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8F32-DCA6-46C4-A513-2C287E65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14ABE-B3B5-4869-B62E-AB8747EAE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F36E-D99C-4222-B089-AD4CCC1A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11CF-10CA-413B-8FA5-15177D3C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C738-AC0E-42C7-A0AB-AA429C2A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ADAE-41AC-488A-B7D3-800AFEEA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0C6A-2C5C-4B0E-86E5-9658FE36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D50C-BDB8-4E64-82C9-75707DD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C4EB-7BD3-4D36-ADFD-EA070A68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A548-4E59-4179-BA7C-ED11B227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F7B70-D240-4DF3-AF8E-5C93D3E49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310C-79D2-411A-B359-79065B4E0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03BA-15AE-4EC6-AC57-5ED45816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435E-CF84-4048-9A01-941DF32D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7B90-83E3-42E3-8B6C-55F727EB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6289-5D8F-4F37-8998-84CDD19D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203C-E1F1-44B9-974E-92945406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D6A5-C393-427E-8C0A-214BA988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9D47-3BD7-49EC-BB24-02E335E3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F17B-9299-4CF1-91D9-A2D79349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EF2E-1FF7-45EB-9436-7784CD8F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FA0A-ADB5-4E4C-8DF1-4217C591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6C2-321A-4F47-9258-0FD0E856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A726-DA8F-4D0F-BFDD-88AAB3B8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3FAA-49F4-43D7-9CEC-C1EBA0C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EB1-4C70-43D1-8B64-6BA0E9D9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36B3-6F49-467B-8E45-7474F884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24D00-9879-4A83-A80F-A4FCFA49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4BC18-07A7-4D7B-B637-03CEFB9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80EB-EEA7-49F8-A467-C9806E2A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1234B-CA45-46AD-8EC8-483DA87F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141-4CFE-4778-BE13-63F9B164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E739-D87C-4AD8-AA38-5E132E15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B194A-5D19-4FD9-8CE9-8F53BB24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FD82C-9BCC-4601-A0BE-026F6C75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81095-4598-4B1C-8594-C73A5777B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A719-B7D6-483B-9FBC-9BD4EEDD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0D4E1-4675-49DA-B1A0-9F3F70E8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D0AFD-B19C-4B49-903E-497E7694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8F08-812F-4CDD-AF05-45918C11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18571-B32C-43A6-B3EA-093A7A19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2C09-4398-4943-9F58-D0F91EEA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4312-273F-49E8-822F-53031937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4B6A2-9901-4AE2-B9DA-106FE980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58C25-F4F3-4F89-9105-16A5A74E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F5DDD-CB65-40BF-AA2B-0B778E0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85B9-F7B3-4864-8D6C-78C3609B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E78E-3F0B-416B-819E-795208F3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DF24C-6368-444F-88C0-D26FBA151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59CA-B001-4046-B18B-81F82425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6624-D730-4F62-8FE6-52DBFCC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228-04D0-4F4C-82DD-CA8531CF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458C-88CF-486F-BAED-D8E0381E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D7996-1304-472F-A3C3-815D8CC2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C5736-220B-42FA-8F40-7F7E66FB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DEE5-D853-4AC3-953C-B835F1B5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28B8-EA0A-4CF4-B5E5-B8A5F72D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4939-C4B3-4A4A-8E9C-33349460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0B1B4-A4DA-460F-8AA1-E5E8BF38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054D-A2DC-4D96-BC25-FB2BDD86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12B0-FFAB-4B8B-9D58-54698FF3F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D77C-28ED-4C16-8955-CBA4CBD6EF1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3C0C-63BE-4058-B025-E9B399FF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1FA2-BAAD-4343-BE0E-6EE9E71E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FF45-15D4-4823-A674-EDCDA165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2C4-4700-4A4D-98A7-CB746CF16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World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0928C-8790-429B-8A3A-94964DA1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26D7B-744F-4AEA-A5BA-6536ABD2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16" y="643467"/>
            <a:ext cx="532036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12AEBBC6-41AD-47C3-8AB2-AEE1979BD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1175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5FAE7E9-D48D-4E8A-98DE-38DD239F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r="1650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41FD241-FC13-40E7-9CF6-81BA958CA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5" r="1324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A2B08A-F55E-4D23-AFF8-2176BF76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ky, outdoor, resort&#10;&#10;Description automatically generated">
            <a:extLst>
              <a:ext uri="{FF2B5EF4-FFF2-40B4-BE49-F238E27FC236}">
                <a16:creationId xmlns:a16="http://schemas.microsoft.com/office/drawing/2014/main" id="{B9F01A68-C204-47FE-BD7C-52180351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5420"/>
            <a:ext cx="112776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6AB0AB-4FB7-4900-A09E-EE70E41E8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r="8663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9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009202-D337-42F7-BBBA-8C9F605E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224259"/>
            <a:ext cx="9951041" cy="44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World of 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Travel</dc:title>
  <dc:creator>Benjamin Simpson</dc:creator>
  <cp:lastModifiedBy>Benjamin Simpson</cp:lastModifiedBy>
  <cp:revision>1</cp:revision>
  <dcterms:created xsi:type="dcterms:W3CDTF">2021-10-17T21:32:46Z</dcterms:created>
  <dcterms:modified xsi:type="dcterms:W3CDTF">2021-10-17T21:42:10Z</dcterms:modified>
</cp:coreProperties>
</file>