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1FB2D5-951C-453B-862F-A7F2CB41ED09}" v="8" dt="2021-10-20T05:17:41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A7CD-FC51-4C6C-81FB-4E5B7BD8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56555-9AD2-44DE-89B6-7EBBE8AF9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1A245-8749-4B31-8C17-0CC2657A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B7C1-9B6A-456B-BBC8-80C0CFBE8DA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D8CB-DEC3-4AF1-B140-8FE0E365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C775-5D52-48F3-AE63-71C56272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F32-69CB-46B6-B844-50EE05E9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0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5B25-4F5E-4B5D-A7DF-54E1974B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C04C7-49DA-417C-A968-50DF82819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0090A-2379-45FC-9DA2-B49ECBF8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B7C1-9B6A-456B-BBC8-80C0CFBE8DA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69163-1301-4E3D-929B-A14EDB08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36B15-9A4D-4FD8-B188-C5595563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F32-69CB-46B6-B844-50EE05E9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8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FBB38-BADB-4DBB-8165-71D054D70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6FCC6-BFBC-431C-A62D-E4E5A16F1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C5B0-34D7-4B1A-8FD7-EB08C20D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B7C1-9B6A-456B-BBC8-80C0CFBE8DA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ED889-B225-445C-A42C-F2D28BCF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D0BB-1B21-49C0-8D73-20662FA6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F32-69CB-46B6-B844-50EE05E9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3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6E5F-CDAB-4855-9997-2786F655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83EE-5690-4D00-8886-34222B68C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A9BDA-C97A-4693-B9DD-CB6DA4D3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B7C1-9B6A-456B-BBC8-80C0CFBE8DA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391A7-FA37-4A0C-80C1-B9CBE9C9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E7AC4-BFE9-4ADF-AB9D-0DD12061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F32-69CB-46B6-B844-50EE05E9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1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C694-EF66-40B4-AFBA-3E937116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4B534-5C08-417B-BD60-8706924B7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3C615-6EAC-43A9-98EC-1C13D36B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B7C1-9B6A-456B-BBC8-80C0CFBE8DA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61A7C-99B4-435D-8497-09D15D8E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DA64A-37EC-4F35-B163-226FEA6E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F32-69CB-46B6-B844-50EE05E9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3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DC40-7BA1-4135-A595-21E6A645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F7E73-CC24-4E4D-8FD3-F025A4999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64A0A-A84F-4FBC-B580-B10BE37D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F9E44-DC82-494C-83F9-09A61A7D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B7C1-9B6A-456B-BBC8-80C0CFBE8DA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FD0CA-95FB-4F94-92E0-7C5B59DF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46F7C-A2B5-49FC-9CD3-3B41B941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F32-69CB-46B6-B844-50EE05E9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4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8566-A5D6-43ED-BA57-712F4FDB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94D3-D4BB-494A-9AA9-BDB5F419E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9AE7E-22AD-49AC-BB8C-77B36B02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C23B7-17D7-4467-AD53-BCFDA77C2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2F691-22DF-4B2E-8F0B-17FEA289D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7C048-F6EE-431B-8E2C-8A7CB509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B7C1-9B6A-456B-BBC8-80C0CFBE8DA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71D6B-DD0D-45C9-8103-60311254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67AD1-9A9B-4D42-B7CE-56875A03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F32-69CB-46B6-B844-50EE05E9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2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1EC0-7ED5-45A2-85FC-6E2AAE7D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F06A9-4FC7-4470-B7A0-CAE5BDE7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B7C1-9B6A-456B-BBC8-80C0CFBE8DA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60828-A1B3-4979-9EAE-58711F44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B0B08-A6D6-4C61-AAFE-8BA6F1E3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F32-69CB-46B6-B844-50EE05E9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8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80198-E948-4506-AAC2-A1826B8D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B7C1-9B6A-456B-BBC8-80C0CFBE8DA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1749E-FC00-4054-809F-1FC9A0BD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5934-4FD9-43B6-8B22-8DAA3075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F32-69CB-46B6-B844-50EE05E9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1C53-5474-4EA7-906D-B8E00CD1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B1D1-7695-4B05-8F7B-E46B69D31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86711-459F-4169-B970-2EE349889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383E1-206C-478E-8F74-7C63FF84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B7C1-9B6A-456B-BBC8-80C0CFBE8DA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B0A74-5687-4C52-8D03-AB66DAAA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EF162-8FC1-48B1-B8CB-66DAB14C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F32-69CB-46B6-B844-50EE05E9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0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3068-C153-49FD-ADBE-67330B2E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DEF0D-9A03-463A-918C-C03E58D6D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868B-6943-4258-A90F-1361ABFF9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9B0B4-B155-43A9-B59F-E67BB7E6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B7C1-9B6A-456B-BBC8-80C0CFBE8DA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3FC29-A344-4CC6-A364-E26EADA1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EF7DA-F6FF-429C-AD83-D0ABFB4E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5F32-69CB-46B6-B844-50EE05E9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B0010-CE87-43C0-A652-FB62B639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3E9FE-D657-4013-AE32-F863D98F0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AE460-FACD-41DD-A302-AC6EE242C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AB7C1-9B6A-456B-BBC8-80C0CFBE8DA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5551-49B5-41EF-AEBC-10838F417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F33D7-5F21-4A21-A491-DADFE50CC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E5F32-69CB-46B6-B844-50EE05E9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8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3C67C3A-8569-4783-9BA4-2C67A82A0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5" r="3124" b="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81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FF913ED-9882-4374-8827-583DA1CFD7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3" r="12658" b="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4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244E510-BE9A-4053-8102-2BC3EF72E1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1" r="297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39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6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llage of food&#10;&#10;Description automatically generated with low confidence">
            <a:extLst>
              <a:ext uri="{FF2B5EF4-FFF2-40B4-BE49-F238E27FC236}">
                <a16:creationId xmlns:a16="http://schemas.microsoft.com/office/drawing/2014/main" id="{9431380A-1A3F-4AC8-988A-7BB151031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8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2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food&#10;&#10;Description automatically generated with medium confidence">
            <a:extLst>
              <a:ext uri="{FF2B5EF4-FFF2-40B4-BE49-F238E27FC236}">
                <a16:creationId xmlns:a16="http://schemas.microsoft.com/office/drawing/2014/main" id="{F79A9AE9-C04D-478B-BE61-3430719744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8" r="3386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02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6D5872A3-CFF8-4F36-8446-6F1B04585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47EC0934-1503-4296-A688-FC4E83E3F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4813"/>
            <a:ext cx="7147352" cy="6333471"/>
            <a:chOff x="329184" y="-555662"/>
            <a:chExt cx="524256" cy="633347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528A17-D3E6-4463-8942-C4991C05B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9B74AA-0D92-4B16-A6FE-030C4476E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555662"/>
              <a:ext cx="524256" cy="60877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5E2C537D-FECA-4C7F-A65B-F82518B3A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265180"/>
            <a:ext cx="10999072" cy="57515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0C42BE6C-6174-4FCE-853C-E3C71A899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36"/>
          <a:stretch/>
        </p:blipFill>
        <p:spPr>
          <a:xfrm>
            <a:off x="838200" y="469664"/>
            <a:ext cx="10515600" cy="533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3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2EDA24-FC62-4651-BE0D-2C7BEA615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46607"/>
            <a:ext cx="11277600" cy="47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9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A1BEFCB-F1B6-4161-A988-D29D54F22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8" r="5731" b="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7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Simpson</dc:creator>
  <cp:lastModifiedBy>Benjamin Simpson</cp:lastModifiedBy>
  <cp:revision>1</cp:revision>
  <dcterms:created xsi:type="dcterms:W3CDTF">2021-10-19T23:32:41Z</dcterms:created>
  <dcterms:modified xsi:type="dcterms:W3CDTF">2021-10-20T05:28:40Z</dcterms:modified>
</cp:coreProperties>
</file>