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E46DF-9F28-4DB8-A6CD-7E9FBD753E5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7A714AF9-7608-4853-8099-7622393A01A7}">
      <dgm:prSet phldrT="[Text]" phldr="1"/>
      <dgm:spPr/>
      <dgm:t>
        <a:bodyPr/>
        <a:lstStyle/>
        <a:p>
          <a:endParaRPr lang="en-US"/>
        </a:p>
      </dgm:t>
    </dgm:pt>
    <dgm:pt modelId="{FCD45197-F6E8-4E7B-B081-F68459F0E1CB}" type="parTrans" cxnId="{8A2203F7-ECB5-4D54-9521-9A3F5BDF4CD2}">
      <dgm:prSet/>
      <dgm:spPr/>
      <dgm:t>
        <a:bodyPr/>
        <a:lstStyle/>
        <a:p>
          <a:endParaRPr lang="en-US"/>
        </a:p>
      </dgm:t>
    </dgm:pt>
    <dgm:pt modelId="{059281BB-EE33-425D-A34E-7CCF67E4D64A}" type="sibTrans" cxnId="{8A2203F7-ECB5-4D54-9521-9A3F5BDF4CD2}">
      <dgm:prSet/>
      <dgm:spPr/>
      <dgm:t>
        <a:bodyPr/>
        <a:lstStyle/>
        <a:p>
          <a:endParaRPr lang="en-US"/>
        </a:p>
      </dgm:t>
    </dgm:pt>
    <dgm:pt modelId="{7284C563-1C3E-4D2E-9B87-DDB54A91FB9A}">
      <dgm:prSet phldrT="[Text]" phldr="1"/>
      <dgm:spPr/>
      <dgm:t>
        <a:bodyPr/>
        <a:lstStyle/>
        <a:p>
          <a:endParaRPr lang="en-US"/>
        </a:p>
      </dgm:t>
    </dgm:pt>
    <dgm:pt modelId="{497DC4D7-0F6C-460E-9170-604CCE937EB7}" type="parTrans" cxnId="{5E717769-BFAF-4DDF-B6D7-25C9CF0A4754}">
      <dgm:prSet/>
      <dgm:spPr/>
      <dgm:t>
        <a:bodyPr/>
        <a:lstStyle/>
        <a:p>
          <a:endParaRPr lang="en-US"/>
        </a:p>
      </dgm:t>
    </dgm:pt>
    <dgm:pt modelId="{DA1C7AC1-ACED-4848-86F6-166572C80DD9}" type="sibTrans" cxnId="{5E717769-BFAF-4DDF-B6D7-25C9CF0A4754}">
      <dgm:prSet/>
      <dgm:spPr/>
      <dgm:t>
        <a:bodyPr/>
        <a:lstStyle/>
        <a:p>
          <a:endParaRPr lang="en-US"/>
        </a:p>
      </dgm:t>
    </dgm:pt>
    <dgm:pt modelId="{43F1690C-FD41-4390-93CD-D826CCAA2462}">
      <dgm:prSet phldrT="[Text]" phldr="1"/>
      <dgm:spPr/>
      <dgm:t>
        <a:bodyPr/>
        <a:lstStyle/>
        <a:p>
          <a:endParaRPr lang="en-US"/>
        </a:p>
      </dgm:t>
    </dgm:pt>
    <dgm:pt modelId="{2B6DBA5E-B655-41D0-8F7D-4344EB3BCB20}" type="parTrans" cxnId="{1B67FF08-3B94-45CF-B997-22AF7B8238EF}">
      <dgm:prSet/>
      <dgm:spPr/>
      <dgm:t>
        <a:bodyPr/>
        <a:lstStyle/>
        <a:p>
          <a:endParaRPr lang="en-US"/>
        </a:p>
      </dgm:t>
    </dgm:pt>
    <dgm:pt modelId="{A3D931AB-AA0B-4FBD-B89C-A83F2B8328E6}" type="sibTrans" cxnId="{1B67FF08-3B94-45CF-B997-22AF7B8238EF}">
      <dgm:prSet/>
      <dgm:spPr/>
      <dgm:t>
        <a:bodyPr/>
        <a:lstStyle/>
        <a:p>
          <a:endParaRPr lang="en-US"/>
        </a:p>
      </dgm:t>
    </dgm:pt>
    <dgm:pt modelId="{E0E47B77-788C-4659-8F8F-4B4C05FE87AC}">
      <dgm:prSet phldrT="[Text]" phldr="1"/>
      <dgm:spPr/>
      <dgm:t>
        <a:bodyPr/>
        <a:lstStyle/>
        <a:p>
          <a:endParaRPr lang="en-US"/>
        </a:p>
      </dgm:t>
    </dgm:pt>
    <dgm:pt modelId="{C6AA4FDC-E4DD-43E4-9843-1D250D06C36E}" type="parTrans" cxnId="{32216E69-B7C1-4EDE-9BDF-37175A7CBECC}">
      <dgm:prSet/>
      <dgm:spPr/>
      <dgm:t>
        <a:bodyPr/>
        <a:lstStyle/>
        <a:p>
          <a:endParaRPr lang="en-US"/>
        </a:p>
      </dgm:t>
    </dgm:pt>
    <dgm:pt modelId="{F537624B-68FD-42C1-B326-F49D533E2FE5}" type="sibTrans" cxnId="{32216E69-B7C1-4EDE-9BDF-37175A7CBECC}">
      <dgm:prSet/>
      <dgm:spPr/>
      <dgm:t>
        <a:bodyPr/>
        <a:lstStyle/>
        <a:p>
          <a:endParaRPr lang="en-US"/>
        </a:p>
      </dgm:t>
    </dgm:pt>
    <dgm:pt modelId="{33967DB6-4530-4425-80D1-BD47E35AC6E9}">
      <dgm:prSet phldrT="[Text]" phldr="1"/>
      <dgm:spPr/>
      <dgm:t>
        <a:bodyPr/>
        <a:lstStyle/>
        <a:p>
          <a:endParaRPr lang="en-US"/>
        </a:p>
      </dgm:t>
    </dgm:pt>
    <dgm:pt modelId="{C9341329-B3C0-4C94-A458-B30A839AFBF9}" type="parTrans" cxnId="{7D76C4D5-CA84-4C96-B696-C4A99CF6A22D}">
      <dgm:prSet/>
      <dgm:spPr/>
      <dgm:t>
        <a:bodyPr/>
        <a:lstStyle/>
        <a:p>
          <a:endParaRPr lang="en-US"/>
        </a:p>
      </dgm:t>
    </dgm:pt>
    <dgm:pt modelId="{23FBA262-BD54-4EC4-9A5F-BD85B8CE0B89}" type="sibTrans" cxnId="{7D76C4D5-CA84-4C96-B696-C4A99CF6A22D}">
      <dgm:prSet/>
      <dgm:spPr/>
      <dgm:t>
        <a:bodyPr/>
        <a:lstStyle/>
        <a:p>
          <a:endParaRPr lang="en-US"/>
        </a:p>
      </dgm:t>
    </dgm:pt>
    <dgm:pt modelId="{2C087C40-4E8C-48A5-90BB-84CF6B0D0212}">
      <dgm:prSet phldrT="[Text]" phldr="1"/>
      <dgm:spPr/>
      <dgm:t>
        <a:bodyPr/>
        <a:lstStyle/>
        <a:p>
          <a:endParaRPr lang="en-US"/>
        </a:p>
      </dgm:t>
    </dgm:pt>
    <dgm:pt modelId="{0074B0A0-23E4-4128-9C19-C3DFFCE2DC80}" type="parTrans" cxnId="{5B216A20-6EF7-4C9E-8AC5-C2FDB4AB713F}">
      <dgm:prSet/>
      <dgm:spPr/>
      <dgm:t>
        <a:bodyPr/>
        <a:lstStyle/>
        <a:p>
          <a:endParaRPr lang="en-US"/>
        </a:p>
      </dgm:t>
    </dgm:pt>
    <dgm:pt modelId="{019EB464-0251-4CA9-9595-DA23876A2517}" type="sibTrans" cxnId="{5B216A20-6EF7-4C9E-8AC5-C2FDB4AB713F}">
      <dgm:prSet/>
      <dgm:spPr/>
      <dgm:t>
        <a:bodyPr/>
        <a:lstStyle/>
        <a:p>
          <a:endParaRPr lang="en-US"/>
        </a:p>
      </dgm:t>
    </dgm:pt>
    <dgm:pt modelId="{38D0CB06-5C80-475F-ADBC-748A9C7F4B63}">
      <dgm:prSet phldrT="[Text]" phldr="1"/>
      <dgm:spPr/>
      <dgm:t>
        <a:bodyPr/>
        <a:lstStyle/>
        <a:p>
          <a:endParaRPr lang="en-US"/>
        </a:p>
      </dgm:t>
    </dgm:pt>
    <dgm:pt modelId="{A3F67AC6-16DD-4042-ABF3-1C8A2A75F95D}" type="parTrans" cxnId="{16291222-DAF3-436F-812C-0F6855404167}">
      <dgm:prSet/>
      <dgm:spPr/>
      <dgm:t>
        <a:bodyPr/>
        <a:lstStyle/>
        <a:p>
          <a:endParaRPr lang="en-US"/>
        </a:p>
      </dgm:t>
    </dgm:pt>
    <dgm:pt modelId="{7BB15163-823F-4983-9420-B5A944CFE14A}" type="sibTrans" cxnId="{16291222-DAF3-436F-812C-0F6855404167}">
      <dgm:prSet/>
      <dgm:spPr/>
      <dgm:t>
        <a:bodyPr/>
        <a:lstStyle/>
        <a:p>
          <a:endParaRPr lang="en-US"/>
        </a:p>
      </dgm:t>
    </dgm:pt>
    <dgm:pt modelId="{3C00B422-BE89-4C51-A141-5499695F0E2D}">
      <dgm:prSet phldrT="[Text]" phldr="1"/>
      <dgm:spPr/>
      <dgm:t>
        <a:bodyPr/>
        <a:lstStyle/>
        <a:p>
          <a:endParaRPr lang="en-US"/>
        </a:p>
      </dgm:t>
    </dgm:pt>
    <dgm:pt modelId="{93EA0D2F-8628-4F53-93BE-A5F3491A2EBB}" type="parTrans" cxnId="{8B327E96-4CA6-49E8-B8E4-6A0125833F4A}">
      <dgm:prSet/>
      <dgm:spPr/>
      <dgm:t>
        <a:bodyPr/>
        <a:lstStyle/>
        <a:p>
          <a:endParaRPr lang="en-US"/>
        </a:p>
      </dgm:t>
    </dgm:pt>
    <dgm:pt modelId="{310B3D30-A53D-4AAF-8F86-03DDC75DD6E7}" type="sibTrans" cxnId="{8B327E96-4CA6-49E8-B8E4-6A0125833F4A}">
      <dgm:prSet/>
      <dgm:spPr/>
      <dgm:t>
        <a:bodyPr/>
        <a:lstStyle/>
        <a:p>
          <a:endParaRPr lang="en-US"/>
        </a:p>
      </dgm:t>
    </dgm:pt>
    <dgm:pt modelId="{A38083E9-3A7D-498E-9421-95C1E9A5040B}">
      <dgm:prSet phldrT="[Text]" phldr="1"/>
      <dgm:spPr/>
      <dgm:t>
        <a:bodyPr/>
        <a:lstStyle/>
        <a:p>
          <a:endParaRPr lang="en-US"/>
        </a:p>
      </dgm:t>
    </dgm:pt>
    <dgm:pt modelId="{7433887B-CCDA-4DC0-95ED-6918EAB96178}" type="parTrans" cxnId="{D6F16240-85D3-4C18-A2EF-27A05C4C72E7}">
      <dgm:prSet/>
      <dgm:spPr/>
      <dgm:t>
        <a:bodyPr/>
        <a:lstStyle/>
        <a:p>
          <a:endParaRPr lang="en-US"/>
        </a:p>
      </dgm:t>
    </dgm:pt>
    <dgm:pt modelId="{5431ADE7-6AD5-4427-AE5E-C0EE4F74A4D8}" type="sibTrans" cxnId="{D6F16240-85D3-4C18-A2EF-27A05C4C72E7}">
      <dgm:prSet/>
      <dgm:spPr/>
      <dgm:t>
        <a:bodyPr/>
        <a:lstStyle/>
        <a:p>
          <a:endParaRPr lang="en-US"/>
        </a:p>
      </dgm:t>
    </dgm:pt>
    <dgm:pt modelId="{96F5455C-F14F-4216-97AA-C00E861DE87C}" type="pres">
      <dgm:prSet presAssocID="{B5BE46DF-9F28-4DB8-A6CD-7E9FBD753E55}" presName="theList" presStyleCnt="0">
        <dgm:presLayoutVars>
          <dgm:dir/>
          <dgm:animLvl val="lvl"/>
          <dgm:resizeHandles val="exact"/>
        </dgm:presLayoutVars>
      </dgm:prSet>
      <dgm:spPr/>
    </dgm:pt>
    <dgm:pt modelId="{9264B95B-7EB5-47F4-9BF5-9374496001BC}" type="pres">
      <dgm:prSet presAssocID="{7A714AF9-7608-4853-8099-7622393A01A7}" presName="compNode" presStyleCnt="0"/>
      <dgm:spPr/>
    </dgm:pt>
    <dgm:pt modelId="{AFFA4A27-A21E-4392-A1F6-85F38A96A210}" type="pres">
      <dgm:prSet presAssocID="{7A714AF9-7608-4853-8099-7622393A01A7}" presName="aNode" presStyleLbl="bgShp" presStyleIdx="0" presStyleCnt="3"/>
      <dgm:spPr/>
    </dgm:pt>
    <dgm:pt modelId="{3118B2CB-AD19-45B5-AA5E-8DBB641CB1A9}" type="pres">
      <dgm:prSet presAssocID="{7A714AF9-7608-4853-8099-7622393A01A7}" presName="textNode" presStyleLbl="bgShp" presStyleIdx="0" presStyleCnt="3"/>
      <dgm:spPr/>
    </dgm:pt>
    <dgm:pt modelId="{AB166F17-6678-44CB-B9AE-C94A844597F7}" type="pres">
      <dgm:prSet presAssocID="{7A714AF9-7608-4853-8099-7622393A01A7}" presName="compChildNode" presStyleCnt="0"/>
      <dgm:spPr/>
    </dgm:pt>
    <dgm:pt modelId="{9D4B8420-AECD-4E1D-A951-38E94FB4801F}" type="pres">
      <dgm:prSet presAssocID="{7A714AF9-7608-4853-8099-7622393A01A7}" presName="theInnerList" presStyleCnt="0"/>
      <dgm:spPr/>
    </dgm:pt>
    <dgm:pt modelId="{F3B1CCBA-6001-4829-AD2E-3DBF7EF5377B}" type="pres">
      <dgm:prSet presAssocID="{7284C563-1C3E-4D2E-9B87-DDB54A91FB9A}" presName="childNode" presStyleLbl="node1" presStyleIdx="0" presStyleCnt="6">
        <dgm:presLayoutVars>
          <dgm:bulletEnabled val="1"/>
        </dgm:presLayoutVars>
      </dgm:prSet>
      <dgm:spPr/>
    </dgm:pt>
    <dgm:pt modelId="{CE208A0D-D5A8-49A4-9BC2-09D390C1E6FA}" type="pres">
      <dgm:prSet presAssocID="{7284C563-1C3E-4D2E-9B87-DDB54A91FB9A}" presName="aSpace2" presStyleCnt="0"/>
      <dgm:spPr/>
    </dgm:pt>
    <dgm:pt modelId="{81321FFC-F460-4E11-9407-B5DA7FC3BBDF}" type="pres">
      <dgm:prSet presAssocID="{43F1690C-FD41-4390-93CD-D826CCAA2462}" presName="childNode" presStyleLbl="node1" presStyleIdx="1" presStyleCnt="6">
        <dgm:presLayoutVars>
          <dgm:bulletEnabled val="1"/>
        </dgm:presLayoutVars>
      </dgm:prSet>
      <dgm:spPr/>
    </dgm:pt>
    <dgm:pt modelId="{CEB1183E-E22F-4CC7-B2DB-A36475B6FFDC}" type="pres">
      <dgm:prSet presAssocID="{7A714AF9-7608-4853-8099-7622393A01A7}" presName="aSpace" presStyleCnt="0"/>
      <dgm:spPr/>
    </dgm:pt>
    <dgm:pt modelId="{DE71A837-C14C-4AB0-9F7E-7D4D1FC9E028}" type="pres">
      <dgm:prSet presAssocID="{E0E47B77-788C-4659-8F8F-4B4C05FE87AC}" presName="compNode" presStyleCnt="0"/>
      <dgm:spPr/>
    </dgm:pt>
    <dgm:pt modelId="{B8447096-F181-438A-98C1-3856A53A576D}" type="pres">
      <dgm:prSet presAssocID="{E0E47B77-788C-4659-8F8F-4B4C05FE87AC}" presName="aNode" presStyleLbl="bgShp" presStyleIdx="1" presStyleCnt="3"/>
      <dgm:spPr/>
    </dgm:pt>
    <dgm:pt modelId="{D03EECC7-A968-45C3-9D0E-06578240678B}" type="pres">
      <dgm:prSet presAssocID="{E0E47B77-788C-4659-8F8F-4B4C05FE87AC}" presName="textNode" presStyleLbl="bgShp" presStyleIdx="1" presStyleCnt="3"/>
      <dgm:spPr/>
    </dgm:pt>
    <dgm:pt modelId="{6FA23C62-F871-4A59-95BC-935B0E1F2C9E}" type="pres">
      <dgm:prSet presAssocID="{E0E47B77-788C-4659-8F8F-4B4C05FE87AC}" presName="compChildNode" presStyleCnt="0"/>
      <dgm:spPr/>
    </dgm:pt>
    <dgm:pt modelId="{36344605-59F6-4CA5-B4A5-6724A64A95BE}" type="pres">
      <dgm:prSet presAssocID="{E0E47B77-788C-4659-8F8F-4B4C05FE87AC}" presName="theInnerList" presStyleCnt="0"/>
      <dgm:spPr/>
    </dgm:pt>
    <dgm:pt modelId="{78954D4F-F440-4135-81A5-764198E4B7C5}" type="pres">
      <dgm:prSet presAssocID="{33967DB6-4530-4425-80D1-BD47E35AC6E9}" presName="childNode" presStyleLbl="node1" presStyleIdx="2" presStyleCnt="6">
        <dgm:presLayoutVars>
          <dgm:bulletEnabled val="1"/>
        </dgm:presLayoutVars>
      </dgm:prSet>
      <dgm:spPr/>
    </dgm:pt>
    <dgm:pt modelId="{59B39D24-90A0-4156-A0CD-C4333DE06302}" type="pres">
      <dgm:prSet presAssocID="{33967DB6-4530-4425-80D1-BD47E35AC6E9}" presName="aSpace2" presStyleCnt="0"/>
      <dgm:spPr/>
    </dgm:pt>
    <dgm:pt modelId="{E5400783-95B0-4B9E-9523-0F8FE7CCF8B8}" type="pres">
      <dgm:prSet presAssocID="{2C087C40-4E8C-48A5-90BB-84CF6B0D0212}" presName="childNode" presStyleLbl="node1" presStyleIdx="3" presStyleCnt="6">
        <dgm:presLayoutVars>
          <dgm:bulletEnabled val="1"/>
        </dgm:presLayoutVars>
      </dgm:prSet>
      <dgm:spPr/>
    </dgm:pt>
    <dgm:pt modelId="{E30CA881-4DC0-4B48-97B7-2755D8C7EE03}" type="pres">
      <dgm:prSet presAssocID="{E0E47B77-788C-4659-8F8F-4B4C05FE87AC}" presName="aSpace" presStyleCnt="0"/>
      <dgm:spPr/>
    </dgm:pt>
    <dgm:pt modelId="{D134443E-71F0-4774-B352-12472C11827F}" type="pres">
      <dgm:prSet presAssocID="{38D0CB06-5C80-475F-ADBC-748A9C7F4B63}" presName="compNode" presStyleCnt="0"/>
      <dgm:spPr/>
    </dgm:pt>
    <dgm:pt modelId="{D0368190-6A32-4182-AA4B-B0F7A7B100D3}" type="pres">
      <dgm:prSet presAssocID="{38D0CB06-5C80-475F-ADBC-748A9C7F4B63}" presName="aNode" presStyleLbl="bgShp" presStyleIdx="2" presStyleCnt="3"/>
      <dgm:spPr/>
    </dgm:pt>
    <dgm:pt modelId="{C91665B7-171F-47EB-AF02-892041C9A496}" type="pres">
      <dgm:prSet presAssocID="{38D0CB06-5C80-475F-ADBC-748A9C7F4B63}" presName="textNode" presStyleLbl="bgShp" presStyleIdx="2" presStyleCnt="3"/>
      <dgm:spPr/>
    </dgm:pt>
    <dgm:pt modelId="{5D477968-F418-4A3F-A188-A4DD48771524}" type="pres">
      <dgm:prSet presAssocID="{38D0CB06-5C80-475F-ADBC-748A9C7F4B63}" presName="compChildNode" presStyleCnt="0"/>
      <dgm:spPr/>
    </dgm:pt>
    <dgm:pt modelId="{E7358D50-9EEC-483C-BFE7-3CF2CA151E61}" type="pres">
      <dgm:prSet presAssocID="{38D0CB06-5C80-475F-ADBC-748A9C7F4B63}" presName="theInnerList" presStyleCnt="0"/>
      <dgm:spPr/>
    </dgm:pt>
    <dgm:pt modelId="{06D44424-E293-4077-B502-E5DB2606ADEB}" type="pres">
      <dgm:prSet presAssocID="{3C00B422-BE89-4C51-A141-5499695F0E2D}" presName="childNode" presStyleLbl="node1" presStyleIdx="4" presStyleCnt="6">
        <dgm:presLayoutVars>
          <dgm:bulletEnabled val="1"/>
        </dgm:presLayoutVars>
      </dgm:prSet>
      <dgm:spPr/>
    </dgm:pt>
    <dgm:pt modelId="{5D0C45CE-2DDF-4F02-8F1A-3E244DF574B5}" type="pres">
      <dgm:prSet presAssocID="{3C00B422-BE89-4C51-A141-5499695F0E2D}" presName="aSpace2" presStyleCnt="0"/>
      <dgm:spPr/>
    </dgm:pt>
    <dgm:pt modelId="{F951DF84-116E-48EC-83FC-3A54A0AF18C3}" type="pres">
      <dgm:prSet presAssocID="{A38083E9-3A7D-498E-9421-95C1E9A5040B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1B67FF08-3B94-45CF-B997-22AF7B8238EF}" srcId="{7A714AF9-7608-4853-8099-7622393A01A7}" destId="{43F1690C-FD41-4390-93CD-D826CCAA2462}" srcOrd="1" destOrd="0" parTransId="{2B6DBA5E-B655-41D0-8F7D-4344EB3BCB20}" sibTransId="{A3D931AB-AA0B-4FBD-B89C-A83F2B8328E6}"/>
    <dgm:cxn modelId="{6C4E0709-F620-4BD6-AB00-38FDDECC69AE}" type="presOf" srcId="{A38083E9-3A7D-498E-9421-95C1E9A5040B}" destId="{F951DF84-116E-48EC-83FC-3A54A0AF18C3}" srcOrd="0" destOrd="0" presId="urn:microsoft.com/office/officeart/2005/8/layout/lProcess2"/>
    <dgm:cxn modelId="{0C280513-279F-4C5D-ACCD-B4F10CB37B1D}" type="presOf" srcId="{7A714AF9-7608-4853-8099-7622393A01A7}" destId="{AFFA4A27-A21E-4392-A1F6-85F38A96A210}" srcOrd="0" destOrd="0" presId="urn:microsoft.com/office/officeart/2005/8/layout/lProcess2"/>
    <dgm:cxn modelId="{5B216A20-6EF7-4C9E-8AC5-C2FDB4AB713F}" srcId="{E0E47B77-788C-4659-8F8F-4B4C05FE87AC}" destId="{2C087C40-4E8C-48A5-90BB-84CF6B0D0212}" srcOrd="1" destOrd="0" parTransId="{0074B0A0-23E4-4128-9C19-C3DFFCE2DC80}" sibTransId="{019EB464-0251-4CA9-9595-DA23876A2517}"/>
    <dgm:cxn modelId="{16291222-DAF3-436F-812C-0F6855404167}" srcId="{B5BE46DF-9F28-4DB8-A6CD-7E9FBD753E55}" destId="{38D0CB06-5C80-475F-ADBC-748A9C7F4B63}" srcOrd="2" destOrd="0" parTransId="{A3F67AC6-16DD-4042-ABF3-1C8A2A75F95D}" sibTransId="{7BB15163-823F-4983-9420-B5A944CFE14A}"/>
    <dgm:cxn modelId="{61F9D32A-B2F9-4E24-BA1F-E474970D5CA0}" type="presOf" srcId="{E0E47B77-788C-4659-8F8F-4B4C05FE87AC}" destId="{D03EECC7-A968-45C3-9D0E-06578240678B}" srcOrd="1" destOrd="0" presId="urn:microsoft.com/office/officeart/2005/8/layout/lProcess2"/>
    <dgm:cxn modelId="{20F57E2B-D83D-454F-A6C3-914376642799}" type="presOf" srcId="{3C00B422-BE89-4C51-A141-5499695F0E2D}" destId="{06D44424-E293-4077-B502-E5DB2606ADEB}" srcOrd="0" destOrd="0" presId="urn:microsoft.com/office/officeart/2005/8/layout/lProcess2"/>
    <dgm:cxn modelId="{D6F16240-85D3-4C18-A2EF-27A05C4C72E7}" srcId="{38D0CB06-5C80-475F-ADBC-748A9C7F4B63}" destId="{A38083E9-3A7D-498E-9421-95C1E9A5040B}" srcOrd="1" destOrd="0" parTransId="{7433887B-CCDA-4DC0-95ED-6918EAB96178}" sibTransId="{5431ADE7-6AD5-4427-AE5E-C0EE4F74A4D8}"/>
    <dgm:cxn modelId="{32216E69-B7C1-4EDE-9BDF-37175A7CBECC}" srcId="{B5BE46DF-9F28-4DB8-A6CD-7E9FBD753E55}" destId="{E0E47B77-788C-4659-8F8F-4B4C05FE87AC}" srcOrd="1" destOrd="0" parTransId="{C6AA4FDC-E4DD-43E4-9843-1D250D06C36E}" sibTransId="{F537624B-68FD-42C1-B326-F49D533E2FE5}"/>
    <dgm:cxn modelId="{5E717769-BFAF-4DDF-B6D7-25C9CF0A4754}" srcId="{7A714AF9-7608-4853-8099-7622393A01A7}" destId="{7284C563-1C3E-4D2E-9B87-DDB54A91FB9A}" srcOrd="0" destOrd="0" parTransId="{497DC4D7-0F6C-460E-9170-604CCE937EB7}" sibTransId="{DA1C7AC1-ACED-4848-86F6-166572C80DD9}"/>
    <dgm:cxn modelId="{375BA249-14B4-43C2-9BC3-08A621E7700F}" type="presOf" srcId="{7A714AF9-7608-4853-8099-7622393A01A7}" destId="{3118B2CB-AD19-45B5-AA5E-8DBB641CB1A9}" srcOrd="1" destOrd="0" presId="urn:microsoft.com/office/officeart/2005/8/layout/lProcess2"/>
    <dgm:cxn modelId="{F187356F-EE41-42B1-B1DB-F84B6BA7BD7A}" type="presOf" srcId="{B5BE46DF-9F28-4DB8-A6CD-7E9FBD753E55}" destId="{96F5455C-F14F-4216-97AA-C00E861DE87C}" srcOrd="0" destOrd="0" presId="urn:microsoft.com/office/officeart/2005/8/layout/lProcess2"/>
    <dgm:cxn modelId="{3DF57E52-3DB3-49AC-B94D-79A1D45AB4DF}" type="presOf" srcId="{33967DB6-4530-4425-80D1-BD47E35AC6E9}" destId="{78954D4F-F440-4135-81A5-764198E4B7C5}" srcOrd="0" destOrd="0" presId="urn:microsoft.com/office/officeart/2005/8/layout/lProcess2"/>
    <dgm:cxn modelId="{64E76277-3D9F-4280-B721-86DADFE01BD6}" type="presOf" srcId="{E0E47B77-788C-4659-8F8F-4B4C05FE87AC}" destId="{B8447096-F181-438A-98C1-3856A53A576D}" srcOrd="0" destOrd="0" presId="urn:microsoft.com/office/officeart/2005/8/layout/lProcess2"/>
    <dgm:cxn modelId="{B741C479-7FC7-44A4-9AB3-1E71C16E8BCF}" type="presOf" srcId="{7284C563-1C3E-4D2E-9B87-DDB54A91FB9A}" destId="{F3B1CCBA-6001-4829-AD2E-3DBF7EF5377B}" srcOrd="0" destOrd="0" presId="urn:microsoft.com/office/officeart/2005/8/layout/lProcess2"/>
    <dgm:cxn modelId="{8B327E96-4CA6-49E8-B8E4-6A0125833F4A}" srcId="{38D0CB06-5C80-475F-ADBC-748A9C7F4B63}" destId="{3C00B422-BE89-4C51-A141-5499695F0E2D}" srcOrd="0" destOrd="0" parTransId="{93EA0D2F-8628-4F53-93BE-A5F3491A2EBB}" sibTransId="{310B3D30-A53D-4AAF-8F86-03DDC75DD6E7}"/>
    <dgm:cxn modelId="{8B0880A2-3581-40EC-9B58-33D7DC0D1AA1}" type="presOf" srcId="{2C087C40-4E8C-48A5-90BB-84CF6B0D0212}" destId="{E5400783-95B0-4B9E-9523-0F8FE7CCF8B8}" srcOrd="0" destOrd="0" presId="urn:microsoft.com/office/officeart/2005/8/layout/lProcess2"/>
    <dgm:cxn modelId="{43D49EA5-35DF-4D84-9D79-D73DAFCE9477}" type="presOf" srcId="{38D0CB06-5C80-475F-ADBC-748A9C7F4B63}" destId="{D0368190-6A32-4182-AA4B-B0F7A7B100D3}" srcOrd="0" destOrd="0" presId="urn:microsoft.com/office/officeart/2005/8/layout/lProcess2"/>
    <dgm:cxn modelId="{7862B0C5-566C-4644-A80C-6DABE9C32077}" type="presOf" srcId="{43F1690C-FD41-4390-93CD-D826CCAA2462}" destId="{81321FFC-F460-4E11-9407-B5DA7FC3BBDF}" srcOrd="0" destOrd="0" presId="urn:microsoft.com/office/officeart/2005/8/layout/lProcess2"/>
    <dgm:cxn modelId="{7D76C4D5-CA84-4C96-B696-C4A99CF6A22D}" srcId="{E0E47B77-788C-4659-8F8F-4B4C05FE87AC}" destId="{33967DB6-4530-4425-80D1-BD47E35AC6E9}" srcOrd="0" destOrd="0" parTransId="{C9341329-B3C0-4C94-A458-B30A839AFBF9}" sibTransId="{23FBA262-BD54-4EC4-9A5F-BD85B8CE0B89}"/>
    <dgm:cxn modelId="{8A2203F7-ECB5-4D54-9521-9A3F5BDF4CD2}" srcId="{B5BE46DF-9F28-4DB8-A6CD-7E9FBD753E55}" destId="{7A714AF9-7608-4853-8099-7622393A01A7}" srcOrd="0" destOrd="0" parTransId="{FCD45197-F6E8-4E7B-B081-F68459F0E1CB}" sibTransId="{059281BB-EE33-425D-A34E-7CCF67E4D64A}"/>
    <dgm:cxn modelId="{3D7417FB-41E8-493B-B217-3FF1172935C4}" type="presOf" srcId="{38D0CB06-5C80-475F-ADBC-748A9C7F4B63}" destId="{C91665B7-171F-47EB-AF02-892041C9A496}" srcOrd="1" destOrd="0" presId="urn:microsoft.com/office/officeart/2005/8/layout/lProcess2"/>
    <dgm:cxn modelId="{968B0B91-885D-4BE4-8E26-D2380BC9A577}" type="presParOf" srcId="{96F5455C-F14F-4216-97AA-C00E861DE87C}" destId="{9264B95B-7EB5-47F4-9BF5-9374496001BC}" srcOrd="0" destOrd="0" presId="urn:microsoft.com/office/officeart/2005/8/layout/lProcess2"/>
    <dgm:cxn modelId="{A2453A08-7A8E-483E-9838-80902F6BD163}" type="presParOf" srcId="{9264B95B-7EB5-47F4-9BF5-9374496001BC}" destId="{AFFA4A27-A21E-4392-A1F6-85F38A96A210}" srcOrd="0" destOrd="0" presId="urn:microsoft.com/office/officeart/2005/8/layout/lProcess2"/>
    <dgm:cxn modelId="{5FF51B9C-0DD7-476B-B4A8-6BE6AC592FE7}" type="presParOf" srcId="{9264B95B-7EB5-47F4-9BF5-9374496001BC}" destId="{3118B2CB-AD19-45B5-AA5E-8DBB641CB1A9}" srcOrd="1" destOrd="0" presId="urn:microsoft.com/office/officeart/2005/8/layout/lProcess2"/>
    <dgm:cxn modelId="{1743036E-0F80-46F8-BE87-1B98331649F0}" type="presParOf" srcId="{9264B95B-7EB5-47F4-9BF5-9374496001BC}" destId="{AB166F17-6678-44CB-B9AE-C94A844597F7}" srcOrd="2" destOrd="0" presId="urn:microsoft.com/office/officeart/2005/8/layout/lProcess2"/>
    <dgm:cxn modelId="{7043D05B-1E36-42C7-89E3-43C4540073F6}" type="presParOf" srcId="{AB166F17-6678-44CB-B9AE-C94A844597F7}" destId="{9D4B8420-AECD-4E1D-A951-38E94FB4801F}" srcOrd="0" destOrd="0" presId="urn:microsoft.com/office/officeart/2005/8/layout/lProcess2"/>
    <dgm:cxn modelId="{39DBAB0F-2440-45DC-A8D7-997A0953F352}" type="presParOf" srcId="{9D4B8420-AECD-4E1D-A951-38E94FB4801F}" destId="{F3B1CCBA-6001-4829-AD2E-3DBF7EF5377B}" srcOrd="0" destOrd="0" presId="urn:microsoft.com/office/officeart/2005/8/layout/lProcess2"/>
    <dgm:cxn modelId="{9482092C-D40A-4A20-A27E-67D8431D93FB}" type="presParOf" srcId="{9D4B8420-AECD-4E1D-A951-38E94FB4801F}" destId="{CE208A0D-D5A8-49A4-9BC2-09D390C1E6FA}" srcOrd="1" destOrd="0" presId="urn:microsoft.com/office/officeart/2005/8/layout/lProcess2"/>
    <dgm:cxn modelId="{6E4DC43C-864D-4EC4-9C14-37CA41E11103}" type="presParOf" srcId="{9D4B8420-AECD-4E1D-A951-38E94FB4801F}" destId="{81321FFC-F460-4E11-9407-B5DA7FC3BBDF}" srcOrd="2" destOrd="0" presId="urn:microsoft.com/office/officeart/2005/8/layout/lProcess2"/>
    <dgm:cxn modelId="{BE392B81-3E9D-42EA-BDAB-55010F1DE994}" type="presParOf" srcId="{96F5455C-F14F-4216-97AA-C00E861DE87C}" destId="{CEB1183E-E22F-4CC7-B2DB-A36475B6FFDC}" srcOrd="1" destOrd="0" presId="urn:microsoft.com/office/officeart/2005/8/layout/lProcess2"/>
    <dgm:cxn modelId="{E96A9C4F-92DB-49B7-89F9-86700D739382}" type="presParOf" srcId="{96F5455C-F14F-4216-97AA-C00E861DE87C}" destId="{DE71A837-C14C-4AB0-9F7E-7D4D1FC9E028}" srcOrd="2" destOrd="0" presId="urn:microsoft.com/office/officeart/2005/8/layout/lProcess2"/>
    <dgm:cxn modelId="{C13C8711-1D75-4524-8D59-53B1C5487D88}" type="presParOf" srcId="{DE71A837-C14C-4AB0-9F7E-7D4D1FC9E028}" destId="{B8447096-F181-438A-98C1-3856A53A576D}" srcOrd="0" destOrd="0" presId="urn:microsoft.com/office/officeart/2005/8/layout/lProcess2"/>
    <dgm:cxn modelId="{7B36EC93-F6E9-4D2B-A69C-3D93B3F9307F}" type="presParOf" srcId="{DE71A837-C14C-4AB0-9F7E-7D4D1FC9E028}" destId="{D03EECC7-A968-45C3-9D0E-06578240678B}" srcOrd="1" destOrd="0" presId="urn:microsoft.com/office/officeart/2005/8/layout/lProcess2"/>
    <dgm:cxn modelId="{7D0F2B0B-8300-44B0-A917-7D8DC6D9FC12}" type="presParOf" srcId="{DE71A837-C14C-4AB0-9F7E-7D4D1FC9E028}" destId="{6FA23C62-F871-4A59-95BC-935B0E1F2C9E}" srcOrd="2" destOrd="0" presId="urn:microsoft.com/office/officeart/2005/8/layout/lProcess2"/>
    <dgm:cxn modelId="{05FD01BE-4EEF-4C0B-9C08-81793ABA7A52}" type="presParOf" srcId="{6FA23C62-F871-4A59-95BC-935B0E1F2C9E}" destId="{36344605-59F6-4CA5-B4A5-6724A64A95BE}" srcOrd="0" destOrd="0" presId="urn:microsoft.com/office/officeart/2005/8/layout/lProcess2"/>
    <dgm:cxn modelId="{9CAB8164-426E-48B4-81E0-9FF985A0AABA}" type="presParOf" srcId="{36344605-59F6-4CA5-B4A5-6724A64A95BE}" destId="{78954D4F-F440-4135-81A5-764198E4B7C5}" srcOrd="0" destOrd="0" presId="urn:microsoft.com/office/officeart/2005/8/layout/lProcess2"/>
    <dgm:cxn modelId="{DC8512F1-62EF-4931-9863-12DAC0121055}" type="presParOf" srcId="{36344605-59F6-4CA5-B4A5-6724A64A95BE}" destId="{59B39D24-90A0-4156-A0CD-C4333DE06302}" srcOrd="1" destOrd="0" presId="urn:microsoft.com/office/officeart/2005/8/layout/lProcess2"/>
    <dgm:cxn modelId="{E23355CF-AA10-45F1-AFB3-92D4A0025552}" type="presParOf" srcId="{36344605-59F6-4CA5-B4A5-6724A64A95BE}" destId="{E5400783-95B0-4B9E-9523-0F8FE7CCF8B8}" srcOrd="2" destOrd="0" presId="urn:microsoft.com/office/officeart/2005/8/layout/lProcess2"/>
    <dgm:cxn modelId="{BDBC4DD5-9B06-4C1A-89B2-15CC952D7C88}" type="presParOf" srcId="{96F5455C-F14F-4216-97AA-C00E861DE87C}" destId="{E30CA881-4DC0-4B48-97B7-2755D8C7EE03}" srcOrd="3" destOrd="0" presId="urn:microsoft.com/office/officeart/2005/8/layout/lProcess2"/>
    <dgm:cxn modelId="{141BF950-B88E-4B07-BCF1-AC7BED9562B1}" type="presParOf" srcId="{96F5455C-F14F-4216-97AA-C00E861DE87C}" destId="{D134443E-71F0-4774-B352-12472C11827F}" srcOrd="4" destOrd="0" presId="urn:microsoft.com/office/officeart/2005/8/layout/lProcess2"/>
    <dgm:cxn modelId="{EA1D47A0-E3C3-496F-90C3-FFCFD2FC1535}" type="presParOf" srcId="{D134443E-71F0-4774-B352-12472C11827F}" destId="{D0368190-6A32-4182-AA4B-B0F7A7B100D3}" srcOrd="0" destOrd="0" presId="urn:microsoft.com/office/officeart/2005/8/layout/lProcess2"/>
    <dgm:cxn modelId="{BDDE447A-1EC5-4135-863E-EEB9602B98C3}" type="presParOf" srcId="{D134443E-71F0-4774-B352-12472C11827F}" destId="{C91665B7-171F-47EB-AF02-892041C9A496}" srcOrd="1" destOrd="0" presId="urn:microsoft.com/office/officeart/2005/8/layout/lProcess2"/>
    <dgm:cxn modelId="{206A17F5-43A1-418C-B010-AD729313AD72}" type="presParOf" srcId="{D134443E-71F0-4774-B352-12472C11827F}" destId="{5D477968-F418-4A3F-A188-A4DD48771524}" srcOrd="2" destOrd="0" presId="urn:microsoft.com/office/officeart/2005/8/layout/lProcess2"/>
    <dgm:cxn modelId="{1586A491-D999-4FA1-B1D0-42AF57AEABCD}" type="presParOf" srcId="{5D477968-F418-4A3F-A188-A4DD48771524}" destId="{E7358D50-9EEC-483C-BFE7-3CF2CA151E61}" srcOrd="0" destOrd="0" presId="urn:microsoft.com/office/officeart/2005/8/layout/lProcess2"/>
    <dgm:cxn modelId="{4B2165D2-C49B-4E46-96CE-5F262FFBA200}" type="presParOf" srcId="{E7358D50-9EEC-483C-BFE7-3CF2CA151E61}" destId="{06D44424-E293-4077-B502-E5DB2606ADEB}" srcOrd="0" destOrd="0" presId="urn:microsoft.com/office/officeart/2005/8/layout/lProcess2"/>
    <dgm:cxn modelId="{0A8E12E7-7C4E-4DAA-BA4A-8BEF93860B6B}" type="presParOf" srcId="{E7358D50-9EEC-483C-BFE7-3CF2CA151E61}" destId="{5D0C45CE-2DDF-4F02-8F1A-3E244DF574B5}" srcOrd="1" destOrd="0" presId="urn:microsoft.com/office/officeart/2005/8/layout/lProcess2"/>
    <dgm:cxn modelId="{FC2FE52B-643B-4A06-BCCE-F915462A44BD}" type="presParOf" srcId="{E7358D50-9EEC-483C-BFE7-3CF2CA151E61}" destId="{F951DF84-116E-48EC-83FC-3A54A0AF18C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A4A27-A21E-4392-A1F6-85F38A96A210}">
      <dsp:nvSpPr>
        <dsp:cNvPr id="0" name=""/>
        <dsp:cNvSpPr/>
      </dsp:nvSpPr>
      <dsp:spPr>
        <a:xfrm>
          <a:off x="992" y="0"/>
          <a:ext cx="25796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992" y="0"/>
        <a:ext cx="2579687" cy="1625600"/>
      </dsp:txXfrm>
    </dsp:sp>
    <dsp:sp modelId="{F3B1CCBA-6001-4829-AD2E-3DBF7EF5377B}">
      <dsp:nvSpPr>
        <dsp:cNvPr id="0" name=""/>
        <dsp:cNvSpPr/>
      </dsp:nvSpPr>
      <dsp:spPr>
        <a:xfrm>
          <a:off x="258960" y="1627187"/>
          <a:ext cx="2063749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0" tIns="110490" rIns="14732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/>
        </a:p>
      </dsp:txBody>
      <dsp:txXfrm>
        <a:off x="306812" y="1675039"/>
        <a:ext cx="1968045" cy="1538098"/>
      </dsp:txXfrm>
    </dsp:sp>
    <dsp:sp modelId="{81321FFC-F460-4E11-9407-B5DA7FC3BBDF}">
      <dsp:nvSpPr>
        <dsp:cNvPr id="0" name=""/>
        <dsp:cNvSpPr/>
      </dsp:nvSpPr>
      <dsp:spPr>
        <a:xfrm>
          <a:off x="258960" y="3512343"/>
          <a:ext cx="2063749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0" tIns="110490" rIns="14732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/>
        </a:p>
      </dsp:txBody>
      <dsp:txXfrm>
        <a:off x="306812" y="3560195"/>
        <a:ext cx="1968045" cy="1538098"/>
      </dsp:txXfrm>
    </dsp:sp>
    <dsp:sp modelId="{B8447096-F181-438A-98C1-3856A53A576D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774156" y="0"/>
        <a:ext cx="2579687" cy="1625600"/>
      </dsp:txXfrm>
    </dsp:sp>
    <dsp:sp modelId="{78954D4F-F440-4135-81A5-764198E4B7C5}">
      <dsp:nvSpPr>
        <dsp:cNvPr id="0" name=""/>
        <dsp:cNvSpPr/>
      </dsp:nvSpPr>
      <dsp:spPr>
        <a:xfrm>
          <a:off x="3032125" y="1627187"/>
          <a:ext cx="2063749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0" tIns="110490" rIns="14732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/>
        </a:p>
      </dsp:txBody>
      <dsp:txXfrm>
        <a:off x="3079977" y="1675039"/>
        <a:ext cx="1968045" cy="1538098"/>
      </dsp:txXfrm>
    </dsp:sp>
    <dsp:sp modelId="{E5400783-95B0-4B9E-9523-0F8FE7CCF8B8}">
      <dsp:nvSpPr>
        <dsp:cNvPr id="0" name=""/>
        <dsp:cNvSpPr/>
      </dsp:nvSpPr>
      <dsp:spPr>
        <a:xfrm>
          <a:off x="3032125" y="3512343"/>
          <a:ext cx="2063749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0" tIns="110490" rIns="14732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/>
        </a:p>
      </dsp:txBody>
      <dsp:txXfrm>
        <a:off x="3079977" y="3560195"/>
        <a:ext cx="1968045" cy="1538098"/>
      </dsp:txXfrm>
    </dsp:sp>
    <dsp:sp modelId="{D0368190-6A32-4182-AA4B-B0F7A7B100D3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547320" y="0"/>
        <a:ext cx="2579687" cy="1625600"/>
      </dsp:txXfrm>
    </dsp:sp>
    <dsp:sp modelId="{06D44424-E293-4077-B502-E5DB2606ADEB}">
      <dsp:nvSpPr>
        <dsp:cNvPr id="0" name=""/>
        <dsp:cNvSpPr/>
      </dsp:nvSpPr>
      <dsp:spPr>
        <a:xfrm>
          <a:off x="5805289" y="1627187"/>
          <a:ext cx="2063749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0" tIns="110490" rIns="14732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/>
        </a:p>
      </dsp:txBody>
      <dsp:txXfrm>
        <a:off x="5853141" y="1675039"/>
        <a:ext cx="1968045" cy="1538098"/>
      </dsp:txXfrm>
    </dsp:sp>
    <dsp:sp modelId="{F951DF84-116E-48EC-83FC-3A54A0AF18C3}">
      <dsp:nvSpPr>
        <dsp:cNvPr id="0" name=""/>
        <dsp:cNvSpPr/>
      </dsp:nvSpPr>
      <dsp:spPr>
        <a:xfrm>
          <a:off x="5805289" y="3512343"/>
          <a:ext cx="2063749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0" tIns="110490" rIns="14732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/>
        </a:p>
      </dsp:txBody>
      <dsp:txXfrm>
        <a:off x="5853141" y="3560195"/>
        <a:ext cx="1968045" cy="153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84D6-0535-4F8E-A89C-3842CBAF0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08E2A-4F6F-4AAA-A67C-332EF1A46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2B65-B843-45B6-8AD4-426BC8F6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8A9BA-1717-4A63-B251-49452758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5528-B9D4-4B7D-B3A1-0BDDA0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A8C5-B95F-407D-8E64-BEF1BAA3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3D426-3F54-4D94-9824-F8D76ECD1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5D47-8C32-4E38-9486-2C08D95C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A510-66AB-40D1-8AE7-B1DE5954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F8E5-0E6A-4B2A-A1D1-7A638626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4671-B975-4C9B-8A7B-AA90E217E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B1BEF-D8BF-42C8-A552-8F3A37DCA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9CC05-572C-4C57-9C5A-56A8A9A9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9D08-C789-458E-8195-161FEB98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5DEE-2549-4CB7-8AFC-0B56387C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EFDE-B2E2-463F-B4BC-344B1AD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DB73-5801-430F-B214-9F35BE25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122D4-3120-4600-ADE8-38F58686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18CC-271E-488A-B837-625736C9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5C1A5-CD59-454F-B810-7A86019E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621A-31AC-4C2D-BF9D-B67CB39E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C521B-61EB-413E-934E-C5219AADA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A6018-FDA8-4A55-BDB6-8B9A53C6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27EF-E377-46B3-B3B6-77ACEEA0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CE1D3-0375-42FA-B1AC-BC78433F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1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C562-2D69-495D-8D33-F5D239E3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B367-232E-45CC-A916-834963698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BCDE0-7347-4377-A187-8C04C46EC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347B7-905C-4CD7-9B0A-F6BDA1D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B619-F947-47D1-9BA2-76D6895B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9634F-028F-4AE7-82B8-232DE12D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8B92-EA82-4E54-9834-033B3372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1BDCD-CF4E-4AD0-93C4-904B5FF36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455E-D2D9-4DF1-9020-2C7406DA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84525-31A3-4D54-8109-4C440D258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FCCA3-796A-41DB-A23A-41F5DE1CB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3302A-064D-4E57-9F95-8E849D11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59372-6D8C-4F7C-A2A1-781E7759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69165-B41C-4C38-A36C-FDF2CB1C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283F-A6DE-4E01-AE92-03E9D5C9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6571C-127C-4294-ABDD-F2B7E93B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B2009-E59F-438B-A39F-F64B9F44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92AF7-6914-4D5F-BCF4-1B921084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7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97C98-E6B9-406E-B113-E9C73D16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A1387-6299-48A0-B28B-6BF71038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ED27C-7815-4EB5-9830-2669ACF5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7175-D943-4ACC-AFEC-EF2D757A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D8C8-AD7B-4E42-8942-4A54C96E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8E0A-9D3A-4370-9D83-04C6BB732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6DDFA-DAAD-47CF-8EF3-9992E734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D927C-A133-4E8C-BCC6-732FA707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3A029-66A9-4EE8-8C45-DA3BDD99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CAD9-914F-4164-A49C-3A3820E2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17247-36F9-4908-8CEE-A75471BF0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77794-FE32-45C5-9017-B3779765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81BE1-AB6B-4619-855F-28C190A1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2A92-797A-415C-A7C3-EC62CC7B556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06E9-44F5-4CA4-B776-DCE54BD6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5BD0C-12AB-412B-915E-F01CFD4E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FD589-8F30-4E0B-93C9-11F5FB41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B7C49-A6F6-410E-ADAF-47E3AD17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DB16-37EE-4978-B96D-F49671567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2A92-797A-415C-A7C3-EC62CC7B556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AF8E-97A2-4511-B016-40F20E640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B16B-0610-4213-8816-C8E94BF6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B735-60F0-4E8A-82B9-AD74E5B9F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B02352-F65A-4255-A844-33AFC85E8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8543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43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Simpson</dc:creator>
  <cp:lastModifiedBy>Benjamin Simpson</cp:lastModifiedBy>
  <cp:revision>1</cp:revision>
  <dcterms:created xsi:type="dcterms:W3CDTF">2021-09-05T16:20:35Z</dcterms:created>
  <dcterms:modified xsi:type="dcterms:W3CDTF">2021-09-05T16:27:52Z</dcterms:modified>
</cp:coreProperties>
</file>