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ed51d59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ed51d59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ed51d59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ed51d59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ed51d59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ed51d59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ed51d59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ed51d59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ed51d59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ed51d59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ed51d59d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ed51d59d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19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Lanai: Sarai Camargo, Richard Deleon, Amanda Homeyer, Niraj Bhakta, McKay Wilkerson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25" y="550650"/>
            <a:ext cx="7682749" cy="40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3575" y="236138"/>
            <a:ext cx="5275425" cy="46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25" y="661438"/>
            <a:ext cx="7426175" cy="3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525" y="499775"/>
            <a:ext cx="6728400" cy="40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850" y="597100"/>
            <a:ext cx="6777126" cy="40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