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be5d27c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be5d27c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bf721bf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bf721bf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bf721bf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bf721bf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bf721bf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bf721bf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bf721bf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bf721bf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20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Lanai: Niraj Bhakta, Amanda Homeyer, Richard Deleon, Sarai Camargo, McKay Wilkerson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Goal: Meet with Daniel </a:t>
            </a:r>
            <a:r>
              <a:rPr lang="en"/>
              <a:t>to Determine Sprint Execution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213" y="2344925"/>
            <a:ext cx="7535925" cy="202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85100" y="132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Sprint Plan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Meeting with Daniel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Backlog Items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Hardcode Metrics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Metrics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Execute 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062225" y="458200"/>
            <a:ext cx="30129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execution process includes sprint goal and sprint backlog that were generated during sprint planning.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75" y="359325"/>
            <a:ext cx="3362213" cy="33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141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Task Work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Collectively worked on 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Collectively met with Daniel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Niraj collected metrics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Amanda pushed UML diagrams to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McKay pushed </a:t>
            </a:r>
            <a:r>
              <a:rPr lang="en"/>
              <a:t>presentations to GitHub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15150" y="1429525"/>
            <a:ext cx="77988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Week’s Sprint Goals: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21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Code Collaboration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