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6" r:id="rId3"/>
    <p:sldId id="267" r:id="rId4"/>
    <p:sldId id="263" r:id="rId5"/>
    <p:sldId id="269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43"/>
  </p:normalViewPr>
  <p:slideViewPr>
    <p:cSldViewPr>
      <p:cViewPr varScale="1">
        <p:scale>
          <a:sx n="108" d="100"/>
          <a:sy n="108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9F628F-284E-45A8-9C5C-39B88642E60E}" type="datetimeFigureOut">
              <a:rPr lang="en-GB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474483-D17D-4C13-8621-E5215D9530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22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BBF8E-DA14-489A-B815-6ADBD67F9858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7EFD-7A01-4757-9A6A-811E38F4D17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5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50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2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079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71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27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575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D11DD7-D3D1-4F2B-A41D-C5546374B9EF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B471B-2EB7-4F52-AA32-78F66C8E9FB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97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7B7BB-318D-40AD-8A2A-C2B85E701E1C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E26D0-2113-4E36-9C31-D756C125B1A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3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0FE1D-411F-4437-A3AB-8F520C8C0622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6916A-4B52-4A1A-AF8C-DBA78B15200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49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BB2F2-17B0-40D1-B347-F1206DDFA5E2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96295-5B03-4DE0-B850-F8216156C48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30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8845D-7485-4401-92A8-EC13D6AA7DBE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09760-4313-4EB7-B9BA-40ABC143486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93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E4E340-5B04-4C2F-BF23-5B842E0D928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41D35-346B-4F2C-9260-0DFBBA1F250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4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3E2D3-13D2-484F-95EB-19E528DE3DA4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7ACC2-4418-468B-A1BE-BD3167A7404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7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3E30D-E38E-436E-88A8-1D738022EAFC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B305A-3DC1-4192-8768-8C65C180BB7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6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754CA-DF8F-4A00-8F83-5A74C6974C48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C15B7-3D42-4A8F-AE08-CAC3D1A8781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43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fld id="{586644F5-FB27-46D2-B397-D7FCA3C95069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pPr>
              <a:defRPr/>
            </a:pPr>
            <a:fld id="{42255F88-686E-42D7-BF3E-67306F60A1B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08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243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41F3-2A8E-4B07-AE4A-91D713EC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4" y="2348879"/>
            <a:ext cx="7510506" cy="146112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Arial Nova" panose="020B0504020202020204" pitchFamily="34" charset="0"/>
              </a:rPr>
              <a:t>Comp3000 Project:</a:t>
            </a:r>
            <a:br>
              <a:rPr lang="en-US" sz="3600" b="1" dirty="0">
                <a:latin typeface="Arial Nova" panose="020B0504020202020204" pitchFamily="34" charset="0"/>
              </a:rPr>
            </a:br>
            <a:r>
              <a:rPr lang="en-US" sz="3600" b="1" dirty="0">
                <a:latin typeface="Arial Nova" panose="020B0504020202020204" pitchFamily="34" charset="0"/>
              </a:rPr>
              <a:t>Netmanager – NCM Application</a:t>
            </a:r>
            <a:endParaRPr lang="en-GB" sz="3600" b="1" dirty="0">
              <a:latin typeface="Arial Nova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7B97E-C599-4764-825E-F5B2C940D4DC}"/>
              </a:ext>
            </a:extLst>
          </p:cNvPr>
          <p:cNvSpPr txBox="1"/>
          <p:nvPr/>
        </p:nvSpPr>
        <p:spPr>
          <a:xfrm>
            <a:off x="819314" y="3933056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James White</a:t>
            </a:r>
          </a:p>
        </p:txBody>
      </p:sp>
    </p:spTree>
    <p:extLst>
      <p:ext uri="{BB962C8B-B14F-4D97-AF65-F5344CB8AC3E}">
        <p14:creationId xmlns:p14="http://schemas.microsoft.com/office/powerpoint/2010/main" val="2724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2E659-D3F4-47AB-95B2-721B9287881C}"/>
              </a:ext>
            </a:extLst>
          </p:cNvPr>
          <p:cNvSpPr txBox="1"/>
          <p:nvPr/>
        </p:nvSpPr>
        <p:spPr>
          <a:xfrm>
            <a:off x="814397" y="692696"/>
            <a:ext cx="249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 Nova" panose="020B0504020202020204" pitchFamily="34" charset="0"/>
              </a:rPr>
              <a:t>Project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93FF0-9D9D-4214-B1BC-8C1B1FFF7970}"/>
              </a:ext>
            </a:extLst>
          </p:cNvPr>
          <p:cNvSpPr txBox="1"/>
          <p:nvPr/>
        </p:nvSpPr>
        <p:spPr>
          <a:xfrm>
            <a:off x="814396" y="1628800"/>
            <a:ext cx="7718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Network Configuration &amp; Management Application for automated configuration, management and monitoring of a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Includes additional security automation for implementing network security features (e.g. access lists, port security etc.) based on set security polices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User will be able to log in to view and manage the network through the GUI avoiding direct access to network devices</a:t>
            </a:r>
            <a:endParaRPr lang="en-GB" sz="24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2E659-D3F4-47AB-95B2-721B9287881C}"/>
              </a:ext>
            </a:extLst>
          </p:cNvPr>
          <p:cNvSpPr txBox="1"/>
          <p:nvPr/>
        </p:nvSpPr>
        <p:spPr>
          <a:xfrm>
            <a:off x="814397" y="692696"/>
            <a:ext cx="438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Nova" panose="020B0504020202020204" pitchFamily="34" charset="0"/>
              </a:rPr>
              <a:t>Program </a:t>
            </a:r>
            <a:r>
              <a:rPr lang="en-GB" sz="3200" b="1" dirty="0">
                <a:latin typeface="Arial Nova" panose="020B0504020202020204" pitchFamily="34" charset="0"/>
              </a:rPr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93FF0-9D9D-4214-B1BC-8C1B1FFF7970}"/>
              </a:ext>
            </a:extLst>
          </p:cNvPr>
          <p:cNvSpPr txBox="1"/>
          <p:nvPr/>
        </p:nvSpPr>
        <p:spPr>
          <a:xfrm>
            <a:off x="814396" y="1628800"/>
            <a:ext cx="7718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ova" panose="020B0504020202020204" pitchFamily="34" charset="0"/>
              </a:rPr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Web Application using the Django Web Framework &amp;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Nova Light" panose="020B0304020202020204" pitchFamily="34" charset="0"/>
            </a:endParaRPr>
          </a:p>
          <a:p>
            <a:r>
              <a:rPr lang="en-US" sz="2400" b="1" dirty="0">
                <a:latin typeface="Arial Nova" panose="020B0504020202020204" pitchFamily="34" charset="0"/>
              </a:rPr>
              <a:t>Controller: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Python programmed API for handling network functions between the GUI and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Nova Light" panose="020B0304020202020204" pitchFamily="34" charset="0"/>
            </a:endParaRPr>
          </a:p>
          <a:p>
            <a:r>
              <a:rPr lang="en-US" sz="2400" b="1" dirty="0">
                <a:latin typeface="Arial Nova" panose="020B0504020202020204" pitchFamily="34" charset="0"/>
              </a:rPr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Virtual network running in GNS3</a:t>
            </a:r>
          </a:p>
        </p:txBody>
      </p:sp>
    </p:spTree>
    <p:extLst>
      <p:ext uri="{BB962C8B-B14F-4D97-AF65-F5344CB8AC3E}">
        <p14:creationId xmlns:p14="http://schemas.microsoft.com/office/powerpoint/2010/main" val="423991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D96FA1-12FB-4EEE-A30C-6C63508D7F7C}"/>
              </a:ext>
            </a:extLst>
          </p:cNvPr>
          <p:cNvSpPr txBox="1"/>
          <p:nvPr/>
        </p:nvSpPr>
        <p:spPr>
          <a:xfrm>
            <a:off x="611560" y="1639888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ova" panose="020B0504020202020204" pitchFamily="34" charset="0"/>
                <a:ea typeface="Arial" charset="0"/>
                <a:cs typeface="Arial" charset="0"/>
              </a:rPr>
              <a:t>Progress: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 Light" panose="020B0304020202020204" pitchFamily="34" charset="0"/>
                <a:ea typeface="Arial" charset="0"/>
                <a:cs typeface="Arial" charset="0"/>
              </a:rPr>
              <a:t>Frontend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Django Python Web Application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Started designing and building the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 Light" panose="020B0304020202020204" pitchFamily="34" charset="0"/>
                <a:ea typeface="Arial" charset="0"/>
                <a:cs typeface="Arial" charset="0"/>
              </a:rPr>
              <a:t>Backend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Ubuntu server with: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GNS3 Remote Server Django/</a:t>
            </a:r>
            <a:r>
              <a:rPr lang="en-US" dirty="0" err="1">
                <a:latin typeface="Arial Nova Light" panose="020B0304020202020204" pitchFamily="34" charset="0"/>
                <a:ea typeface="Arial" charset="0"/>
                <a:cs typeface="Arial" charset="0"/>
              </a:rPr>
              <a:t>Gunicorn</a:t>
            </a: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 Web Server</a:t>
            </a:r>
          </a:p>
          <a:p>
            <a:endParaRPr lang="en-GB" sz="2000" dirty="0"/>
          </a:p>
          <a:p>
            <a:r>
              <a:rPr lang="en-GB" sz="2400" b="1" dirty="0">
                <a:latin typeface="Arial Nova" panose="020B0504020202020204" pitchFamily="34" charset="0"/>
              </a:rPr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GNS3 Remote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AFE6-1685-453B-8CCF-C06731535E79}"/>
              </a:ext>
            </a:extLst>
          </p:cNvPr>
          <p:cNvSpPr txBox="1"/>
          <p:nvPr/>
        </p:nvSpPr>
        <p:spPr>
          <a:xfrm>
            <a:off x="715011" y="692696"/>
            <a:ext cx="525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 Nova" panose="020B0504020202020204" pitchFamily="34" charset="0"/>
              </a:rPr>
              <a:t>Current Progress &amp; Issues</a:t>
            </a:r>
          </a:p>
        </p:txBody>
      </p:sp>
    </p:spTree>
    <p:extLst>
      <p:ext uri="{BB962C8B-B14F-4D97-AF65-F5344CB8AC3E}">
        <p14:creationId xmlns:p14="http://schemas.microsoft.com/office/powerpoint/2010/main" val="210793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2994E-1E21-43B4-A4EF-D1F4F8C4E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3"/>
          <a:stretch/>
        </p:blipFill>
        <p:spPr>
          <a:xfrm>
            <a:off x="1647975" y="1556792"/>
            <a:ext cx="5516313" cy="4731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2946E-CAC9-4F0D-8D57-60EE3FE9DAA8}"/>
              </a:ext>
            </a:extLst>
          </p:cNvPr>
          <p:cNvSpPr txBox="1"/>
          <p:nvPr/>
        </p:nvSpPr>
        <p:spPr>
          <a:xfrm>
            <a:off x="715011" y="69269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 Nova" panose="020B0504020202020204" pitchFamily="34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98936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06E105-4817-4B7F-93B7-99C2D84FC743}"/>
              </a:ext>
            </a:extLst>
          </p:cNvPr>
          <p:cNvSpPr txBox="1"/>
          <p:nvPr/>
        </p:nvSpPr>
        <p:spPr>
          <a:xfrm>
            <a:off x="715011" y="692696"/>
            <a:ext cx="238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Nova" panose="020B0504020202020204" pitchFamily="34" charset="0"/>
              </a:rPr>
              <a:t>Home</a:t>
            </a:r>
            <a:r>
              <a:rPr lang="en-GB" sz="3200" b="1" dirty="0">
                <a:latin typeface="Arial Nova" panose="020B0504020202020204" pitchFamily="34" charset="0"/>
              </a:rPr>
              <a:t>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6FD49-E5DC-4880-9F3D-C1718618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01" y="1700808"/>
            <a:ext cx="840299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B38E5E-B365-4C01-87FF-E391A3EBE169}"/>
              </a:ext>
            </a:extLst>
          </p:cNvPr>
          <p:cNvSpPr txBox="1"/>
          <p:nvPr/>
        </p:nvSpPr>
        <p:spPr>
          <a:xfrm>
            <a:off x="818347" y="908720"/>
            <a:ext cx="2380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Nova" panose="020B0504020202020204" pitchFamily="34" charset="0"/>
                <a:ea typeface="Arial" charset="0"/>
                <a:cs typeface="Arial" charset="0"/>
              </a:rPr>
              <a:t>Next Sprint</a:t>
            </a:r>
            <a:endParaRPr lang="en-GB" sz="3200" b="1" dirty="0"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4A056-2F15-43E5-9871-10BC9F8CD229}"/>
              </a:ext>
            </a:extLst>
          </p:cNvPr>
          <p:cNvSpPr txBox="1"/>
          <p:nvPr/>
        </p:nvSpPr>
        <p:spPr>
          <a:xfrm>
            <a:off x="831173" y="1844824"/>
            <a:ext cx="3815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Finish building webpages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Setup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Python network scripts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38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Century Gothic</vt:lpstr>
      <vt:lpstr>Mesh</vt:lpstr>
      <vt:lpstr>Comp3000 Project: Netmanager – NCM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Comp3000 Project: Netmanager – NCM Application</dc:title>
  <dc:creator>(s) James White 1</dc:creator>
  <cp:lastModifiedBy>(s) James White 1</cp:lastModifiedBy>
  <cp:revision>10</cp:revision>
  <dcterms:created xsi:type="dcterms:W3CDTF">2020-11-06T10:36:45Z</dcterms:created>
  <dcterms:modified xsi:type="dcterms:W3CDTF">2020-11-20T07:58:28Z</dcterms:modified>
</cp:coreProperties>
</file>