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9F628F-284E-45A8-9C5C-39B88642E60E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1474483-D17D-4C13-8621-E5215D9530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2219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BF8E-DA14-489A-B815-6ADBD67F9858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77EFD-7A01-4757-9A6A-811E38F4D1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965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1DD7-D3D1-4F2B-A41D-C5546374B9EF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B471B-2EB7-4F52-AA32-78F66C8E9F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880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7B7BB-318D-40AD-8A2A-C2B85E701E1C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E26D0-2113-4E36-9C31-D756C125B1A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457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0FE1D-411F-4437-A3AB-8F520C8C0622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6916A-4B52-4A1A-AF8C-DBA78B1520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20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B2F2-17B0-40D1-B347-F1206DDFA5E2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96295-5B03-4DE0-B850-F8216156C48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832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8845D-7485-4401-92A8-EC13D6AA7DBE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09760-4313-4EB7-B9BA-40ABC14348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349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4E340-5B04-4C2F-BF23-5B842E0D9285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41D35-346B-4F2C-9260-0DFBBA1F25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654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3E2D3-13D2-484F-95EB-19E528DE3DA4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7ACC2-4418-468B-A1BE-BD3167A7404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125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3E30D-E38E-436E-88A8-1D738022EAFC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B305A-3DC1-4192-8768-8C65C180BB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19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754CA-DF8F-4A00-8F83-5A74C6974C48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C15B7-3D42-4A8F-AE08-CAC3D1A878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88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644F5-FB27-46D2-B397-D7FCA3C95069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F88-686E-42D7-BF3E-67306F60A1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977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16C39D-39FA-41AB-B2E6-884A7FF6FC25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1B59AD-3A53-4080-BC94-8EEBCA55361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3A156B-2379-40FB-9478-ED7E6D221592}"/>
              </a:ext>
            </a:extLst>
          </p:cNvPr>
          <p:cNvCxnSpPr>
            <a:cxnSpLocks/>
          </p:cNvCxnSpPr>
          <p:nvPr/>
        </p:nvCxnSpPr>
        <p:spPr>
          <a:xfrm>
            <a:off x="4427977" y="1873831"/>
            <a:ext cx="698323" cy="900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9506F9-FA7F-43D8-9134-7AA95B8C5157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427978" y="1546298"/>
            <a:ext cx="6842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5F855D-E281-4F8F-A278-A2D26FF9743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475495" y="1873832"/>
            <a:ext cx="0" cy="876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9DC313-562F-46FB-8C1D-FF18AB1C188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31579" y="1546299"/>
            <a:ext cx="684231" cy="3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D703D5-0E54-4F8E-A290-73245BBA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78098"/>
          </a:xfrm>
        </p:spPr>
        <p:txBody>
          <a:bodyPr/>
          <a:lstStyle/>
          <a:p>
            <a:r>
              <a:rPr lang="en-GB" sz="3200" dirty="0">
                <a:latin typeface="Arial Nova" panose="020B0504020202020204" pitchFamily="34" charset="0"/>
              </a:rPr>
              <a:t>Web Page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1D94E3-98D1-410D-9B28-037EA1BCFF2B}"/>
              </a:ext>
            </a:extLst>
          </p:cNvPr>
          <p:cNvSpPr/>
          <p:nvPr/>
        </p:nvSpPr>
        <p:spPr>
          <a:xfrm>
            <a:off x="719411" y="1225761"/>
            <a:ext cx="1512168" cy="6480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Nova" panose="020B0504020202020204" pitchFamily="34" charset="0"/>
              </a:rPr>
              <a:t>Login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A82E4-C926-4CB5-9E08-FB51D566B5C7}"/>
              </a:ext>
            </a:extLst>
          </p:cNvPr>
          <p:cNvSpPr/>
          <p:nvPr/>
        </p:nvSpPr>
        <p:spPr>
          <a:xfrm>
            <a:off x="2915810" y="1218765"/>
            <a:ext cx="1512168" cy="6550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Nova" panose="020B0504020202020204" pitchFamily="34" charset="0"/>
              </a:rPr>
              <a:t>Home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B4187-111A-460A-8CC5-3A3AB645FC91}"/>
              </a:ext>
            </a:extLst>
          </p:cNvPr>
          <p:cNvSpPr/>
          <p:nvPr/>
        </p:nvSpPr>
        <p:spPr>
          <a:xfrm>
            <a:off x="719411" y="2750071"/>
            <a:ext cx="1512168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Nova" panose="020B0504020202020204" pitchFamily="34" charset="0"/>
              </a:rPr>
              <a:t>Account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CCA866-4460-46C8-9F9E-8031098C2C44}"/>
              </a:ext>
            </a:extLst>
          </p:cNvPr>
          <p:cNvSpPr/>
          <p:nvPr/>
        </p:nvSpPr>
        <p:spPr>
          <a:xfrm>
            <a:off x="5112208" y="1218764"/>
            <a:ext cx="1598267" cy="6550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Nova" panose="020B0504020202020204" pitchFamily="34" charset="0"/>
              </a:rPr>
              <a:t>Settings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22EA7-B450-44B1-B93F-D23FB1EB57A6}"/>
              </a:ext>
            </a:extLst>
          </p:cNvPr>
          <p:cNvSpPr/>
          <p:nvPr/>
        </p:nvSpPr>
        <p:spPr>
          <a:xfrm>
            <a:off x="2879806" y="2773933"/>
            <a:ext cx="1584176" cy="6550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Nova" panose="020B0504020202020204" pitchFamily="34" charset="0"/>
              </a:rPr>
              <a:t>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11DD58-5595-41A6-8E26-C0D80966F697}"/>
              </a:ext>
            </a:extLst>
          </p:cNvPr>
          <p:cNvSpPr/>
          <p:nvPr/>
        </p:nvSpPr>
        <p:spPr>
          <a:xfrm>
            <a:off x="5126300" y="2773933"/>
            <a:ext cx="1584176" cy="6550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Nova" panose="020B0504020202020204" pitchFamily="34" charset="0"/>
              </a:rPr>
              <a:t>Management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257E0-77EF-4646-9200-480B6752B00E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671894" y="1873832"/>
            <a:ext cx="0" cy="900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0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4"/>
          <p:cNvGrpSpPr>
            <a:grpSpLocks noChangeAspect="1"/>
          </p:cNvGrpSpPr>
          <p:nvPr/>
        </p:nvGrpSpPr>
        <p:grpSpPr bwMode="auto">
          <a:xfrm>
            <a:off x="896399" y="836712"/>
            <a:ext cx="7351201" cy="5517232"/>
            <a:chOff x="2" y="0"/>
            <a:chExt cx="5756" cy="4320"/>
          </a:xfrm>
        </p:grpSpPr>
        <p:sp>
          <p:nvSpPr>
            <p:cNvPr id="308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575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084" name="Group 205"/>
            <p:cNvGrpSpPr>
              <a:grpSpLocks/>
            </p:cNvGrpSpPr>
            <p:nvPr/>
          </p:nvGrpSpPr>
          <p:grpSpPr bwMode="auto">
            <a:xfrm>
              <a:off x="13" y="11"/>
              <a:ext cx="5745" cy="4303"/>
              <a:chOff x="13" y="11"/>
              <a:chExt cx="5745" cy="4303"/>
            </a:xfrm>
          </p:grpSpPr>
          <p:sp>
            <p:nvSpPr>
              <p:cNvPr id="3127" name="Freeform 5"/>
              <p:cNvSpPr>
                <a:spLocks/>
              </p:cNvSpPr>
              <p:nvPr/>
            </p:nvSpPr>
            <p:spPr bwMode="auto">
              <a:xfrm>
                <a:off x="5752" y="59"/>
                <a:ext cx="6" cy="4203"/>
              </a:xfrm>
              <a:custGeom>
                <a:avLst/>
                <a:gdLst>
                  <a:gd name="T0" fmla="*/ 6 w 6"/>
                  <a:gd name="T1" fmla="*/ 4174 h 4203"/>
                  <a:gd name="T2" fmla="*/ 6 w 6"/>
                  <a:gd name="T3" fmla="*/ 4174 h 4203"/>
                  <a:gd name="T4" fmla="*/ 5 w 6"/>
                  <a:gd name="T5" fmla="*/ 4188 h 4203"/>
                  <a:gd name="T6" fmla="*/ 0 w 6"/>
                  <a:gd name="T7" fmla="*/ 4203 h 4203"/>
                  <a:gd name="T8" fmla="*/ 0 w 6"/>
                  <a:gd name="T9" fmla="*/ 4174 h 4203"/>
                  <a:gd name="T10" fmla="*/ 0 w 6"/>
                  <a:gd name="T11" fmla="*/ 519 h 4203"/>
                  <a:gd name="T12" fmla="*/ 0 w 6"/>
                  <a:gd name="T13" fmla="*/ 29 h 4203"/>
                  <a:gd name="T14" fmla="*/ 0 w 6"/>
                  <a:gd name="T15" fmla="*/ 0 h 4203"/>
                  <a:gd name="T16" fmla="*/ 0 w 6"/>
                  <a:gd name="T17" fmla="*/ 0 h 4203"/>
                  <a:gd name="T18" fmla="*/ 5 w 6"/>
                  <a:gd name="T19" fmla="*/ 14 h 4203"/>
                  <a:gd name="T20" fmla="*/ 6 w 6"/>
                  <a:gd name="T21" fmla="*/ 29 h 4203"/>
                  <a:gd name="T22" fmla="*/ 6 w 6"/>
                  <a:gd name="T23" fmla="*/ 4174 h 420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" h="4203">
                    <a:moveTo>
                      <a:pt x="6" y="4174"/>
                    </a:moveTo>
                    <a:lnTo>
                      <a:pt x="6" y="4174"/>
                    </a:lnTo>
                    <a:lnTo>
                      <a:pt x="5" y="4188"/>
                    </a:lnTo>
                    <a:lnTo>
                      <a:pt x="0" y="4203"/>
                    </a:lnTo>
                    <a:lnTo>
                      <a:pt x="0" y="4174"/>
                    </a:lnTo>
                    <a:lnTo>
                      <a:pt x="0" y="519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5" y="14"/>
                    </a:lnTo>
                    <a:lnTo>
                      <a:pt x="6" y="29"/>
                    </a:lnTo>
                    <a:lnTo>
                      <a:pt x="6" y="417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28" name="Freeform 6"/>
              <p:cNvSpPr>
                <a:spLocks/>
              </p:cNvSpPr>
              <p:nvPr/>
            </p:nvSpPr>
            <p:spPr bwMode="auto">
              <a:xfrm>
                <a:off x="5751" y="56"/>
                <a:ext cx="1" cy="32"/>
              </a:xfrm>
              <a:custGeom>
                <a:avLst/>
                <a:gdLst>
                  <a:gd name="T0" fmla="*/ 1 w 1"/>
                  <a:gd name="T1" fmla="*/ 32 h 32"/>
                  <a:gd name="T2" fmla="*/ 1 w 1"/>
                  <a:gd name="T3" fmla="*/ 32 h 32"/>
                  <a:gd name="T4" fmla="*/ 0 w 1"/>
                  <a:gd name="T5" fmla="*/ 18 h 32"/>
                  <a:gd name="T6" fmla="*/ 0 w 1"/>
                  <a:gd name="T7" fmla="*/ 0 h 32"/>
                  <a:gd name="T8" fmla="*/ 0 w 1"/>
                  <a:gd name="T9" fmla="*/ 0 h 32"/>
                  <a:gd name="T10" fmla="*/ 1 w 1"/>
                  <a:gd name="T11" fmla="*/ 3 h 32"/>
                  <a:gd name="T12" fmla="*/ 1 w 1"/>
                  <a:gd name="T13" fmla="*/ 32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32">
                    <a:moveTo>
                      <a:pt x="1" y="32"/>
                    </a:moveTo>
                    <a:lnTo>
                      <a:pt x="1" y="3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3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29" name="Freeform 7"/>
              <p:cNvSpPr>
                <a:spLocks/>
              </p:cNvSpPr>
              <p:nvPr/>
            </p:nvSpPr>
            <p:spPr bwMode="auto">
              <a:xfrm>
                <a:off x="5747" y="74"/>
                <a:ext cx="5" cy="504"/>
              </a:xfrm>
              <a:custGeom>
                <a:avLst/>
                <a:gdLst>
                  <a:gd name="T0" fmla="*/ 4 w 5"/>
                  <a:gd name="T1" fmla="*/ 0 h 504"/>
                  <a:gd name="T2" fmla="*/ 4 w 5"/>
                  <a:gd name="T3" fmla="*/ 0 h 504"/>
                  <a:gd name="T4" fmla="*/ 5 w 5"/>
                  <a:gd name="T5" fmla="*/ 14 h 504"/>
                  <a:gd name="T6" fmla="*/ 5 w 5"/>
                  <a:gd name="T7" fmla="*/ 504 h 504"/>
                  <a:gd name="T8" fmla="*/ 0 w 5"/>
                  <a:gd name="T9" fmla="*/ 504 h 504"/>
                  <a:gd name="T10" fmla="*/ 0 w 5"/>
                  <a:gd name="T11" fmla="*/ 488 h 504"/>
                  <a:gd name="T12" fmla="*/ 0 w 5"/>
                  <a:gd name="T13" fmla="*/ 488 h 504"/>
                  <a:gd name="T14" fmla="*/ 3 w 5"/>
                  <a:gd name="T15" fmla="*/ 486 h 504"/>
                  <a:gd name="T16" fmla="*/ 4 w 5"/>
                  <a:gd name="T17" fmla="*/ 483 h 504"/>
                  <a:gd name="T18" fmla="*/ 4 w 5"/>
                  <a:gd name="T19" fmla="*/ 0 h 5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504">
                    <a:moveTo>
                      <a:pt x="4" y="0"/>
                    </a:moveTo>
                    <a:lnTo>
                      <a:pt x="4" y="0"/>
                    </a:lnTo>
                    <a:lnTo>
                      <a:pt x="5" y="14"/>
                    </a:lnTo>
                    <a:lnTo>
                      <a:pt x="5" y="504"/>
                    </a:lnTo>
                    <a:lnTo>
                      <a:pt x="0" y="504"/>
                    </a:lnTo>
                    <a:lnTo>
                      <a:pt x="0" y="488"/>
                    </a:lnTo>
                    <a:lnTo>
                      <a:pt x="3" y="486"/>
                    </a:lnTo>
                    <a:lnTo>
                      <a:pt x="4" y="48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30" name="Freeform 8"/>
              <p:cNvSpPr>
                <a:spLocks/>
              </p:cNvSpPr>
              <p:nvPr/>
            </p:nvSpPr>
            <p:spPr bwMode="auto">
              <a:xfrm>
                <a:off x="5646" y="562"/>
                <a:ext cx="101" cy="16"/>
              </a:xfrm>
              <a:custGeom>
                <a:avLst/>
                <a:gdLst>
                  <a:gd name="T0" fmla="*/ 101 w 101"/>
                  <a:gd name="T1" fmla="*/ 0 h 16"/>
                  <a:gd name="T2" fmla="*/ 101 w 101"/>
                  <a:gd name="T3" fmla="*/ 16 h 16"/>
                  <a:gd name="T4" fmla="*/ 0 w 101"/>
                  <a:gd name="T5" fmla="*/ 16 h 16"/>
                  <a:gd name="T6" fmla="*/ 0 w 101"/>
                  <a:gd name="T7" fmla="*/ 14 h 16"/>
                  <a:gd name="T8" fmla="*/ 0 w 101"/>
                  <a:gd name="T9" fmla="*/ 14 h 16"/>
                  <a:gd name="T10" fmla="*/ 35 w 101"/>
                  <a:gd name="T11" fmla="*/ 13 h 16"/>
                  <a:gd name="T12" fmla="*/ 64 w 101"/>
                  <a:gd name="T13" fmla="*/ 10 h 16"/>
                  <a:gd name="T14" fmla="*/ 87 w 101"/>
                  <a:gd name="T15" fmla="*/ 5 h 16"/>
                  <a:gd name="T16" fmla="*/ 95 w 101"/>
                  <a:gd name="T17" fmla="*/ 3 h 16"/>
                  <a:gd name="T18" fmla="*/ 101 w 101"/>
                  <a:gd name="T19" fmla="*/ 0 h 16"/>
                  <a:gd name="T20" fmla="*/ 101 w 101"/>
                  <a:gd name="T21" fmla="*/ 0 h 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1" h="16">
                    <a:moveTo>
                      <a:pt x="101" y="0"/>
                    </a:moveTo>
                    <a:lnTo>
                      <a:pt x="101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35" y="13"/>
                    </a:lnTo>
                    <a:lnTo>
                      <a:pt x="64" y="10"/>
                    </a:lnTo>
                    <a:lnTo>
                      <a:pt x="87" y="5"/>
                    </a:lnTo>
                    <a:lnTo>
                      <a:pt x="95" y="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31" name="Freeform 9"/>
              <p:cNvSpPr>
                <a:spLocks/>
              </p:cNvSpPr>
              <p:nvPr/>
            </p:nvSpPr>
            <p:spPr bwMode="auto">
              <a:xfrm>
                <a:off x="5646" y="29"/>
                <a:ext cx="101" cy="547"/>
              </a:xfrm>
              <a:custGeom>
                <a:avLst/>
                <a:gdLst>
                  <a:gd name="T0" fmla="*/ 70 w 101"/>
                  <a:gd name="T1" fmla="*/ 0 h 547"/>
                  <a:gd name="T2" fmla="*/ 70 w 101"/>
                  <a:gd name="T3" fmla="*/ 0 h 547"/>
                  <a:gd name="T4" fmla="*/ 77 w 101"/>
                  <a:gd name="T5" fmla="*/ 6 h 547"/>
                  <a:gd name="T6" fmla="*/ 83 w 101"/>
                  <a:gd name="T7" fmla="*/ 12 h 547"/>
                  <a:gd name="T8" fmla="*/ 88 w 101"/>
                  <a:gd name="T9" fmla="*/ 19 h 547"/>
                  <a:gd name="T10" fmla="*/ 92 w 101"/>
                  <a:gd name="T11" fmla="*/ 26 h 547"/>
                  <a:gd name="T12" fmla="*/ 95 w 101"/>
                  <a:gd name="T13" fmla="*/ 34 h 547"/>
                  <a:gd name="T14" fmla="*/ 98 w 101"/>
                  <a:gd name="T15" fmla="*/ 43 h 547"/>
                  <a:gd name="T16" fmla="*/ 101 w 101"/>
                  <a:gd name="T17" fmla="*/ 51 h 547"/>
                  <a:gd name="T18" fmla="*/ 101 w 101"/>
                  <a:gd name="T19" fmla="*/ 59 h 547"/>
                  <a:gd name="T20" fmla="*/ 101 w 101"/>
                  <a:gd name="T21" fmla="*/ 533 h 547"/>
                  <a:gd name="T22" fmla="*/ 101 w 101"/>
                  <a:gd name="T23" fmla="*/ 533 h 547"/>
                  <a:gd name="T24" fmla="*/ 95 w 101"/>
                  <a:gd name="T25" fmla="*/ 536 h 547"/>
                  <a:gd name="T26" fmla="*/ 87 w 101"/>
                  <a:gd name="T27" fmla="*/ 538 h 547"/>
                  <a:gd name="T28" fmla="*/ 64 w 101"/>
                  <a:gd name="T29" fmla="*/ 543 h 547"/>
                  <a:gd name="T30" fmla="*/ 35 w 101"/>
                  <a:gd name="T31" fmla="*/ 546 h 547"/>
                  <a:gd name="T32" fmla="*/ 0 w 101"/>
                  <a:gd name="T33" fmla="*/ 547 h 547"/>
                  <a:gd name="T34" fmla="*/ 0 w 101"/>
                  <a:gd name="T35" fmla="*/ 381 h 547"/>
                  <a:gd name="T36" fmla="*/ 0 w 101"/>
                  <a:gd name="T37" fmla="*/ 381 h 547"/>
                  <a:gd name="T38" fmla="*/ 0 w 101"/>
                  <a:gd name="T39" fmla="*/ 381 h 547"/>
                  <a:gd name="T40" fmla="*/ 0 w 101"/>
                  <a:gd name="T41" fmla="*/ 381 h 547"/>
                  <a:gd name="T42" fmla="*/ 12 w 101"/>
                  <a:gd name="T43" fmla="*/ 378 h 547"/>
                  <a:gd name="T44" fmla="*/ 25 w 101"/>
                  <a:gd name="T45" fmla="*/ 372 h 547"/>
                  <a:gd name="T46" fmla="*/ 35 w 101"/>
                  <a:gd name="T47" fmla="*/ 367 h 547"/>
                  <a:gd name="T48" fmla="*/ 45 w 101"/>
                  <a:gd name="T49" fmla="*/ 358 h 547"/>
                  <a:gd name="T50" fmla="*/ 45 w 101"/>
                  <a:gd name="T51" fmla="*/ 358 h 547"/>
                  <a:gd name="T52" fmla="*/ 52 w 101"/>
                  <a:gd name="T53" fmla="*/ 348 h 547"/>
                  <a:gd name="T54" fmla="*/ 57 w 101"/>
                  <a:gd name="T55" fmla="*/ 338 h 547"/>
                  <a:gd name="T56" fmla="*/ 62 w 101"/>
                  <a:gd name="T57" fmla="*/ 327 h 547"/>
                  <a:gd name="T58" fmla="*/ 63 w 101"/>
                  <a:gd name="T59" fmla="*/ 315 h 547"/>
                  <a:gd name="T60" fmla="*/ 63 w 101"/>
                  <a:gd name="T61" fmla="*/ 315 h 547"/>
                  <a:gd name="T62" fmla="*/ 62 w 101"/>
                  <a:gd name="T63" fmla="*/ 303 h 547"/>
                  <a:gd name="T64" fmla="*/ 57 w 101"/>
                  <a:gd name="T65" fmla="*/ 292 h 547"/>
                  <a:gd name="T66" fmla="*/ 52 w 101"/>
                  <a:gd name="T67" fmla="*/ 281 h 547"/>
                  <a:gd name="T68" fmla="*/ 45 w 101"/>
                  <a:gd name="T69" fmla="*/ 273 h 547"/>
                  <a:gd name="T70" fmla="*/ 45 w 101"/>
                  <a:gd name="T71" fmla="*/ 273 h 547"/>
                  <a:gd name="T72" fmla="*/ 35 w 101"/>
                  <a:gd name="T73" fmla="*/ 264 h 547"/>
                  <a:gd name="T74" fmla="*/ 25 w 101"/>
                  <a:gd name="T75" fmla="*/ 257 h 547"/>
                  <a:gd name="T76" fmla="*/ 12 w 101"/>
                  <a:gd name="T77" fmla="*/ 253 h 547"/>
                  <a:gd name="T78" fmla="*/ 0 w 101"/>
                  <a:gd name="T79" fmla="*/ 249 h 547"/>
                  <a:gd name="T80" fmla="*/ 0 w 101"/>
                  <a:gd name="T81" fmla="*/ 249 h 547"/>
                  <a:gd name="T82" fmla="*/ 0 w 101"/>
                  <a:gd name="T83" fmla="*/ 249 h 547"/>
                  <a:gd name="T84" fmla="*/ 0 w 101"/>
                  <a:gd name="T85" fmla="*/ 0 h 547"/>
                  <a:gd name="T86" fmla="*/ 70 w 101"/>
                  <a:gd name="T87" fmla="*/ 0 h 54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01" h="547">
                    <a:moveTo>
                      <a:pt x="70" y="0"/>
                    </a:moveTo>
                    <a:lnTo>
                      <a:pt x="70" y="0"/>
                    </a:lnTo>
                    <a:lnTo>
                      <a:pt x="77" y="6"/>
                    </a:lnTo>
                    <a:lnTo>
                      <a:pt x="83" y="12"/>
                    </a:lnTo>
                    <a:lnTo>
                      <a:pt x="88" y="19"/>
                    </a:lnTo>
                    <a:lnTo>
                      <a:pt x="92" y="26"/>
                    </a:lnTo>
                    <a:lnTo>
                      <a:pt x="95" y="34"/>
                    </a:lnTo>
                    <a:lnTo>
                      <a:pt x="98" y="43"/>
                    </a:lnTo>
                    <a:lnTo>
                      <a:pt x="101" y="51"/>
                    </a:lnTo>
                    <a:lnTo>
                      <a:pt x="101" y="59"/>
                    </a:lnTo>
                    <a:lnTo>
                      <a:pt x="101" y="533"/>
                    </a:lnTo>
                    <a:lnTo>
                      <a:pt x="95" y="536"/>
                    </a:lnTo>
                    <a:lnTo>
                      <a:pt x="87" y="538"/>
                    </a:lnTo>
                    <a:lnTo>
                      <a:pt x="64" y="543"/>
                    </a:lnTo>
                    <a:lnTo>
                      <a:pt x="35" y="546"/>
                    </a:lnTo>
                    <a:lnTo>
                      <a:pt x="0" y="547"/>
                    </a:lnTo>
                    <a:lnTo>
                      <a:pt x="0" y="381"/>
                    </a:lnTo>
                    <a:lnTo>
                      <a:pt x="12" y="378"/>
                    </a:lnTo>
                    <a:lnTo>
                      <a:pt x="25" y="372"/>
                    </a:lnTo>
                    <a:lnTo>
                      <a:pt x="35" y="367"/>
                    </a:lnTo>
                    <a:lnTo>
                      <a:pt x="45" y="358"/>
                    </a:lnTo>
                    <a:lnTo>
                      <a:pt x="52" y="348"/>
                    </a:lnTo>
                    <a:lnTo>
                      <a:pt x="57" y="338"/>
                    </a:lnTo>
                    <a:lnTo>
                      <a:pt x="62" y="327"/>
                    </a:lnTo>
                    <a:lnTo>
                      <a:pt x="63" y="315"/>
                    </a:lnTo>
                    <a:lnTo>
                      <a:pt x="62" y="303"/>
                    </a:lnTo>
                    <a:lnTo>
                      <a:pt x="57" y="292"/>
                    </a:lnTo>
                    <a:lnTo>
                      <a:pt x="52" y="281"/>
                    </a:lnTo>
                    <a:lnTo>
                      <a:pt x="45" y="273"/>
                    </a:lnTo>
                    <a:lnTo>
                      <a:pt x="35" y="264"/>
                    </a:lnTo>
                    <a:lnTo>
                      <a:pt x="25" y="257"/>
                    </a:lnTo>
                    <a:lnTo>
                      <a:pt x="12" y="253"/>
                    </a:lnTo>
                    <a:lnTo>
                      <a:pt x="0" y="249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33" name="Freeform 11"/>
              <p:cNvSpPr>
                <a:spLocks/>
              </p:cNvSpPr>
              <p:nvPr/>
            </p:nvSpPr>
            <p:spPr bwMode="auto">
              <a:xfrm>
                <a:off x="5724" y="29"/>
                <a:ext cx="27" cy="45"/>
              </a:xfrm>
              <a:custGeom>
                <a:avLst/>
                <a:gdLst>
                  <a:gd name="T0" fmla="*/ 9 w 27"/>
                  <a:gd name="T1" fmla="*/ 0 h 45"/>
                  <a:gd name="T2" fmla="*/ 9 w 27"/>
                  <a:gd name="T3" fmla="*/ 0 h 45"/>
                  <a:gd name="T4" fmla="*/ 19 w 27"/>
                  <a:gd name="T5" fmla="*/ 13 h 45"/>
                  <a:gd name="T6" fmla="*/ 27 w 27"/>
                  <a:gd name="T7" fmla="*/ 27 h 45"/>
                  <a:gd name="T8" fmla="*/ 27 w 27"/>
                  <a:gd name="T9" fmla="*/ 45 h 45"/>
                  <a:gd name="T10" fmla="*/ 27 w 27"/>
                  <a:gd name="T11" fmla="*/ 45 h 45"/>
                  <a:gd name="T12" fmla="*/ 23 w 27"/>
                  <a:gd name="T13" fmla="*/ 33 h 45"/>
                  <a:gd name="T14" fmla="*/ 17 w 27"/>
                  <a:gd name="T15" fmla="*/ 20 h 45"/>
                  <a:gd name="T16" fmla="*/ 10 w 27"/>
                  <a:gd name="T17" fmla="*/ 10 h 45"/>
                  <a:gd name="T18" fmla="*/ 0 w 27"/>
                  <a:gd name="T19" fmla="*/ 0 h 45"/>
                  <a:gd name="T20" fmla="*/ 9 w 27"/>
                  <a:gd name="T21" fmla="*/ 0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9" y="0"/>
                    </a:moveTo>
                    <a:lnTo>
                      <a:pt x="9" y="0"/>
                    </a:lnTo>
                    <a:lnTo>
                      <a:pt x="19" y="13"/>
                    </a:lnTo>
                    <a:lnTo>
                      <a:pt x="27" y="27"/>
                    </a:lnTo>
                    <a:lnTo>
                      <a:pt x="27" y="45"/>
                    </a:lnTo>
                    <a:lnTo>
                      <a:pt x="23" y="33"/>
                    </a:lnTo>
                    <a:lnTo>
                      <a:pt x="17" y="20"/>
                    </a:lnTo>
                    <a:lnTo>
                      <a:pt x="10" y="1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34" name="Freeform 12"/>
              <p:cNvSpPr>
                <a:spLocks/>
              </p:cNvSpPr>
              <p:nvPr/>
            </p:nvSpPr>
            <p:spPr bwMode="auto">
              <a:xfrm>
                <a:off x="5670" y="4046"/>
                <a:ext cx="60" cy="52"/>
              </a:xfrm>
              <a:custGeom>
                <a:avLst/>
                <a:gdLst>
                  <a:gd name="T0" fmla="*/ 45 w 60"/>
                  <a:gd name="T1" fmla="*/ 27 h 52"/>
                  <a:gd name="T2" fmla="*/ 60 w 60"/>
                  <a:gd name="T3" fmla="*/ 52 h 52"/>
                  <a:gd name="T4" fmla="*/ 29 w 60"/>
                  <a:gd name="T5" fmla="*/ 52 h 52"/>
                  <a:gd name="T6" fmla="*/ 0 w 60"/>
                  <a:gd name="T7" fmla="*/ 52 h 52"/>
                  <a:gd name="T8" fmla="*/ 15 w 60"/>
                  <a:gd name="T9" fmla="*/ 27 h 52"/>
                  <a:gd name="T10" fmla="*/ 29 w 60"/>
                  <a:gd name="T11" fmla="*/ 0 h 52"/>
                  <a:gd name="T12" fmla="*/ 45 w 60"/>
                  <a:gd name="T13" fmla="*/ 27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52">
                    <a:moveTo>
                      <a:pt x="45" y="27"/>
                    </a:moveTo>
                    <a:lnTo>
                      <a:pt x="60" y="52"/>
                    </a:lnTo>
                    <a:lnTo>
                      <a:pt x="29" y="52"/>
                    </a:lnTo>
                    <a:lnTo>
                      <a:pt x="0" y="52"/>
                    </a:lnTo>
                    <a:lnTo>
                      <a:pt x="15" y="27"/>
                    </a:lnTo>
                    <a:lnTo>
                      <a:pt x="29" y="0"/>
                    </a:lnTo>
                    <a:lnTo>
                      <a:pt x="45" y="2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35" name="Freeform 13"/>
              <p:cNvSpPr>
                <a:spLocks/>
              </p:cNvSpPr>
              <p:nvPr/>
            </p:nvSpPr>
            <p:spPr bwMode="auto">
              <a:xfrm>
                <a:off x="5670" y="4164"/>
                <a:ext cx="60" cy="52"/>
              </a:xfrm>
              <a:custGeom>
                <a:avLst/>
                <a:gdLst>
                  <a:gd name="T0" fmla="*/ 60 w 60"/>
                  <a:gd name="T1" fmla="*/ 0 h 52"/>
                  <a:gd name="T2" fmla="*/ 45 w 60"/>
                  <a:gd name="T3" fmla="*/ 27 h 52"/>
                  <a:gd name="T4" fmla="*/ 29 w 60"/>
                  <a:gd name="T5" fmla="*/ 52 h 52"/>
                  <a:gd name="T6" fmla="*/ 14 w 60"/>
                  <a:gd name="T7" fmla="*/ 27 h 52"/>
                  <a:gd name="T8" fmla="*/ 0 w 60"/>
                  <a:gd name="T9" fmla="*/ 0 h 52"/>
                  <a:gd name="T10" fmla="*/ 29 w 60"/>
                  <a:gd name="T11" fmla="*/ 0 h 52"/>
                  <a:gd name="T12" fmla="*/ 60 w 60"/>
                  <a:gd name="T13" fmla="*/ 0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52">
                    <a:moveTo>
                      <a:pt x="60" y="0"/>
                    </a:moveTo>
                    <a:lnTo>
                      <a:pt x="45" y="27"/>
                    </a:lnTo>
                    <a:lnTo>
                      <a:pt x="29" y="52"/>
                    </a:lnTo>
                    <a:lnTo>
                      <a:pt x="14" y="27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36" name="Freeform 14"/>
              <p:cNvSpPr>
                <a:spLocks/>
              </p:cNvSpPr>
              <p:nvPr/>
            </p:nvSpPr>
            <p:spPr bwMode="auto">
              <a:xfrm>
                <a:off x="5716" y="29"/>
                <a:ext cx="35" cy="533"/>
              </a:xfrm>
              <a:custGeom>
                <a:avLst/>
                <a:gdLst>
                  <a:gd name="T0" fmla="*/ 31 w 35"/>
                  <a:gd name="T1" fmla="*/ 59 h 533"/>
                  <a:gd name="T2" fmla="*/ 31 w 35"/>
                  <a:gd name="T3" fmla="*/ 59 h 533"/>
                  <a:gd name="T4" fmla="*/ 31 w 35"/>
                  <a:gd name="T5" fmla="*/ 51 h 533"/>
                  <a:gd name="T6" fmla="*/ 28 w 35"/>
                  <a:gd name="T7" fmla="*/ 43 h 533"/>
                  <a:gd name="T8" fmla="*/ 25 w 35"/>
                  <a:gd name="T9" fmla="*/ 34 h 533"/>
                  <a:gd name="T10" fmla="*/ 22 w 35"/>
                  <a:gd name="T11" fmla="*/ 26 h 533"/>
                  <a:gd name="T12" fmla="*/ 18 w 35"/>
                  <a:gd name="T13" fmla="*/ 19 h 533"/>
                  <a:gd name="T14" fmla="*/ 13 w 35"/>
                  <a:gd name="T15" fmla="*/ 12 h 533"/>
                  <a:gd name="T16" fmla="*/ 7 w 35"/>
                  <a:gd name="T17" fmla="*/ 6 h 533"/>
                  <a:gd name="T18" fmla="*/ 0 w 35"/>
                  <a:gd name="T19" fmla="*/ 0 h 533"/>
                  <a:gd name="T20" fmla="*/ 8 w 35"/>
                  <a:gd name="T21" fmla="*/ 0 h 533"/>
                  <a:gd name="T22" fmla="*/ 8 w 35"/>
                  <a:gd name="T23" fmla="*/ 0 h 533"/>
                  <a:gd name="T24" fmla="*/ 18 w 35"/>
                  <a:gd name="T25" fmla="*/ 10 h 533"/>
                  <a:gd name="T26" fmla="*/ 25 w 35"/>
                  <a:gd name="T27" fmla="*/ 20 h 533"/>
                  <a:gd name="T28" fmla="*/ 31 w 35"/>
                  <a:gd name="T29" fmla="*/ 33 h 533"/>
                  <a:gd name="T30" fmla="*/ 35 w 35"/>
                  <a:gd name="T31" fmla="*/ 45 h 533"/>
                  <a:gd name="T32" fmla="*/ 35 w 35"/>
                  <a:gd name="T33" fmla="*/ 528 h 533"/>
                  <a:gd name="T34" fmla="*/ 35 w 35"/>
                  <a:gd name="T35" fmla="*/ 528 h 533"/>
                  <a:gd name="T36" fmla="*/ 34 w 35"/>
                  <a:gd name="T37" fmla="*/ 531 h 533"/>
                  <a:gd name="T38" fmla="*/ 31 w 35"/>
                  <a:gd name="T39" fmla="*/ 533 h 533"/>
                  <a:gd name="T40" fmla="*/ 31 w 35"/>
                  <a:gd name="T41" fmla="*/ 59 h 5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5" h="533">
                    <a:moveTo>
                      <a:pt x="31" y="59"/>
                    </a:moveTo>
                    <a:lnTo>
                      <a:pt x="31" y="59"/>
                    </a:lnTo>
                    <a:lnTo>
                      <a:pt x="31" y="51"/>
                    </a:lnTo>
                    <a:lnTo>
                      <a:pt x="28" y="43"/>
                    </a:lnTo>
                    <a:lnTo>
                      <a:pt x="25" y="34"/>
                    </a:lnTo>
                    <a:lnTo>
                      <a:pt x="22" y="26"/>
                    </a:lnTo>
                    <a:lnTo>
                      <a:pt x="18" y="19"/>
                    </a:lnTo>
                    <a:lnTo>
                      <a:pt x="13" y="12"/>
                    </a:lnTo>
                    <a:lnTo>
                      <a:pt x="7" y="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8" y="10"/>
                    </a:lnTo>
                    <a:lnTo>
                      <a:pt x="25" y="20"/>
                    </a:lnTo>
                    <a:lnTo>
                      <a:pt x="31" y="33"/>
                    </a:lnTo>
                    <a:lnTo>
                      <a:pt x="35" y="45"/>
                    </a:lnTo>
                    <a:lnTo>
                      <a:pt x="35" y="528"/>
                    </a:lnTo>
                    <a:lnTo>
                      <a:pt x="34" y="531"/>
                    </a:lnTo>
                    <a:lnTo>
                      <a:pt x="31" y="533"/>
                    </a:lnTo>
                    <a:lnTo>
                      <a:pt x="31" y="59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37" name="Freeform 15"/>
              <p:cNvSpPr>
                <a:spLocks/>
              </p:cNvSpPr>
              <p:nvPr/>
            </p:nvSpPr>
            <p:spPr bwMode="auto">
              <a:xfrm>
                <a:off x="5646" y="283"/>
                <a:ext cx="57" cy="121"/>
              </a:xfrm>
              <a:custGeom>
                <a:avLst/>
                <a:gdLst>
                  <a:gd name="T0" fmla="*/ 40 w 57"/>
                  <a:gd name="T1" fmla="*/ 21 h 121"/>
                  <a:gd name="T2" fmla="*/ 40 w 57"/>
                  <a:gd name="T3" fmla="*/ 21 h 121"/>
                  <a:gd name="T4" fmla="*/ 47 w 57"/>
                  <a:gd name="T5" fmla="*/ 30 h 121"/>
                  <a:gd name="T6" fmla="*/ 52 w 57"/>
                  <a:gd name="T7" fmla="*/ 40 h 121"/>
                  <a:gd name="T8" fmla="*/ 56 w 57"/>
                  <a:gd name="T9" fmla="*/ 51 h 121"/>
                  <a:gd name="T10" fmla="*/ 57 w 57"/>
                  <a:gd name="T11" fmla="*/ 61 h 121"/>
                  <a:gd name="T12" fmla="*/ 57 w 57"/>
                  <a:gd name="T13" fmla="*/ 61 h 121"/>
                  <a:gd name="T14" fmla="*/ 56 w 57"/>
                  <a:gd name="T15" fmla="*/ 72 h 121"/>
                  <a:gd name="T16" fmla="*/ 52 w 57"/>
                  <a:gd name="T17" fmla="*/ 82 h 121"/>
                  <a:gd name="T18" fmla="*/ 47 w 57"/>
                  <a:gd name="T19" fmla="*/ 91 h 121"/>
                  <a:gd name="T20" fmla="*/ 40 w 57"/>
                  <a:gd name="T21" fmla="*/ 100 h 121"/>
                  <a:gd name="T22" fmla="*/ 40 w 57"/>
                  <a:gd name="T23" fmla="*/ 100 h 121"/>
                  <a:gd name="T24" fmla="*/ 32 w 57"/>
                  <a:gd name="T25" fmla="*/ 107 h 121"/>
                  <a:gd name="T26" fmla="*/ 22 w 57"/>
                  <a:gd name="T27" fmla="*/ 114 h 121"/>
                  <a:gd name="T28" fmla="*/ 11 w 57"/>
                  <a:gd name="T29" fmla="*/ 118 h 121"/>
                  <a:gd name="T30" fmla="*/ 0 w 57"/>
                  <a:gd name="T31" fmla="*/ 121 h 121"/>
                  <a:gd name="T32" fmla="*/ 0 w 57"/>
                  <a:gd name="T33" fmla="*/ 0 h 121"/>
                  <a:gd name="T34" fmla="*/ 0 w 57"/>
                  <a:gd name="T35" fmla="*/ 0 h 121"/>
                  <a:gd name="T36" fmla="*/ 11 w 57"/>
                  <a:gd name="T37" fmla="*/ 3 h 121"/>
                  <a:gd name="T38" fmla="*/ 22 w 57"/>
                  <a:gd name="T39" fmla="*/ 9 h 121"/>
                  <a:gd name="T40" fmla="*/ 32 w 57"/>
                  <a:gd name="T41" fmla="*/ 14 h 121"/>
                  <a:gd name="T42" fmla="*/ 40 w 57"/>
                  <a:gd name="T43" fmla="*/ 21 h 121"/>
                  <a:gd name="T44" fmla="*/ 40 w 57"/>
                  <a:gd name="T45" fmla="*/ 21 h 12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7" h="121">
                    <a:moveTo>
                      <a:pt x="40" y="21"/>
                    </a:moveTo>
                    <a:lnTo>
                      <a:pt x="40" y="21"/>
                    </a:lnTo>
                    <a:lnTo>
                      <a:pt x="47" y="30"/>
                    </a:lnTo>
                    <a:lnTo>
                      <a:pt x="52" y="40"/>
                    </a:lnTo>
                    <a:lnTo>
                      <a:pt x="56" y="51"/>
                    </a:lnTo>
                    <a:lnTo>
                      <a:pt x="57" y="61"/>
                    </a:lnTo>
                    <a:lnTo>
                      <a:pt x="56" y="72"/>
                    </a:lnTo>
                    <a:lnTo>
                      <a:pt x="52" y="82"/>
                    </a:lnTo>
                    <a:lnTo>
                      <a:pt x="47" y="91"/>
                    </a:lnTo>
                    <a:lnTo>
                      <a:pt x="40" y="100"/>
                    </a:lnTo>
                    <a:lnTo>
                      <a:pt x="32" y="107"/>
                    </a:lnTo>
                    <a:lnTo>
                      <a:pt x="22" y="114"/>
                    </a:lnTo>
                    <a:lnTo>
                      <a:pt x="11" y="118"/>
                    </a:lnTo>
                    <a:lnTo>
                      <a:pt x="0" y="121"/>
                    </a:lnTo>
                    <a:lnTo>
                      <a:pt x="0" y="0"/>
                    </a:lnTo>
                    <a:lnTo>
                      <a:pt x="11" y="3"/>
                    </a:lnTo>
                    <a:lnTo>
                      <a:pt x="22" y="9"/>
                    </a:lnTo>
                    <a:lnTo>
                      <a:pt x="32" y="14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38" name="Freeform 16"/>
              <p:cNvSpPr>
                <a:spLocks/>
              </p:cNvSpPr>
              <p:nvPr/>
            </p:nvSpPr>
            <p:spPr bwMode="auto">
              <a:xfrm>
                <a:off x="5660" y="4233"/>
                <a:ext cx="92" cy="81"/>
              </a:xfrm>
              <a:custGeom>
                <a:avLst/>
                <a:gdLst>
                  <a:gd name="T0" fmla="*/ 92 w 92"/>
                  <a:gd name="T1" fmla="*/ 29 h 81"/>
                  <a:gd name="T2" fmla="*/ 92 w 92"/>
                  <a:gd name="T3" fmla="*/ 29 h 81"/>
                  <a:gd name="T4" fmla="*/ 88 w 92"/>
                  <a:gd name="T5" fmla="*/ 38 h 81"/>
                  <a:gd name="T6" fmla="*/ 83 w 92"/>
                  <a:gd name="T7" fmla="*/ 46 h 81"/>
                  <a:gd name="T8" fmla="*/ 77 w 92"/>
                  <a:gd name="T9" fmla="*/ 53 h 81"/>
                  <a:gd name="T10" fmla="*/ 70 w 92"/>
                  <a:gd name="T11" fmla="*/ 62 h 81"/>
                  <a:gd name="T12" fmla="*/ 62 w 92"/>
                  <a:gd name="T13" fmla="*/ 67 h 81"/>
                  <a:gd name="T14" fmla="*/ 53 w 92"/>
                  <a:gd name="T15" fmla="*/ 73 h 81"/>
                  <a:gd name="T16" fmla="*/ 43 w 92"/>
                  <a:gd name="T17" fmla="*/ 79 h 81"/>
                  <a:gd name="T18" fmla="*/ 33 w 92"/>
                  <a:gd name="T19" fmla="*/ 81 h 81"/>
                  <a:gd name="T20" fmla="*/ 0 w 92"/>
                  <a:gd name="T21" fmla="*/ 81 h 81"/>
                  <a:gd name="T22" fmla="*/ 0 w 92"/>
                  <a:gd name="T23" fmla="*/ 81 h 81"/>
                  <a:gd name="T24" fmla="*/ 10 w 92"/>
                  <a:gd name="T25" fmla="*/ 81 h 81"/>
                  <a:gd name="T26" fmla="*/ 18 w 92"/>
                  <a:gd name="T27" fmla="*/ 80 h 81"/>
                  <a:gd name="T28" fmla="*/ 36 w 92"/>
                  <a:gd name="T29" fmla="*/ 76 h 81"/>
                  <a:gd name="T30" fmla="*/ 52 w 92"/>
                  <a:gd name="T31" fmla="*/ 67 h 81"/>
                  <a:gd name="T32" fmla="*/ 66 w 92"/>
                  <a:gd name="T33" fmla="*/ 58 h 81"/>
                  <a:gd name="T34" fmla="*/ 77 w 92"/>
                  <a:gd name="T35" fmla="*/ 45 h 81"/>
                  <a:gd name="T36" fmla="*/ 81 w 92"/>
                  <a:gd name="T37" fmla="*/ 39 h 81"/>
                  <a:gd name="T38" fmla="*/ 85 w 92"/>
                  <a:gd name="T39" fmla="*/ 32 h 81"/>
                  <a:gd name="T40" fmla="*/ 88 w 92"/>
                  <a:gd name="T41" fmla="*/ 24 h 81"/>
                  <a:gd name="T42" fmla="*/ 91 w 92"/>
                  <a:gd name="T43" fmla="*/ 17 h 81"/>
                  <a:gd name="T44" fmla="*/ 92 w 92"/>
                  <a:gd name="T45" fmla="*/ 8 h 81"/>
                  <a:gd name="T46" fmla="*/ 92 w 92"/>
                  <a:gd name="T47" fmla="*/ 0 h 81"/>
                  <a:gd name="T48" fmla="*/ 92 w 92"/>
                  <a:gd name="T49" fmla="*/ 29 h 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92" h="81">
                    <a:moveTo>
                      <a:pt x="92" y="29"/>
                    </a:moveTo>
                    <a:lnTo>
                      <a:pt x="92" y="29"/>
                    </a:lnTo>
                    <a:lnTo>
                      <a:pt x="88" y="38"/>
                    </a:lnTo>
                    <a:lnTo>
                      <a:pt x="83" y="46"/>
                    </a:lnTo>
                    <a:lnTo>
                      <a:pt x="77" y="53"/>
                    </a:lnTo>
                    <a:lnTo>
                      <a:pt x="70" y="62"/>
                    </a:lnTo>
                    <a:lnTo>
                      <a:pt x="62" y="67"/>
                    </a:lnTo>
                    <a:lnTo>
                      <a:pt x="53" y="73"/>
                    </a:lnTo>
                    <a:lnTo>
                      <a:pt x="43" y="79"/>
                    </a:lnTo>
                    <a:lnTo>
                      <a:pt x="33" y="81"/>
                    </a:lnTo>
                    <a:lnTo>
                      <a:pt x="0" y="81"/>
                    </a:lnTo>
                    <a:lnTo>
                      <a:pt x="10" y="81"/>
                    </a:lnTo>
                    <a:lnTo>
                      <a:pt x="18" y="80"/>
                    </a:lnTo>
                    <a:lnTo>
                      <a:pt x="36" y="76"/>
                    </a:lnTo>
                    <a:lnTo>
                      <a:pt x="52" y="67"/>
                    </a:lnTo>
                    <a:lnTo>
                      <a:pt x="66" y="58"/>
                    </a:lnTo>
                    <a:lnTo>
                      <a:pt x="77" y="45"/>
                    </a:lnTo>
                    <a:lnTo>
                      <a:pt x="81" y="39"/>
                    </a:lnTo>
                    <a:lnTo>
                      <a:pt x="85" y="32"/>
                    </a:lnTo>
                    <a:lnTo>
                      <a:pt x="88" y="24"/>
                    </a:lnTo>
                    <a:lnTo>
                      <a:pt x="91" y="17"/>
                    </a:lnTo>
                    <a:lnTo>
                      <a:pt x="92" y="8"/>
                    </a:lnTo>
                    <a:lnTo>
                      <a:pt x="92" y="0"/>
                    </a:lnTo>
                    <a:lnTo>
                      <a:pt x="92" y="29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39" name="Freeform 17"/>
              <p:cNvSpPr>
                <a:spLocks/>
              </p:cNvSpPr>
              <p:nvPr/>
            </p:nvSpPr>
            <p:spPr bwMode="auto">
              <a:xfrm>
                <a:off x="5646" y="578"/>
                <a:ext cx="106" cy="3736"/>
              </a:xfrm>
              <a:custGeom>
                <a:avLst/>
                <a:gdLst>
                  <a:gd name="T0" fmla="*/ 14 w 106"/>
                  <a:gd name="T1" fmla="*/ 3731 h 3736"/>
                  <a:gd name="T2" fmla="*/ 14 w 106"/>
                  <a:gd name="T3" fmla="*/ 3731 h 3736"/>
                  <a:gd name="T4" fmla="*/ 31 w 106"/>
                  <a:gd name="T5" fmla="*/ 3729 h 3736"/>
                  <a:gd name="T6" fmla="*/ 47 w 106"/>
                  <a:gd name="T7" fmla="*/ 3725 h 3736"/>
                  <a:gd name="T8" fmla="*/ 63 w 106"/>
                  <a:gd name="T9" fmla="*/ 3718 h 3736"/>
                  <a:gd name="T10" fmla="*/ 76 w 106"/>
                  <a:gd name="T11" fmla="*/ 3708 h 3736"/>
                  <a:gd name="T12" fmla="*/ 85 w 106"/>
                  <a:gd name="T13" fmla="*/ 3697 h 3736"/>
                  <a:gd name="T14" fmla="*/ 94 w 106"/>
                  <a:gd name="T15" fmla="*/ 3684 h 3736"/>
                  <a:gd name="T16" fmla="*/ 99 w 106"/>
                  <a:gd name="T17" fmla="*/ 3670 h 3736"/>
                  <a:gd name="T18" fmla="*/ 101 w 106"/>
                  <a:gd name="T19" fmla="*/ 3662 h 3736"/>
                  <a:gd name="T20" fmla="*/ 101 w 106"/>
                  <a:gd name="T21" fmla="*/ 3655 h 3736"/>
                  <a:gd name="T22" fmla="*/ 101 w 106"/>
                  <a:gd name="T23" fmla="*/ 0 h 3736"/>
                  <a:gd name="T24" fmla="*/ 106 w 106"/>
                  <a:gd name="T25" fmla="*/ 0 h 3736"/>
                  <a:gd name="T26" fmla="*/ 106 w 106"/>
                  <a:gd name="T27" fmla="*/ 3655 h 3736"/>
                  <a:gd name="T28" fmla="*/ 106 w 106"/>
                  <a:gd name="T29" fmla="*/ 3655 h 3736"/>
                  <a:gd name="T30" fmla="*/ 106 w 106"/>
                  <a:gd name="T31" fmla="*/ 3663 h 3736"/>
                  <a:gd name="T32" fmla="*/ 105 w 106"/>
                  <a:gd name="T33" fmla="*/ 3672 h 3736"/>
                  <a:gd name="T34" fmla="*/ 102 w 106"/>
                  <a:gd name="T35" fmla="*/ 3679 h 3736"/>
                  <a:gd name="T36" fmla="*/ 99 w 106"/>
                  <a:gd name="T37" fmla="*/ 3687 h 3736"/>
                  <a:gd name="T38" fmla="*/ 95 w 106"/>
                  <a:gd name="T39" fmla="*/ 3694 h 3736"/>
                  <a:gd name="T40" fmla="*/ 91 w 106"/>
                  <a:gd name="T41" fmla="*/ 3700 h 3736"/>
                  <a:gd name="T42" fmla="*/ 80 w 106"/>
                  <a:gd name="T43" fmla="*/ 3713 h 3736"/>
                  <a:gd name="T44" fmla="*/ 66 w 106"/>
                  <a:gd name="T45" fmla="*/ 3722 h 3736"/>
                  <a:gd name="T46" fmla="*/ 50 w 106"/>
                  <a:gd name="T47" fmla="*/ 3731 h 3736"/>
                  <a:gd name="T48" fmla="*/ 32 w 106"/>
                  <a:gd name="T49" fmla="*/ 3735 h 3736"/>
                  <a:gd name="T50" fmla="*/ 24 w 106"/>
                  <a:gd name="T51" fmla="*/ 3736 h 3736"/>
                  <a:gd name="T52" fmla="*/ 14 w 106"/>
                  <a:gd name="T53" fmla="*/ 3736 h 3736"/>
                  <a:gd name="T54" fmla="*/ 0 w 106"/>
                  <a:gd name="T55" fmla="*/ 3736 h 3736"/>
                  <a:gd name="T56" fmla="*/ 0 w 106"/>
                  <a:gd name="T57" fmla="*/ 3731 h 3736"/>
                  <a:gd name="T58" fmla="*/ 14 w 106"/>
                  <a:gd name="T59" fmla="*/ 3731 h 37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06" h="3736">
                    <a:moveTo>
                      <a:pt x="14" y="3731"/>
                    </a:moveTo>
                    <a:lnTo>
                      <a:pt x="14" y="3731"/>
                    </a:lnTo>
                    <a:lnTo>
                      <a:pt x="31" y="3729"/>
                    </a:lnTo>
                    <a:lnTo>
                      <a:pt x="47" y="3725"/>
                    </a:lnTo>
                    <a:lnTo>
                      <a:pt x="63" y="3718"/>
                    </a:lnTo>
                    <a:lnTo>
                      <a:pt x="76" y="3708"/>
                    </a:lnTo>
                    <a:lnTo>
                      <a:pt x="85" y="3697"/>
                    </a:lnTo>
                    <a:lnTo>
                      <a:pt x="94" y="3684"/>
                    </a:lnTo>
                    <a:lnTo>
                      <a:pt x="99" y="3670"/>
                    </a:lnTo>
                    <a:lnTo>
                      <a:pt x="101" y="3662"/>
                    </a:lnTo>
                    <a:lnTo>
                      <a:pt x="101" y="3655"/>
                    </a:lnTo>
                    <a:lnTo>
                      <a:pt x="101" y="0"/>
                    </a:lnTo>
                    <a:lnTo>
                      <a:pt x="106" y="0"/>
                    </a:lnTo>
                    <a:lnTo>
                      <a:pt x="106" y="3655"/>
                    </a:lnTo>
                    <a:lnTo>
                      <a:pt x="106" y="3663"/>
                    </a:lnTo>
                    <a:lnTo>
                      <a:pt x="105" y="3672"/>
                    </a:lnTo>
                    <a:lnTo>
                      <a:pt x="102" y="3679"/>
                    </a:lnTo>
                    <a:lnTo>
                      <a:pt x="99" y="3687"/>
                    </a:lnTo>
                    <a:lnTo>
                      <a:pt x="95" y="3694"/>
                    </a:lnTo>
                    <a:lnTo>
                      <a:pt x="91" y="3700"/>
                    </a:lnTo>
                    <a:lnTo>
                      <a:pt x="80" y="3713"/>
                    </a:lnTo>
                    <a:lnTo>
                      <a:pt x="66" y="3722"/>
                    </a:lnTo>
                    <a:lnTo>
                      <a:pt x="50" y="3731"/>
                    </a:lnTo>
                    <a:lnTo>
                      <a:pt x="32" y="3735"/>
                    </a:lnTo>
                    <a:lnTo>
                      <a:pt x="24" y="3736"/>
                    </a:lnTo>
                    <a:lnTo>
                      <a:pt x="14" y="3736"/>
                    </a:lnTo>
                    <a:lnTo>
                      <a:pt x="0" y="3736"/>
                    </a:lnTo>
                    <a:lnTo>
                      <a:pt x="0" y="3731"/>
                    </a:lnTo>
                    <a:lnTo>
                      <a:pt x="14" y="373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43" name="Freeform 21"/>
              <p:cNvSpPr>
                <a:spLocks/>
              </p:cNvSpPr>
              <p:nvPr/>
            </p:nvSpPr>
            <p:spPr bwMode="auto">
              <a:xfrm>
                <a:off x="5646" y="281"/>
                <a:ext cx="60" cy="126"/>
              </a:xfrm>
              <a:custGeom>
                <a:avLst/>
                <a:gdLst>
                  <a:gd name="T0" fmla="*/ 0 w 60"/>
                  <a:gd name="T1" fmla="*/ 2 h 126"/>
                  <a:gd name="T2" fmla="*/ 0 w 60"/>
                  <a:gd name="T3" fmla="*/ 0 h 126"/>
                  <a:gd name="T4" fmla="*/ 0 w 60"/>
                  <a:gd name="T5" fmla="*/ 0 h 126"/>
                  <a:gd name="T6" fmla="*/ 12 w 60"/>
                  <a:gd name="T7" fmla="*/ 2 h 126"/>
                  <a:gd name="T8" fmla="*/ 24 w 60"/>
                  <a:gd name="T9" fmla="*/ 8 h 126"/>
                  <a:gd name="T10" fmla="*/ 33 w 60"/>
                  <a:gd name="T11" fmla="*/ 14 h 126"/>
                  <a:gd name="T12" fmla="*/ 42 w 60"/>
                  <a:gd name="T13" fmla="*/ 22 h 126"/>
                  <a:gd name="T14" fmla="*/ 49 w 60"/>
                  <a:gd name="T15" fmla="*/ 30 h 126"/>
                  <a:gd name="T16" fmla="*/ 54 w 60"/>
                  <a:gd name="T17" fmla="*/ 40 h 126"/>
                  <a:gd name="T18" fmla="*/ 59 w 60"/>
                  <a:gd name="T19" fmla="*/ 51 h 126"/>
                  <a:gd name="T20" fmla="*/ 60 w 60"/>
                  <a:gd name="T21" fmla="*/ 63 h 126"/>
                  <a:gd name="T22" fmla="*/ 60 w 60"/>
                  <a:gd name="T23" fmla="*/ 63 h 126"/>
                  <a:gd name="T24" fmla="*/ 59 w 60"/>
                  <a:gd name="T25" fmla="*/ 74 h 126"/>
                  <a:gd name="T26" fmla="*/ 54 w 60"/>
                  <a:gd name="T27" fmla="*/ 85 h 126"/>
                  <a:gd name="T28" fmla="*/ 49 w 60"/>
                  <a:gd name="T29" fmla="*/ 95 h 126"/>
                  <a:gd name="T30" fmla="*/ 42 w 60"/>
                  <a:gd name="T31" fmla="*/ 105 h 126"/>
                  <a:gd name="T32" fmla="*/ 33 w 60"/>
                  <a:gd name="T33" fmla="*/ 112 h 126"/>
                  <a:gd name="T34" fmla="*/ 24 w 60"/>
                  <a:gd name="T35" fmla="*/ 119 h 126"/>
                  <a:gd name="T36" fmla="*/ 12 w 60"/>
                  <a:gd name="T37" fmla="*/ 123 h 126"/>
                  <a:gd name="T38" fmla="*/ 0 w 60"/>
                  <a:gd name="T39" fmla="*/ 126 h 126"/>
                  <a:gd name="T40" fmla="*/ 0 w 60"/>
                  <a:gd name="T41" fmla="*/ 123 h 126"/>
                  <a:gd name="T42" fmla="*/ 0 w 60"/>
                  <a:gd name="T43" fmla="*/ 123 h 126"/>
                  <a:gd name="T44" fmla="*/ 11 w 60"/>
                  <a:gd name="T45" fmla="*/ 120 h 126"/>
                  <a:gd name="T46" fmla="*/ 22 w 60"/>
                  <a:gd name="T47" fmla="*/ 116 h 126"/>
                  <a:gd name="T48" fmla="*/ 32 w 60"/>
                  <a:gd name="T49" fmla="*/ 109 h 126"/>
                  <a:gd name="T50" fmla="*/ 40 w 60"/>
                  <a:gd name="T51" fmla="*/ 102 h 126"/>
                  <a:gd name="T52" fmla="*/ 40 w 60"/>
                  <a:gd name="T53" fmla="*/ 102 h 126"/>
                  <a:gd name="T54" fmla="*/ 47 w 60"/>
                  <a:gd name="T55" fmla="*/ 93 h 126"/>
                  <a:gd name="T56" fmla="*/ 52 w 60"/>
                  <a:gd name="T57" fmla="*/ 84 h 126"/>
                  <a:gd name="T58" fmla="*/ 56 w 60"/>
                  <a:gd name="T59" fmla="*/ 74 h 126"/>
                  <a:gd name="T60" fmla="*/ 57 w 60"/>
                  <a:gd name="T61" fmla="*/ 63 h 126"/>
                  <a:gd name="T62" fmla="*/ 57 w 60"/>
                  <a:gd name="T63" fmla="*/ 63 h 126"/>
                  <a:gd name="T64" fmla="*/ 56 w 60"/>
                  <a:gd name="T65" fmla="*/ 53 h 126"/>
                  <a:gd name="T66" fmla="*/ 52 w 60"/>
                  <a:gd name="T67" fmla="*/ 42 h 126"/>
                  <a:gd name="T68" fmla="*/ 47 w 60"/>
                  <a:gd name="T69" fmla="*/ 32 h 126"/>
                  <a:gd name="T70" fmla="*/ 40 w 60"/>
                  <a:gd name="T71" fmla="*/ 23 h 126"/>
                  <a:gd name="T72" fmla="*/ 40 w 60"/>
                  <a:gd name="T73" fmla="*/ 23 h 126"/>
                  <a:gd name="T74" fmla="*/ 32 w 60"/>
                  <a:gd name="T75" fmla="*/ 16 h 126"/>
                  <a:gd name="T76" fmla="*/ 22 w 60"/>
                  <a:gd name="T77" fmla="*/ 11 h 126"/>
                  <a:gd name="T78" fmla="*/ 11 w 60"/>
                  <a:gd name="T79" fmla="*/ 5 h 126"/>
                  <a:gd name="T80" fmla="*/ 0 w 60"/>
                  <a:gd name="T81" fmla="*/ 2 h 126"/>
                  <a:gd name="T82" fmla="*/ 0 w 60"/>
                  <a:gd name="T83" fmla="*/ 2 h 12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0" h="126">
                    <a:moveTo>
                      <a:pt x="0" y="2"/>
                    </a:moveTo>
                    <a:lnTo>
                      <a:pt x="0" y="0"/>
                    </a:lnTo>
                    <a:lnTo>
                      <a:pt x="12" y="2"/>
                    </a:lnTo>
                    <a:lnTo>
                      <a:pt x="24" y="8"/>
                    </a:lnTo>
                    <a:lnTo>
                      <a:pt x="33" y="14"/>
                    </a:lnTo>
                    <a:lnTo>
                      <a:pt x="42" y="22"/>
                    </a:lnTo>
                    <a:lnTo>
                      <a:pt x="49" y="30"/>
                    </a:lnTo>
                    <a:lnTo>
                      <a:pt x="54" y="40"/>
                    </a:lnTo>
                    <a:lnTo>
                      <a:pt x="59" y="51"/>
                    </a:lnTo>
                    <a:lnTo>
                      <a:pt x="60" y="63"/>
                    </a:lnTo>
                    <a:lnTo>
                      <a:pt x="59" y="74"/>
                    </a:lnTo>
                    <a:lnTo>
                      <a:pt x="54" y="85"/>
                    </a:lnTo>
                    <a:lnTo>
                      <a:pt x="49" y="95"/>
                    </a:lnTo>
                    <a:lnTo>
                      <a:pt x="42" y="105"/>
                    </a:lnTo>
                    <a:lnTo>
                      <a:pt x="33" y="112"/>
                    </a:lnTo>
                    <a:lnTo>
                      <a:pt x="24" y="119"/>
                    </a:lnTo>
                    <a:lnTo>
                      <a:pt x="12" y="123"/>
                    </a:lnTo>
                    <a:lnTo>
                      <a:pt x="0" y="126"/>
                    </a:lnTo>
                    <a:lnTo>
                      <a:pt x="0" y="123"/>
                    </a:lnTo>
                    <a:lnTo>
                      <a:pt x="11" y="120"/>
                    </a:lnTo>
                    <a:lnTo>
                      <a:pt x="22" y="116"/>
                    </a:lnTo>
                    <a:lnTo>
                      <a:pt x="32" y="109"/>
                    </a:lnTo>
                    <a:lnTo>
                      <a:pt x="40" y="102"/>
                    </a:lnTo>
                    <a:lnTo>
                      <a:pt x="47" y="93"/>
                    </a:lnTo>
                    <a:lnTo>
                      <a:pt x="52" y="84"/>
                    </a:lnTo>
                    <a:lnTo>
                      <a:pt x="56" y="74"/>
                    </a:lnTo>
                    <a:lnTo>
                      <a:pt x="57" y="63"/>
                    </a:lnTo>
                    <a:lnTo>
                      <a:pt x="56" y="53"/>
                    </a:lnTo>
                    <a:lnTo>
                      <a:pt x="52" y="42"/>
                    </a:lnTo>
                    <a:lnTo>
                      <a:pt x="47" y="32"/>
                    </a:lnTo>
                    <a:lnTo>
                      <a:pt x="40" y="23"/>
                    </a:lnTo>
                    <a:lnTo>
                      <a:pt x="32" y="16"/>
                    </a:lnTo>
                    <a:lnTo>
                      <a:pt x="22" y="11"/>
                    </a:lnTo>
                    <a:lnTo>
                      <a:pt x="11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44" name="Freeform 22"/>
              <p:cNvSpPr>
                <a:spLocks/>
              </p:cNvSpPr>
              <p:nvPr/>
            </p:nvSpPr>
            <p:spPr bwMode="auto">
              <a:xfrm>
                <a:off x="5646" y="278"/>
                <a:ext cx="63" cy="132"/>
              </a:xfrm>
              <a:custGeom>
                <a:avLst/>
                <a:gdLst>
                  <a:gd name="T0" fmla="*/ 0 w 63"/>
                  <a:gd name="T1" fmla="*/ 129 h 132"/>
                  <a:gd name="T2" fmla="*/ 0 w 63"/>
                  <a:gd name="T3" fmla="*/ 129 h 132"/>
                  <a:gd name="T4" fmla="*/ 12 w 63"/>
                  <a:gd name="T5" fmla="*/ 126 h 132"/>
                  <a:gd name="T6" fmla="*/ 24 w 63"/>
                  <a:gd name="T7" fmla="*/ 122 h 132"/>
                  <a:gd name="T8" fmla="*/ 33 w 63"/>
                  <a:gd name="T9" fmla="*/ 115 h 132"/>
                  <a:gd name="T10" fmla="*/ 42 w 63"/>
                  <a:gd name="T11" fmla="*/ 108 h 132"/>
                  <a:gd name="T12" fmla="*/ 49 w 63"/>
                  <a:gd name="T13" fmla="*/ 98 h 132"/>
                  <a:gd name="T14" fmla="*/ 54 w 63"/>
                  <a:gd name="T15" fmla="*/ 88 h 132"/>
                  <a:gd name="T16" fmla="*/ 59 w 63"/>
                  <a:gd name="T17" fmla="*/ 77 h 132"/>
                  <a:gd name="T18" fmla="*/ 60 w 63"/>
                  <a:gd name="T19" fmla="*/ 66 h 132"/>
                  <a:gd name="T20" fmla="*/ 60 w 63"/>
                  <a:gd name="T21" fmla="*/ 66 h 132"/>
                  <a:gd name="T22" fmla="*/ 59 w 63"/>
                  <a:gd name="T23" fmla="*/ 54 h 132"/>
                  <a:gd name="T24" fmla="*/ 54 w 63"/>
                  <a:gd name="T25" fmla="*/ 43 h 132"/>
                  <a:gd name="T26" fmla="*/ 49 w 63"/>
                  <a:gd name="T27" fmla="*/ 33 h 132"/>
                  <a:gd name="T28" fmla="*/ 42 w 63"/>
                  <a:gd name="T29" fmla="*/ 25 h 132"/>
                  <a:gd name="T30" fmla="*/ 33 w 63"/>
                  <a:gd name="T31" fmla="*/ 17 h 132"/>
                  <a:gd name="T32" fmla="*/ 24 w 63"/>
                  <a:gd name="T33" fmla="*/ 11 h 132"/>
                  <a:gd name="T34" fmla="*/ 12 w 63"/>
                  <a:gd name="T35" fmla="*/ 5 h 132"/>
                  <a:gd name="T36" fmla="*/ 0 w 63"/>
                  <a:gd name="T37" fmla="*/ 3 h 132"/>
                  <a:gd name="T38" fmla="*/ 0 w 63"/>
                  <a:gd name="T39" fmla="*/ 0 h 132"/>
                  <a:gd name="T40" fmla="*/ 0 w 63"/>
                  <a:gd name="T41" fmla="*/ 0 h 132"/>
                  <a:gd name="T42" fmla="*/ 12 w 63"/>
                  <a:gd name="T43" fmla="*/ 4 h 132"/>
                  <a:gd name="T44" fmla="*/ 25 w 63"/>
                  <a:gd name="T45" fmla="*/ 8 h 132"/>
                  <a:gd name="T46" fmla="*/ 35 w 63"/>
                  <a:gd name="T47" fmla="*/ 15 h 132"/>
                  <a:gd name="T48" fmla="*/ 45 w 63"/>
                  <a:gd name="T49" fmla="*/ 24 h 132"/>
                  <a:gd name="T50" fmla="*/ 45 w 63"/>
                  <a:gd name="T51" fmla="*/ 24 h 132"/>
                  <a:gd name="T52" fmla="*/ 52 w 63"/>
                  <a:gd name="T53" fmla="*/ 32 h 132"/>
                  <a:gd name="T54" fmla="*/ 57 w 63"/>
                  <a:gd name="T55" fmla="*/ 43 h 132"/>
                  <a:gd name="T56" fmla="*/ 62 w 63"/>
                  <a:gd name="T57" fmla="*/ 54 h 132"/>
                  <a:gd name="T58" fmla="*/ 63 w 63"/>
                  <a:gd name="T59" fmla="*/ 66 h 132"/>
                  <a:gd name="T60" fmla="*/ 63 w 63"/>
                  <a:gd name="T61" fmla="*/ 66 h 132"/>
                  <a:gd name="T62" fmla="*/ 62 w 63"/>
                  <a:gd name="T63" fmla="*/ 78 h 132"/>
                  <a:gd name="T64" fmla="*/ 57 w 63"/>
                  <a:gd name="T65" fmla="*/ 89 h 132"/>
                  <a:gd name="T66" fmla="*/ 52 w 63"/>
                  <a:gd name="T67" fmla="*/ 99 h 132"/>
                  <a:gd name="T68" fmla="*/ 45 w 63"/>
                  <a:gd name="T69" fmla="*/ 109 h 132"/>
                  <a:gd name="T70" fmla="*/ 45 w 63"/>
                  <a:gd name="T71" fmla="*/ 109 h 132"/>
                  <a:gd name="T72" fmla="*/ 35 w 63"/>
                  <a:gd name="T73" fmla="*/ 118 h 132"/>
                  <a:gd name="T74" fmla="*/ 25 w 63"/>
                  <a:gd name="T75" fmla="*/ 123 h 132"/>
                  <a:gd name="T76" fmla="*/ 12 w 63"/>
                  <a:gd name="T77" fmla="*/ 129 h 132"/>
                  <a:gd name="T78" fmla="*/ 0 w 63"/>
                  <a:gd name="T79" fmla="*/ 132 h 132"/>
                  <a:gd name="T80" fmla="*/ 0 w 63"/>
                  <a:gd name="T81" fmla="*/ 132 h 132"/>
                  <a:gd name="T82" fmla="*/ 0 w 63"/>
                  <a:gd name="T83" fmla="*/ 132 h 132"/>
                  <a:gd name="T84" fmla="*/ 0 w 63"/>
                  <a:gd name="T85" fmla="*/ 129 h 1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3" h="132">
                    <a:moveTo>
                      <a:pt x="0" y="129"/>
                    </a:moveTo>
                    <a:lnTo>
                      <a:pt x="0" y="129"/>
                    </a:lnTo>
                    <a:lnTo>
                      <a:pt x="12" y="126"/>
                    </a:lnTo>
                    <a:lnTo>
                      <a:pt x="24" y="122"/>
                    </a:lnTo>
                    <a:lnTo>
                      <a:pt x="33" y="115"/>
                    </a:lnTo>
                    <a:lnTo>
                      <a:pt x="42" y="108"/>
                    </a:lnTo>
                    <a:lnTo>
                      <a:pt x="49" y="98"/>
                    </a:lnTo>
                    <a:lnTo>
                      <a:pt x="54" y="88"/>
                    </a:lnTo>
                    <a:lnTo>
                      <a:pt x="59" y="77"/>
                    </a:lnTo>
                    <a:lnTo>
                      <a:pt x="60" y="66"/>
                    </a:lnTo>
                    <a:lnTo>
                      <a:pt x="59" y="54"/>
                    </a:lnTo>
                    <a:lnTo>
                      <a:pt x="54" y="43"/>
                    </a:lnTo>
                    <a:lnTo>
                      <a:pt x="49" y="33"/>
                    </a:lnTo>
                    <a:lnTo>
                      <a:pt x="42" y="25"/>
                    </a:lnTo>
                    <a:lnTo>
                      <a:pt x="33" y="17"/>
                    </a:lnTo>
                    <a:lnTo>
                      <a:pt x="24" y="11"/>
                    </a:lnTo>
                    <a:lnTo>
                      <a:pt x="12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2" y="4"/>
                    </a:lnTo>
                    <a:lnTo>
                      <a:pt x="25" y="8"/>
                    </a:lnTo>
                    <a:lnTo>
                      <a:pt x="35" y="15"/>
                    </a:lnTo>
                    <a:lnTo>
                      <a:pt x="45" y="24"/>
                    </a:lnTo>
                    <a:lnTo>
                      <a:pt x="52" y="32"/>
                    </a:lnTo>
                    <a:lnTo>
                      <a:pt x="57" y="43"/>
                    </a:lnTo>
                    <a:lnTo>
                      <a:pt x="62" y="54"/>
                    </a:lnTo>
                    <a:lnTo>
                      <a:pt x="63" y="66"/>
                    </a:lnTo>
                    <a:lnTo>
                      <a:pt x="62" y="78"/>
                    </a:lnTo>
                    <a:lnTo>
                      <a:pt x="57" y="89"/>
                    </a:lnTo>
                    <a:lnTo>
                      <a:pt x="52" y="99"/>
                    </a:lnTo>
                    <a:lnTo>
                      <a:pt x="45" y="109"/>
                    </a:lnTo>
                    <a:lnTo>
                      <a:pt x="35" y="118"/>
                    </a:lnTo>
                    <a:lnTo>
                      <a:pt x="25" y="123"/>
                    </a:lnTo>
                    <a:lnTo>
                      <a:pt x="12" y="129"/>
                    </a:lnTo>
                    <a:lnTo>
                      <a:pt x="0" y="132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45" name="Freeform 23"/>
              <p:cNvSpPr>
                <a:spLocks/>
              </p:cNvSpPr>
              <p:nvPr/>
            </p:nvSpPr>
            <p:spPr bwMode="auto">
              <a:xfrm>
                <a:off x="5646" y="278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0 h 3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</a:gdLst>
                <a:ahLst/>
                <a:cxnLst>
                  <a:cxn ang="T5">
                    <a:pos x="0" y="T0"/>
                  </a:cxn>
                  <a:cxn ang="T6">
                    <a:pos x="0" y="T1"/>
                  </a:cxn>
                  <a:cxn ang="T7">
                    <a:pos x="0" y="T2"/>
                  </a:cxn>
                  <a:cxn ang="T8">
                    <a:pos x="0" y="T3"/>
                  </a:cxn>
                  <a:cxn ang="T9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46" name="Freeform 24"/>
              <p:cNvSpPr>
                <a:spLocks/>
              </p:cNvSpPr>
              <p:nvPr/>
            </p:nvSpPr>
            <p:spPr bwMode="auto">
              <a:xfrm>
                <a:off x="13" y="578"/>
                <a:ext cx="5633" cy="3731"/>
              </a:xfrm>
              <a:custGeom>
                <a:avLst/>
                <a:gdLst>
                  <a:gd name="T0" fmla="*/ 5633 w 5633"/>
                  <a:gd name="T1" fmla="*/ 0 h 3731"/>
                  <a:gd name="T2" fmla="*/ 5633 w 5633"/>
                  <a:gd name="T3" fmla="*/ 3731 h 3731"/>
                  <a:gd name="T4" fmla="*/ 87 w 5633"/>
                  <a:gd name="T5" fmla="*/ 3731 h 3731"/>
                  <a:gd name="T6" fmla="*/ 87 w 5633"/>
                  <a:gd name="T7" fmla="*/ 3731 h 3731"/>
                  <a:gd name="T8" fmla="*/ 69 w 5633"/>
                  <a:gd name="T9" fmla="*/ 3729 h 3731"/>
                  <a:gd name="T10" fmla="*/ 54 w 5633"/>
                  <a:gd name="T11" fmla="*/ 3725 h 3731"/>
                  <a:gd name="T12" fmla="*/ 38 w 5633"/>
                  <a:gd name="T13" fmla="*/ 3718 h 3731"/>
                  <a:gd name="T14" fmla="*/ 25 w 5633"/>
                  <a:gd name="T15" fmla="*/ 3708 h 3731"/>
                  <a:gd name="T16" fmla="*/ 16 w 5633"/>
                  <a:gd name="T17" fmla="*/ 3697 h 3731"/>
                  <a:gd name="T18" fmla="*/ 7 w 5633"/>
                  <a:gd name="T19" fmla="*/ 3684 h 3731"/>
                  <a:gd name="T20" fmla="*/ 2 w 5633"/>
                  <a:gd name="T21" fmla="*/ 3670 h 3731"/>
                  <a:gd name="T22" fmla="*/ 0 w 5633"/>
                  <a:gd name="T23" fmla="*/ 3662 h 3731"/>
                  <a:gd name="T24" fmla="*/ 0 w 5633"/>
                  <a:gd name="T25" fmla="*/ 3655 h 3731"/>
                  <a:gd name="T26" fmla="*/ 0 w 5633"/>
                  <a:gd name="T27" fmla="*/ 0 h 3731"/>
                  <a:gd name="T28" fmla="*/ 125 w 5633"/>
                  <a:gd name="T29" fmla="*/ 0 h 3731"/>
                  <a:gd name="T30" fmla="*/ 173 w 5633"/>
                  <a:gd name="T31" fmla="*/ 0 h 3731"/>
                  <a:gd name="T32" fmla="*/ 5585 w 5633"/>
                  <a:gd name="T33" fmla="*/ 0 h 3731"/>
                  <a:gd name="T34" fmla="*/ 5606 w 5633"/>
                  <a:gd name="T35" fmla="*/ 0 h 3731"/>
                  <a:gd name="T36" fmla="*/ 5633 w 5633"/>
                  <a:gd name="T37" fmla="*/ 0 h 373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633" h="3731">
                    <a:moveTo>
                      <a:pt x="5633" y="0"/>
                    </a:moveTo>
                    <a:lnTo>
                      <a:pt x="5633" y="3731"/>
                    </a:lnTo>
                    <a:lnTo>
                      <a:pt x="87" y="3731"/>
                    </a:lnTo>
                    <a:lnTo>
                      <a:pt x="69" y="3729"/>
                    </a:lnTo>
                    <a:lnTo>
                      <a:pt x="54" y="3725"/>
                    </a:lnTo>
                    <a:lnTo>
                      <a:pt x="38" y="3718"/>
                    </a:lnTo>
                    <a:lnTo>
                      <a:pt x="25" y="3708"/>
                    </a:lnTo>
                    <a:lnTo>
                      <a:pt x="16" y="3697"/>
                    </a:lnTo>
                    <a:lnTo>
                      <a:pt x="7" y="3684"/>
                    </a:lnTo>
                    <a:lnTo>
                      <a:pt x="2" y="3670"/>
                    </a:lnTo>
                    <a:lnTo>
                      <a:pt x="0" y="3662"/>
                    </a:lnTo>
                    <a:lnTo>
                      <a:pt x="0" y="3655"/>
                    </a:lnTo>
                    <a:lnTo>
                      <a:pt x="0" y="0"/>
                    </a:lnTo>
                    <a:lnTo>
                      <a:pt x="125" y="0"/>
                    </a:lnTo>
                    <a:lnTo>
                      <a:pt x="173" y="0"/>
                    </a:lnTo>
                    <a:lnTo>
                      <a:pt x="5585" y="0"/>
                    </a:lnTo>
                    <a:lnTo>
                      <a:pt x="5606" y="0"/>
                    </a:lnTo>
                    <a:lnTo>
                      <a:pt x="56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47" name="Freeform 25"/>
              <p:cNvSpPr>
                <a:spLocks/>
              </p:cNvSpPr>
              <p:nvPr/>
            </p:nvSpPr>
            <p:spPr bwMode="auto">
              <a:xfrm>
                <a:off x="5619" y="576"/>
                <a:ext cx="27" cy="2"/>
              </a:xfrm>
              <a:custGeom>
                <a:avLst/>
                <a:gdLst>
                  <a:gd name="T0" fmla="*/ 27 w 27"/>
                  <a:gd name="T1" fmla="*/ 0 h 2"/>
                  <a:gd name="T2" fmla="*/ 27 w 27"/>
                  <a:gd name="T3" fmla="*/ 2 h 2"/>
                  <a:gd name="T4" fmla="*/ 0 w 27"/>
                  <a:gd name="T5" fmla="*/ 2 h 2"/>
                  <a:gd name="T6" fmla="*/ 0 w 27"/>
                  <a:gd name="T7" fmla="*/ 2 h 2"/>
                  <a:gd name="T8" fmla="*/ 27 w 27"/>
                  <a:gd name="T9" fmla="*/ 0 h 2"/>
                  <a:gd name="T10" fmla="*/ 27 w 2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2">
                    <a:moveTo>
                      <a:pt x="27" y="0"/>
                    </a:moveTo>
                    <a:lnTo>
                      <a:pt x="27" y="2"/>
                    </a:lnTo>
                    <a:lnTo>
                      <a:pt x="0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48" name="Freeform 26"/>
              <p:cNvSpPr>
                <a:spLocks/>
              </p:cNvSpPr>
              <p:nvPr/>
            </p:nvSpPr>
            <p:spPr bwMode="auto">
              <a:xfrm>
                <a:off x="5646" y="281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0" y="T0"/>
                  </a:cxn>
                  <a:cxn ang="T7">
                    <a:pos x="0" y="T1"/>
                  </a:cxn>
                  <a:cxn ang="T8">
                    <a:pos x="0" y="T2"/>
                  </a:cxn>
                  <a:cxn ang="T9">
                    <a:pos x="0" y="T3"/>
                  </a:cxn>
                  <a:cxn ang="T10">
                    <a:pos x="0" y="T4"/>
                  </a:cxn>
                  <a:cxn ang="T11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49" name="Freeform 27"/>
              <p:cNvSpPr>
                <a:spLocks noEditPoints="1"/>
              </p:cNvSpPr>
              <p:nvPr/>
            </p:nvSpPr>
            <p:spPr bwMode="auto">
              <a:xfrm>
                <a:off x="4089" y="300"/>
                <a:ext cx="80" cy="89"/>
              </a:xfrm>
              <a:custGeom>
                <a:avLst/>
                <a:gdLst>
                  <a:gd name="T0" fmla="*/ 34 w 80"/>
                  <a:gd name="T1" fmla="*/ 49 h 89"/>
                  <a:gd name="T2" fmla="*/ 43 w 80"/>
                  <a:gd name="T3" fmla="*/ 45 h 89"/>
                  <a:gd name="T4" fmla="*/ 48 w 80"/>
                  <a:gd name="T5" fmla="*/ 39 h 89"/>
                  <a:gd name="T6" fmla="*/ 49 w 80"/>
                  <a:gd name="T7" fmla="*/ 34 h 89"/>
                  <a:gd name="T8" fmla="*/ 43 w 80"/>
                  <a:gd name="T9" fmla="*/ 23 h 89"/>
                  <a:gd name="T10" fmla="*/ 39 w 80"/>
                  <a:gd name="T11" fmla="*/ 18 h 89"/>
                  <a:gd name="T12" fmla="*/ 34 w 80"/>
                  <a:gd name="T13" fmla="*/ 18 h 89"/>
                  <a:gd name="T14" fmla="*/ 22 w 80"/>
                  <a:gd name="T15" fmla="*/ 23 h 89"/>
                  <a:gd name="T16" fmla="*/ 18 w 80"/>
                  <a:gd name="T17" fmla="*/ 27 h 89"/>
                  <a:gd name="T18" fmla="*/ 17 w 80"/>
                  <a:gd name="T19" fmla="*/ 34 h 89"/>
                  <a:gd name="T20" fmla="*/ 22 w 80"/>
                  <a:gd name="T21" fmla="*/ 45 h 89"/>
                  <a:gd name="T22" fmla="*/ 27 w 80"/>
                  <a:gd name="T23" fmla="*/ 48 h 89"/>
                  <a:gd name="T24" fmla="*/ 34 w 80"/>
                  <a:gd name="T25" fmla="*/ 49 h 89"/>
                  <a:gd name="T26" fmla="*/ 34 w 80"/>
                  <a:gd name="T27" fmla="*/ 0 h 89"/>
                  <a:gd name="T28" fmla="*/ 46 w 80"/>
                  <a:gd name="T29" fmla="*/ 3 h 89"/>
                  <a:gd name="T30" fmla="*/ 56 w 80"/>
                  <a:gd name="T31" fmla="*/ 10 h 89"/>
                  <a:gd name="T32" fmla="*/ 60 w 80"/>
                  <a:gd name="T33" fmla="*/ 16 h 89"/>
                  <a:gd name="T34" fmla="*/ 66 w 80"/>
                  <a:gd name="T35" fmla="*/ 27 h 89"/>
                  <a:gd name="T36" fmla="*/ 66 w 80"/>
                  <a:gd name="T37" fmla="*/ 34 h 89"/>
                  <a:gd name="T38" fmla="*/ 65 w 80"/>
                  <a:gd name="T39" fmla="*/ 44 h 89"/>
                  <a:gd name="T40" fmla="*/ 80 w 80"/>
                  <a:gd name="T41" fmla="*/ 77 h 89"/>
                  <a:gd name="T42" fmla="*/ 46 w 80"/>
                  <a:gd name="T43" fmla="*/ 65 h 89"/>
                  <a:gd name="T44" fmla="*/ 39 w 80"/>
                  <a:gd name="T45" fmla="*/ 66 h 89"/>
                  <a:gd name="T46" fmla="*/ 34 w 80"/>
                  <a:gd name="T47" fmla="*/ 67 h 89"/>
                  <a:gd name="T48" fmla="*/ 20 w 80"/>
                  <a:gd name="T49" fmla="*/ 65 h 89"/>
                  <a:gd name="T50" fmla="*/ 10 w 80"/>
                  <a:gd name="T51" fmla="*/ 58 h 89"/>
                  <a:gd name="T52" fmla="*/ 6 w 80"/>
                  <a:gd name="T53" fmla="*/ 52 h 89"/>
                  <a:gd name="T54" fmla="*/ 0 w 80"/>
                  <a:gd name="T55" fmla="*/ 41 h 89"/>
                  <a:gd name="T56" fmla="*/ 0 w 80"/>
                  <a:gd name="T57" fmla="*/ 34 h 89"/>
                  <a:gd name="T58" fmla="*/ 3 w 80"/>
                  <a:gd name="T59" fmla="*/ 21 h 89"/>
                  <a:gd name="T60" fmla="*/ 10 w 80"/>
                  <a:gd name="T61" fmla="*/ 10 h 89"/>
                  <a:gd name="T62" fmla="*/ 14 w 80"/>
                  <a:gd name="T63" fmla="*/ 6 h 89"/>
                  <a:gd name="T64" fmla="*/ 27 w 80"/>
                  <a:gd name="T65" fmla="*/ 2 h 89"/>
                  <a:gd name="T66" fmla="*/ 34 w 80"/>
                  <a:gd name="T67" fmla="*/ 0 h 8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" h="89">
                    <a:moveTo>
                      <a:pt x="34" y="49"/>
                    </a:moveTo>
                    <a:lnTo>
                      <a:pt x="34" y="49"/>
                    </a:lnTo>
                    <a:lnTo>
                      <a:pt x="39" y="48"/>
                    </a:lnTo>
                    <a:lnTo>
                      <a:pt x="43" y="45"/>
                    </a:lnTo>
                    <a:lnTo>
                      <a:pt x="48" y="39"/>
                    </a:lnTo>
                    <a:lnTo>
                      <a:pt x="49" y="34"/>
                    </a:lnTo>
                    <a:lnTo>
                      <a:pt x="48" y="27"/>
                    </a:lnTo>
                    <a:lnTo>
                      <a:pt x="43" y="23"/>
                    </a:lnTo>
                    <a:lnTo>
                      <a:pt x="39" y="18"/>
                    </a:lnTo>
                    <a:lnTo>
                      <a:pt x="34" y="18"/>
                    </a:lnTo>
                    <a:lnTo>
                      <a:pt x="27" y="18"/>
                    </a:lnTo>
                    <a:lnTo>
                      <a:pt x="22" y="23"/>
                    </a:lnTo>
                    <a:lnTo>
                      <a:pt x="18" y="27"/>
                    </a:lnTo>
                    <a:lnTo>
                      <a:pt x="17" y="34"/>
                    </a:lnTo>
                    <a:lnTo>
                      <a:pt x="18" y="39"/>
                    </a:lnTo>
                    <a:lnTo>
                      <a:pt x="22" y="45"/>
                    </a:lnTo>
                    <a:lnTo>
                      <a:pt x="27" y="48"/>
                    </a:lnTo>
                    <a:lnTo>
                      <a:pt x="34" y="49"/>
                    </a:lnTo>
                    <a:close/>
                    <a:moveTo>
                      <a:pt x="34" y="0"/>
                    </a:moveTo>
                    <a:lnTo>
                      <a:pt x="34" y="0"/>
                    </a:lnTo>
                    <a:lnTo>
                      <a:pt x="39" y="2"/>
                    </a:lnTo>
                    <a:lnTo>
                      <a:pt x="46" y="3"/>
                    </a:lnTo>
                    <a:lnTo>
                      <a:pt x="52" y="6"/>
                    </a:lnTo>
                    <a:lnTo>
                      <a:pt x="56" y="10"/>
                    </a:lnTo>
                    <a:lnTo>
                      <a:pt x="60" y="16"/>
                    </a:lnTo>
                    <a:lnTo>
                      <a:pt x="63" y="21"/>
                    </a:lnTo>
                    <a:lnTo>
                      <a:pt x="66" y="27"/>
                    </a:lnTo>
                    <a:lnTo>
                      <a:pt x="66" y="34"/>
                    </a:lnTo>
                    <a:lnTo>
                      <a:pt x="66" y="39"/>
                    </a:lnTo>
                    <a:lnTo>
                      <a:pt x="65" y="44"/>
                    </a:lnTo>
                    <a:lnTo>
                      <a:pt x="60" y="53"/>
                    </a:lnTo>
                    <a:lnTo>
                      <a:pt x="80" y="77"/>
                    </a:lnTo>
                    <a:lnTo>
                      <a:pt x="67" y="89"/>
                    </a:lnTo>
                    <a:lnTo>
                      <a:pt x="46" y="65"/>
                    </a:lnTo>
                    <a:lnTo>
                      <a:pt x="39" y="66"/>
                    </a:lnTo>
                    <a:lnTo>
                      <a:pt x="34" y="67"/>
                    </a:lnTo>
                    <a:lnTo>
                      <a:pt x="27" y="66"/>
                    </a:lnTo>
                    <a:lnTo>
                      <a:pt x="20" y="65"/>
                    </a:lnTo>
                    <a:lnTo>
                      <a:pt x="14" y="60"/>
                    </a:lnTo>
                    <a:lnTo>
                      <a:pt x="10" y="58"/>
                    </a:lnTo>
                    <a:lnTo>
                      <a:pt x="6" y="52"/>
                    </a:lnTo>
                    <a:lnTo>
                      <a:pt x="3" y="46"/>
                    </a:lnTo>
                    <a:lnTo>
                      <a:pt x="0" y="41"/>
                    </a:lnTo>
                    <a:lnTo>
                      <a:pt x="0" y="34"/>
                    </a:lnTo>
                    <a:lnTo>
                      <a:pt x="0" y="27"/>
                    </a:lnTo>
                    <a:lnTo>
                      <a:pt x="3" y="21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0" y="3"/>
                    </a:lnTo>
                    <a:lnTo>
                      <a:pt x="27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0" name="Freeform 28"/>
              <p:cNvSpPr>
                <a:spLocks/>
              </p:cNvSpPr>
              <p:nvPr/>
            </p:nvSpPr>
            <p:spPr bwMode="auto">
              <a:xfrm>
                <a:off x="4106" y="318"/>
                <a:ext cx="32" cy="31"/>
              </a:xfrm>
              <a:custGeom>
                <a:avLst/>
                <a:gdLst>
                  <a:gd name="T0" fmla="*/ 26 w 32"/>
                  <a:gd name="T1" fmla="*/ 5 h 31"/>
                  <a:gd name="T2" fmla="*/ 26 w 32"/>
                  <a:gd name="T3" fmla="*/ 5 h 31"/>
                  <a:gd name="T4" fmla="*/ 31 w 32"/>
                  <a:gd name="T5" fmla="*/ 9 h 31"/>
                  <a:gd name="T6" fmla="*/ 32 w 32"/>
                  <a:gd name="T7" fmla="*/ 16 h 31"/>
                  <a:gd name="T8" fmla="*/ 32 w 32"/>
                  <a:gd name="T9" fmla="*/ 16 h 31"/>
                  <a:gd name="T10" fmla="*/ 31 w 32"/>
                  <a:gd name="T11" fmla="*/ 21 h 31"/>
                  <a:gd name="T12" fmla="*/ 26 w 32"/>
                  <a:gd name="T13" fmla="*/ 27 h 31"/>
                  <a:gd name="T14" fmla="*/ 26 w 32"/>
                  <a:gd name="T15" fmla="*/ 27 h 31"/>
                  <a:gd name="T16" fmla="*/ 22 w 32"/>
                  <a:gd name="T17" fmla="*/ 30 h 31"/>
                  <a:gd name="T18" fmla="*/ 17 w 32"/>
                  <a:gd name="T19" fmla="*/ 31 h 31"/>
                  <a:gd name="T20" fmla="*/ 17 w 32"/>
                  <a:gd name="T21" fmla="*/ 31 h 31"/>
                  <a:gd name="T22" fmla="*/ 10 w 32"/>
                  <a:gd name="T23" fmla="*/ 30 h 31"/>
                  <a:gd name="T24" fmla="*/ 5 w 32"/>
                  <a:gd name="T25" fmla="*/ 27 h 31"/>
                  <a:gd name="T26" fmla="*/ 5 w 32"/>
                  <a:gd name="T27" fmla="*/ 27 h 31"/>
                  <a:gd name="T28" fmla="*/ 1 w 32"/>
                  <a:gd name="T29" fmla="*/ 21 h 31"/>
                  <a:gd name="T30" fmla="*/ 0 w 32"/>
                  <a:gd name="T31" fmla="*/ 16 h 31"/>
                  <a:gd name="T32" fmla="*/ 0 w 32"/>
                  <a:gd name="T33" fmla="*/ 16 h 31"/>
                  <a:gd name="T34" fmla="*/ 1 w 32"/>
                  <a:gd name="T35" fmla="*/ 9 h 31"/>
                  <a:gd name="T36" fmla="*/ 5 w 32"/>
                  <a:gd name="T37" fmla="*/ 5 h 31"/>
                  <a:gd name="T38" fmla="*/ 5 w 32"/>
                  <a:gd name="T39" fmla="*/ 5 h 31"/>
                  <a:gd name="T40" fmla="*/ 10 w 32"/>
                  <a:gd name="T41" fmla="*/ 0 h 31"/>
                  <a:gd name="T42" fmla="*/ 17 w 32"/>
                  <a:gd name="T43" fmla="*/ 0 h 31"/>
                  <a:gd name="T44" fmla="*/ 17 w 32"/>
                  <a:gd name="T45" fmla="*/ 0 h 31"/>
                  <a:gd name="T46" fmla="*/ 22 w 32"/>
                  <a:gd name="T47" fmla="*/ 0 h 31"/>
                  <a:gd name="T48" fmla="*/ 26 w 32"/>
                  <a:gd name="T49" fmla="*/ 5 h 31"/>
                  <a:gd name="T50" fmla="*/ 26 w 32"/>
                  <a:gd name="T51" fmla="*/ 5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2" h="31">
                    <a:moveTo>
                      <a:pt x="26" y="5"/>
                    </a:moveTo>
                    <a:lnTo>
                      <a:pt x="26" y="5"/>
                    </a:lnTo>
                    <a:lnTo>
                      <a:pt x="31" y="9"/>
                    </a:lnTo>
                    <a:lnTo>
                      <a:pt x="32" y="16"/>
                    </a:lnTo>
                    <a:lnTo>
                      <a:pt x="31" y="21"/>
                    </a:lnTo>
                    <a:lnTo>
                      <a:pt x="26" y="27"/>
                    </a:lnTo>
                    <a:lnTo>
                      <a:pt x="22" y="30"/>
                    </a:lnTo>
                    <a:lnTo>
                      <a:pt x="17" y="31"/>
                    </a:lnTo>
                    <a:lnTo>
                      <a:pt x="10" y="30"/>
                    </a:lnTo>
                    <a:lnTo>
                      <a:pt x="5" y="27"/>
                    </a:lnTo>
                    <a:lnTo>
                      <a:pt x="1" y="21"/>
                    </a:lnTo>
                    <a:lnTo>
                      <a:pt x="0" y="16"/>
                    </a:lnTo>
                    <a:lnTo>
                      <a:pt x="1" y="9"/>
                    </a:lnTo>
                    <a:lnTo>
                      <a:pt x="5" y="5"/>
                    </a:lnTo>
                    <a:lnTo>
                      <a:pt x="10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1" name="Freeform 29"/>
              <p:cNvSpPr>
                <a:spLocks noEditPoints="1"/>
              </p:cNvSpPr>
              <p:nvPr/>
            </p:nvSpPr>
            <p:spPr bwMode="auto">
              <a:xfrm>
                <a:off x="4060" y="282"/>
                <a:ext cx="1586" cy="123"/>
              </a:xfrm>
              <a:custGeom>
                <a:avLst/>
                <a:gdLst>
                  <a:gd name="T0" fmla="*/ 63 w 1586"/>
                  <a:gd name="T1" fmla="*/ 85 h 123"/>
                  <a:gd name="T2" fmla="*/ 75 w 1586"/>
                  <a:gd name="T3" fmla="*/ 83 h 123"/>
                  <a:gd name="T4" fmla="*/ 109 w 1586"/>
                  <a:gd name="T5" fmla="*/ 95 h 123"/>
                  <a:gd name="T6" fmla="*/ 89 w 1586"/>
                  <a:gd name="T7" fmla="*/ 71 h 123"/>
                  <a:gd name="T8" fmla="*/ 95 w 1586"/>
                  <a:gd name="T9" fmla="*/ 57 h 123"/>
                  <a:gd name="T10" fmla="*/ 95 w 1586"/>
                  <a:gd name="T11" fmla="*/ 52 h 123"/>
                  <a:gd name="T12" fmla="*/ 92 w 1586"/>
                  <a:gd name="T13" fmla="*/ 39 h 123"/>
                  <a:gd name="T14" fmla="*/ 85 w 1586"/>
                  <a:gd name="T15" fmla="*/ 28 h 123"/>
                  <a:gd name="T16" fmla="*/ 81 w 1586"/>
                  <a:gd name="T17" fmla="*/ 24 h 123"/>
                  <a:gd name="T18" fmla="*/ 68 w 1586"/>
                  <a:gd name="T19" fmla="*/ 20 h 123"/>
                  <a:gd name="T20" fmla="*/ 63 w 1586"/>
                  <a:gd name="T21" fmla="*/ 18 h 123"/>
                  <a:gd name="T22" fmla="*/ 49 w 1586"/>
                  <a:gd name="T23" fmla="*/ 21 h 123"/>
                  <a:gd name="T24" fmla="*/ 39 w 1586"/>
                  <a:gd name="T25" fmla="*/ 28 h 123"/>
                  <a:gd name="T26" fmla="*/ 35 w 1586"/>
                  <a:gd name="T27" fmla="*/ 34 h 123"/>
                  <a:gd name="T28" fmla="*/ 29 w 1586"/>
                  <a:gd name="T29" fmla="*/ 45 h 123"/>
                  <a:gd name="T30" fmla="*/ 29 w 1586"/>
                  <a:gd name="T31" fmla="*/ 52 h 123"/>
                  <a:gd name="T32" fmla="*/ 32 w 1586"/>
                  <a:gd name="T33" fmla="*/ 64 h 123"/>
                  <a:gd name="T34" fmla="*/ 39 w 1586"/>
                  <a:gd name="T35" fmla="*/ 76 h 123"/>
                  <a:gd name="T36" fmla="*/ 43 w 1586"/>
                  <a:gd name="T37" fmla="*/ 78 h 123"/>
                  <a:gd name="T38" fmla="*/ 56 w 1586"/>
                  <a:gd name="T39" fmla="*/ 84 h 123"/>
                  <a:gd name="T40" fmla="*/ 63 w 1586"/>
                  <a:gd name="T41" fmla="*/ 85 h 123"/>
                  <a:gd name="T42" fmla="*/ 1586 w 1586"/>
                  <a:gd name="T43" fmla="*/ 122 h 123"/>
                  <a:gd name="T44" fmla="*/ 1586 w 1586"/>
                  <a:gd name="T45" fmla="*/ 122 h 123"/>
                  <a:gd name="T46" fmla="*/ 1570 w 1586"/>
                  <a:gd name="T47" fmla="*/ 123 h 123"/>
                  <a:gd name="T48" fmla="*/ 71 w 1586"/>
                  <a:gd name="T49" fmla="*/ 123 h 123"/>
                  <a:gd name="T50" fmla="*/ 43 w 1586"/>
                  <a:gd name="T51" fmla="*/ 119 h 123"/>
                  <a:gd name="T52" fmla="*/ 19 w 1586"/>
                  <a:gd name="T53" fmla="*/ 105 h 123"/>
                  <a:gd name="T54" fmla="*/ 11 w 1586"/>
                  <a:gd name="T55" fmla="*/ 97 h 123"/>
                  <a:gd name="T56" fmla="*/ 1 w 1586"/>
                  <a:gd name="T57" fmla="*/ 74 h 123"/>
                  <a:gd name="T58" fmla="*/ 0 w 1586"/>
                  <a:gd name="T59" fmla="*/ 62 h 123"/>
                  <a:gd name="T60" fmla="*/ 5 w 1586"/>
                  <a:gd name="T61" fmla="*/ 38 h 123"/>
                  <a:gd name="T62" fmla="*/ 19 w 1586"/>
                  <a:gd name="T63" fmla="*/ 18 h 123"/>
                  <a:gd name="T64" fmla="*/ 30 w 1586"/>
                  <a:gd name="T65" fmla="*/ 11 h 123"/>
                  <a:gd name="T66" fmla="*/ 56 w 1586"/>
                  <a:gd name="T67" fmla="*/ 1 h 123"/>
                  <a:gd name="T68" fmla="*/ 1570 w 1586"/>
                  <a:gd name="T69" fmla="*/ 0 h 123"/>
                  <a:gd name="T70" fmla="*/ 1586 w 1586"/>
                  <a:gd name="T71" fmla="*/ 1 h 123"/>
                  <a:gd name="T72" fmla="*/ 1586 w 1586"/>
                  <a:gd name="T73" fmla="*/ 1 h 12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86" h="123">
                    <a:moveTo>
                      <a:pt x="63" y="85"/>
                    </a:moveTo>
                    <a:lnTo>
                      <a:pt x="63" y="85"/>
                    </a:lnTo>
                    <a:lnTo>
                      <a:pt x="68" y="84"/>
                    </a:lnTo>
                    <a:lnTo>
                      <a:pt x="75" y="83"/>
                    </a:lnTo>
                    <a:lnTo>
                      <a:pt x="96" y="107"/>
                    </a:lnTo>
                    <a:lnTo>
                      <a:pt x="109" y="95"/>
                    </a:lnTo>
                    <a:lnTo>
                      <a:pt x="89" y="71"/>
                    </a:lnTo>
                    <a:lnTo>
                      <a:pt x="94" y="62"/>
                    </a:lnTo>
                    <a:lnTo>
                      <a:pt x="95" y="57"/>
                    </a:lnTo>
                    <a:lnTo>
                      <a:pt x="95" y="52"/>
                    </a:lnTo>
                    <a:lnTo>
                      <a:pt x="95" y="45"/>
                    </a:lnTo>
                    <a:lnTo>
                      <a:pt x="92" y="39"/>
                    </a:lnTo>
                    <a:lnTo>
                      <a:pt x="89" y="34"/>
                    </a:lnTo>
                    <a:lnTo>
                      <a:pt x="85" y="28"/>
                    </a:lnTo>
                    <a:lnTo>
                      <a:pt x="81" y="24"/>
                    </a:lnTo>
                    <a:lnTo>
                      <a:pt x="75" y="21"/>
                    </a:lnTo>
                    <a:lnTo>
                      <a:pt x="68" y="20"/>
                    </a:lnTo>
                    <a:lnTo>
                      <a:pt x="63" y="18"/>
                    </a:lnTo>
                    <a:lnTo>
                      <a:pt x="56" y="20"/>
                    </a:lnTo>
                    <a:lnTo>
                      <a:pt x="49" y="21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5" y="34"/>
                    </a:lnTo>
                    <a:lnTo>
                      <a:pt x="32" y="39"/>
                    </a:lnTo>
                    <a:lnTo>
                      <a:pt x="29" y="45"/>
                    </a:lnTo>
                    <a:lnTo>
                      <a:pt x="29" y="52"/>
                    </a:lnTo>
                    <a:lnTo>
                      <a:pt x="29" y="59"/>
                    </a:lnTo>
                    <a:lnTo>
                      <a:pt x="32" y="64"/>
                    </a:lnTo>
                    <a:lnTo>
                      <a:pt x="35" y="70"/>
                    </a:lnTo>
                    <a:lnTo>
                      <a:pt x="39" y="76"/>
                    </a:lnTo>
                    <a:lnTo>
                      <a:pt x="43" y="78"/>
                    </a:lnTo>
                    <a:lnTo>
                      <a:pt x="49" y="83"/>
                    </a:lnTo>
                    <a:lnTo>
                      <a:pt x="56" y="84"/>
                    </a:lnTo>
                    <a:lnTo>
                      <a:pt x="63" y="85"/>
                    </a:lnTo>
                    <a:close/>
                    <a:moveTo>
                      <a:pt x="1586" y="1"/>
                    </a:moveTo>
                    <a:lnTo>
                      <a:pt x="1586" y="122"/>
                    </a:lnTo>
                    <a:lnTo>
                      <a:pt x="1570" y="123"/>
                    </a:lnTo>
                    <a:lnTo>
                      <a:pt x="71" y="123"/>
                    </a:lnTo>
                    <a:lnTo>
                      <a:pt x="56" y="122"/>
                    </a:lnTo>
                    <a:lnTo>
                      <a:pt x="43" y="119"/>
                    </a:lnTo>
                    <a:lnTo>
                      <a:pt x="30" y="114"/>
                    </a:lnTo>
                    <a:lnTo>
                      <a:pt x="19" y="105"/>
                    </a:lnTo>
                    <a:lnTo>
                      <a:pt x="11" y="97"/>
                    </a:lnTo>
                    <a:lnTo>
                      <a:pt x="5" y="85"/>
                    </a:lnTo>
                    <a:lnTo>
                      <a:pt x="1" y="74"/>
                    </a:lnTo>
                    <a:lnTo>
                      <a:pt x="0" y="62"/>
                    </a:lnTo>
                    <a:lnTo>
                      <a:pt x="1" y="49"/>
                    </a:lnTo>
                    <a:lnTo>
                      <a:pt x="5" y="38"/>
                    </a:lnTo>
                    <a:lnTo>
                      <a:pt x="11" y="28"/>
                    </a:lnTo>
                    <a:lnTo>
                      <a:pt x="19" y="18"/>
                    </a:lnTo>
                    <a:lnTo>
                      <a:pt x="30" y="11"/>
                    </a:lnTo>
                    <a:lnTo>
                      <a:pt x="43" y="6"/>
                    </a:lnTo>
                    <a:lnTo>
                      <a:pt x="56" y="1"/>
                    </a:lnTo>
                    <a:lnTo>
                      <a:pt x="71" y="0"/>
                    </a:lnTo>
                    <a:lnTo>
                      <a:pt x="1570" y="0"/>
                    </a:lnTo>
                    <a:lnTo>
                      <a:pt x="15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2" name="Freeform 30"/>
              <p:cNvSpPr>
                <a:spLocks/>
              </p:cNvSpPr>
              <p:nvPr/>
            </p:nvSpPr>
            <p:spPr bwMode="auto">
              <a:xfrm>
                <a:off x="4054" y="276"/>
                <a:ext cx="1592" cy="135"/>
              </a:xfrm>
              <a:custGeom>
                <a:avLst/>
                <a:gdLst>
                  <a:gd name="T0" fmla="*/ 1576 w 1592"/>
                  <a:gd name="T1" fmla="*/ 132 h 135"/>
                  <a:gd name="T2" fmla="*/ 1576 w 1592"/>
                  <a:gd name="T3" fmla="*/ 132 h 135"/>
                  <a:gd name="T4" fmla="*/ 1592 w 1592"/>
                  <a:gd name="T5" fmla="*/ 131 h 135"/>
                  <a:gd name="T6" fmla="*/ 1592 w 1592"/>
                  <a:gd name="T7" fmla="*/ 134 h 135"/>
                  <a:gd name="T8" fmla="*/ 1592 w 1592"/>
                  <a:gd name="T9" fmla="*/ 134 h 135"/>
                  <a:gd name="T10" fmla="*/ 1576 w 1592"/>
                  <a:gd name="T11" fmla="*/ 135 h 135"/>
                  <a:gd name="T12" fmla="*/ 77 w 1592"/>
                  <a:gd name="T13" fmla="*/ 135 h 135"/>
                  <a:gd name="T14" fmla="*/ 77 w 1592"/>
                  <a:gd name="T15" fmla="*/ 135 h 135"/>
                  <a:gd name="T16" fmla="*/ 62 w 1592"/>
                  <a:gd name="T17" fmla="*/ 134 h 135"/>
                  <a:gd name="T18" fmla="*/ 46 w 1592"/>
                  <a:gd name="T19" fmla="*/ 131 h 135"/>
                  <a:gd name="T20" fmla="*/ 34 w 1592"/>
                  <a:gd name="T21" fmla="*/ 124 h 135"/>
                  <a:gd name="T22" fmla="*/ 22 w 1592"/>
                  <a:gd name="T23" fmla="*/ 115 h 135"/>
                  <a:gd name="T24" fmla="*/ 22 w 1592"/>
                  <a:gd name="T25" fmla="*/ 115 h 135"/>
                  <a:gd name="T26" fmla="*/ 13 w 1592"/>
                  <a:gd name="T27" fmla="*/ 106 h 135"/>
                  <a:gd name="T28" fmla="*/ 6 w 1592"/>
                  <a:gd name="T29" fmla="*/ 94 h 135"/>
                  <a:gd name="T30" fmla="*/ 1 w 1592"/>
                  <a:gd name="T31" fmla="*/ 82 h 135"/>
                  <a:gd name="T32" fmla="*/ 0 w 1592"/>
                  <a:gd name="T33" fmla="*/ 68 h 135"/>
                  <a:gd name="T34" fmla="*/ 0 w 1592"/>
                  <a:gd name="T35" fmla="*/ 68 h 135"/>
                  <a:gd name="T36" fmla="*/ 1 w 1592"/>
                  <a:gd name="T37" fmla="*/ 55 h 135"/>
                  <a:gd name="T38" fmla="*/ 6 w 1592"/>
                  <a:gd name="T39" fmla="*/ 41 h 135"/>
                  <a:gd name="T40" fmla="*/ 13 w 1592"/>
                  <a:gd name="T41" fmla="*/ 30 h 135"/>
                  <a:gd name="T42" fmla="*/ 22 w 1592"/>
                  <a:gd name="T43" fmla="*/ 20 h 135"/>
                  <a:gd name="T44" fmla="*/ 22 w 1592"/>
                  <a:gd name="T45" fmla="*/ 20 h 135"/>
                  <a:gd name="T46" fmla="*/ 34 w 1592"/>
                  <a:gd name="T47" fmla="*/ 12 h 135"/>
                  <a:gd name="T48" fmla="*/ 46 w 1592"/>
                  <a:gd name="T49" fmla="*/ 6 h 135"/>
                  <a:gd name="T50" fmla="*/ 62 w 1592"/>
                  <a:gd name="T51" fmla="*/ 2 h 135"/>
                  <a:gd name="T52" fmla="*/ 77 w 1592"/>
                  <a:gd name="T53" fmla="*/ 0 h 135"/>
                  <a:gd name="T54" fmla="*/ 1576 w 1592"/>
                  <a:gd name="T55" fmla="*/ 0 h 135"/>
                  <a:gd name="T56" fmla="*/ 1576 w 1592"/>
                  <a:gd name="T57" fmla="*/ 0 h 135"/>
                  <a:gd name="T58" fmla="*/ 1592 w 1592"/>
                  <a:gd name="T59" fmla="*/ 2 h 135"/>
                  <a:gd name="T60" fmla="*/ 1592 w 1592"/>
                  <a:gd name="T61" fmla="*/ 5 h 135"/>
                  <a:gd name="T62" fmla="*/ 1592 w 1592"/>
                  <a:gd name="T63" fmla="*/ 5 h 135"/>
                  <a:gd name="T64" fmla="*/ 1576 w 1592"/>
                  <a:gd name="T65" fmla="*/ 3 h 135"/>
                  <a:gd name="T66" fmla="*/ 77 w 1592"/>
                  <a:gd name="T67" fmla="*/ 3 h 135"/>
                  <a:gd name="T68" fmla="*/ 77 w 1592"/>
                  <a:gd name="T69" fmla="*/ 3 h 135"/>
                  <a:gd name="T70" fmla="*/ 62 w 1592"/>
                  <a:gd name="T71" fmla="*/ 5 h 135"/>
                  <a:gd name="T72" fmla="*/ 48 w 1592"/>
                  <a:gd name="T73" fmla="*/ 9 h 135"/>
                  <a:gd name="T74" fmla="*/ 35 w 1592"/>
                  <a:gd name="T75" fmla="*/ 14 h 135"/>
                  <a:gd name="T76" fmla="*/ 24 w 1592"/>
                  <a:gd name="T77" fmla="*/ 23 h 135"/>
                  <a:gd name="T78" fmla="*/ 24 w 1592"/>
                  <a:gd name="T79" fmla="*/ 23 h 135"/>
                  <a:gd name="T80" fmla="*/ 15 w 1592"/>
                  <a:gd name="T81" fmla="*/ 33 h 135"/>
                  <a:gd name="T82" fmla="*/ 8 w 1592"/>
                  <a:gd name="T83" fmla="*/ 42 h 135"/>
                  <a:gd name="T84" fmla="*/ 4 w 1592"/>
                  <a:gd name="T85" fmla="*/ 55 h 135"/>
                  <a:gd name="T86" fmla="*/ 3 w 1592"/>
                  <a:gd name="T87" fmla="*/ 68 h 135"/>
                  <a:gd name="T88" fmla="*/ 3 w 1592"/>
                  <a:gd name="T89" fmla="*/ 68 h 135"/>
                  <a:gd name="T90" fmla="*/ 4 w 1592"/>
                  <a:gd name="T91" fmla="*/ 82 h 135"/>
                  <a:gd name="T92" fmla="*/ 8 w 1592"/>
                  <a:gd name="T93" fmla="*/ 93 h 135"/>
                  <a:gd name="T94" fmla="*/ 15 w 1592"/>
                  <a:gd name="T95" fmla="*/ 104 h 135"/>
                  <a:gd name="T96" fmla="*/ 24 w 1592"/>
                  <a:gd name="T97" fmla="*/ 114 h 135"/>
                  <a:gd name="T98" fmla="*/ 35 w 1592"/>
                  <a:gd name="T99" fmla="*/ 121 h 135"/>
                  <a:gd name="T100" fmla="*/ 48 w 1592"/>
                  <a:gd name="T101" fmla="*/ 128 h 135"/>
                  <a:gd name="T102" fmla="*/ 62 w 1592"/>
                  <a:gd name="T103" fmla="*/ 131 h 135"/>
                  <a:gd name="T104" fmla="*/ 77 w 1592"/>
                  <a:gd name="T105" fmla="*/ 132 h 135"/>
                  <a:gd name="T106" fmla="*/ 1576 w 1592"/>
                  <a:gd name="T107" fmla="*/ 132 h 13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592" h="135">
                    <a:moveTo>
                      <a:pt x="1576" y="132"/>
                    </a:moveTo>
                    <a:lnTo>
                      <a:pt x="1576" y="132"/>
                    </a:lnTo>
                    <a:lnTo>
                      <a:pt x="1592" y="131"/>
                    </a:lnTo>
                    <a:lnTo>
                      <a:pt x="1592" y="134"/>
                    </a:lnTo>
                    <a:lnTo>
                      <a:pt x="1576" y="135"/>
                    </a:lnTo>
                    <a:lnTo>
                      <a:pt x="77" y="135"/>
                    </a:lnTo>
                    <a:lnTo>
                      <a:pt x="62" y="134"/>
                    </a:lnTo>
                    <a:lnTo>
                      <a:pt x="46" y="131"/>
                    </a:lnTo>
                    <a:lnTo>
                      <a:pt x="34" y="124"/>
                    </a:lnTo>
                    <a:lnTo>
                      <a:pt x="22" y="115"/>
                    </a:lnTo>
                    <a:lnTo>
                      <a:pt x="13" y="106"/>
                    </a:lnTo>
                    <a:lnTo>
                      <a:pt x="6" y="94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5"/>
                    </a:lnTo>
                    <a:lnTo>
                      <a:pt x="6" y="41"/>
                    </a:lnTo>
                    <a:lnTo>
                      <a:pt x="13" y="30"/>
                    </a:lnTo>
                    <a:lnTo>
                      <a:pt x="22" y="20"/>
                    </a:lnTo>
                    <a:lnTo>
                      <a:pt x="34" y="12"/>
                    </a:lnTo>
                    <a:lnTo>
                      <a:pt x="46" y="6"/>
                    </a:lnTo>
                    <a:lnTo>
                      <a:pt x="62" y="2"/>
                    </a:lnTo>
                    <a:lnTo>
                      <a:pt x="77" y="0"/>
                    </a:lnTo>
                    <a:lnTo>
                      <a:pt x="1576" y="0"/>
                    </a:lnTo>
                    <a:lnTo>
                      <a:pt x="1592" y="2"/>
                    </a:lnTo>
                    <a:lnTo>
                      <a:pt x="1592" y="5"/>
                    </a:lnTo>
                    <a:lnTo>
                      <a:pt x="1576" y="3"/>
                    </a:lnTo>
                    <a:lnTo>
                      <a:pt x="77" y="3"/>
                    </a:lnTo>
                    <a:lnTo>
                      <a:pt x="62" y="5"/>
                    </a:lnTo>
                    <a:lnTo>
                      <a:pt x="48" y="9"/>
                    </a:lnTo>
                    <a:lnTo>
                      <a:pt x="35" y="14"/>
                    </a:lnTo>
                    <a:lnTo>
                      <a:pt x="24" y="23"/>
                    </a:lnTo>
                    <a:lnTo>
                      <a:pt x="15" y="33"/>
                    </a:lnTo>
                    <a:lnTo>
                      <a:pt x="8" y="42"/>
                    </a:lnTo>
                    <a:lnTo>
                      <a:pt x="4" y="55"/>
                    </a:lnTo>
                    <a:lnTo>
                      <a:pt x="3" y="68"/>
                    </a:lnTo>
                    <a:lnTo>
                      <a:pt x="4" y="82"/>
                    </a:lnTo>
                    <a:lnTo>
                      <a:pt x="8" y="93"/>
                    </a:lnTo>
                    <a:lnTo>
                      <a:pt x="15" y="104"/>
                    </a:lnTo>
                    <a:lnTo>
                      <a:pt x="24" y="114"/>
                    </a:lnTo>
                    <a:lnTo>
                      <a:pt x="35" y="121"/>
                    </a:lnTo>
                    <a:lnTo>
                      <a:pt x="48" y="128"/>
                    </a:lnTo>
                    <a:lnTo>
                      <a:pt x="62" y="131"/>
                    </a:lnTo>
                    <a:lnTo>
                      <a:pt x="77" y="132"/>
                    </a:lnTo>
                    <a:lnTo>
                      <a:pt x="1576" y="13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3" name="Freeform 31"/>
              <p:cNvSpPr>
                <a:spLocks/>
              </p:cNvSpPr>
              <p:nvPr/>
            </p:nvSpPr>
            <p:spPr bwMode="auto">
              <a:xfrm>
                <a:off x="4057" y="279"/>
                <a:ext cx="1589" cy="129"/>
              </a:xfrm>
              <a:custGeom>
                <a:avLst/>
                <a:gdLst>
                  <a:gd name="T0" fmla="*/ 1589 w 1589"/>
                  <a:gd name="T1" fmla="*/ 2 h 129"/>
                  <a:gd name="T2" fmla="*/ 1589 w 1589"/>
                  <a:gd name="T3" fmla="*/ 4 h 129"/>
                  <a:gd name="T4" fmla="*/ 1589 w 1589"/>
                  <a:gd name="T5" fmla="*/ 4 h 129"/>
                  <a:gd name="T6" fmla="*/ 1573 w 1589"/>
                  <a:gd name="T7" fmla="*/ 3 h 129"/>
                  <a:gd name="T8" fmla="*/ 74 w 1589"/>
                  <a:gd name="T9" fmla="*/ 3 h 129"/>
                  <a:gd name="T10" fmla="*/ 74 w 1589"/>
                  <a:gd name="T11" fmla="*/ 3 h 129"/>
                  <a:gd name="T12" fmla="*/ 59 w 1589"/>
                  <a:gd name="T13" fmla="*/ 4 h 129"/>
                  <a:gd name="T14" fmla="*/ 46 w 1589"/>
                  <a:gd name="T15" fmla="*/ 9 h 129"/>
                  <a:gd name="T16" fmla="*/ 33 w 1589"/>
                  <a:gd name="T17" fmla="*/ 14 h 129"/>
                  <a:gd name="T18" fmla="*/ 22 w 1589"/>
                  <a:gd name="T19" fmla="*/ 21 h 129"/>
                  <a:gd name="T20" fmla="*/ 22 w 1589"/>
                  <a:gd name="T21" fmla="*/ 21 h 129"/>
                  <a:gd name="T22" fmla="*/ 14 w 1589"/>
                  <a:gd name="T23" fmla="*/ 31 h 129"/>
                  <a:gd name="T24" fmla="*/ 8 w 1589"/>
                  <a:gd name="T25" fmla="*/ 41 h 129"/>
                  <a:gd name="T26" fmla="*/ 4 w 1589"/>
                  <a:gd name="T27" fmla="*/ 52 h 129"/>
                  <a:gd name="T28" fmla="*/ 3 w 1589"/>
                  <a:gd name="T29" fmla="*/ 65 h 129"/>
                  <a:gd name="T30" fmla="*/ 3 w 1589"/>
                  <a:gd name="T31" fmla="*/ 65 h 129"/>
                  <a:gd name="T32" fmla="*/ 4 w 1589"/>
                  <a:gd name="T33" fmla="*/ 77 h 129"/>
                  <a:gd name="T34" fmla="*/ 8 w 1589"/>
                  <a:gd name="T35" fmla="*/ 88 h 129"/>
                  <a:gd name="T36" fmla="*/ 14 w 1589"/>
                  <a:gd name="T37" fmla="*/ 100 h 129"/>
                  <a:gd name="T38" fmla="*/ 22 w 1589"/>
                  <a:gd name="T39" fmla="*/ 108 h 129"/>
                  <a:gd name="T40" fmla="*/ 22 w 1589"/>
                  <a:gd name="T41" fmla="*/ 108 h 129"/>
                  <a:gd name="T42" fmla="*/ 33 w 1589"/>
                  <a:gd name="T43" fmla="*/ 117 h 129"/>
                  <a:gd name="T44" fmla="*/ 46 w 1589"/>
                  <a:gd name="T45" fmla="*/ 122 h 129"/>
                  <a:gd name="T46" fmla="*/ 59 w 1589"/>
                  <a:gd name="T47" fmla="*/ 125 h 129"/>
                  <a:gd name="T48" fmla="*/ 74 w 1589"/>
                  <a:gd name="T49" fmla="*/ 126 h 129"/>
                  <a:gd name="T50" fmla="*/ 1573 w 1589"/>
                  <a:gd name="T51" fmla="*/ 126 h 129"/>
                  <a:gd name="T52" fmla="*/ 1573 w 1589"/>
                  <a:gd name="T53" fmla="*/ 126 h 129"/>
                  <a:gd name="T54" fmla="*/ 1589 w 1589"/>
                  <a:gd name="T55" fmla="*/ 125 h 129"/>
                  <a:gd name="T56" fmla="*/ 1589 w 1589"/>
                  <a:gd name="T57" fmla="*/ 125 h 129"/>
                  <a:gd name="T58" fmla="*/ 1589 w 1589"/>
                  <a:gd name="T59" fmla="*/ 125 h 129"/>
                  <a:gd name="T60" fmla="*/ 1589 w 1589"/>
                  <a:gd name="T61" fmla="*/ 128 h 129"/>
                  <a:gd name="T62" fmla="*/ 1589 w 1589"/>
                  <a:gd name="T63" fmla="*/ 128 h 129"/>
                  <a:gd name="T64" fmla="*/ 1573 w 1589"/>
                  <a:gd name="T65" fmla="*/ 129 h 129"/>
                  <a:gd name="T66" fmla="*/ 74 w 1589"/>
                  <a:gd name="T67" fmla="*/ 129 h 129"/>
                  <a:gd name="T68" fmla="*/ 74 w 1589"/>
                  <a:gd name="T69" fmla="*/ 129 h 129"/>
                  <a:gd name="T70" fmla="*/ 59 w 1589"/>
                  <a:gd name="T71" fmla="*/ 128 h 129"/>
                  <a:gd name="T72" fmla="*/ 45 w 1589"/>
                  <a:gd name="T73" fmla="*/ 125 h 129"/>
                  <a:gd name="T74" fmla="*/ 32 w 1589"/>
                  <a:gd name="T75" fmla="*/ 118 h 129"/>
                  <a:gd name="T76" fmla="*/ 21 w 1589"/>
                  <a:gd name="T77" fmla="*/ 111 h 129"/>
                  <a:gd name="T78" fmla="*/ 12 w 1589"/>
                  <a:gd name="T79" fmla="*/ 101 h 129"/>
                  <a:gd name="T80" fmla="*/ 5 w 1589"/>
                  <a:gd name="T81" fmla="*/ 90 h 129"/>
                  <a:gd name="T82" fmla="*/ 1 w 1589"/>
                  <a:gd name="T83" fmla="*/ 79 h 129"/>
                  <a:gd name="T84" fmla="*/ 0 w 1589"/>
                  <a:gd name="T85" fmla="*/ 65 h 129"/>
                  <a:gd name="T86" fmla="*/ 0 w 1589"/>
                  <a:gd name="T87" fmla="*/ 65 h 129"/>
                  <a:gd name="T88" fmla="*/ 1 w 1589"/>
                  <a:gd name="T89" fmla="*/ 52 h 129"/>
                  <a:gd name="T90" fmla="*/ 5 w 1589"/>
                  <a:gd name="T91" fmla="*/ 39 h 129"/>
                  <a:gd name="T92" fmla="*/ 12 w 1589"/>
                  <a:gd name="T93" fmla="*/ 30 h 129"/>
                  <a:gd name="T94" fmla="*/ 21 w 1589"/>
                  <a:gd name="T95" fmla="*/ 20 h 129"/>
                  <a:gd name="T96" fmla="*/ 21 w 1589"/>
                  <a:gd name="T97" fmla="*/ 20 h 129"/>
                  <a:gd name="T98" fmla="*/ 32 w 1589"/>
                  <a:gd name="T99" fmla="*/ 11 h 129"/>
                  <a:gd name="T100" fmla="*/ 45 w 1589"/>
                  <a:gd name="T101" fmla="*/ 6 h 129"/>
                  <a:gd name="T102" fmla="*/ 59 w 1589"/>
                  <a:gd name="T103" fmla="*/ 2 h 129"/>
                  <a:gd name="T104" fmla="*/ 74 w 1589"/>
                  <a:gd name="T105" fmla="*/ 0 h 129"/>
                  <a:gd name="T106" fmla="*/ 1573 w 1589"/>
                  <a:gd name="T107" fmla="*/ 0 h 129"/>
                  <a:gd name="T108" fmla="*/ 1573 w 1589"/>
                  <a:gd name="T109" fmla="*/ 0 h 129"/>
                  <a:gd name="T110" fmla="*/ 1589 w 1589"/>
                  <a:gd name="T111" fmla="*/ 2 h 129"/>
                  <a:gd name="T112" fmla="*/ 1589 w 1589"/>
                  <a:gd name="T113" fmla="*/ 2 h 12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589" h="129">
                    <a:moveTo>
                      <a:pt x="1589" y="2"/>
                    </a:moveTo>
                    <a:lnTo>
                      <a:pt x="1589" y="4"/>
                    </a:lnTo>
                    <a:lnTo>
                      <a:pt x="1573" y="3"/>
                    </a:lnTo>
                    <a:lnTo>
                      <a:pt x="74" y="3"/>
                    </a:lnTo>
                    <a:lnTo>
                      <a:pt x="59" y="4"/>
                    </a:lnTo>
                    <a:lnTo>
                      <a:pt x="46" y="9"/>
                    </a:lnTo>
                    <a:lnTo>
                      <a:pt x="33" y="14"/>
                    </a:lnTo>
                    <a:lnTo>
                      <a:pt x="22" y="21"/>
                    </a:lnTo>
                    <a:lnTo>
                      <a:pt x="14" y="31"/>
                    </a:lnTo>
                    <a:lnTo>
                      <a:pt x="8" y="41"/>
                    </a:lnTo>
                    <a:lnTo>
                      <a:pt x="4" y="52"/>
                    </a:lnTo>
                    <a:lnTo>
                      <a:pt x="3" y="65"/>
                    </a:lnTo>
                    <a:lnTo>
                      <a:pt x="4" y="77"/>
                    </a:lnTo>
                    <a:lnTo>
                      <a:pt x="8" y="88"/>
                    </a:lnTo>
                    <a:lnTo>
                      <a:pt x="14" y="100"/>
                    </a:lnTo>
                    <a:lnTo>
                      <a:pt x="22" y="108"/>
                    </a:lnTo>
                    <a:lnTo>
                      <a:pt x="33" y="117"/>
                    </a:lnTo>
                    <a:lnTo>
                      <a:pt x="46" y="122"/>
                    </a:lnTo>
                    <a:lnTo>
                      <a:pt x="59" y="125"/>
                    </a:lnTo>
                    <a:lnTo>
                      <a:pt x="74" y="126"/>
                    </a:lnTo>
                    <a:lnTo>
                      <a:pt x="1573" y="126"/>
                    </a:lnTo>
                    <a:lnTo>
                      <a:pt x="1589" y="125"/>
                    </a:lnTo>
                    <a:lnTo>
                      <a:pt x="1589" y="128"/>
                    </a:lnTo>
                    <a:lnTo>
                      <a:pt x="1573" y="129"/>
                    </a:lnTo>
                    <a:lnTo>
                      <a:pt x="74" y="129"/>
                    </a:lnTo>
                    <a:lnTo>
                      <a:pt x="59" y="128"/>
                    </a:lnTo>
                    <a:lnTo>
                      <a:pt x="45" y="125"/>
                    </a:lnTo>
                    <a:lnTo>
                      <a:pt x="32" y="118"/>
                    </a:lnTo>
                    <a:lnTo>
                      <a:pt x="21" y="111"/>
                    </a:lnTo>
                    <a:lnTo>
                      <a:pt x="12" y="101"/>
                    </a:lnTo>
                    <a:lnTo>
                      <a:pt x="5" y="90"/>
                    </a:lnTo>
                    <a:lnTo>
                      <a:pt x="1" y="79"/>
                    </a:lnTo>
                    <a:lnTo>
                      <a:pt x="0" y="65"/>
                    </a:lnTo>
                    <a:lnTo>
                      <a:pt x="1" y="52"/>
                    </a:lnTo>
                    <a:lnTo>
                      <a:pt x="5" y="39"/>
                    </a:lnTo>
                    <a:lnTo>
                      <a:pt x="12" y="30"/>
                    </a:lnTo>
                    <a:lnTo>
                      <a:pt x="21" y="20"/>
                    </a:lnTo>
                    <a:lnTo>
                      <a:pt x="32" y="11"/>
                    </a:lnTo>
                    <a:lnTo>
                      <a:pt x="45" y="6"/>
                    </a:lnTo>
                    <a:lnTo>
                      <a:pt x="59" y="2"/>
                    </a:lnTo>
                    <a:lnTo>
                      <a:pt x="74" y="0"/>
                    </a:lnTo>
                    <a:lnTo>
                      <a:pt x="1573" y="0"/>
                    </a:lnTo>
                    <a:lnTo>
                      <a:pt x="1589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" name="Freeform 32"/>
              <p:cNvSpPr>
                <a:spLocks/>
              </p:cNvSpPr>
              <p:nvPr/>
            </p:nvSpPr>
            <p:spPr bwMode="auto">
              <a:xfrm>
                <a:off x="3992" y="401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</a:gdLst>
                <a:ahLst/>
                <a:cxnLst>
                  <a:cxn ang="T5">
                    <a:pos x="T0" y="0"/>
                  </a:cxn>
                  <a:cxn ang="T6">
                    <a:pos x="T1" y="0"/>
                  </a:cxn>
                  <a:cxn ang="T7">
                    <a:pos x="T2" y="0"/>
                  </a:cxn>
                  <a:cxn ang="T8">
                    <a:pos x="T3" y="0"/>
                  </a:cxn>
                  <a:cxn ang="T9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5" name="Freeform 33"/>
              <p:cNvSpPr>
                <a:spLocks/>
              </p:cNvSpPr>
              <p:nvPr/>
            </p:nvSpPr>
            <p:spPr bwMode="auto">
              <a:xfrm>
                <a:off x="3992" y="29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  <a:gd name="T12" fmla="*/ 0 w 2"/>
                  <a:gd name="T13" fmla="*/ 0 h 2"/>
                  <a:gd name="T14" fmla="*/ 2 w 2"/>
                  <a:gd name="T15" fmla="*/ 0 h 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6" name="Rectangle 34"/>
              <p:cNvSpPr>
                <a:spLocks noChangeArrowheads="1"/>
              </p:cNvSpPr>
              <p:nvPr/>
            </p:nvSpPr>
            <p:spPr bwMode="auto">
              <a:xfrm>
                <a:off x="3992" y="401"/>
                <a:ext cx="1" cy="1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157" name="Freeform 35"/>
              <p:cNvSpPr>
                <a:spLocks/>
              </p:cNvSpPr>
              <p:nvPr/>
            </p:nvSpPr>
            <p:spPr bwMode="auto">
              <a:xfrm>
                <a:off x="3992" y="401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8" name="Freeform 36"/>
              <p:cNvSpPr>
                <a:spLocks/>
              </p:cNvSpPr>
              <p:nvPr/>
            </p:nvSpPr>
            <p:spPr bwMode="auto">
              <a:xfrm>
                <a:off x="3992" y="29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</a:gdLst>
                <a:ahLst/>
                <a:cxnLst>
                  <a:cxn ang="T7">
                    <a:pos x="0" y="T0"/>
                  </a:cxn>
                  <a:cxn ang="T8">
                    <a:pos x="0" y="T1"/>
                  </a:cxn>
                  <a:cxn ang="T9">
                    <a:pos x="0" y="T2"/>
                  </a:cxn>
                  <a:cxn ang="T10">
                    <a:pos x="0" y="T3"/>
                  </a:cxn>
                  <a:cxn ang="T11">
                    <a:pos x="0" y="T4"/>
                  </a:cxn>
                  <a:cxn ang="T12">
                    <a:pos x="0" y="T5"/>
                  </a:cxn>
                  <a:cxn ang="T13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9" name="Freeform 37"/>
              <p:cNvSpPr>
                <a:spLocks/>
              </p:cNvSpPr>
              <p:nvPr/>
            </p:nvSpPr>
            <p:spPr bwMode="auto">
              <a:xfrm>
                <a:off x="3909" y="304"/>
                <a:ext cx="44" cy="49"/>
              </a:xfrm>
              <a:custGeom>
                <a:avLst/>
                <a:gdLst>
                  <a:gd name="T0" fmla="*/ 9 w 44"/>
                  <a:gd name="T1" fmla="*/ 19 h 49"/>
                  <a:gd name="T2" fmla="*/ 9 w 44"/>
                  <a:gd name="T3" fmla="*/ 19 h 49"/>
                  <a:gd name="T4" fmla="*/ 0 w 44"/>
                  <a:gd name="T5" fmla="*/ 20 h 49"/>
                  <a:gd name="T6" fmla="*/ 0 w 44"/>
                  <a:gd name="T7" fmla="*/ 0 h 49"/>
                  <a:gd name="T8" fmla="*/ 23 w 44"/>
                  <a:gd name="T9" fmla="*/ 13 h 49"/>
                  <a:gd name="T10" fmla="*/ 44 w 44"/>
                  <a:gd name="T11" fmla="*/ 24 h 49"/>
                  <a:gd name="T12" fmla="*/ 23 w 44"/>
                  <a:gd name="T13" fmla="*/ 37 h 49"/>
                  <a:gd name="T14" fmla="*/ 0 w 44"/>
                  <a:gd name="T15" fmla="*/ 49 h 49"/>
                  <a:gd name="T16" fmla="*/ 0 w 44"/>
                  <a:gd name="T17" fmla="*/ 30 h 49"/>
                  <a:gd name="T18" fmla="*/ 0 w 44"/>
                  <a:gd name="T19" fmla="*/ 30 h 49"/>
                  <a:gd name="T20" fmla="*/ 9 w 44"/>
                  <a:gd name="T21" fmla="*/ 28 h 49"/>
                  <a:gd name="T22" fmla="*/ 9 w 44"/>
                  <a:gd name="T23" fmla="*/ 19 h 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4" h="49">
                    <a:moveTo>
                      <a:pt x="9" y="19"/>
                    </a:moveTo>
                    <a:lnTo>
                      <a:pt x="9" y="19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3" y="13"/>
                    </a:lnTo>
                    <a:lnTo>
                      <a:pt x="44" y="24"/>
                    </a:lnTo>
                    <a:lnTo>
                      <a:pt x="23" y="37"/>
                    </a:lnTo>
                    <a:lnTo>
                      <a:pt x="0" y="49"/>
                    </a:lnTo>
                    <a:lnTo>
                      <a:pt x="0" y="30"/>
                    </a:lnTo>
                    <a:lnTo>
                      <a:pt x="9" y="28"/>
                    </a:lnTo>
                    <a:lnTo>
                      <a:pt x="9" y="19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60" name="Freeform 38"/>
              <p:cNvSpPr>
                <a:spLocks/>
              </p:cNvSpPr>
              <p:nvPr/>
            </p:nvSpPr>
            <p:spPr bwMode="auto">
              <a:xfrm>
                <a:off x="3909" y="323"/>
                <a:ext cx="9" cy="11"/>
              </a:xfrm>
              <a:custGeom>
                <a:avLst/>
                <a:gdLst>
                  <a:gd name="T0" fmla="*/ 9 w 9"/>
                  <a:gd name="T1" fmla="*/ 9 h 11"/>
                  <a:gd name="T2" fmla="*/ 9 w 9"/>
                  <a:gd name="T3" fmla="*/ 9 h 11"/>
                  <a:gd name="T4" fmla="*/ 0 w 9"/>
                  <a:gd name="T5" fmla="*/ 11 h 11"/>
                  <a:gd name="T6" fmla="*/ 0 w 9"/>
                  <a:gd name="T7" fmla="*/ 5 h 11"/>
                  <a:gd name="T8" fmla="*/ 0 w 9"/>
                  <a:gd name="T9" fmla="*/ 1 h 11"/>
                  <a:gd name="T10" fmla="*/ 0 w 9"/>
                  <a:gd name="T11" fmla="*/ 1 h 11"/>
                  <a:gd name="T12" fmla="*/ 9 w 9"/>
                  <a:gd name="T13" fmla="*/ 0 h 11"/>
                  <a:gd name="T14" fmla="*/ 9 w 9"/>
                  <a:gd name="T15" fmla="*/ 9 h 1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11">
                    <a:moveTo>
                      <a:pt x="9" y="9"/>
                    </a:moveTo>
                    <a:lnTo>
                      <a:pt x="9" y="9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61" name="Freeform 39"/>
              <p:cNvSpPr>
                <a:spLocks noEditPoints="1"/>
              </p:cNvSpPr>
              <p:nvPr/>
            </p:nvSpPr>
            <p:spPr bwMode="auto">
              <a:xfrm>
                <a:off x="3811" y="286"/>
                <a:ext cx="181" cy="124"/>
              </a:xfrm>
              <a:custGeom>
                <a:avLst/>
                <a:gdLst>
                  <a:gd name="T0" fmla="*/ 83 w 181"/>
                  <a:gd name="T1" fmla="*/ 96 h 124"/>
                  <a:gd name="T2" fmla="*/ 94 w 181"/>
                  <a:gd name="T3" fmla="*/ 103 h 124"/>
                  <a:gd name="T4" fmla="*/ 107 w 181"/>
                  <a:gd name="T5" fmla="*/ 105 h 124"/>
                  <a:gd name="T6" fmla="*/ 114 w 181"/>
                  <a:gd name="T7" fmla="*/ 104 h 124"/>
                  <a:gd name="T8" fmla="*/ 127 w 181"/>
                  <a:gd name="T9" fmla="*/ 100 h 124"/>
                  <a:gd name="T10" fmla="*/ 135 w 181"/>
                  <a:gd name="T11" fmla="*/ 90 h 124"/>
                  <a:gd name="T12" fmla="*/ 141 w 181"/>
                  <a:gd name="T13" fmla="*/ 79 h 124"/>
                  <a:gd name="T14" fmla="*/ 132 w 181"/>
                  <a:gd name="T15" fmla="*/ 72 h 124"/>
                  <a:gd name="T16" fmla="*/ 131 w 181"/>
                  <a:gd name="T17" fmla="*/ 76 h 124"/>
                  <a:gd name="T18" fmla="*/ 128 w 181"/>
                  <a:gd name="T19" fmla="*/ 84 h 124"/>
                  <a:gd name="T20" fmla="*/ 124 w 181"/>
                  <a:gd name="T21" fmla="*/ 88 h 124"/>
                  <a:gd name="T22" fmla="*/ 117 w 181"/>
                  <a:gd name="T23" fmla="*/ 94 h 124"/>
                  <a:gd name="T24" fmla="*/ 107 w 181"/>
                  <a:gd name="T25" fmla="*/ 96 h 124"/>
                  <a:gd name="T26" fmla="*/ 103 w 181"/>
                  <a:gd name="T27" fmla="*/ 96 h 124"/>
                  <a:gd name="T28" fmla="*/ 94 w 181"/>
                  <a:gd name="T29" fmla="*/ 91 h 124"/>
                  <a:gd name="T30" fmla="*/ 90 w 181"/>
                  <a:gd name="T31" fmla="*/ 88 h 124"/>
                  <a:gd name="T32" fmla="*/ 84 w 181"/>
                  <a:gd name="T33" fmla="*/ 80 h 124"/>
                  <a:gd name="T34" fmla="*/ 83 w 181"/>
                  <a:gd name="T35" fmla="*/ 72 h 124"/>
                  <a:gd name="T36" fmla="*/ 84 w 181"/>
                  <a:gd name="T37" fmla="*/ 63 h 124"/>
                  <a:gd name="T38" fmla="*/ 93 w 181"/>
                  <a:gd name="T39" fmla="*/ 52 h 124"/>
                  <a:gd name="T40" fmla="*/ 98 w 181"/>
                  <a:gd name="T41" fmla="*/ 67 h 124"/>
                  <a:gd name="T42" fmla="*/ 142 w 181"/>
                  <a:gd name="T43" fmla="*/ 42 h 124"/>
                  <a:gd name="T44" fmla="*/ 98 w 181"/>
                  <a:gd name="T45" fmla="*/ 18 h 124"/>
                  <a:gd name="T46" fmla="*/ 98 w 181"/>
                  <a:gd name="T47" fmla="*/ 38 h 124"/>
                  <a:gd name="T48" fmla="*/ 89 w 181"/>
                  <a:gd name="T49" fmla="*/ 42 h 124"/>
                  <a:gd name="T50" fmla="*/ 80 w 181"/>
                  <a:gd name="T51" fmla="*/ 51 h 124"/>
                  <a:gd name="T52" fmla="*/ 75 w 181"/>
                  <a:gd name="T53" fmla="*/ 59 h 124"/>
                  <a:gd name="T54" fmla="*/ 73 w 181"/>
                  <a:gd name="T55" fmla="*/ 72 h 124"/>
                  <a:gd name="T56" fmla="*/ 73 w 181"/>
                  <a:gd name="T57" fmla="*/ 79 h 124"/>
                  <a:gd name="T58" fmla="*/ 79 w 181"/>
                  <a:gd name="T59" fmla="*/ 90 h 124"/>
                  <a:gd name="T60" fmla="*/ 83 w 181"/>
                  <a:gd name="T61" fmla="*/ 96 h 124"/>
                  <a:gd name="T62" fmla="*/ 181 w 181"/>
                  <a:gd name="T63" fmla="*/ 115 h 124"/>
                  <a:gd name="T64" fmla="*/ 178 w 181"/>
                  <a:gd name="T65" fmla="*/ 115 h 124"/>
                  <a:gd name="T66" fmla="*/ 162 w 181"/>
                  <a:gd name="T67" fmla="*/ 118 h 124"/>
                  <a:gd name="T68" fmla="*/ 136 w 181"/>
                  <a:gd name="T69" fmla="*/ 121 h 124"/>
                  <a:gd name="T70" fmla="*/ 66 w 181"/>
                  <a:gd name="T71" fmla="*/ 124 h 124"/>
                  <a:gd name="T72" fmla="*/ 0 w 181"/>
                  <a:gd name="T73" fmla="*/ 107 h 124"/>
                  <a:gd name="T74" fmla="*/ 9 w 181"/>
                  <a:gd name="T75" fmla="*/ 105 h 124"/>
                  <a:gd name="T76" fmla="*/ 19 w 181"/>
                  <a:gd name="T77" fmla="*/ 94 h 124"/>
                  <a:gd name="T78" fmla="*/ 20 w 181"/>
                  <a:gd name="T79" fmla="*/ 34 h 124"/>
                  <a:gd name="T80" fmla="*/ 19 w 181"/>
                  <a:gd name="T81" fmla="*/ 25 h 124"/>
                  <a:gd name="T82" fmla="*/ 9 w 181"/>
                  <a:gd name="T83" fmla="*/ 16 h 124"/>
                  <a:gd name="T84" fmla="*/ 0 w 181"/>
                  <a:gd name="T85" fmla="*/ 0 h 124"/>
                  <a:gd name="T86" fmla="*/ 66 w 181"/>
                  <a:gd name="T87" fmla="*/ 0 h 124"/>
                  <a:gd name="T88" fmla="*/ 149 w 181"/>
                  <a:gd name="T89" fmla="*/ 3 h 124"/>
                  <a:gd name="T90" fmla="*/ 174 w 181"/>
                  <a:gd name="T91" fmla="*/ 6 h 124"/>
                  <a:gd name="T92" fmla="*/ 180 w 181"/>
                  <a:gd name="T93" fmla="*/ 7 h 124"/>
                  <a:gd name="T94" fmla="*/ 181 w 181"/>
                  <a:gd name="T95" fmla="*/ 7 h 12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81" h="124">
                    <a:moveTo>
                      <a:pt x="83" y="96"/>
                    </a:moveTo>
                    <a:lnTo>
                      <a:pt x="83" y="96"/>
                    </a:lnTo>
                    <a:lnTo>
                      <a:pt x="89" y="100"/>
                    </a:lnTo>
                    <a:lnTo>
                      <a:pt x="94" y="103"/>
                    </a:lnTo>
                    <a:lnTo>
                      <a:pt x="100" y="104"/>
                    </a:lnTo>
                    <a:lnTo>
                      <a:pt x="107" y="105"/>
                    </a:lnTo>
                    <a:lnTo>
                      <a:pt x="114" y="104"/>
                    </a:lnTo>
                    <a:lnTo>
                      <a:pt x="121" y="103"/>
                    </a:lnTo>
                    <a:lnTo>
                      <a:pt x="127" y="100"/>
                    </a:lnTo>
                    <a:lnTo>
                      <a:pt x="131" y="96"/>
                    </a:lnTo>
                    <a:lnTo>
                      <a:pt x="135" y="90"/>
                    </a:lnTo>
                    <a:lnTo>
                      <a:pt x="139" y="84"/>
                    </a:lnTo>
                    <a:lnTo>
                      <a:pt x="141" y="79"/>
                    </a:lnTo>
                    <a:lnTo>
                      <a:pt x="142" y="72"/>
                    </a:lnTo>
                    <a:lnTo>
                      <a:pt x="132" y="72"/>
                    </a:lnTo>
                    <a:lnTo>
                      <a:pt x="131" y="76"/>
                    </a:lnTo>
                    <a:lnTo>
                      <a:pt x="129" y="80"/>
                    </a:lnTo>
                    <a:lnTo>
                      <a:pt x="128" y="84"/>
                    </a:lnTo>
                    <a:lnTo>
                      <a:pt x="124" y="88"/>
                    </a:lnTo>
                    <a:lnTo>
                      <a:pt x="121" y="91"/>
                    </a:lnTo>
                    <a:lnTo>
                      <a:pt x="117" y="94"/>
                    </a:lnTo>
                    <a:lnTo>
                      <a:pt x="112" y="96"/>
                    </a:lnTo>
                    <a:lnTo>
                      <a:pt x="107" y="96"/>
                    </a:lnTo>
                    <a:lnTo>
                      <a:pt x="103" y="96"/>
                    </a:lnTo>
                    <a:lnTo>
                      <a:pt x="98" y="94"/>
                    </a:lnTo>
                    <a:lnTo>
                      <a:pt x="94" y="91"/>
                    </a:lnTo>
                    <a:lnTo>
                      <a:pt x="90" y="88"/>
                    </a:lnTo>
                    <a:lnTo>
                      <a:pt x="87" y="84"/>
                    </a:lnTo>
                    <a:lnTo>
                      <a:pt x="84" y="80"/>
                    </a:lnTo>
                    <a:lnTo>
                      <a:pt x="83" y="76"/>
                    </a:lnTo>
                    <a:lnTo>
                      <a:pt x="83" y="72"/>
                    </a:lnTo>
                    <a:lnTo>
                      <a:pt x="84" y="63"/>
                    </a:lnTo>
                    <a:lnTo>
                      <a:pt x="87" y="58"/>
                    </a:lnTo>
                    <a:lnTo>
                      <a:pt x="93" y="52"/>
                    </a:lnTo>
                    <a:lnTo>
                      <a:pt x="98" y="48"/>
                    </a:lnTo>
                    <a:lnTo>
                      <a:pt x="98" y="67"/>
                    </a:lnTo>
                    <a:lnTo>
                      <a:pt x="121" y="55"/>
                    </a:lnTo>
                    <a:lnTo>
                      <a:pt x="142" y="42"/>
                    </a:lnTo>
                    <a:lnTo>
                      <a:pt x="121" y="31"/>
                    </a:lnTo>
                    <a:lnTo>
                      <a:pt x="98" y="18"/>
                    </a:lnTo>
                    <a:lnTo>
                      <a:pt x="98" y="38"/>
                    </a:lnTo>
                    <a:lnTo>
                      <a:pt x="94" y="39"/>
                    </a:lnTo>
                    <a:lnTo>
                      <a:pt x="89" y="42"/>
                    </a:lnTo>
                    <a:lnTo>
                      <a:pt x="84" y="46"/>
                    </a:lnTo>
                    <a:lnTo>
                      <a:pt x="80" y="51"/>
                    </a:lnTo>
                    <a:lnTo>
                      <a:pt x="77" y="55"/>
                    </a:lnTo>
                    <a:lnTo>
                      <a:pt x="75" y="59"/>
                    </a:lnTo>
                    <a:lnTo>
                      <a:pt x="73" y="65"/>
                    </a:lnTo>
                    <a:lnTo>
                      <a:pt x="73" y="72"/>
                    </a:lnTo>
                    <a:lnTo>
                      <a:pt x="73" y="79"/>
                    </a:lnTo>
                    <a:lnTo>
                      <a:pt x="76" y="84"/>
                    </a:lnTo>
                    <a:lnTo>
                      <a:pt x="79" y="90"/>
                    </a:lnTo>
                    <a:lnTo>
                      <a:pt x="83" y="96"/>
                    </a:lnTo>
                    <a:close/>
                    <a:moveTo>
                      <a:pt x="181" y="7"/>
                    </a:moveTo>
                    <a:lnTo>
                      <a:pt x="181" y="115"/>
                    </a:lnTo>
                    <a:lnTo>
                      <a:pt x="178" y="115"/>
                    </a:lnTo>
                    <a:lnTo>
                      <a:pt x="162" y="118"/>
                    </a:lnTo>
                    <a:lnTo>
                      <a:pt x="136" y="121"/>
                    </a:lnTo>
                    <a:lnTo>
                      <a:pt x="104" y="122"/>
                    </a:lnTo>
                    <a:lnTo>
                      <a:pt x="66" y="124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9" y="105"/>
                    </a:lnTo>
                    <a:lnTo>
                      <a:pt x="14" y="101"/>
                    </a:lnTo>
                    <a:lnTo>
                      <a:pt x="19" y="94"/>
                    </a:lnTo>
                    <a:lnTo>
                      <a:pt x="20" y="87"/>
                    </a:lnTo>
                    <a:lnTo>
                      <a:pt x="20" y="34"/>
                    </a:lnTo>
                    <a:lnTo>
                      <a:pt x="19" y="25"/>
                    </a:lnTo>
                    <a:lnTo>
                      <a:pt x="14" y="20"/>
                    </a:lnTo>
                    <a:lnTo>
                      <a:pt x="9" y="16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112" y="0"/>
                    </a:lnTo>
                    <a:lnTo>
                      <a:pt x="149" y="3"/>
                    </a:lnTo>
                    <a:lnTo>
                      <a:pt x="174" y="6"/>
                    </a:lnTo>
                    <a:lnTo>
                      <a:pt x="180" y="7"/>
                    </a:lnTo>
                    <a:lnTo>
                      <a:pt x="18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62" name="Freeform 40"/>
              <p:cNvSpPr>
                <a:spLocks/>
              </p:cNvSpPr>
              <p:nvPr/>
            </p:nvSpPr>
            <p:spPr bwMode="auto">
              <a:xfrm>
                <a:off x="3884" y="324"/>
                <a:ext cx="69" cy="67"/>
              </a:xfrm>
              <a:custGeom>
                <a:avLst/>
                <a:gdLst>
                  <a:gd name="T0" fmla="*/ 34 w 69"/>
                  <a:gd name="T1" fmla="*/ 67 h 67"/>
                  <a:gd name="T2" fmla="*/ 34 w 69"/>
                  <a:gd name="T3" fmla="*/ 67 h 67"/>
                  <a:gd name="T4" fmla="*/ 27 w 69"/>
                  <a:gd name="T5" fmla="*/ 66 h 67"/>
                  <a:gd name="T6" fmla="*/ 21 w 69"/>
                  <a:gd name="T7" fmla="*/ 65 h 67"/>
                  <a:gd name="T8" fmla="*/ 16 w 69"/>
                  <a:gd name="T9" fmla="*/ 62 h 67"/>
                  <a:gd name="T10" fmla="*/ 10 w 69"/>
                  <a:gd name="T11" fmla="*/ 58 h 67"/>
                  <a:gd name="T12" fmla="*/ 10 w 69"/>
                  <a:gd name="T13" fmla="*/ 58 h 67"/>
                  <a:gd name="T14" fmla="*/ 6 w 69"/>
                  <a:gd name="T15" fmla="*/ 52 h 67"/>
                  <a:gd name="T16" fmla="*/ 3 w 69"/>
                  <a:gd name="T17" fmla="*/ 46 h 67"/>
                  <a:gd name="T18" fmla="*/ 0 w 69"/>
                  <a:gd name="T19" fmla="*/ 41 h 67"/>
                  <a:gd name="T20" fmla="*/ 0 w 69"/>
                  <a:gd name="T21" fmla="*/ 34 h 67"/>
                  <a:gd name="T22" fmla="*/ 0 w 69"/>
                  <a:gd name="T23" fmla="*/ 34 h 67"/>
                  <a:gd name="T24" fmla="*/ 0 w 69"/>
                  <a:gd name="T25" fmla="*/ 27 h 67"/>
                  <a:gd name="T26" fmla="*/ 2 w 69"/>
                  <a:gd name="T27" fmla="*/ 21 h 67"/>
                  <a:gd name="T28" fmla="*/ 4 w 69"/>
                  <a:gd name="T29" fmla="*/ 17 h 67"/>
                  <a:gd name="T30" fmla="*/ 7 w 69"/>
                  <a:gd name="T31" fmla="*/ 13 h 67"/>
                  <a:gd name="T32" fmla="*/ 11 w 69"/>
                  <a:gd name="T33" fmla="*/ 8 h 67"/>
                  <a:gd name="T34" fmla="*/ 16 w 69"/>
                  <a:gd name="T35" fmla="*/ 4 h 67"/>
                  <a:gd name="T36" fmla="*/ 21 w 69"/>
                  <a:gd name="T37" fmla="*/ 1 h 67"/>
                  <a:gd name="T38" fmla="*/ 25 w 69"/>
                  <a:gd name="T39" fmla="*/ 0 h 67"/>
                  <a:gd name="T40" fmla="*/ 25 w 69"/>
                  <a:gd name="T41" fmla="*/ 4 h 67"/>
                  <a:gd name="T42" fmla="*/ 25 w 69"/>
                  <a:gd name="T43" fmla="*/ 10 h 67"/>
                  <a:gd name="T44" fmla="*/ 25 w 69"/>
                  <a:gd name="T45" fmla="*/ 10 h 67"/>
                  <a:gd name="T46" fmla="*/ 20 w 69"/>
                  <a:gd name="T47" fmla="*/ 14 h 67"/>
                  <a:gd name="T48" fmla="*/ 14 w 69"/>
                  <a:gd name="T49" fmla="*/ 20 h 67"/>
                  <a:gd name="T50" fmla="*/ 11 w 69"/>
                  <a:gd name="T51" fmla="*/ 25 h 67"/>
                  <a:gd name="T52" fmla="*/ 10 w 69"/>
                  <a:gd name="T53" fmla="*/ 34 h 67"/>
                  <a:gd name="T54" fmla="*/ 10 w 69"/>
                  <a:gd name="T55" fmla="*/ 34 h 67"/>
                  <a:gd name="T56" fmla="*/ 10 w 69"/>
                  <a:gd name="T57" fmla="*/ 38 h 67"/>
                  <a:gd name="T58" fmla="*/ 11 w 69"/>
                  <a:gd name="T59" fmla="*/ 42 h 67"/>
                  <a:gd name="T60" fmla="*/ 14 w 69"/>
                  <a:gd name="T61" fmla="*/ 46 h 67"/>
                  <a:gd name="T62" fmla="*/ 17 w 69"/>
                  <a:gd name="T63" fmla="*/ 50 h 67"/>
                  <a:gd name="T64" fmla="*/ 17 w 69"/>
                  <a:gd name="T65" fmla="*/ 50 h 67"/>
                  <a:gd name="T66" fmla="*/ 21 w 69"/>
                  <a:gd name="T67" fmla="*/ 53 h 67"/>
                  <a:gd name="T68" fmla="*/ 25 w 69"/>
                  <a:gd name="T69" fmla="*/ 56 h 67"/>
                  <a:gd name="T70" fmla="*/ 30 w 69"/>
                  <a:gd name="T71" fmla="*/ 58 h 67"/>
                  <a:gd name="T72" fmla="*/ 34 w 69"/>
                  <a:gd name="T73" fmla="*/ 58 h 67"/>
                  <a:gd name="T74" fmla="*/ 34 w 69"/>
                  <a:gd name="T75" fmla="*/ 58 h 67"/>
                  <a:gd name="T76" fmla="*/ 39 w 69"/>
                  <a:gd name="T77" fmla="*/ 58 h 67"/>
                  <a:gd name="T78" fmla="*/ 44 w 69"/>
                  <a:gd name="T79" fmla="*/ 56 h 67"/>
                  <a:gd name="T80" fmla="*/ 48 w 69"/>
                  <a:gd name="T81" fmla="*/ 53 h 67"/>
                  <a:gd name="T82" fmla="*/ 51 w 69"/>
                  <a:gd name="T83" fmla="*/ 50 h 67"/>
                  <a:gd name="T84" fmla="*/ 51 w 69"/>
                  <a:gd name="T85" fmla="*/ 50 h 67"/>
                  <a:gd name="T86" fmla="*/ 55 w 69"/>
                  <a:gd name="T87" fmla="*/ 46 h 67"/>
                  <a:gd name="T88" fmla="*/ 56 w 69"/>
                  <a:gd name="T89" fmla="*/ 42 h 67"/>
                  <a:gd name="T90" fmla="*/ 58 w 69"/>
                  <a:gd name="T91" fmla="*/ 38 h 67"/>
                  <a:gd name="T92" fmla="*/ 59 w 69"/>
                  <a:gd name="T93" fmla="*/ 34 h 67"/>
                  <a:gd name="T94" fmla="*/ 69 w 69"/>
                  <a:gd name="T95" fmla="*/ 34 h 67"/>
                  <a:gd name="T96" fmla="*/ 69 w 69"/>
                  <a:gd name="T97" fmla="*/ 34 h 67"/>
                  <a:gd name="T98" fmla="*/ 68 w 69"/>
                  <a:gd name="T99" fmla="*/ 41 h 67"/>
                  <a:gd name="T100" fmla="*/ 66 w 69"/>
                  <a:gd name="T101" fmla="*/ 46 h 67"/>
                  <a:gd name="T102" fmla="*/ 62 w 69"/>
                  <a:gd name="T103" fmla="*/ 52 h 67"/>
                  <a:gd name="T104" fmla="*/ 58 w 69"/>
                  <a:gd name="T105" fmla="*/ 58 h 67"/>
                  <a:gd name="T106" fmla="*/ 54 w 69"/>
                  <a:gd name="T107" fmla="*/ 62 h 67"/>
                  <a:gd name="T108" fmla="*/ 48 w 69"/>
                  <a:gd name="T109" fmla="*/ 65 h 67"/>
                  <a:gd name="T110" fmla="*/ 41 w 69"/>
                  <a:gd name="T111" fmla="*/ 66 h 67"/>
                  <a:gd name="T112" fmla="*/ 34 w 69"/>
                  <a:gd name="T113" fmla="*/ 67 h 67"/>
                  <a:gd name="T114" fmla="*/ 34 w 69"/>
                  <a:gd name="T115" fmla="*/ 67 h 6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69" h="67">
                    <a:moveTo>
                      <a:pt x="34" y="67"/>
                    </a:moveTo>
                    <a:lnTo>
                      <a:pt x="34" y="67"/>
                    </a:lnTo>
                    <a:lnTo>
                      <a:pt x="27" y="66"/>
                    </a:lnTo>
                    <a:lnTo>
                      <a:pt x="21" y="65"/>
                    </a:lnTo>
                    <a:lnTo>
                      <a:pt x="16" y="62"/>
                    </a:lnTo>
                    <a:lnTo>
                      <a:pt x="10" y="58"/>
                    </a:lnTo>
                    <a:lnTo>
                      <a:pt x="6" y="52"/>
                    </a:lnTo>
                    <a:lnTo>
                      <a:pt x="3" y="46"/>
                    </a:lnTo>
                    <a:lnTo>
                      <a:pt x="0" y="41"/>
                    </a:lnTo>
                    <a:lnTo>
                      <a:pt x="0" y="34"/>
                    </a:lnTo>
                    <a:lnTo>
                      <a:pt x="0" y="27"/>
                    </a:lnTo>
                    <a:lnTo>
                      <a:pt x="2" y="21"/>
                    </a:lnTo>
                    <a:lnTo>
                      <a:pt x="4" y="17"/>
                    </a:lnTo>
                    <a:lnTo>
                      <a:pt x="7" y="13"/>
                    </a:lnTo>
                    <a:lnTo>
                      <a:pt x="11" y="8"/>
                    </a:lnTo>
                    <a:lnTo>
                      <a:pt x="16" y="4"/>
                    </a:lnTo>
                    <a:lnTo>
                      <a:pt x="21" y="1"/>
                    </a:lnTo>
                    <a:lnTo>
                      <a:pt x="25" y="0"/>
                    </a:lnTo>
                    <a:lnTo>
                      <a:pt x="25" y="4"/>
                    </a:lnTo>
                    <a:lnTo>
                      <a:pt x="25" y="10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1" y="25"/>
                    </a:lnTo>
                    <a:lnTo>
                      <a:pt x="10" y="34"/>
                    </a:lnTo>
                    <a:lnTo>
                      <a:pt x="10" y="38"/>
                    </a:lnTo>
                    <a:lnTo>
                      <a:pt x="11" y="42"/>
                    </a:lnTo>
                    <a:lnTo>
                      <a:pt x="14" y="46"/>
                    </a:lnTo>
                    <a:lnTo>
                      <a:pt x="17" y="50"/>
                    </a:lnTo>
                    <a:lnTo>
                      <a:pt x="21" y="53"/>
                    </a:lnTo>
                    <a:lnTo>
                      <a:pt x="25" y="56"/>
                    </a:lnTo>
                    <a:lnTo>
                      <a:pt x="30" y="58"/>
                    </a:lnTo>
                    <a:lnTo>
                      <a:pt x="34" y="58"/>
                    </a:lnTo>
                    <a:lnTo>
                      <a:pt x="39" y="58"/>
                    </a:lnTo>
                    <a:lnTo>
                      <a:pt x="44" y="56"/>
                    </a:lnTo>
                    <a:lnTo>
                      <a:pt x="48" y="53"/>
                    </a:lnTo>
                    <a:lnTo>
                      <a:pt x="51" y="50"/>
                    </a:lnTo>
                    <a:lnTo>
                      <a:pt x="55" y="46"/>
                    </a:lnTo>
                    <a:lnTo>
                      <a:pt x="56" y="42"/>
                    </a:lnTo>
                    <a:lnTo>
                      <a:pt x="58" y="38"/>
                    </a:lnTo>
                    <a:lnTo>
                      <a:pt x="59" y="34"/>
                    </a:lnTo>
                    <a:lnTo>
                      <a:pt x="69" y="34"/>
                    </a:lnTo>
                    <a:lnTo>
                      <a:pt x="68" y="41"/>
                    </a:lnTo>
                    <a:lnTo>
                      <a:pt x="66" y="46"/>
                    </a:lnTo>
                    <a:lnTo>
                      <a:pt x="62" y="52"/>
                    </a:lnTo>
                    <a:lnTo>
                      <a:pt x="58" y="58"/>
                    </a:lnTo>
                    <a:lnTo>
                      <a:pt x="54" y="62"/>
                    </a:lnTo>
                    <a:lnTo>
                      <a:pt x="48" y="65"/>
                    </a:lnTo>
                    <a:lnTo>
                      <a:pt x="41" y="66"/>
                    </a:lnTo>
                    <a:lnTo>
                      <a:pt x="34" y="67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63" name="Freeform 41"/>
              <p:cNvSpPr>
                <a:spLocks/>
              </p:cNvSpPr>
              <p:nvPr/>
            </p:nvSpPr>
            <p:spPr bwMode="auto">
              <a:xfrm>
                <a:off x="3762" y="318"/>
                <a:ext cx="35" cy="59"/>
              </a:xfrm>
              <a:custGeom>
                <a:avLst/>
                <a:gdLst>
                  <a:gd name="T0" fmla="*/ 9 w 35"/>
                  <a:gd name="T1" fmla="*/ 14 h 59"/>
                  <a:gd name="T2" fmla="*/ 9 w 35"/>
                  <a:gd name="T3" fmla="*/ 14 h 59"/>
                  <a:gd name="T4" fmla="*/ 10 w 35"/>
                  <a:gd name="T5" fmla="*/ 19 h 59"/>
                  <a:gd name="T6" fmla="*/ 11 w 35"/>
                  <a:gd name="T7" fmla="*/ 21 h 59"/>
                  <a:gd name="T8" fmla="*/ 16 w 35"/>
                  <a:gd name="T9" fmla="*/ 24 h 59"/>
                  <a:gd name="T10" fmla="*/ 20 w 35"/>
                  <a:gd name="T11" fmla="*/ 26 h 59"/>
                  <a:gd name="T12" fmla="*/ 20 w 35"/>
                  <a:gd name="T13" fmla="*/ 26 h 59"/>
                  <a:gd name="T14" fmla="*/ 27 w 35"/>
                  <a:gd name="T15" fmla="*/ 28 h 59"/>
                  <a:gd name="T16" fmla="*/ 31 w 35"/>
                  <a:gd name="T17" fmla="*/ 33 h 59"/>
                  <a:gd name="T18" fmla="*/ 34 w 35"/>
                  <a:gd name="T19" fmla="*/ 37 h 59"/>
                  <a:gd name="T20" fmla="*/ 35 w 35"/>
                  <a:gd name="T21" fmla="*/ 42 h 59"/>
                  <a:gd name="T22" fmla="*/ 35 w 35"/>
                  <a:gd name="T23" fmla="*/ 42 h 59"/>
                  <a:gd name="T24" fmla="*/ 34 w 35"/>
                  <a:gd name="T25" fmla="*/ 49 h 59"/>
                  <a:gd name="T26" fmla="*/ 30 w 35"/>
                  <a:gd name="T27" fmla="*/ 54 h 59"/>
                  <a:gd name="T28" fmla="*/ 24 w 35"/>
                  <a:gd name="T29" fmla="*/ 58 h 59"/>
                  <a:gd name="T30" fmla="*/ 14 w 35"/>
                  <a:gd name="T31" fmla="*/ 59 h 59"/>
                  <a:gd name="T32" fmla="*/ 14 w 35"/>
                  <a:gd name="T33" fmla="*/ 59 h 59"/>
                  <a:gd name="T34" fmla="*/ 6 w 35"/>
                  <a:gd name="T35" fmla="*/ 58 h 59"/>
                  <a:gd name="T36" fmla="*/ 0 w 35"/>
                  <a:gd name="T37" fmla="*/ 55 h 59"/>
                  <a:gd name="T38" fmla="*/ 2 w 35"/>
                  <a:gd name="T39" fmla="*/ 49 h 59"/>
                  <a:gd name="T40" fmla="*/ 2 w 35"/>
                  <a:gd name="T41" fmla="*/ 49 h 59"/>
                  <a:gd name="T42" fmla="*/ 7 w 35"/>
                  <a:gd name="T43" fmla="*/ 52 h 59"/>
                  <a:gd name="T44" fmla="*/ 16 w 35"/>
                  <a:gd name="T45" fmla="*/ 54 h 59"/>
                  <a:gd name="T46" fmla="*/ 16 w 35"/>
                  <a:gd name="T47" fmla="*/ 54 h 59"/>
                  <a:gd name="T48" fmla="*/ 20 w 35"/>
                  <a:gd name="T49" fmla="*/ 52 h 59"/>
                  <a:gd name="T50" fmla="*/ 24 w 35"/>
                  <a:gd name="T51" fmla="*/ 51 h 59"/>
                  <a:gd name="T52" fmla="*/ 27 w 35"/>
                  <a:gd name="T53" fmla="*/ 47 h 59"/>
                  <a:gd name="T54" fmla="*/ 27 w 35"/>
                  <a:gd name="T55" fmla="*/ 44 h 59"/>
                  <a:gd name="T56" fmla="*/ 27 w 35"/>
                  <a:gd name="T57" fmla="*/ 44 h 59"/>
                  <a:gd name="T58" fmla="*/ 27 w 35"/>
                  <a:gd name="T59" fmla="*/ 40 h 59"/>
                  <a:gd name="T60" fmla="*/ 24 w 35"/>
                  <a:gd name="T61" fmla="*/ 37 h 59"/>
                  <a:gd name="T62" fmla="*/ 21 w 35"/>
                  <a:gd name="T63" fmla="*/ 34 h 59"/>
                  <a:gd name="T64" fmla="*/ 17 w 35"/>
                  <a:gd name="T65" fmla="*/ 33 h 59"/>
                  <a:gd name="T66" fmla="*/ 17 w 35"/>
                  <a:gd name="T67" fmla="*/ 33 h 59"/>
                  <a:gd name="T68" fmla="*/ 10 w 35"/>
                  <a:gd name="T69" fmla="*/ 28 h 59"/>
                  <a:gd name="T70" fmla="*/ 6 w 35"/>
                  <a:gd name="T71" fmla="*/ 26 h 59"/>
                  <a:gd name="T72" fmla="*/ 2 w 35"/>
                  <a:gd name="T73" fmla="*/ 21 h 59"/>
                  <a:gd name="T74" fmla="*/ 2 w 35"/>
                  <a:gd name="T75" fmla="*/ 16 h 59"/>
                  <a:gd name="T76" fmla="*/ 2 w 35"/>
                  <a:gd name="T77" fmla="*/ 16 h 59"/>
                  <a:gd name="T78" fmla="*/ 3 w 35"/>
                  <a:gd name="T79" fmla="*/ 9 h 59"/>
                  <a:gd name="T80" fmla="*/ 6 w 35"/>
                  <a:gd name="T81" fmla="*/ 5 h 59"/>
                  <a:gd name="T82" fmla="*/ 13 w 35"/>
                  <a:gd name="T83" fmla="*/ 2 h 59"/>
                  <a:gd name="T84" fmla="*/ 20 w 35"/>
                  <a:gd name="T85" fmla="*/ 0 h 59"/>
                  <a:gd name="T86" fmla="*/ 20 w 35"/>
                  <a:gd name="T87" fmla="*/ 0 h 59"/>
                  <a:gd name="T88" fmla="*/ 27 w 35"/>
                  <a:gd name="T89" fmla="*/ 0 h 59"/>
                  <a:gd name="T90" fmla="*/ 32 w 35"/>
                  <a:gd name="T91" fmla="*/ 3 h 59"/>
                  <a:gd name="T92" fmla="*/ 30 w 35"/>
                  <a:gd name="T93" fmla="*/ 9 h 59"/>
                  <a:gd name="T94" fmla="*/ 30 w 35"/>
                  <a:gd name="T95" fmla="*/ 9 h 59"/>
                  <a:gd name="T96" fmla="*/ 25 w 35"/>
                  <a:gd name="T97" fmla="*/ 7 h 59"/>
                  <a:gd name="T98" fmla="*/ 20 w 35"/>
                  <a:gd name="T99" fmla="*/ 6 h 59"/>
                  <a:gd name="T100" fmla="*/ 20 w 35"/>
                  <a:gd name="T101" fmla="*/ 6 h 59"/>
                  <a:gd name="T102" fmla="*/ 14 w 35"/>
                  <a:gd name="T103" fmla="*/ 7 h 59"/>
                  <a:gd name="T104" fmla="*/ 11 w 35"/>
                  <a:gd name="T105" fmla="*/ 9 h 59"/>
                  <a:gd name="T106" fmla="*/ 9 w 35"/>
                  <a:gd name="T107" fmla="*/ 12 h 59"/>
                  <a:gd name="T108" fmla="*/ 9 w 35"/>
                  <a:gd name="T109" fmla="*/ 14 h 59"/>
                  <a:gd name="T110" fmla="*/ 9 w 35"/>
                  <a:gd name="T111" fmla="*/ 14 h 5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5" h="59">
                    <a:moveTo>
                      <a:pt x="9" y="14"/>
                    </a:moveTo>
                    <a:lnTo>
                      <a:pt x="9" y="14"/>
                    </a:lnTo>
                    <a:lnTo>
                      <a:pt x="10" y="19"/>
                    </a:lnTo>
                    <a:lnTo>
                      <a:pt x="11" y="21"/>
                    </a:lnTo>
                    <a:lnTo>
                      <a:pt x="16" y="24"/>
                    </a:lnTo>
                    <a:lnTo>
                      <a:pt x="20" y="26"/>
                    </a:lnTo>
                    <a:lnTo>
                      <a:pt x="27" y="28"/>
                    </a:lnTo>
                    <a:lnTo>
                      <a:pt x="31" y="33"/>
                    </a:lnTo>
                    <a:lnTo>
                      <a:pt x="34" y="37"/>
                    </a:lnTo>
                    <a:lnTo>
                      <a:pt x="35" y="42"/>
                    </a:lnTo>
                    <a:lnTo>
                      <a:pt x="34" y="49"/>
                    </a:lnTo>
                    <a:lnTo>
                      <a:pt x="30" y="54"/>
                    </a:lnTo>
                    <a:lnTo>
                      <a:pt x="24" y="58"/>
                    </a:lnTo>
                    <a:lnTo>
                      <a:pt x="14" y="59"/>
                    </a:lnTo>
                    <a:lnTo>
                      <a:pt x="6" y="58"/>
                    </a:lnTo>
                    <a:lnTo>
                      <a:pt x="0" y="55"/>
                    </a:lnTo>
                    <a:lnTo>
                      <a:pt x="2" y="49"/>
                    </a:lnTo>
                    <a:lnTo>
                      <a:pt x="7" y="52"/>
                    </a:lnTo>
                    <a:lnTo>
                      <a:pt x="16" y="54"/>
                    </a:lnTo>
                    <a:lnTo>
                      <a:pt x="20" y="52"/>
                    </a:lnTo>
                    <a:lnTo>
                      <a:pt x="24" y="51"/>
                    </a:lnTo>
                    <a:lnTo>
                      <a:pt x="27" y="47"/>
                    </a:lnTo>
                    <a:lnTo>
                      <a:pt x="27" y="44"/>
                    </a:lnTo>
                    <a:lnTo>
                      <a:pt x="27" y="40"/>
                    </a:lnTo>
                    <a:lnTo>
                      <a:pt x="24" y="37"/>
                    </a:lnTo>
                    <a:lnTo>
                      <a:pt x="21" y="34"/>
                    </a:lnTo>
                    <a:lnTo>
                      <a:pt x="17" y="33"/>
                    </a:lnTo>
                    <a:lnTo>
                      <a:pt x="10" y="28"/>
                    </a:lnTo>
                    <a:lnTo>
                      <a:pt x="6" y="26"/>
                    </a:lnTo>
                    <a:lnTo>
                      <a:pt x="2" y="21"/>
                    </a:lnTo>
                    <a:lnTo>
                      <a:pt x="2" y="16"/>
                    </a:lnTo>
                    <a:lnTo>
                      <a:pt x="3" y="9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2" y="3"/>
                    </a:lnTo>
                    <a:lnTo>
                      <a:pt x="30" y="9"/>
                    </a:lnTo>
                    <a:lnTo>
                      <a:pt x="25" y="7"/>
                    </a:lnTo>
                    <a:lnTo>
                      <a:pt x="20" y="6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9" y="12"/>
                    </a:lnTo>
                    <a:lnTo>
                      <a:pt x="9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64" name="Freeform 42"/>
              <p:cNvSpPr>
                <a:spLocks/>
              </p:cNvSpPr>
              <p:nvPr/>
            </p:nvSpPr>
            <p:spPr bwMode="auto">
              <a:xfrm>
                <a:off x="3720" y="318"/>
                <a:ext cx="35" cy="59"/>
              </a:xfrm>
              <a:custGeom>
                <a:avLst/>
                <a:gdLst>
                  <a:gd name="T0" fmla="*/ 35 w 35"/>
                  <a:gd name="T1" fmla="*/ 42 h 59"/>
                  <a:gd name="T2" fmla="*/ 35 w 35"/>
                  <a:gd name="T3" fmla="*/ 42 h 59"/>
                  <a:gd name="T4" fmla="*/ 34 w 35"/>
                  <a:gd name="T5" fmla="*/ 49 h 59"/>
                  <a:gd name="T6" fmla="*/ 30 w 35"/>
                  <a:gd name="T7" fmla="*/ 54 h 59"/>
                  <a:gd name="T8" fmla="*/ 24 w 35"/>
                  <a:gd name="T9" fmla="*/ 58 h 59"/>
                  <a:gd name="T10" fmla="*/ 14 w 35"/>
                  <a:gd name="T11" fmla="*/ 59 h 59"/>
                  <a:gd name="T12" fmla="*/ 14 w 35"/>
                  <a:gd name="T13" fmla="*/ 59 h 59"/>
                  <a:gd name="T14" fmla="*/ 7 w 35"/>
                  <a:gd name="T15" fmla="*/ 58 h 59"/>
                  <a:gd name="T16" fmla="*/ 0 w 35"/>
                  <a:gd name="T17" fmla="*/ 55 h 59"/>
                  <a:gd name="T18" fmla="*/ 2 w 35"/>
                  <a:gd name="T19" fmla="*/ 49 h 59"/>
                  <a:gd name="T20" fmla="*/ 2 w 35"/>
                  <a:gd name="T21" fmla="*/ 49 h 59"/>
                  <a:gd name="T22" fmla="*/ 9 w 35"/>
                  <a:gd name="T23" fmla="*/ 52 h 59"/>
                  <a:gd name="T24" fmla="*/ 16 w 35"/>
                  <a:gd name="T25" fmla="*/ 54 h 59"/>
                  <a:gd name="T26" fmla="*/ 16 w 35"/>
                  <a:gd name="T27" fmla="*/ 54 h 59"/>
                  <a:gd name="T28" fmla="*/ 20 w 35"/>
                  <a:gd name="T29" fmla="*/ 52 h 59"/>
                  <a:gd name="T30" fmla="*/ 24 w 35"/>
                  <a:gd name="T31" fmla="*/ 51 h 59"/>
                  <a:gd name="T32" fmla="*/ 27 w 35"/>
                  <a:gd name="T33" fmla="*/ 47 h 59"/>
                  <a:gd name="T34" fmla="*/ 27 w 35"/>
                  <a:gd name="T35" fmla="*/ 44 h 59"/>
                  <a:gd name="T36" fmla="*/ 27 w 35"/>
                  <a:gd name="T37" fmla="*/ 44 h 59"/>
                  <a:gd name="T38" fmla="*/ 27 w 35"/>
                  <a:gd name="T39" fmla="*/ 40 h 59"/>
                  <a:gd name="T40" fmla="*/ 25 w 35"/>
                  <a:gd name="T41" fmla="*/ 37 h 59"/>
                  <a:gd name="T42" fmla="*/ 21 w 35"/>
                  <a:gd name="T43" fmla="*/ 34 h 59"/>
                  <a:gd name="T44" fmla="*/ 17 w 35"/>
                  <a:gd name="T45" fmla="*/ 33 h 59"/>
                  <a:gd name="T46" fmla="*/ 17 w 35"/>
                  <a:gd name="T47" fmla="*/ 33 h 59"/>
                  <a:gd name="T48" fmla="*/ 10 w 35"/>
                  <a:gd name="T49" fmla="*/ 28 h 59"/>
                  <a:gd name="T50" fmla="*/ 6 w 35"/>
                  <a:gd name="T51" fmla="*/ 26 h 59"/>
                  <a:gd name="T52" fmla="*/ 3 w 35"/>
                  <a:gd name="T53" fmla="*/ 21 h 59"/>
                  <a:gd name="T54" fmla="*/ 2 w 35"/>
                  <a:gd name="T55" fmla="*/ 16 h 59"/>
                  <a:gd name="T56" fmla="*/ 2 w 35"/>
                  <a:gd name="T57" fmla="*/ 16 h 59"/>
                  <a:gd name="T58" fmla="*/ 3 w 35"/>
                  <a:gd name="T59" fmla="*/ 9 h 59"/>
                  <a:gd name="T60" fmla="*/ 7 w 35"/>
                  <a:gd name="T61" fmla="*/ 5 h 59"/>
                  <a:gd name="T62" fmla="*/ 13 w 35"/>
                  <a:gd name="T63" fmla="*/ 2 h 59"/>
                  <a:gd name="T64" fmla="*/ 20 w 35"/>
                  <a:gd name="T65" fmla="*/ 0 h 59"/>
                  <a:gd name="T66" fmla="*/ 20 w 35"/>
                  <a:gd name="T67" fmla="*/ 0 h 59"/>
                  <a:gd name="T68" fmla="*/ 27 w 35"/>
                  <a:gd name="T69" fmla="*/ 0 h 59"/>
                  <a:gd name="T70" fmla="*/ 32 w 35"/>
                  <a:gd name="T71" fmla="*/ 3 h 59"/>
                  <a:gd name="T72" fmla="*/ 31 w 35"/>
                  <a:gd name="T73" fmla="*/ 9 h 59"/>
                  <a:gd name="T74" fmla="*/ 31 w 35"/>
                  <a:gd name="T75" fmla="*/ 9 h 59"/>
                  <a:gd name="T76" fmla="*/ 27 w 35"/>
                  <a:gd name="T77" fmla="*/ 7 h 59"/>
                  <a:gd name="T78" fmla="*/ 20 w 35"/>
                  <a:gd name="T79" fmla="*/ 6 h 59"/>
                  <a:gd name="T80" fmla="*/ 20 w 35"/>
                  <a:gd name="T81" fmla="*/ 6 h 59"/>
                  <a:gd name="T82" fmla="*/ 14 w 35"/>
                  <a:gd name="T83" fmla="*/ 7 h 59"/>
                  <a:gd name="T84" fmla="*/ 11 w 35"/>
                  <a:gd name="T85" fmla="*/ 9 h 59"/>
                  <a:gd name="T86" fmla="*/ 10 w 35"/>
                  <a:gd name="T87" fmla="*/ 12 h 59"/>
                  <a:gd name="T88" fmla="*/ 9 w 35"/>
                  <a:gd name="T89" fmla="*/ 14 h 59"/>
                  <a:gd name="T90" fmla="*/ 9 w 35"/>
                  <a:gd name="T91" fmla="*/ 14 h 59"/>
                  <a:gd name="T92" fmla="*/ 10 w 35"/>
                  <a:gd name="T93" fmla="*/ 19 h 59"/>
                  <a:gd name="T94" fmla="*/ 11 w 35"/>
                  <a:gd name="T95" fmla="*/ 21 h 59"/>
                  <a:gd name="T96" fmla="*/ 16 w 35"/>
                  <a:gd name="T97" fmla="*/ 24 h 59"/>
                  <a:gd name="T98" fmla="*/ 20 w 35"/>
                  <a:gd name="T99" fmla="*/ 26 h 59"/>
                  <a:gd name="T100" fmla="*/ 20 w 35"/>
                  <a:gd name="T101" fmla="*/ 26 h 59"/>
                  <a:gd name="T102" fmla="*/ 27 w 35"/>
                  <a:gd name="T103" fmla="*/ 28 h 59"/>
                  <a:gd name="T104" fmla="*/ 31 w 35"/>
                  <a:gd name="T105" fmla="*/ 33 h 59"/>
                  <a:gd name="T106" fmla="*/ 34 w 35"/>
                  <a:gd name="T107" fmla="*/ 37 h 59"/>
                  <a:gd name="T108" fmla="*/ 35 w 35"/>
                  <a:gd name="T109" fmla="*/ 42 h 59"/>
                  <a:gd name="T110" fmla="*/ 35 w 35"/>
                  <a:gd name="T111" fmla="*/ 42 h 5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5" h="59">
                    <a:moveTo>
                      <a:pt x="35" y="42"/>
                    </a:moveTo>
                    <a:lnTo>
                      <a:pt x="35" y="42"/>
                    </a:lnTo>
                    <a:lnTo>
                      <a:pt x="34" y="49"/>
                    </a:lnTo>
                    <a:lnTo>
                      <a:pt x="30" y="54"/>
                    </a:lnTo>
                    <a:lnTo>
                      <a:pt x="24" y="58"/>
                    </a:lnTo>
                    <a:lnTo>
                      <a:pt x="14" y="59"/>
                    </a:lnTo>
                    <a:lnTo>
                      <a:pt x="7" y="58"/>
                    </a:lnTo>
                    <a:lnTo>
                      <a:pt x="0" y="55"/>
                    </a:lnTo>
                    <a:lnTo>
                      <a:pt x="2" y="49"/>
                    </a:lnTo>
                    <a:lnTo>
                      <a:pt x="9" y="52"/>
                    </a:lnTo>
                    <a:lnTo>
                      <a:pt x="16" y="54"/>
                    </a:lnTo>
                    <a:lnTo>
                      <a:pt x="20" y="52"/>
                    </a:lnTo>
                    <a:lnTo>
                      <a:pt x="24" y="51"/>
                    </a:lnTo>
                    <a:lnTo>
                      <a:pt x="27" y="47"/>
                    </a:lnTo>
                    <a:lnTo>
                      <a:pt x="27" y="44"/>
                    </a:lnTo>
                    <a:lnTo>
                      <a:pt x="27" y="40"/>
                    </a:lnTo>
                    <a:lnTo>
                      <a:pt x="25" y="37"/>
                    </a:lnTo>
                    <a:lnTo>
                      <a:pt x="21" y="34"/>
                    </a:lnTo>
                    <a:lnTo>
                      <a:pt x="17" y="33"/>
                    </a:lnTo>
                    <a:lnTo>
                      <a:pt x="10" y="28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16"/>
                    </a:lnTo>
                    <a:lnTo>
                      <a:pt x="3" y="9"/>
                    </a:lnTo>
                    <a:lnTo>
                      <a:pt x="7" y="5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2" y="3"/>
                    </a:lnTo>
                    <a:lnTo>
                      <a:pt x="31" y="9"/>
                    </a:lnTo>
                    <a:lnTo>
                      <a:pt x="27" y="7"/>
                    </a:lnTo>
                    <a:lnTo>
                      <a:pt x="20" y="6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10" y="12"/>
                    </a:lnTo>
                    <a:lnTo>
                      <a:pt x="9" y="14"/>
                    </a:lnTo>
                    <a:lnTo>
                      <a:pt x="10" y="19"/>
                    </a:lnTo>
                    <a:lnTo>
                      <a:pt x="11" y="21"/>
                    </a:lnTo>
                    <a:lnTo>
                      <a:pt x="16" y="24"/>
                    </a:lnTo>
                    <a:lnTo>
                      <a:pt x="20" y="26"/>
                    </a:lnTo>
                    <a:lnTo>
                      <a:pt x="27" y="28"/>
                    </a:lnTo>
                    <a:lnTo>
                      <a:pt x="31" y="33"/>
                    </a:lnTo>
                    <a:lnTo>
                      <a:pt x="34" y="37"/>
                    </a:lnTo>
                    <a:lnTo>
                      <a:pt x="35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65" name="Freeform 43"/>
              <p:cNvSpPr>
                <a:spLocks noEditPoints="1"/>
              </p:cNvSpPr>
              <p:nvPr/>
            </p:nvSpPr>
            <p:spPr bwMode="auto">
              <a:xfrm>
                <a:off x="3647" y="300"/>
                <a:ext cx="184" cy="93"/>
              </a:xfrm>
              <a:custGeom>
                <a:avLst/>
                <a:gdLst>
                  <a:gd name="T0" fmla="*/ 45 w 184"/>
                  <a:gd name="T1" fmla="*/ 52 h 93"/>
                  <a:gd name="T2" fmla="*/ 52 w 184"/>
                  <a:gd name="T3" fmla="*/ 55 h 93"/>
                  <a:gd name="T4" fmla="*/ 56 w 184"/>
                  <a:gd name="T5" fmla="*/ 63 h 93"/>
                  <a:gd name="T6" fmla="*/ 68 w 184"/>
                  <a:gd name="T7" fmla="*/ 76 h 93"/>
                  <a:gd name="T8" fmla="*/ 63 w 184"/>
                  <a:gd name="T9" fmla="*/ 60 h 93"/>
                  <a:gd name="T10" fmla="*/ 55 w 184"/>
                  <a:gd name="T11" fmla="*/ 49 h 93"/>
                  <a:gd name="T12" fmla="*/ 59 w 184"/>
                  <a:gd name="T13" fmla="*/ 46 h 93"/>
                  <a:gd name="T14" fmla="*/ 66 w 184"/>
                  <a:gd name="T15" fmla="*/ 34 h 93"/>
                  <a:gd name="T16" fmla="*/ 60 w 184"/>
                  <a:gd name="T17" fmla="*/ 23 h 93"/>
                  <a:gd name="T18" fmla="*/ 55 w 184"/>
                  <a:gd name="T19" fmla="*/ 20 h 93"/>
                  <a:gd name="T20" fmla="*/ 31 w 184"/>
                  <a:gd name="T21" fmla="*/ 20 h 93"/>
                  <a:gd name="T22" fmla="*/ 164 w 184"/>
                  <a:gd name="T23" fmla="*/ 0 h 93"/>
                  <a:gd name="T24" fmla="*/ 178 w 184"/>
                  <a:gd name="T25" fmla="*/ 6 h 93"/>
                  <a:gd name="T26" fmla="*/ 184 w 184"/>
                  <a:gd name="T27" fmla="*/ 73 h 93"/>
                  <a:gd name="T28" fmla="*/ 178 w 184"/>
                  <a:gd name="T29" fmla="*/ 87 h 93"/>
                  <a:gd name="T30" fmla="*/ 20 w 184"/>
                  <a:gd name="T31" fmla="*/ 93 h 93"/>
                  <a:gd name="T32" fmla="*/ 6 w 184"/>
                  <a:gd name="T33" fmla="*/ 87 h 93"/>
                  <a:gd name="T34" fmla="*/ 0 w 184"/>
                  <a:gd name="T35" fmla="*/ 20 h 93"/>
                  <a:gd name="T36" fmla="*/ 6 w 184"/>
                  <a:gd name="T37" fmla="*/ 6 h 93"/>
                  <a:gd name="T38" fmla="*/ 164 w 184"/>
                  <a:gd name="T39" fmla="*/ 0 h 93"/>
                  <a:gd name="T40" fmla="*/ 97 w 184"/>
                  <a:gd name="T41" fmla="*/ 76 h 93"/>
                  <a:gd name="T42" fmla="*/ 108 w 184"/>
                  <a:gd name="T43" fmla="*/ 60 h 93"/>
                  <a:gd name="T44" fmla="*/ 104 w 184"/>
                  <a:gd name="T45" fmla="*/ 51 h 93"/>
                  <a:gd name="T46" fmla="*/ 93 w 184"/>
                  <a:gd name="T47" fmla="*/ 44 h 93"/>
                  <a:gd name="T48" fmla="*/ 83 w 184"/>
                  <a:gd name="T49" fmla="*/ 37 h 93"/>
                  <a:gd name="T50" fmla="*/ 83 w 184"/>
                  <a:gd name="T51" fmla="*/ 30 h 93"/>
                  <a:gd name="T52" fmla="*/ 93 w 184"/>
                  <a:gd name="T53" fmla="*/ 24 h 93"/>
                  <a:gd name="T54" fmla="*/ 104 w 184"/>
                  <a:gd name="T55" fmla="*/ 27 h 93"/>
                  <a:gd name="T56" fmla="*/ 100 w 184"/>
                  <a:gd name="T57" fmla="*/ 18 h 93"/>
                  <a:gd name="T58" fmla="*/ 86 w 184"/>
                  <a:gd name="T59" fmla="*/ 20 h 93"/>
                  <a:gd name="T60" fmla="*/ 75 w 184"/>
                  <a:gd name="T61" fmla="*/ 34 h 93"/>
                  <a:gd name="T62" fmla="*/ 79 w 184"/>
                  <a:gd name="T63" fmla="*/ 44 h 93"/>
                  <a:gd name="T64" fmla="*/ 90 w 184"/>
                  <a:gd name="T65" fmla="*/ 51 h 93"/>
                  <a:gd name="T66" fmla="*/ 100 w 184"/>
                  <a:gd name="T67" fmla="*/ 58 h 93"/>
                  <a:gd name="T68" fmla="*/ 100 w 184"/>
                  <a:gd name="T69" fmla="*/ 65 h 93"/>
                  <a:gd name="T70" fmla="*/ 89 w 184"/>
                  <a:gd name="T71" fmla="*/ 72 h 93"/>
                  <a:gd name="T72" fmla="*/ 75 w 184"/>
                  <a:gd name="T73" fmla="*/ 67 h 93"/>
                  <a:gd name="T74" fmla="*/ 80 w 184"/>
                  <a:gd name="T75" fmla="*/ 76 h 93"/>
                  <a:gd name="T76" fmla="*/ 135 w 184"/>
                  <a:gd name="T77" fmla="*/ 18 h 93"/>
                  <a:gd name="T78" fmla="*/ 121 w 184"/>
                  <a:gd name="T79" fmla="*/ 23 h 93"/>
                  <a:gd name="T80" fmla="*/ 117 w 184"/>
                  <a:gd name="T81" fmla="*/ 34 h 93"/>
                  <a:gd name="T82" fmla="*/ 125 w 184"/>
                  <a:gd name="T83" fmla="*/ 46 h 93"/>
                  <a:gd name="T84" fmla="*/ 136 w 184"/>
                  <a:gd name="T85" fmla="*/ 52 h 93"/>
                  <a:gd name="T86" fmla="*/ 142 w 184"/>
                  <a:gd name="T87" fmla="*/ 62 h 93"/>
                  <a:gd name="T88" fmla="*/ 139 w 184"/>
                  <a:gd name="T89" fmla="*/ 69 h 93"/>
                  <a:gd name="T90" fmla="*/ 131 w 184"/>
                  <a:gd name="T91" fmla="*/ 72 h 93"/>
                  <a:gd name="T92" fmla="*/ 115 w 184"/>
                  <a:gd name="T93" fmla="*/ 73 h 93"/>
                  <a:gd name="T94" fmla="*/ 129 w 184"/>
                  <a:gd name="T95" fmla="*/ 77 h 93"/>
                  <a:gd name="T96" fmla="*/ 145 w 184"/>
                  <a:gd name="T97" fmla="*/ 72 h 93"/>
                  <a:gd name="T98" fmla="*/ 150 w 184"/>
                  <a:gd name="T99" fmla="*/ 60 h 93"/>
                  <a:gd name="T100" fmla="*/ 142 w 184"/>
                  <a:gd name="T101" fmla="*/ 46 h 93"/>
                  <a:gd name="T102" fmla="*/ 131 w 184"/>
                  <a:gd name="T103" fmla="*/ 42 h 93"/>
                  <a:gd name="T104" fmla="*/ 124 w 184"/>
                  <a:gd name="T105" fmla="*/ 32 h 93"/>
                  <a:gd name="T106" fmla="*/ 126 w 184"/>
                  <a:gd name="T107" fmla="*/ 27 h 93"/>
                  <a:gd name="T108" fmla="*/ 135 w 184"/>
                  <a:gd name="T109" fmla="*/ 24 h 93"/>
                  <a:gd name="T110" fmla="*/ 147 w 184"/>
                  <a:gd name="T111" fmla="*/ 21 h 93"/>
                  <a:gd name="T112" fmla="*/ 135 w 184"/>
                  <a:gd name="T113" fmla="*/ 18 h 9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84" h="93">
                    <a:moveTo>
                      <a:pt x="38" y="76"/>
                    </a:moveTo>
                    <a:lnTo>
                      <a:pt x="38" y="52"/>
                    </a:lnTo>
                    <a:lnTo>
                      <a:pt x="45" y="52"/>
                    </a:lnTo>
                    <a:lnTo>
                      <a:pt x="49" y="52"/>
                    </a:lnTo>
                    <a:lnTo>
                      <a:pt x="52" y="55"/>
                    </a:lnTo>
                    <a:lnTo>
                      <a:pt x="55" y="58"/>
                    </a:lnTo>
                    <a:lnTo>
                      <a:pt x="56" y="63"/>
                    </a:lnTo>
                    <a:lnTo>
                      <a:pt x="60" y="76"/>
                    </a:lnTo>
                    <a:lnTo>
                      <a:pt x="68" y="76"/>
                    </a:lnTo>
                    <a:lnTo>
                      <a:pt x="66" y="70"/>
                    </a:lnTo>
                    <a:lnTo>
                      <a:pt x="63" y="60"/>
                    </a:lnTo>
                    <a:lnTo>
                      <a:pt x="60" y="53"/>
                    </a:lnTo>
                    <a:lnTo>
                      <a:pt x="58" y="51"/>
                    </a:lnTo>
                    <a:lnTo>
                      <a:pt x="55" y="49"/>
                    </a:lnTo>
                    <a:lnTo>
                      <a:pt x="59" y="46"/>
                    </a:lnTo>
                    <a:lnTo>
                      <a:pt x="62" y="44"/>
                    </a:lnTo>
                    <a:lnTo>
                      <a:pt x="65" y="39"/>
                    </a:lnTo>
                    <a:lnTo>
                      <a:pt x="66" y="34"/>
                    </a:lnTo>
                    <a:lnTo>
                      <a:pt x="65" y="28"/>
                    </a:lnTo>
                    <a:lnTo>
                      <a:pt x="60" y="23"/>
                    </a:lnTo>
                    <a:lnTo>
                      <a:pt x="58" y="21"/>
                    </a:lnTo>
                    <a:lnTo>
                      <a:pt x="55" y="20"/>
                    </a:lnTo>
                    <a:lnTo>
                      <a:pt x="45" y="18"/>
                    </a:lnTo>
                    <a:lnTo>
                      <a:pt x="31" y="20"/>
                    </a:lnTo>
                    <a:lnTo>
                      <a:pt x="31" y="76"/>
                    </a:lnTo>
                    <a:lnTo>
                      <a:pt x="38" y="76"/>
                    </a:lnTo>
                    <a:close/>
                    <a:moveTo>
                      <a:pt x="164" y="0"/>
                    </a:moveTo>
                    <a:lnTo>
                      <a:pt x="164" y="0"/>
                    </a:lnTo>
                    <a:lnTo>
                      <a:pt x="173" y="2"/>
                    </a:lnTo>
                    <a:lnTo>
                      <a:pt x="178" y="6"/>
                    </a:lnTo>
                    <a:lnTo>
                      <a:pt x="183" y="11"/>
                    </a:lnTo>
                    <a:lnTo>
                      <a:pt x="184" y="20"/>
                    </a:lnTo>
                    <a:lnTo>
                      <a:pt x="184" y="73"/>
                    </a:lnTo>
                    <a:lnTo>
                      <a:pt x="183" y="80"/>
                    </a:lnTo>
                    <a:lnTo>
                      <a:pt x="178" y="87"/>
                    </a:lnTo>
                    <a:lnTo>
                      <a:pt x="173" y="91"/>
                    </a:lnTo>
                    <a:lnTo>
                      <a:pt x="164" y="93"/>
                    </a:lnTo>
                    <a:lnTo>
                      <a:pt x="20" y="93"/>
                    </a:lnTo>
                    <a:lnTo>
                      <a:pt x="13" y="91"/>
                    </a:lnTo>
                    <a:lnTo>
                      <a:pt x="6" y="87"/>
                    </a:lnTo>
                    <a:lnTo>
                      <a:pt x="3" y="80"/>
                    </a:lnTo>
                    <a:lnTo>
                      <a:pt x="0" y="73"/>
                    </a:lnTo>
                    <a:lnTo>
                      <a:pt x="0" y="20"/>
                    </a:lnTo>
                    <a:lnTo>
                      <a:pt x="3" y="11"/>
                    </a:lnTo>
                    <a:lnTo>
                      <a:pt x="6" y="6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164" y="0"/>
                    </a:lnTo>
                    <a:close/>
                    <a:moveTo>
                      <a:pt x="87" y="77"/>
                    </a:moveTo>
                    <a:lnTo>
                      <a:pt x="87" y="77"/>
                    </a:lnTo>
                    <a:lnTo>
                      <a:pt x="97" y="76"/>
                    </a:lnTo>
                    <a:lnTo>
                      <a:pt x="103" y="72"/>
                    </a:lnTo>
                    <a:lnTo>
                      <a:pt x="107" y="67"/>
                    </a:lnTo>
                    <a:lnTo>
                      <a:pt x="108" y="60"/>
                    </a:lnTo>
                    <a:lnTo>
                      <a:pt x="107" y="55"/>
                    </a:lnTo>
                    <a:lnTo>
                      <a:pt x="104" y="51"/>
                    </a:lnTo>
                    <a:lnTo>
                      <a:pt x="100" y="46"/>
                    </a:lnTo>
                    <a:lnTo>
                      <a:pt x="93" y="44"/>
                    </a:lnTo>
                    <a:lnTo>
                      <a:pt x="89" y="42"/>
                    </a:lnTo>
                    <a:lnTo>
                      <a:pt x="84" y="39"/>
                    </a:lnTo>
                    <a:lnTo>
                      <a:pt x="83" y="37"/>
                    </a:lnTo>
                    <a:lnTo>
                      <a:pt x="82" y="32"/>
                    </a:lnTo>
                    <a:lnTo>
                      <a:pt x="83" y="30"/>
                    </a:lnTo>
                    <a:lnTo>
                      <a:pt x="84" y="27"/>
                    </a:lnTo>
                    <a:lnTo>
                      <a:pt x="87" y="25"/>
                    </a:lnTo>
                    <a:lnTo>
                      <a:pt x="93" y="24"/>
                    </a:lnTo>
                    <a:lnTo>
                      <a:pt x="100" y="25"/>
                    </a:lnTo>
                    <a:lnTo>
                      <a:pt x="104" y="27"/>
                    </a:lnTo>
                    <a:lnTo>
                      <a:pt x="105" y="21"/>
                    </a:lnTo>
                    <a:lnTo>
                      <a:pt x="100" y="18"/>
                    </a:lnTo>
                    <a:lnTo>
                      <a:pt x="93" y="18"/>
                    </a:lnTo>
                    <a:lnTo>
                      <a:pt x="86" y="20"/>
                    </a:lnTo>
                    <a:lnTo>
                      <a:pt x="80" y="23"/>
                    </a:lnTo>
                    <a:lnTo>
                      <a:pt x="76" y="27"/>
                    </a:lnTo>
                    <a:lnTo>
                      <a:pt x="75" y="34"/>
                    </a:lnTo>
                    <a:lnTo>
                      <a:pt x="76" y="39"/>
                    </a:lnTo>
                    <a:lnTo>
                      <a:pt x="79" y="44"/>
                    </a:lnTo>
                    <a:lnTo>
                      <a:pt x="83" y="46"/>
                    </a:lnTo>
                    <a:lnTo>
                      <a:pt x="90" y="51"/>
                    </a:lnTo>
                    <a:lnTo>
                      <a:pt x="94" y="52"/>
                    </a:lnTo>
                    <a:lnTo>
                      <a:pt x="98" y="55"/>
                    </a:lnTo>
                    <a:lnTo>
                      <a:pt x="100" y="58"/>
                    </a:lnTo>
                    <a:lnTo>
                      <a:pt x="100" y="62"/>
                    </a:lnTo>
                    <a:lnTo>
                      <a:pt x="100" y="65"/>
                    </a:lnTo>
                    <a:lnTo>
                      <a:pt x="97" y="69"/>
                    </a:lnTo>
                    <a:lnTo>
                      <a:pt x="93" y="70"/>
                    </a:lnTo>
                    <a:lnTo>
                      <a:pt x="89" y="72"/>
                    </a:lnTo>
                    <a:lnTo>
                      <a:pt x="82" y="70"/>
                    </a:lnTo>
                    <a:lnTo>
                      <a:pt x="75" y="67"/>
                    </a:lnTo>
                    <a:lnTo>
                      <a:pt x="73" y="73"/>
                    </a:lnTo>
                    <a:lnTo>
                      <a:pt x="80" y="76"/>
                    </a:lnTo>
                    <a:lnTo>
                      <a:pt x="87" y="77"/>
                    </a:lnTo>
                    <a:close/>
                    <a:moveTo>
                      <a:pt x="135" y="18"/>
                    </a:moveTo>
                    <a:lnTo>
                      <a:pt x="135" y="18"/>
                    </a:lnTo>
                    <a:lnTo>
                      <a:pt x="128" y="20"/>
                    </a:lnTo>
                    <a:lnTo>
                      <a:pt x="121" y="23"/>
                    </a:lnTo>
                    <a:lnTo>
                      <a:pt x="118" y="27"/>
                    </a:lnTo>
                    <a:lnTo>
                      <a:pt x="117" y="34"/>
                    </a:lnTo>
                    <a:lnTo>
                      <a:pt x="117" y="39"/>
                    </a:lnTo>
                    <a:lnTo>
                      <a:pt x="121" y="44"/>
                    </a:lnTo>
                    <a:lnTo>
                      <a:pt x="125" y="46"/>
                    </a:lnTo>
                    <a:lnTo>
                      <a:pt x="132" y="51"/>
                    </a:lnTo>
                    <a:lnTo>
                      <a:pt x="136" y="52"/>
                    </a:lnTo>
                    <a:lnTo>
                      <a:pt x="139" y="55"/>
                    </a:lnTo>
                    <a:lnTo>
                      <a:pt x="142" y="58"/>
                    </a:lnTo>
                    <a:lnTo>
                      <a:pt x="142" y="62"/>
                    </a:lnTo>
                    <a:lnTo>
                      <a:pt x="142" y="65"/>
                    </a:lnTo>
                    <a:lnTo>
                      <a:pt x="139" y="69"/>
                    </a:lnTo>
                    <a:lnTo>
                      <a:pt x="135" y="70"/>
                    </a:lnTo>
                    <a:lnTo>
                      <a:pt x="131" y="72"/>
                    </a:lnTo>
                    <a:lnTo>
                      <a:pt x="122" y="70"/>
                    </a:lnTo>
                    <a:lnTo>
                      <a:pt x="117" y="67"/>
                    </a:lnTo>
                    <a:lnTo>
                      <a:pt x="115" y="73"/>
                    </a:lnTo>
                    <a:lnTo>
                      <a:pt x="121" y="76"/>
                    </a:lnTo>
                    <a:lnTo>
                      <a:pt x="129" y="77"/>
                    </a:lnTo>
                    <a:lnTo>
                      <a:pt x="139" y="76"/>
                    </a:lnTo>
                    <a:lnTo>
                      <a:pt x="145" y="72"/>
                    </a:lnTo>
                    <a:lnTo>
                      <a:pt x="149" y="67"/>
                    </a:lnTo>
                    <a:lnTo>
                      <a:pt x="150" y="60"/>
                    </a:lnTo>
                    <a:lnTo>
                      <a:pt x="149" y="55"/>
                    </a:lnTo>
                    <a:lnTo>
                      <a:pt x="146" y="51"/>
                    </a:lnTo>
                    <a:lnTo>
                      <a:pt x="142" y="46"/>
                    </a:lnTo>
                    <a:lnTo>
                      <a:pt x="135" y="44"/>
                    </a:lnTo>
                    <a:lnTo>
                      <a:pt x="131" y="42"/>
                    </a:lnTo>
                    <a:lnTo>
                      <a:pt x="126" y="39"/>
                    </a:lnTo>
                    <a:lnTo>
                      <a:pt x="125" y="37"/>
                    </a:lnTo>
                    <a:lnTo>
                      <a:pt x="124" y="32"/>
                    </a:lnTo>
                    <a:lnTo>
                      <a:pt x="124" y="30"/>
                    </a:lnTo>
                    <a:lnTo>
                      <a:pt x="126" y="27"/>
                    </a:lnTo>
                    <a:lnTo>
                      <a:pt x="129" y="25"/>
                    </a:lnTo>
                    <a:lnTo>
                      <a:pt x="135" y="24"/>
                    </a:lnTo>
                    <a:lnTo>
                      <a:pt x="140" y="25"/>
                    </a:lnTo>
                    <a:lnTo>
                      <a:pt x="145" y="27"/>
                    </a:lnTo>
                    <a:lnTo>
                      <a:pt x="147" y="21"/>
                    </a:lnTo>
                    <a:lnTo>
                      <a:pt x="142" y="18"/>
                    </a:lnTo>
                    <a:lnTo>
                      <a:pt x="135" y="18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66" name="Freeform 44"/>
              <p:cNvSpPr>
                <a:spLocks/>
              </p:cNvSpPr>
              <p:nvPr/>
            </p:nvSpPr>
            <p:spPr bwMode="auto">
              <a:xfrm>
                <a:off x="3685" y="324"/>
                <a:ext cx="20" cy="22"/>
              </a:xfrm>
              <a:custGeom>
                <a:avLst/>
                <a:gdLst>
                  <a:gd name="T0" fmla="*/ 0 w 20"/>
                  <a:gd name="T1" fmla="*/ 1 h 22"/>
                  <a:gd name="T2" fmla="*/ 0 w 20"/>
                  <a:gd name="T3" fmla="*/ 1 h 22"/>
                  <a:gd name="T4" fmla="*/ 7 w 20"/>
                  <a:gd name="T5" fmla="*/ 0 h 22"/>
                  <a:gd name="T6" fmla="*/ 7 w 20"/>
                  <a:gd name="T7" fmla="*/ 0 h 22"/>
                  <a:gd name="T8" fmla="*/ 13 w 20"/>
                  <a:gd name="T9" fmla="*/ 1 h 22"/>
                  <a:gd name="T10" fmla="*/ 17 w 20"/>
                  <a:gd name="T11" fmla="*/ 3 h 22"/>
                  <a:gd name="T12" fmla="*/ 20 w 20"/>
                  <a:gd name="T13" fmla="*/ 6 h 22"/>
                  <a:gd name="T14" fmla="*/ 20 w 20"/>
                  <a:gd name="T15" fmla="*/ 11 h 22"/>
                  <a:gd name="T16" fmla="*/ 20 w 20"/>
                  <a:gd name="T17" fmla="*/ 11 h 22"/>
                  <a:gd name="T18" fmla="*/ 20 w 20"/>
                  <a:gd name="T19" fmla="*/ 15 h 22"/>
                  <a:gd name="T20" fmla="*/ 17 w 20"/>
                  <a:gd name="T21" fmla="*/ 18 h 22"/>
                  <a:gd name="T22" fmla="*/ 13 w 20"/>
                  <a:gd name="T23" fmla="*/ 21 h 22"/>
                  <a:gd name="T24" fmla="*/ 7 w 20"/>
                  <a:gd name="T25" fmla="*/ 22 h 22"/>
                  <a:gd name="T26" fmla="*/ 0 w 20"/>
                  <a:gd name="T27" fmla="*/ 22 h 22"/>
                  <a:gd name="T28" fmla="*/ 0 w 20"/>
                  <a:gd name="T29" fmla="*/ 1 h 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" h="22">
                    <a:moveTo>
                      <a:pt x="0" y="1"/>
                    </a:moveTo>
                    <a:lnTo>
                      <a:pt x="0" y="1"/>
                    </a:lnTo>
                    <a:lnTo>
                      <a:pt x="7" y="0"/>
                    </a:lnTo>
                    <a:lnTo>
                      <a:pt x="13" y="1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20" y="11"/>
                    </a:lnTo>
                    <a:lnTo>
                      <a:pt x="20" y="15"/>
                    </a:lnTo>
                    <a:lnTo>
                      <a:pt x="17" y="18"/>
                    </a:lnTo>
                    <a:lnTo>
                      <a:pt x="13" y="21"/>
                    </a:lnTo>
                    <a:lnTo>
                      <a:pt x="7" y="22"/>
                    </a:lnTo>
                    <a:lnTo>
                      <a:pt x="0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67" name="Freeform 45"/>
              <p:cNvSpPr>
                <a:spLocks noEditPoints="1"/>
              </p:cNvSpPr>
              <p:nvPr/>
            </p:nvSpPr>
            <p:spPr bwMode="auto">
              <a:xfrm>
                <a:off x="3678" y="318"/>
                <a:ext cx="37" cy="58"/>
              </a:xfrm>
              <a:custGeom>
                <a:avLst/>
                <a:gdLst>
                  <a:gd name="T0" fmla="*/ 0 w 37"/>
                  <a:gd name="T1" fmla="*/ 2 h 58"/>
                  <a:gd name="T2" fmla="*/ 0 w 37"/>
                  <a:gd name="T3" fmla="*/ 2 h 58"/>
                  <a:gd name="T4" fmla="*/ 14 w 37"/>
                  <a:gd name="T5" fmla="*/ 0 h 58"/>
                  <a:gd name="T6" fmla="*/ 14 w 37"/>
                  <a:gd name="T7" fmla="*/ 0 h 58"/>
                  <a:gd name="T8" fmla="*/ 24 w 37"/>
                  <a:gd name="T9" fmla="*/ 2 h 58"/>
                  <a:gd name="T10" fmla="*/ 27 w 37"/>
                  <a:gd name="T11" fmla="*/ 3 h 58"/>
                  <a:gd name="T12" fmla="*/ 29 w 37"/>
                  <a:gd name="T13" fmla="*/ 5 h 58"/>
                  <a:gd name="T14" fmla="*/ 29 w 37"/>
                  <a:gd name="T15" fmla="*/ 5 h 58"/>
                  <a:gd name="T16" fmla="*/ 34 w 37"/>
                  <a:gd name="T17" fmla="*/ 10 h 58"/>
                  <a:gd name="T18" fmla="*/ 35 w 37"/>
                  <a:gd name="T19" fmla="*/ 16 h 58"/>
                  <a:gd name="T20" fmla="*/ 35 w 37"/>
                  <a:gd name="T21" fmla="*/ 16 h 58"/>
                  <a:gd name="T22" fmla="*/ 34 w 37"/>
                  <a:gd name="T23" fmla="*/ 21 h 58"/>
                  <a:gd name="T24" fmla="*/ 31 w 37"/>
                  <a:gd name="T25" fmla="*/ 26 h 58"/>
                  <a:gd name="T26" fmla="*/ 28 w 37"/>
                  <a:gd name="T27" fmla="*/ 28 h 58"/>
                  <a:gd name="T28" fmla="*/ 24 w 37"/>
                  <a:gd name="T29" fmla="*/ 31 h 58"/>
                  <a:gd name="T30" fmla="*/ 24 w 37"/>
                  <a:gd name="T31" fmla="*/ 31 h 58"/>
                  <a:gd name="T32" fmla="*/ 24 w 37"/>
                  <a:gd name="T33" fmla="*/ 31 h 58"/>
                  <a:gd name="T34" fmla="*/ 27 w 37"/>
                  <a:gd name="T35" fmla="*/ 33 h 58"/>
                  <a:gd name="T36" fmla="*/ 29 w 37"/>
                  <a:gd name="T37" fmla="*/ 35 h 58"/>
                  <a:gd name="T38" fmla="*/ 32 w 37"/>
                  <a:gd name="T39" fmla="*/ 42 h 58"/>
                  <a:gd name="T40" fmla="*/ 32 w 37"/>
                  <a:gd name="T41" fmla="*/ 42 h 58"/>
                  <a:gd name="T42" fmla="*/ 35 w 37"/>
                  <a:gd name="T43" fmla="*/ 52 h 58"/>
                  <a:gd name="T44" fmla="*/ 37 w 37"/>
                  <a:gd name="T45" fmla="*/ 58 h 58"/>
                  <a:gd name="T46" fmla="*/ 29 w 37"/>
                  <a:gd name="T47" fmla="*/ 58 h 58"/>
                  <a:gd name="T48" fmla="*/ 29 w 37"/>
                  <a:gd name="T49" fmla="*/ 58 h 58"/>
                  <a:gd name="T50" fmla="*/ 25 w 37"/>
                  <a:gd name="T51" fmla="*/ 45 h 58"/>
                  <a:gd name="T52" fmla="*/ 25 w 37"/>
                  <a:gd name="T53" fmla="*/ 45 h 58"/>
                  <a:gd name="T54" fmla="*/ 24 w 37"/>
                  <a:gd name="T55" fmla="*/ 40 h 58"/>
                  <a:gd name="T56" fmla="*/ 21 w 37"/>
                  <a:gd name="T57" fmla="*/ 37 h 58"/>
                  <a:gd name="T58" fmla="*/ 18 w 37"/>
                  <a:gd name="T59" fmla="*/ 34 h 58"/>
                  <a:gd name="T60" fmla="*/ 14 w 37"/>
                  <a:gd name="T61" fmla="*/ 34 h 58"/>
                  <a:gd name="T62" fmla="*/ 7 w 37"/>
                  <a:gd name="T63" fmla="*/ 34 h 58"/>
                  <a:gd name="T64" fmla="*/ 7 w 37"/>
                  <a:gd name="T65" fmla="*/ 58 h 58"/>
                  <a:gd name="T66" fmla="*/ 0 w 37"/>
                  <a:gd name="T67" fmla="*/ 58 h 58"/>
                  <a:gd name="T68" fmla="*/ 0 w 37"/>
                  <a:gd name="T69" fmla="*/ 2 h 58"/>
                  <a:gd name="T70" fmla="*/ 14 w 37"/>
                  <a:gd name="T71" fmla="*/ 6 h 58"/>
                  <a:gd name="T72" fmla="*/ 14 w 37"/>
                  <a:gd name="T73" fmla="*/ 6 h 58"/>
                  <a:gd name="T74" fmla="*/ 7 w 37"/>
                  <a:gd name="T75" fmla="*/ 7 h 58"/>
                  <a:gd name="T76" fmla="*/ 7 w 37"/>
                  <a:gd name="T77" fmla="*/ 28 h 58"/>
                  <a:gd name="T78" fmla="*/ 14 w 37"/>
                  <a:gd name="T79" fmla="*/ 28 h 58"/>
                  <a:gd name="T80" fmla="*/ 14 w 37"/>
                  <a:gd name="T81" fmla="*/ 28 h 58"/>
                  <a:gd name="T82" fmla="*/ 20 w 37"/>
                  <a:gd name="T83" fmla="*/ 27 h 58"/>
                  <a:gd name="T84" fmla="*/ 24 w 37"/>
                  <a:gd name="T85" fmla="*/ 24 h 58"/>
                  <a:gd name="T86" fmla="*/ 27 w 37"/>
                  <a:gd name="T87" fmla="*/ 21 h 58"/>
                  <a:gd name="T88" fmla="*/ 27 w 37"/>
                  <a:gd name="T89" fmla="*/ 17 h 58"/>
                  <a:gd name="T90" fmla="*/ 27 w 37"/>
                  <a:gd name="T91" fmla="*/ 17 h 58"/>
                  <a:gd name="T92" fmla="*/ 27 w 37"/>
                  <a:gd name="T93" fmla="*/ 12 h 58"/>
                  <a:gd name="T94" fmla="*/ 24 w 37"/>
                  <a:gd name="T95" fmla="*/ 9 h 58"/>
                  <a:gd name="T96" fmla="*/ 20 w 37"/>
                  <a:gd name="T97" fmla="*/ 7 h 58"/>
                  <a:gd name="T98" fmla="*/ 14 w 37"/>
                  <a:gd name="T99" fmla="*/ 6 h 58"/>
                  <a:gd name="T100" fmla="*/ 14 w 37"/>
                  <a:gd name="T101" fmla="*/ 6 h 5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" h="58">
                    <a:moveTo>
                      <a:pt x="0" y="2"/>
                    </a:moveTo>
                    <a:lnTo>
                      <a:pt x="0" y="2"/>
                    </a:lnTo>
                    <a:lnTo>
                      <a:pt x="14" y="0"/>
                    </a:lnTo>
                    <a:lnTo>
                      <a:pt x="24" y="2"/>
                    </a:lnTo>
                    <a:lnTo>
                      <a:pt x="27" y="3"/>
                    </a:lnTo>
                    <a:lnTo>
                      <a:pt x="29" y="5"/>
                    </a:lnTo>
                    <a:lnTo>
                      <a:pt x="34" y="10"/>
                    </a:lnTo>
                    <a:lnTo>
                      <a:pt x="35" y="16"/>
                    </a:lnTo>
                    <a:lnTo>
                      <a:pt x="34" y="21"/>
                    </a:lnTo>
                    <a:lnTo>
                      <a:pt x="31" y="26"/>
                    </a:lnTo>
                    <a:lnTo>
                      <a:pt x="28" y="28"/>
                    </a:lnTo>
                    <a:lnTo>
                      <a:pt x="24" y="31"/>
                    </a:lnTo>
                    <a:lnTo>
                      <a:pt x="27" y="33"/>
                    </a:lnTo>
                    <a:lnTo>
                      <a:pt x="29" y="35"/>
                    </a:lnTo>
                    <a:lnTo>
                      <a:pt x="32" y="42"/>
                    </a:lnTo>
                    <a:lnTo>
                      <a:pt x="35" y="52"/>
                    </a:lnTo>
                    <a:lnTo>
                      <a:pt x="37" y="58"/>
                    </a:lnTo>
                    <a:lnTo>
                      <a:pt x="29" y="58"/>
                    </a:lnTo>
                    <a:lnTo>
                      <a:pt x="25" y="45"/>
                    </a:lnTo>
                    <a:lnTo>
                      <a:pt x="24" y="40"/>
                    </a:lnTo>
                    <a:lnTo>
                      <a:pt x="21" y="37"/>
                    </a:lnTo>
                    <a:lnTo>
                      <a:pt x="18" y="34"/>
                    </a:lnTo>
                    <a:lnTo>
                      <a:pt x="14" y="34"/>
                    </a:lnTo>
                    <a:lnTo>
                      <a:pt x="7" y="34"/>
                    </a:lnTo>
                    <a:lnTo>
                      <a:pt x="7" y="58"/>
                    </a:lnTo>
                    <a:lnTo>
                      <a:pt x="0" y="58"/>
                    </a:lnTo>
                    <a:lnTo>
                      <a:pt x="0" y="2"/>
                    </a:lnTo>
                    <a:close/>
                    <a:moveTo>
                      <a:pt x="14" y="6"/>
                    </a:moveTo>
                    <a:lnTo>
                      <a:pt x="14" y="6"/>
                    </a:lnTo>
                    <a:lnTo>
                      <a:pt x="7" y="7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0" y="27"/>
                    </a:lnTo>
                    <a:lnTo>
                      <a:pt x="24" y="24"/>
                    </a:lnTo>
                    <a:lnTo>
                      <a:pt x="27" y="21"/>
                    </a:lnTo>
                    <a:lnTo>
                      <a:pt x="27" y="17"/>
                    </a:lnTo>
                    <a:lnTo>
                      <a:pt x="27" y="12"/>
                    </a:lnTo>
                    <a:lnTo>
                      <a:pt x="24" y="9"/>
                    </a:lnTo>
                    <a:lnTo>
                      <a:pt x="20" y="7"/>
                    </a:lnTo>
                    <a:lnTo>
                      <a:pt x="14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68" name="Freeform 46"/>
              <p:cNvSpPr>
                <a:spLocks/>
              </p:cNvSpPr>
              <p:nvPr/>
            </p:nvSpPr>
            <p:spPr bwMode="auto">
              <a:xfrm>
                <a:off x="806" y="286"/>
                <a:ext cx="3005" cy="124"/>
              </a:xfrm>
              <a:custGeom>
                <a:avLst/>
                <a:gdLst>
                  <a:gd name="T0" fmla="*/ 3005 w 3005"/>
                  <a:gd name="T1" fmla="*/ 124 h 124"/>
                  <a:gd name="T2" fmla="*/ 0 w 3005"/>
                  <a:gd name="T3" fmla="*/ 124 h 124"/>
                  <a:gd name="T4" fmla="*/ 0 w 3005"/>
                  <a:gd name="T5" fmla="*/ 124 h 124"/>
                  <a:gd name="T6" fmla="*/ 2 w 3005"/>
                  <a:gd name="T7" fmla="*/ 119 h 124"/>
                  <a:gd name="T8" fmla="*/ 4 w 3005"/>
                  <a:gd name="T9" fmla="*/ 115 h 124"/>
                  <a:gd name="T10" fmla="*/ 4 w 3005"/>
                  <a:gd name="T11" fmla="*/ 7 h 124"/>
                  <a:gd name="T12" fmla="*/ 4 w 3005"/>
                  <a:gd name="T13" fmla="*/ 7 h 124"/>
                  <a:gd name="T14" fmla="*/ 2 w 3005"/>
                  <a:gd name="T15" fmla="*/ 3 h 124"/>
                  <a:gd name="T16" fmla="*/ 1 w 3005"/>
                  <a:gd name="T17" fmla="*/ 0 h 124"/>
                  <a:gd name="T18" fmla="*/ 3005 w 3005"/>
                  <a:gd name="T19" fmla="*/ 0 h 124"/>
                  <a:gd name="T20" fmla="*/ 3005 w 3005"/>
                  <a:gd name="T21" fmla="*/ 14 h 124"/>
                  <a:gd name="T22" fmla="*/ 2861 w 3005"/>
                  <a:gd name="T23" fmla="*/ 14 h 124"/>
                  <a:gd name="T24" fmla="*/ 2861 w 3005"/>
                  <a:gd name="T25" fmla="*/ 14 h 124"/>
                  <a:gd name="T26" fmla="*/ 2854 w 3005"/>
                  <a:gd name="T27" fmla="*/ 16 h 124"/>
                  <a:gd name="T28" fmla="*/ 2847 w 3005"/>
                  <a:gd name="T29" fmla="*/ 20 h 124"/>
                  <a:gd name="T30" fmla="*/ 2844 w 3005"/>
                  <a:gd name="T31" fmla="*/ 25 h 124"/>
                  <a:gd name="T32" fmla="*/ 2841 w 3005"/>
                  <a:gd name="T33" fmla="*/ 34 h 124"/>
                  <a:gd name="T34" fmla="*/ 2841 w 3005"/>
                  <a:gd name="T35" fmla="*/ 87 h 124"/>
                  <a:gd name="T36" fmla="*/ 2841 w 3005"/>
                  <a:gd name="T37" fmla="*/ 87 h 124"/>
                  <a:gd name="T38" fmla="*/ 2844 w 3005"/>
                  <a:gd name="T39" fmla="*/ 94 h 124"/>
                  <a:gd name="T40" fmla="*/ 2847 w 3005"/>
                  <a:gd name="T41" fmla="*/ 101 h 124"/>
                  <a:gd name="T42" fmla="*/ 2854 w 3005"/>
                  <a:gd name="T43" fmla="*/ 105 h 124"/>
                  <a:gd name="T44" fmla="*/ 2861 w 3005"/>
                  <a:gd name="T45" fmla="*/ 107 h 124"/>
                  <a:gd name="T46" fmla="*/ 3005 w 3005"/>
                  <a:gd name="T47" fmla="*/ 107 h 124"/>
                  <a:gd name="T48" fmla="*/ 3005 w 3005"/>
                  <a:gd name="T49" fmla="*/ 124 h 12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005" h="124">
                    <a:moveTo>
                      <a:pt x="3005" y="124"/>
                    </a:moveTo>
                    <a:lnTo>
                      <a:pt x="0" y="124"/>
                    </a:lnTo>
                    <a:lnTo>
                      <a:pt x="2" y="119"/>
                    </a:lnTo>
                    <a:lnTo>
                      <a:pt x="4" y="115"/>
                    </a:lnTo>
                    <a:lnTo>
                      <a:pt x="4" y="7"/>
                    </a:lnTo>
                    <a:lnTo>
                      <a:pt x="2" y="3"/>
                    </a:lnTo>
                    <a:lnTo>
                      <a:pt x="1" y="0"/>
                    </a:lnTo>
                    <a:lnTo>
                      <a:pt x="3005" y="0"/>
                    </a:lnTo>
                    <a:lnTo>
                      <a:pt x="3005" y="14"/>
                    </a:lnTo>
                    <a:lnTo>
                      <a:pt x="2861" y="14"/>
                    </a:lnTo>
                    <a:lnTo>
                      <a:pt x="2854" y="16"/>
                    </a:lnTo>
                    <a:lnTo>
                      <a:pt x="2847" y="20"/>
                    </a:lnTo>
                    <a:lnTo>
                      <a:pt x="2844" y="25"/>
                    </a:lnTo>
                    <a:lnTo>
                      <a:pt x="2841" y="34"/>
                    </a:lnTo>
                    <a:lnTo>
                      <a:pt x="2841" y="87"/>
                    </a:lnTo>
                    <a:lnTo>
                      <a:pt x="2844" y="94"/>
                    </a:lnTo>
                    <a:lnTo>
                      <a:pt x="2847" y="101"/>
                    </a:lnTo>
                    <a:lnTo>
                      <a:pt x="2854" y="105"/>
                    </a:lnTo>
                    <a:lnTo>
                      <a:pt x="2861" y="107"/>
                    </a:lnTo>
                    <a:lnTo>
                      <a:pt x="3005" y="107"/>
                    </a:lnTo>
                    <a:lnTo>
                      <a:pt x="3005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69" name="Freeform 47"/>
              <p:cNvSpPr>
                <a:spLocks/>
              </p:cNvSpPr>
              <p:nvPr/>
            </p:nvSpPr>
            <p:spPr bwMode="auto">
              <a:xfrm>
                <a:off x="672" y="286"/>
                <a:ext cx="138" cy="124"/>
              </a:xfrm>
              <a:custGeom>
                <a:avLst/>
                <a:gdLst>
                  <a:gd name="T0" fmla="*/ 138 w 138"/>
                  <a:gd name="T1" fmla="*/ 7 h 124"/>
                  <a:gd name="T2" fmla="*/ 138 w 138"/>
                  <a:gd name="T3" fmla="*/ 115 h 124"/>
                  <a:gd name="T4" fmla="*/ 138 w 138"/>
                  <a:gd name="T5" fmla="*/ 115 h 124"/>
                  <a:gd name="T6" fmla="*/ 136 w 138"/>
                  <a:gd name="T7" fmla="*/ 119 h 124"/>
                  <a:gd name="T8" fmla="*/ 134 w 138"/>
                  <a:gd name="T9" fmla="*/ 124 h 124"/>
                  <a:gd name="T10" fmla="*/ 0 w 138"/>
                  <a:gd name="T11" fmla="*/ 124 h 124"/>
                  <a:gd name="T12" fmla="*/ 0 w 138"/>
                  <a:gd name="T13" fmla="*/ 0 h 124"/>
                  <a:gd name="T14" fmla="*/ 129 w 138"/>
                  <a:gd name="T15" fmla="*/ 0 h 124"/>
                  <a:gd name="T16" fmla="*/ 135 w 138"/>
                  <a:gd name="T17" fmla="*/ 0 h 124"/>
                  <a:gd name="T18" fmla="*/ 135 w 138"/>
                  <a:gd name="T19" fmla="*/ 0 h 124"/>
                  <a:gd name="T20" fmla="*/ 136 w 138"/>
                  <a:gd name="T21" fmla="*/ 3 h 124"/>
                  <a:gd name="T22" fmla="*/ 138 w 138"/>
                  <a:gd name="T23" fmla="*/ 7 h 124"/>
                  <a:gd name="T24" fmla="*/ 138 w 138"/>
                  <a:gd name="T25" fmla="*/ 7 h 1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8" h="124">
                    <a:moveTo>
                      <a:pt x="138" y="7"/>
                    </a:moveTo>
                    <a:lnTo>
                      <a:pt x="138" y="115"/>
                    </a:lnTo>
                    <a:lnTo>
                      <a:pt x="136" y="119"/>
                    </a:lnTo>
                    <a:lnTo>
                      <a:pt x="134" y="124"/>
                    </a:lnTo>
                    <a:lnTo>
                      <a:pt x="0" y="124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135" y="0"/>
                    </a:lnTo>
                    <a:lnTo>
                      <a:pt x="136" y="3"/>
                    </a:lnTo>
                    <a:lnTo>
                      <a:pt x="13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0" name="Freeform 48"/>
              <p:cNvSpPr>
                <a:spLocks/>
              </p:cNvSpPr>
              <p:nvPr/>
            </p:nvSpPr>
            <p:spPr bwMode="auto">
              <a:xfrm>
                <a:off x="672" y="410"/>
                <a:ext cx="134" cy="1"/>
              </a:xfrm>
              <a:custGeom>
                <a:avLst/>
                <a:gdLst>
                  <a:gd name="T0" fmla="*/ 0 w 134"/>
                  <a:gd name="T1" fmla="*/ 0 h 1"/>
                  <a:gd name="T2" fmla="*/ 134 w 134"/>
                  <a:gd name="T3" fmla="*/ 0 h 1"/>
                  <a:gd name="T4" fmla="*/ 134 w 134"/>
                  <a:gd name="T5" fmla="*/ 0 h 1"/>
                  <a:gd name="T6" fmla="*/ 131 w 134"/>
                  <a:gd name="T7" fmla="*/ 1 h 1"/>
                  <a:gd name="T8" fmla="*/ 128 w 134"/>
                  <a:gd name="T9" fmla="*/ 1 h 1"/>
                  <a:gd name="T10" fmla="*/ 0 w 134"/>
                  <a:gd name="T11" fmla="*/ 1 h 1"/>
                  <a:gd name="T12" fmla="*/ 0 w 134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4" h="1">
                    <a:moveTo>
                      <a:pt x="0" y="0"/>
                    </a:moveTo>
                    <a:lnTo>
                      <a:pt x="134" y="0"/>
                    </a:lnTo>
                    <a:lnTo>
                      <a:pt x="131" y="1"/>
                    </a:lnTo>
                    <a:lnTo>
                      <a:pt x="128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1" name="Freeform 49"/>
              <p:cNvSpPr>
                <a:spLocks/>
              </p:cNvSpPr>
              <p:nvPr/>
            </p:nvSpPr>
            <p:spPr bwMode="auto">
              <a:xfrm>
                <a:off x="672" y="283"/>
                <a:ext cx="3323" cy="129"/>
              </a:xfrm>
              <a:custGeom>
                <a:avLst/>
                <a:gdLst>
                  <a:gd name="T0" fmla="*/ 129 w 3323"/>
                  <a:gd name="T1" fmla="*/ 0 h 129"/>
                  <a:gd name="T2" fmla="*/ 3205 w 3323"/>
                  <a:gd name="T3" fmla="*/ 0 h 129"/>
                  <a:gd name="T4" fmla="*/ 3205 w 3323"/>
                  <a:gd name="T5" fmla="*/ 0 h 129"/>
                  <a:gd name="T6" fmla="*/ 3251 w 3323"/>
                  <a:gd name="T7" fmla="*/ 0 h 129"/>
                  <a:gd name="T8" fmla="*/ 3288 w 3323"/>
                  <a:gd name="T9" fmla="*/ 3 h 129"/>
                  <a:gd name="T10" fmla="*/ 3313 w 3323"/>
                  <a:gd name="T11" fmla="*/ 6 h 129"/>
                  <a:gd name="T12" fmla="*/ 3320 w 3323"/>
                  <a:gd name="T13" fmla="*/ 7 h 129"/>
                  <a:gd name="T14" fmla="*/ 3323 w 3323"/>
                  <a:gd name="T15" fmla="*/ 10 h 129"/>
                  <a:gd name="T16" fmla="*/ 3323 w 3323"/>
                  <a:gd name="T17" fmla="*/ 118 h 129"/>
                  <a:gd name="T18" fmla="*/ 3323 w 3323"/>
                  <a:gd name="T19" fmla="*/ 118 h 129"/>
                  <a:gd name="T20" fmla="*/ 3320 w 3323"/>
                  <a:gd name="T21" fmla="*/ 121 h 129"/>
                  <a:gd name="T22" fmla="*/ 3313 w 3323"/>
                  <a:gd name="T23" fmla="*/ 122 h 129"/>
                  <a:gd name="T24" fmla="*/ 3288 w 3323"/>
                  <a:gd name="T25" fmla="*/ 125 h 129"/>
                  <a:gd name="T26" fmla="*/ 3251 w 3323"/>
                  <a:gd name="T27" fmla="*/ 128 h 129"/>
                  <a:gd name="T28" fmla="*/ 3205 w 3323"/>
                  <a:gd name="T29" fmla="*/ 129 h 129"/>
                  <a:gd name="T30" fmla="*/ 0 w 3323"/>
                  <a:gd name="T31" fmla="*/ 129 h 129"/>
                  <a:gd name="T32" fmla="*/ 0 w 3323"/>
                  <a:gd name="T33" fmla="*/ 128 h 129"/>
                  <a:gd name="T34" fmla="*/ 128 w 3323"/>
                  <a:gd name="T35" fmla="*/ 128 h 129"/>
                  <a:gd name="T36" fmla="*/ 128 w 3323"/>
                  <a:gd name="T37" fmla="*/ 128 h 129"/>
                  <a:gd name="T38" fmla="*/ 131 w 3323"/>
                  <a:gd name="T39" fmla="*/ 128 h 129"/>
                  <a:gd name="T40" fmla="*/ 134 w 3323"/>
                  <a:gd name="T41" fmla="*/ 127 h 129"/>
                  <a:gd name="T42" fmla="*/ 3139 w 3323"/>
                  <a:gd name="T43" fmla="*/ 127 h 129"/>
                  <a:gd name="T44" fmla="*/ 3205 w 3323"/>
                  <a:gd name="T45" fmla="*/ 127 h 129"/>
                  <a:gd name="T46" fmla="*/ 3205 w 3323"/>
                  <a:gd name="T47" fmla="*/ 127 h 129"/>
                  <a:gd name="T48" fmla="*/ 3243 w 3323"/>
                  <a:gd name="T49" fmla="*/ 125 h 129"/>
                  <a:gd name="T50" fmla="*/ 3275 w 3323"/>
                  <a:gd name="T51" fmla="*/ 124 h 129"/>
                  <a:gd name="T52" fmla="*/ 3275 w 3323"/>
                  <a:gd name="T53" fmla="*/ 124 h 129"/>
                  <a:gd name="T54" fmla="*/ 3301 w 3323"/>
                  <a:gd name="T55" fmla="*/ 121 h 129"/>
                  <a:gd name="T56" fmla="*/ 3317 w 3323"/>
                  <a:gd name="T57" fmla="*/ 118 h 129"/>
                  <a:gd name="T58" fmla="*/ 3317 w 3323"/>
                  <a:gd name="T59" fmla="*/ 118 h 129"/>
                  <a:gd name="T60" fmla="*/ 3320 w 3323"/>
                  <a:gd name="T61" fmla="*/ 118 h 129"/>
                  <a:gd name="T62" fmla="*/ 3320 w 3323"/>
                  <a:gd name="T63" fmla="*/ 118 h 129"/>
                  <a:gd name="T64" fmla="*/ 3322 w 3323"/>
                  <a:gd name="T65" fmla="*/ 118 h 129"/>
                  <a:gd name="T66" fmla="*/ 3320 w 3323"/>
                  <a:gd name="T67" fmla="*/ 118 h 129"/>
                  <a:gd name="T68" fmla="*/ 3320 w 3323"/>
                  <a:gd name="T69" fmla="*/ 118 h 129"/>
                  <a:gd name="T70" fmla="*/ 3320 w 3323"/>
                  <a:gd name="T71" fmla="*/ 118 h 129"/>
                  <a:gd name="T72" fmla="*/ 3320 w 3323"/>
                  <a:gd name="T73" fmla="*/ 118 h 129"/>
                  <a:gd name="T74" fmla="*/ 3320 w 3323"/>
                  <a:gd name="T75" fmla="*/ 10 h 129"/>
                  <a:gd name="T76" fmla="*/ 3320 w 3323"/>
                  <a:gd name="T77" fmla="*/ 10 h 129"/>
                  <a:gd name="T78" fmla="*/ 3320 w 3323"/>
                  <a:gd name="T79" fmla="*/ 12 h 129"/>
                  <a:gd name="T80" fmla="*/ 3320 w 3323"/>
                  <a:gd name="T81" fmla="*/ 12 h 129"/>
                  <a:gd name="T82" fmla="*/ 3320 w 3323"/>
                  <a:gd name="T83" fmla="*/ 10 h 129"/>
                  <a:gd name="T84" fmla="*/ 3322 w 3323"/>
                  <a:gd name="T85" fmla="*/ 10 h 129"/>
                  <a:gd name="T86" fmla="*/ 3320 w 3323"/>
                  <a:gd name="T87" fmla="*/ 10 h 129"/>
                  <a:gd name="T88" fmla="*/ 3320 w 3323"/>
                  <a:gd name="T89" fmla="*/ 10 h 129"/>
                  <a:gd name="T90" fmla="*/ 3320 w 3323"/>
                  <a:gd name="T91" fmla="*/ 10 h 129"/>
                  <a:gd name="T92" fmla="*/ 3320 w 3323"/>
                  <a:gd name="T93" fmla="*/ 10 h 129"/>
                  <a:gd name="T94" fmla="*/ 3320 w 3323"/>
                  <a:gd name="T95" fmla="*/ 10 h 129"/>
                  <a:gd name="T96" fmla="*/ 3319 w 3323"/>
                  <a:gd name="T97" fmla="*/ 10 h 129"/>
                  <a:gd name="T98" fmla="*/ 3319 w 3323"/>
                  <a:gd name="T99" fmla="*/ 10 h 129"/>
                  <a:gd name="T100" fmla="*/ 3313 w 3323"/>
                  <a:gd name="T101" fmla="*/ 9 h 129"/>
                  <a:gd name="T102" fmla="*/ 3313 w 3323"/>
                  <a:gd name="T103" fmla="*/ 9 h 129"/>
                  <a:gd name="T104" fmla="*/ 3288 w 3323"/>
                  <a:gd name="T105" fmla="*/ 6 h 129"/>
                  <a:gd name="T106" fmla="*/ 3288 w 3323"/>
                  <a:gd name="T107" fmla="*/ 6 h 129"/>
                  <a:gd name="T108" fmla="*/ 3251 w 3323"/>
                  <a:gd name="T109" fmla="*/ 3 h 129"/>
                  <a:gd name="T110" fmla="*/ 3205 w 3323"/>
                  <a:gd name="T111" fmla="*/ 3 h 129"/>
                  <a:gd name="T112" fmla="*/ 3139 w 3323"/>
                  <a:gd name="T113" fmla="*/ 3 h 129"/>
                  <a:gd name="T114" fmla="*/ 135 w 3323"/>
                  <a:gd name="T115" fmla="*/ 3 h 129"/>
                  <a:gd name="T116" fmla="*/ 135 w 3323"/>
                  <a:gd name="T117" fmla="*/ 3 h 129"/>
                  <a:gd name="T118" fmla="*/ 129 w 3323"/>
                  <a:gd name="T119" fmla="*/ 0 h 129"/>
                  <a:gd name="T120" fmla="*/ 129 w 3323"/>
                  <a:gd name="T121" fmla="*/ 0 h 12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323" h="129">
                    <a:moveTo>
                      <a:pt x="129" y="0"/>
                    </a:moveTo>
                    <a:lnTo>
                      <a:pt x="3205" y="0"/>
                    </a:lnTo>
                    <a:lnTo>
                      <a:pt x="3251" y="0"/>
                    </a:lnTo>
                    <a:lnTo>
                      <a:pt x="3288" y="3"/>
                    </a:lnTo>
                    <a:lnTo>
                      <a:pt x="3313" y="6"/>
                    </a:lnTo>
                    <a:lnTo>
                      <a:pt x="3320" y="7"/>
                    </a:lnTo>
                    <a:lnTo>
                      <a:pt x="3323" y="10"/>
                    </a:lnTo>
                    <a:lnTo>
                      <a:pt x="3323" y="118"/>
                    </a:lnTo>
                    <a:lnTo>
                      <a:pt x="3320" y="121"/>
                    </a:lnTo>
                    <a:lnTo>
                      <a:pt x="3313" y="122"/>
                    </a:lnTo>
                    <a:lnTo>
                      <a:pt x="3288" y="125"/>
                    </a:lnTo>
                    <a:lnTo>
                      <a:pt x="3251" y="128"/>
                    </a:lnTo>
                    <a:lnTo>
                      <a:pt x="3205" y="129"/>
                    </a:lnTo>
                    <a:lnTo>
                      <a:pt x="0" y="129"/>
                    </a:lnTo>
                    <a:lnTo>
                      <a:pt x="0" y="128"/>
                    </a:lnTo>
                    <a:lnTo>
                      <a:pt x="128" y="128"/>
                    </a:lnTo>
                    <a:lnTo>
                      <a:pt x="131" y="128"/>
                    </a:lnTo>
                    <a:lnTo>
                      <a:pt x="134" y="127"/>
                    </a:lnTo>
                    <a:lnTo>
                      <a:pt x="3139" y="127"/>
                    </a:lnTo>
                    <a:lnTo>
                      <a:pt x="3205" y="127"/>
                    </a:lnTo>
                    <a:lnTo>
                      <a:pt x="3243" y="125"/>
                    </a:lnTo>
                    <a:lnTo>
                      <a:pt x="3275" y="124"/>
                    </a:lnTo>
                    <a:lnTo>
                      <a:pt x="3301" y="121"/>
                    </a:lnTo>
                    <a:lnTo>
                      <a:pt x="3317" y="118"/>
                    </a:lnTo>
                    <a:lnTo>
                      <a:pt x="3320" y="118"/>
                    </a:lnTo>
                    <a:lnTo>
                      <a:pt x="3322" y="118"/>
                    </a:lnTo>
                    <a:lnTo>
                      <a:pt x="3320" y="118"/>
                    </a:lnTo>
                    <a:lnTo>
                      <a:pt x="3320" y="10"/>
                    </a:lnTo>
                    <a:lnTo>
                      <a:pt x="3320" y="12"/>
                    </a:lnTo>
                    <a:lnTo>
                      <a:pt x="3320" y="10"/>
                    </a:lnTo>
                    <a:lnTo>
                      <a:pt x="3322" y="10"/>
                    </a:lnTo>
                    <a:lnTo>
                      <a:pt x="3320" y="10"/>
                    </a:lnTo>
                    <a:lnTo>
                      <a:pt x="3319" y="10"/>
                    </a:lnTo>
                    <a:lnTo>
                      <a:pt x="3313" y="9"/>
                    </a:lnTo>
                    <a:lnTo>
                      <a:pt x="3288" y="6"/>
                    </a:lnTo>
                    <a:lnTo>
                      <a:pt x="3251" y="3"/>
                    </a:lnTo>
                    <a:lnTo>
                      <a:pt x="3205" y="3"/>
                    </a:lnTo>
                    <a:lnTo>
                      <a:pt x="3139" y="3"/>
                    </a:lnTo>
                    <a:lnTo>
                      <a:pt x="135" y="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2" name="Freeform 50"/>
              <p:cNvSpPr>
                <a:spLocks/>
              </p:cNvSpPr>
              <p:nvPr/>
            </p:nvSpPr>
            <p:spPr bwMode="auto">
              <a:xfrm>
                <a:off x="801" y="283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0 w 6"/>
                  <a:gd name="T3" fmla="*/ 0 h 3"/>
                  <a:gd name="T4" fmla="*/ 6 w 6"/>
                  <a:gd name="T5" fmla="*/ 3 h 3"/>
                  <a:gd name="T6" fmla="*/ 0 w 6"/>
                  <a:gd name="T7" fmla="*/ 3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0" y="0"/>
                    </a:lnTo>
                    <a:lnTo>
                      <a:pt x="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3" name="Freeform 51"/>
              <p:cNvSpPr>
                <a:spLocks/>
              </p:cNvSpPr>
              <p:nvPr/>
            </p:nvSpPr>
            <p:spPr bwMode="auto">
              <a:xfrm>
                <a:off x="801" y="28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4" name="Freeform 52"/>
              <p:cNvSpPr>
                <a:spLocks/>
              </p:cNvSpPr>
              <p:nvPr/>
            </p:nvSpPr>
            <p:spPr bwMode="auto">
              <a:xfrm>
                <a:off x="670" y="283"/>
                <a:ext cx="131" cy="3"/>
              </a:xfrm>
              <a:custGeom>
                <a:avLst/>
                <a:gdLst>
                  <a:gd name="T0" fmla="*/ 0 w 131"/>
                  <a:gd name="T1" fmla="*/ 0 h 3"/>
                  <a:gd name="T2" fmla="*/ 131 w 131"/>
                  <a:gd name="T3" fmla="*/ 0 h 3"/>
                  <a:gd name="T4" fmla="*/ 131 w 131"/>
                  <a:gd name="T5" fmla="*/ 3 h 3"/>
                  <a:gd name="T6" fmla="*/ 131 w 131"/>
                  <a:gd name="T7" fmla="*/ 3 h 3"/>
                  <a:gd name="T8" fmla="*/ 130 w 131"/>
                  <a:gd name="T9" fmla="*/ 2 h 3"/>
                  <a:gd name="T10" fmla="*/ 0 w 131"/>
                  <a:gd name="T11" fmla="*/ 2 h 3"/>
                  <a:gd name="T12" fmla="*/ 0 w 131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3">
                    <a:moveTo>
                      <a:pt x="0" y="0"/>
                    </a:moveTo>
                    <a:lnTo>
                      <a:pt x="131" y="0"/>
                    </a:lnTo>
                    <a:lnTo>
                      <a:pt x="131" y="3"/>
                    </a:lnTo>
                    <a:lnTo>
                      <a:pt x="13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5" name="Rectangle 53"/>
              <p:cNvSpPr>
                <a:spLocks noChangeArrowheads="1"/>
              </p:cNvSpPr>
              <p:nvPr/>
            </p:nvSpPr>
            <p:spPr bwMode="auto">
              <a:xfrm>
                <a:off x="670" y="410"/>
                <a:ext cx="2" cy="1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176" name="Freeform 54"/>
              <p:cNvSpPr>
                <a:spLocks/>
              </p:cNvSpPr>
              <p:nvPr/>
            </p:nvSpPr>
            <p:spPr bwMode="auto">
              <a:xfrm>
                <a:off x="670" y="283"/>
                <a:ext cx="131" cy="127"/>
              </a:xfrm>
              <a:custGeom>
                <a:avLst/>
                <a:gdLst>
                  <a:gd name="T0" fmla="*/ 2 w 131"/>
                  <a:gd name="T1" fmla="*/ 3 h 127"/>
                  <a:gd name="T2" fmla="*/ 2 w 131"/>
                  <a:gd name="T3" fmla="*/ 127 h 127"/>
                  <a:gd name="T4" fmla="*/ 0 w 131"/>
                  <a:gd name="T5" fmla="*/ 127 h 127"/>
                  <a:gd name="T6" fmla="*/ 0 w 131"/>
                  <a:gd name="T7" fmla="*/ 125 h 127"/>
                  <a:gd name="T8" fmla="*/ 0 w 131"/>
                  <a:gd name="T9" fmla="*/ 2 h 127"/>
                  <a:gd name="T10" fmla="*/ 130 w 131"/>
                  <a:gd name="T11" fmla="*/ 2 h 127"/>
                  <a:gd name="T12" fmla="*/ 130 w 131"/>
                  <a:gd name="T13" fmla="*/ 2 h 127"/>
                  <a:gd name="T14" fmla="*/ 131 w 131"/>
                  <a:gd name="T15" fmla="*/ 3 h 127"/>
                  <a:gd name="T16" fmla="*/ 131 w 131"/>
                  <a:gd name="T17" fmla="*/ 0 h 127"/>
                  <a:gd name="T18" fmla="*/ 131 w 131"/>
                  <a:gd name="T19" fmla="*/ 3 h 127"/>
                  <a:gd name="T20" fmla="*/ 2 w 131"/>
                  <a:gd name="T21" fmla="*/ 3 h 1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1" h="127">
                    <a:moveTo>
                      <a:pt x="2" y="3"/>
                    </a:moveTo>
                    <a:lnTo>
                      <a:pt x="2" y="127"/>
                    </a:lnTo>
                    <a:lnTo>
                      <a:pt x="0" y="127"/>
                    </a:lnTo>
                    <a:lnTo>
                      <a:pt x="0" y="125"/>
                    </a:lnTo>
                    <a:lnTo>
                      <a:pt x="0" y="2"/>
                    </a:lnTo>
                    <a:lnTo>
                      <a:pt x="130" y="2"/>
                    </a:lnTo>
                    <a:lnTo>
                      <a:pt x="131" y="3"/>
                    </a:lnTo>
                    <a:lnTo>
                      <a:pt x="131" y="0"/>
                    </a:lnTo>
                    <a:lnTo>
                      <a:pt x="131" y="3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7" name="Rectangle 55"/>
              <p:cNvSpPr>
                <a:spLocks noChangeArrowheads="1"/>
              </p:cNvSpPr>
              <p:nvPr/>
            </p:nvSpPr>
            <p:spPr bwMode="auto">
              <a:xfrm>
                <a:off x="670" y="411"/>
                <a:ext cx="2" cy="1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178" name="Rectangle 56"/>
              <p:cNvSpPr>
                <a:spLocks noChangeArrowheads="1"/>
              </p:cNvSpPr>
              <p:nvPr/>
            </p:nvSpPr>
            <p:spPr bwMode="auto">
              <a:xfrm>
                <a:off x="667" y="285"/>
                <a:ext cx="3" cy="123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179" name="Freeform 57"/>
              <p:cNvSpPr>
                <a:spLocks/>
              </p:cNvSpPr>
              <p:nvPr/>
            </p:nvSpPr>
            <p:spPr bwMode="auto">
              <a:xfrm>
                <a:off x="667" y="282"/>
                <a:ext cx="134" cy="3"/>
              </a:xfrm>
              <a:custGeom>
                <a:avLst/>
                <a:gdLst>
                  <a:gd name="T0" fmla="*/ 133 w 134"/>
                  <a:gd name="T1" fmla="*/ 0 h 3"/>
                  <a:gd name="T2" fmla="*/ 133 w 134"/>
                  <a:gd name="T3" fmla="*/ 0 h 3"/>
                  <a:gd name="T4" fmla="*/ 134 w 134"/>
                  <a:gd name="T5" fmla="*/ 1 h 3"/>
                  <a:gd name="T6" fmla="*/ 3 w 134"/>
                  <a:gd name="T7" fmla="*/ 1 h 3"/>
                  <a:gd name="T8" fmla="*/ 3 w 134"/>
                  <a:gd name="T9" fmla="*/ 3 h 3"/>
                  <a:gd name="T10" fmla="*/ 0 w 134"/>
                  <a:gd name="T11" fmla="*/ 3 h 3"/>
                  <a:gd name="T12" fmla="*/ 0 w 134"/>
                  <a:gd name="T13" fmla="*/ 0 h 3"/>
                  <a:gd name="T14" fmla="*/ 133 w 134"/>
                  <a:gd name="T15" fmla="*/ 0 h 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4" h="3">
                    <a:moveTo>
                      <a:pt x="133" y="0"/>
                    </a:moveTo>
                    <a:lnTo>
                      <a:pt x="133" y="0"/>
                    </a:lnTo>
                    <a:lnTo>
                      <a:pt x="134" y="1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80" name="Freeform 58"/>
              <p:cNvSpPr>
                <a:spLocks/>
              </p:cNvSpPr>
              <p:nvPr/>
            </p:nvSpPr>
            <p:spPr bwMode="auto">
              <a:xfrm>
                <a:off x="667" y="408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2 h 3"/>
                  <a:gd name="T6" fmla="*/ 3 w 3"/>
                  <a:gd name="T7" fmla="*/ 3 h 3"/>
                  <a:gd name="T8" fmla="*/ 0 w 3"/>
                  <a:gd name="T9" fmla="*/ 3 h 3"/>
                  <a:gd name="T10" fmla="*/ 0 w 3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81" name="Freeform 59"/>
              <p:cNvSpPr>
                <a:spLocks/>
              </p:cNvSpPr>
              <p:nvPr/>
            </p:nvSpPr>
            <p:spPr bwMode="auto">
              <a:xfrm>
                <a:off x="667" y="41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1 h 3"/>
                  <a:gd name="T6" fmla="*/ 3 w 3"/>
                  <a:gd name="T7" fmla="*/ 3 h 3"/>
                  <a:gd name="T8" fmla="*/ 0 w 3"/>
                  <a:gd name="T9" fmla="*/ 3 h 3"/>
                  <a:gd name="T10" fmla="*/ 0 w 3"/>
                  <a:gd name="T11" fmla="*/ 1 h 3"/>
                  <a:gd name="T12" fmla="*/ 0 w 3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82" name="Freeform 60"/>
              <p:cNvSpPr>
                <a:spLocks/>
              </p:cNvSpPr>
              <p:nvPr/>
            </p:nvSpPr>
            <p:spPr bwMode="auto">
              <a:xfrm>
                <a:off x="667" y="281"/>
                <a:ext cx="134" cy="2"/>
              </a:xfrm>
              <a:custGeom>
                <a:avLst/>
                <a:gdLst>
                  <a:gd name="T0" fmla="*/ 133 w 134"/>
                  <a:gd name="T1" fmla="*/ 1 h 2"/>
                  <a:gd name="T2" fmla="*/ 0 w 134"/>
                  <a:gd name="T3" fmla="*/ 1 h 2"/>
                  <a:gd name="T4" fmla="*/ 0 w 134"/>
                  <a:gd name="T5" fmla="*/ 0 h 2"/>
                  <a:gd name="T6" fmla="*/ 134 w 134"/>
                  <a:gd name="T7" fmla="*/ 0 h 2"/>
                  <a:gd name="T8" fmla="*/ 134 w 134"/>
                  <a:gd name="T9" fmla="*/ 2 h 2"/>
                  <a:gd name="T10" fmla="*/ 134 w 134"/>
                  <a:gd name="T11" fmla="*/ 2 h 2"/>
                  <a:gd name="T12" fmla="*/ 134 w 134"/>
                  <a:gd name="T13" fmla="*/ 2 h 2"/>
                  <a:gd name="T14" fmla="*/ 133 w 134"/>
                  <a:gd name="T15" fmla="*/ 1 h 2"/>
                  <a:gd name="T16" fmla="*/ 133 w 134"/>
                  <a:gd name="T17" fmla="*/ 1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4" h="2">
                    <a:moveTo>
                      <a:pt x="133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134" y="0"/>
                    </a:lnTo>
                    <a:lnTo>
                      <a:pt x="134" y="2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83" name="Freeform 61"/>
              <p:cNvSpPr>
                <a:spLocks/>
              </p:cNvSpPr>
              <p:nvPr/>
            </p:nvSpPr>
            <p:spPr bwMode="auto">
              <a:xfrm>
                <a:off x="667" y="281"/>
                <a:ext cx="3331" cy="134"/>
              </a:xfrm>
              <a:custGeom>
                <a:avLst/>
                <a:gdLst>
                  <a:gd name="T0" fmla="*/ 3210 w 3331"/>
                  <a:gd name="T1" fmla="*/ 134 h 134"/>
                  <a:gd name="T2" fmla="*/ 0 w 3331"/>
                  <a:gd name="T3" fmla="*/ 134 h 134"/>
                  <a:gd name="T4" fmla="*/ 0 w 3331"/>
                  <a:gd name="T5" fmla="*/ 133 h 134"/>
                  <a:gd name="T6" fmla="*/ 3 w 3331"/>
                  <a:gd name="T7" fmla="*/ 133 h 134"/>
                  <a:gd name="T8" fmla="*/ 3 w 3331"/>
                  <a:gd name="T9" fmla="*/ 131 h 134"/>
                  <a:gd name="T10" fmla="*/ 5 w 3331"/>
                  <a:gd name="T11" fmla="*/ 131 h 134"/>
                  <a:gd name="T12" fmla="*/ 3210 w 3331"/>
                  <a:gd name="T13" fmla="*/ 131 h 134"/>
                  <a:gd name="T14" fmla="*/ 3210 w 3331"/>
                  <a:gd name="T15" fmla="*/ 131 h 134"/>
                  <a:gd name="T16" fmla="*/ 3256 w 3331"/>
                  <a:gd name="T17" fmla="*/ 130 h 134"/>
                  <a:gd name="T18" fmla="*/ 3293 w 3331"/>
                  <a:gd name="T19" fmla="*/ 127 h 134"/>
                  <a:gd name="T20" fmla="*/ 3318 w 3331"/>
                  <a:gd name="T21" fmla="*/ 124 h 134"/>
                  <a:gd name="T22" fmla="*/ 3325 w 3331"/>
                  <a:gd name="T23" fmla="*/ 123 h 134"/>
                  <a:gd name="T24" fmla="*/ 3328 w 3331"/>
                  <a:gd name="T25" fmla="*/ 120 h 134"/>
                  <a:gd name="T26" fmla="*/ 3328 w 3331"/>
                  <a:gd name="T27" fmla="*/ 12 h 134"/>
                  <a:gd name="T28" fmla="*/ 3328 w 3331"/>
                  <a:gd name="T29" fmla="*/ 12 h 134"/>
                  <a:gd name="T30" fmla="*/ 3325 w 3331"/>
                  <a:gd name="T31" fmla="*/ 9 h 134"/>
                  <a:gd name="T32" fmla="*/ 3318 w 3331"/>
                  <a:gd name="T33" fmla="*/ 8 h 134"/>
                  <a:gd name="T34" fmla="*/ 3293 w 3331"/>
                  <a:gd name="T35" fmla="*/ 5 h 134"/>
                  <a:gd name="T36" fmla="*/ 3256 w 3331"/>
                  <a:gd name="T37" fmla="*/ 2 h 134"/>
                  <a:gd name="T38" fmla="*/ 3210 w 3331"/>
                  <a:gd name="T39" fmla="*/ 2 h 134"/>
                  <a:gd name="T40" fmla="*/ 134 w 3331"/>
                  <a:gd name="T41" fmla="*/ 2 h 134"/>
                  <a:gd name="T42" fmla="*/ 134 w 3331"/>
                  <a:gd name="T43" fmla="*/ 2 h 134"/>
                  <a:gd name="T44" fmla="*/ 136 w 3331"/>
                  <a:gd name="T45" fmla="*/ 0 h 134"/>
                  <a:gd name="T46" fmla="*/ 136 w 3331"/>
                  <a:gd name="T47" fmla="*/ 0 h 134"/>
                  <a:gd name="T48" fmla="*/ 134 w 3331"/>
                  <a:gd name="T49" fmla="*/ 0 h 134"/>
                  <a:gd name="T50" fmla="*/ 3210 w 3331"/>
                  <a:gd name="T51" fmla="*/ 0 h 134"/>
                  <a:gd name="T52" fmla="*/ 3210 w 3331"/>
                  <a:gd name="T53" fmla="*/ 0 h 134"/>
                  <a:gd name="T54" fmla="*/ 3248 w 3331"/>
                  <a:gd name="T55" fmla="*/ 0 h 134"/>
                  <a:gd name="T56" fmla="*/ 3282 w 3331"/>
                  <a:gd name="T57" fmla="*/ 1 h 134"/>
                  <a:gd name="T58" fmla="*/ 3282 w 3331"/>
                  <a:gd name="T59" fmla="*/ 1 h 134"/>
                  <a:gd name="T60" fmla="*/ 3307 w 3331"/>
                  <a:gd name="T61" fmla="*/ 4 h 134"/>
                  <a:gd name="T62" fmla="*/ 3324 w 3331"/>
                  <a:gd name="T63" fmla="*/ 7 h 134"/>
                  <a:gd name="T64" fmla="*/ 3324 w 3331"/>
                  <a:gd name="T65" fmla="*/ 7 h 134"/>
                  <a:gd name="T66" fmla="*/ 3328 w 3331"/>
                  <a:gd name="T67" fmla="*/ 9 h 134"/>
                  <a:gd name="T68" fmla="*/ 3328 w 3331"/>
                  <a:gd name="T69" fmla="*/ 9 h 134"/>
                  <a:gd name="T70" fmla="*/ 3329 w 3331"/>
                  <a:gd name="T71" fmla="*/ 9 h 134"/>
                  <a:gd name="T72" fmla="*/ 3331 w 3331"/>
                  <a:gd name="T73" fmla="*/ 12 h 134"/>
                  <a:gd name="T74" fmla="*/ 3331 w 3331"/>
                  <a:gd name="T75" fmla="*/ 120 h 134"/>
                  <a:gd name="T76" fmla="*/ 3331 w 3331"/>
                  <a:gd name="T77" fmla="*/ 120 h 134"/>
                  <a:gd name="T78" fmla="*/ 3329 w 3331"/>
                  <a:gd name="T79" fmla="*/ 123 h 134"/>
                  <a:gd name="T80" fmla="*/ 3328 w 3331"/>
                  <a:gd name="T81" fmla="*/ 124 h 134"/>
                  <a:gd name="T82" fmla="*/ 3328 w 3331"/>
                  <a:gd name="T83" fmla="*/ 124 h 134"/>
                  <a:gd name="T84" fmla="*/ 3327 w 3331"/>
                  <a:gd name="T85" fmla="*/ 126 h 134"/>
                  <a:gd name="T86" fmla="*/ 3327 w 3331"/>
                  <a:gd name="T87" fmla="*/ 126 h 134"/>
                  <a:gd name="T88" fmla="*/ 3318 w 3331"/>
                  <a:gd name="T89" fmla="*/ 127 h 134"/>
                  <a:gd name="T90" fmla="*/ 3318 w 3331"/>
                  <a:gd name="T91" fmla="*/ 127 h 134"/>
                  <a:gd name="T92" fmla="*/ 3293 w 3331"/>
                  <a:gd name="T93" fmla="*/ 130 h 134"/>
                  <a:gd name="T94" fmla="*/ 3293 w 3331"/>
                  <a:gd name="T95" fmla="*/ 130 h 134"/>
                  <a:gd name="T96" fmla="*/ 3256 w 3331"/>
                  <a:gd name="T97" fmla="*/ 133 h 134"/>
                  <a:gd name="T98" fmla="*/ 3210 w 3331"/>
                  <a:gd name="T99" fmla="*/ 134 h 134"/>
                  <a:gd name="T100" fmla="*/ 3210 w 3331"/>
                  <a:gd name="T101" fmla="*/ 134 h 13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331" h="134">
                    <a:moveTo>
                      <a:pt x="3210" y="134"/>
                    </a:moveTo>
                    <a:lnTo>
                      <a:pt x="0" y="134"/>
                    </a:lnTo>
                    <a:lnTo>
                      <a:pt x="0" y="133"/>
                    </a:lnTo>
                    <a:lnTo>
                      <a:pt x="3" y="133"/>
                    </a:lnTo>
                    <a:lnTo>
                      <a:pt x="3" y="131"/>
                    </a:lnTo>
                    <a:lnTo>
                      <a:pt x="5" y="131"/>
                    </a:lnTo>
                    <a:lnTo>
                      <a:pt x="3210" y="131"/>
                    </a:lnTo>
                    <a:lnTo>
                      <a:pt x="3256" y="130"/>
                    </a:lnTo>
                    <a:lnTo>
                      <a:pt x="3293" y="127"/>
                    </a:lnTo>
                    <a:lnTo>
                      <a:pt x="3318" y="124"/>
                    </a:lnTo>
                    <a:lnTo>
                      <a:pt x="3325" y="123"/>
                    </a:lnTo>
                    <a:lnTo>
                      <a:pt x="3328" y="120"/>
                    </a:lnTo>
                    <a:lnTo>
                      <a:pt x="3328" y="12"/>
                    </a:lnTo>
                    <a:lnTo>
                      <a:pt x="3325" y="9"/>
                    </a:lnTo>
                    <a:lnTo>
                      <a:pt x="3318" y="8"/>
                    </a:lnTo>
                    <a:lnTo>
                      <a:pt x="3293" y="5"/>
                    </a:lnTo>
                    <a:lnTo>
                      <a:pt x="3256" y="2"/>
                    </a:lnTo>
                    <a:lnTo>
                      <a:pt x="3210" y="2"/>
                    </a:lnTo>
                    <a:lnTo>
                      <a:pt x="134" y="2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3210" y="0"/>
                    </a:lnTo>
                    <a:lnTo>
                      <a:pt x="3248" y="0"/>
                    </a:lnTo>
                    <a:lnTo>
                      <a:pt x="3282" y="1"/>
                    </a:lnTo>
                    <a:lnTo>
                      <a:pt x="3307" y="4"/>
                    </a:lnTo>
                    <a:lnTo>
                      <a:pt x="3324" y="7"/>
                    </a:lnTo>
                    <a:lnTo>
                      <a:pt x="3328" y="9"/>
                    </a:lnTo>
                    <a:lnTo>
                      <a:pt x="3329" y="9"/>
                    </a:lnTo>
                    <a:lnTo>
                      <a:pt x="3331" y="12"/>
                    </a:lnTo>
                    <a:lnTo>
                      <a:pt x="3331" y="120"/>
                    </a:lnTo>
                    <a:lnTo>
                      <a:pt x="3329" y="123"/>
                    </a:lnTo>
                    <a:lnTo>
                      <a:pt x="3328" y="124"/>
                    </a:lnTo>
                    <a:lnTo>
                      <a:pt x="3327" y="126"/>
                    </a:lnTo>
                    <a:lnTo>
                      <a:pt x="3318" y="127"/>
                    </a:lnTo>
                    <a:lnTo>
                      <a:pt x="3293" y="130"/>
                    </a:lnTo>
                    <a:lnTo>
                      <a:pt x="3256" y="133"/>
                    </a:lnTo>
                    <a:lnTo>
                      <a:pt x="3210" y="13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84" name="Freeform 62"/>
              <p:cNvSpPr>
                <a:spLocks noEditPoints="1"/>
              </p:cNvSpPr>
              <p:nvPr/>
            </p:nvSpPr>
            <p:spPr bwMode="auto">
              <a:xfrm>
                <a:off x="517" y="285"/>
                <a:ext cx="150" cy="123"/>
              </a:xfrm>
              <a:custGeom>
                <a:avLst/>
                <a:gdLst>
                  <a:gd name="T0" fmla="*/ 150 w 150"/>
                  <a:gd name="T1" fmla="*/ 123 h 123"/>
                  <a:gd name="T2" fmla="*/ 7 w 150"/>
                  <a:gd name="T3" fmla="*/ 123 h 123"/>
                  <a:gd name="T4" fmla="*/ 7 w 150"/>
                  <a:gd name="T5" fmla="*/ 123 h 123"/>
                  <a:gd name="T6" fmla="*/ 4 w 150"/>
                  <a:gd name="T7" fmla="*/ 123 h 123"/>
                  <a:gd name="T8" fmla="*/ 1 w 150"/>
                  <a:gd name="T9" fmla="*/ 122 h 123"/>
                  <a:gd name="T10" fmla="*/ 0 w 150"/>
                  <a:gd name="T11" fmla="*/ 119 h 123"/>
                  <a:gd name="T12" fmla="*/ 0 w 150"/>
                  <a:gd name="T13" fmla="*/ 116 h 123"/>
                  <a:gd name="T14" fmla="*/ 0 w 150"/>
                  <a:gd name="T15" fmla="*/ 8 h 123"/>
                  <a:gd name="T16" fmla="*/ 0 w 150"/>
                  <a:gd name="T17" fmla="*/ 8 h 123"/>
                  <a:gd name="T18" fmla="*/ 0 w 150"/>
                  <a:gd name="T19" fmla="*/ 5 h 123"/>
                  <a:gd name="T20" fmla="*/ 1 w 150"/>
                  <a:gd name="T21" fmla="*/ 3 h 123"/>
                  <a:gd name="T22" fmla="*/ 4 w 150"/>
                  <a:gd name="T23" fmla="*/ 1 h 123"/>
                  <a:gd name="T24" fmla="*/ 7 w 150"/>
                  <a:gd name="T25" fmla="*/ 0 h 123"/>
                  <a:gd name="T26" fmla="*/ 150 w 150"/>
                  <a:gd name="T27" fmla="*/ 0 h 123"/>
                  <a:gd name="T28" fmla="*/ 150 w 150"/>
                  <a:gd name="T29" fmla="*/ 123 h 123"/>
                  <a:gd name="T30" fmla="*/ 70 w 150"/>
                  <a:gd name="T31" fmla="*/ 112 h 123"/>
                  <a:gd name="T32" fmla="*/ 87 w 150"/>
                  <a:gd name="T33" fmla="*/ 112 h 123"/>
                  <a:gd name="T34" fmla="*/ 87 w 150"/>
                  <a:gd name="T35" fmla="*/ 73 h 123"/>
                  <a:gd name="T36" fmla="*/ 123 w 150"/>
                  <a:gd name="T37" fmla="*/ 73 h 123"/>
                  <a:gd name="T38" fmla="*/ 123 w 150"/>
                  <a:gd name="T39" fmla="*/ 57 h 123"/>
                  <a:gd name="T40" fmla="*/ 87 w 150"/>
                  <a:gd name="T41" fmla="*/ 57 h 123"/>
                  <a:gd name="T42" fmla="*/ 87 w 150"/>
                  <a:gd name="T43" fmla="*/ 18 h 123"/>
                  <a:gd name="T44" fmla="*/ 70 w 150"/>
                  <a:gd name="T45" fmla="*/ 18 h 123"/>
                  <a:gd name="T46" fmla="*/ 70 w 150"/>
                  <a:gd name="T47" fmla="*/ 57 h 123"/>
                  <a:gd name="T48" fmla="*/ 32 w 150"/>
                  <a:gd name="T49" fmla="*/ 57 h 123"/>
                  <a:gd name="T50" fmla="*/ 32 w 150"/>
                  <a:gd name="T51" fmla="*/ 73 h 123"/>
                  <a:gd name="T52" fmla="*/ 70 w 150"/>
                  <a:gd name="T53" fmla="*/ 73 h 123"/>
                  <a:gd name="T54" fmla="*/ 70 w 150"/>
                  <a:gd name="T55" fmla="*/ 112 h 12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50" h="123">
                    <a:moveTo>
                      <a:pt x="150" y="123"/>
                    </a:moveTo>
                    <a:lnTo>
                      <a:pt x="7" y="123"/>
                    </a:lnTo>
                    <a:lnTo>
                      <a:pt x="4" y="123"/>
                    </a:lnTo>
                    <a:lnTo>
                      <a:pt x="1" y="122"/>
                    </a:lnTo>
                    <a:lnTo>
                      <a:pt x="0" y="119"/>
                    </a:lnTo>
                    <a:lnTo>
                      <a:pt x="0" y="116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50" y="0"/>
                    </a:lnTo>
                    <a:lnTo>
                      <a:pt x="150" y="123"/>
                    </a:lnTo>
                    <a:close/>
                    <a:moveTo>
                      <a:pt x="70" y="112"/>
                    </a:moveTo>
                    <a:lnTo>
                      <a:pt x="87" y="112"/>
                    </a:lnTo>
                    <a:lnTo>
                      <a:pt x="87" y="73"/>
                    </a:lnTo>
                    <a:lnTo>
                      <a:pt x="123" y="73"/>
                    </a:lnTo>
                    <a:lnTo>
                      <a:pt x="123" y="57"/>
                    </a:lnTo>
                    <a:lnTo>
                      <a:pt x="87" y="57"/>
                    </a:lnTo>
                    <a:lnTo>
                      <a:pt x="87" y="18"/>
                    </a:lnTo>
                    <a:lnTo>
                      <a:pt x="70" y="18"/>
                    </a:lnTo>
                    <a:lnTo>
                      <a:pt x="70" y="57"/>
                    </a:lnTo>
                    <a:lnTo>
                      <a:pt x="32" y="57"/>
                    </a:lnTo>
                    <a:lnTo>
                      <a:pt x="32" y="73"/>
                    </a:lnTo>
                    <a:lnTo>
                      <a:pt x="70" y="73"/>
                    </a:lnTo>
                    <a:lnTo>
                      <a:pt x="70" y="112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85" name="Freeform 63"/>
              <p:cNvSpPr>
                <a:spLocks/>
              </p:cNvSpPr>
              <p:nvPr/>
            </p:nvSpPr>
            <p:spPr bwMode="auto">
              <a:xfrm>
                <a:off x="549" y="303"/>
                <a:ext cx="91" cy="94"/>
              </a:xfrm>
              <a:custGeom>
                <a:avLst/>
                <a:gdLst>
                  <a:gd name="T0" fmla="*/ 91 w 91"/>
                  <a:gd name="T1" fmla="*/ 39 h 94"/>
                  <a:gd name="T2" fmla="*/ 91 w 91"/>
                  <a:gd name="T3" fmla="*/ 55 h 94"/>
                  <a:gd name="T4" fmla="*/ 55 w 91"/>
                  <a:gd name="T5" fmla="*/ 55 h 94"/>
                  <a:gd name="T6" fmla="*/ 55 w 91"/>
                  <a:gd name="T7" fmla="*/ 94 h 94"/>
                  <a:gd name="T8" fmla="*/ 38 w 91"/>
                  <a:gd name="T9" fmla="*/ 94 h 94"/>
                  <a:gd name="T10" fmla="*/ 38 w 91"/>
                  <a:gd name="T11" fmla="*/ 55 h 94"/>
                  <a:gd name="T12" fmla="*/ 0 w 91"/>
                  <a:gd name="T13" fmla="*/ 55 h 94"/>
                  <a:gd name="T14" fmla="*/ 0 w 91"/>
                  <a:gd name="T15" fmla="*/ 39 h 94"/>
                  <a:gd name="T16" fmla="*/ 38 w 91"/>
                  <a:gd name="T17" fmla="*/ 39 h 94"/>
                  <a:gd name="T18" fmla="*/ 38 w 91"/>
                  <a:gd name="T19" fmla="*/ 0 h 94"/>
                  <a:gd name="T20" fmla="*/ 55 w 91"/>
                  <a:gd name="T21" fmla="*/ 0 h 94"/>
                  <a:gd name="T22" fmla="*/ 55 w 91"/>
                  <a:gd name="T23" fmla="*/ 39 h 94"/>
                  <a:gd name="T24" fmla="*/ 91 w 91"/>
                  <a:gd name="T25" fmla="*/ 39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1" h="94">
                    <a:moveTo>
                      <a:pt x="91" y="39"/>
                    </a:moveTo>
                    <a:lnTo>
                      <a:pt x="91" y="55"/>
                    </a:lnTo>
                    <a:lnTo>
                      <a:pt x="55" y="55"/>
                    </a:lnTo>
                    <a:lnTo>
                      <a:pt x="55" y="94"/>
                    </a:lnTo>
                    <a:lnTo>
                      <a:pt x="38" y="94"/>
                    </a:lnTo>
                    <a:lnTo>
                      <a:pt x="38" y="55"/>
                    </a:lnTo>
                    <a:lnTo>
                      <a:pt x="0" y="55"/>
                    </a:lnTo>
                    <a:lnTo>
                      <a:pt x="0" y="39"/>
                    </a:lnTo>
                    <a:lnTo>
                      <a:pt x="38" y="39"/>
                    </a:lnTo>
                    <a:lnTo>
                      <a:pt x="38" y="0"/>
                    </a:lnTo>
                    <a:lnTo>
                      <a:pt x="55" y="0"/>
                    </a:lnTo>
                    <a:lnTo>
                      <a:pt x="55" y="39"/>
                    </a:lnTo>
                    <a:lnTo>
                      <a:pt x="91" y="39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86" name="Freeform 64"/>
              <p:cNvSpPr>
                <a:spLocks/>
              </p:cNvSpPr>
              <p:nvPr/>
            </p:nvSpPr>
            <p:spPr bwMode="auto">
              <a:xfrm>
                <a:off x="514" y="282"/>
                <a:ext cx="153" cy="129"/>
              </a:xfrm>
              <a:custGeom>
                <a:avLst/>
                <a:gdLst>
                  <a:gd name="T0" fmla="*/ 10 w 153"/>
                  <a:gd name="T1" fmla="*/ 126 h 129"/>
                  <a:gd name="T2" fmla="*/ 153 w 153"/>
                  <a:gd name="T3" fmla="*/ 126 h 129"/>
                  <a:gd name="T4" fmla="*/ 153 w 153"/>
                  <a:gd name="T5" fmla="*/ 129 h 129"/>
                  <a:gd name="T6" fmla="*/ 10 w 153"/>
                  <a:gd name="T7" fmla="*/ 129 h 129"/>
                  <a:gd name="T8" fmla="*/ 10 w 153"/>
                  <a:gd name="T9" fmla="*/ 129 h 129"/>
                  <a:gd name="T10" fmla="*/ 6 w 153"/>
                  <a:gd name="T11" fmla="*/ 129 h 129"/>
                  <a:gd name="T12" fmla="*/ 3 w 153"/>
                  <a:gd name="T13" fmla="*/ 126 h 129"/>
                  <a:gd name="T14" fmla="*/ 0 w 153"/>
                  <a:gd name="T15" fmla="*/ 123 h 129"/>
                  <a:gd name="T16" fmla="*/ 0 w 153"/>
                  <a:gd name="T17" fmla="*/ 119 h 129"/>
                  <a:gd name="T18" fmla="*/ 0 w 153"/>
                  <a:gd name="T19" fmla="*/ 11 h 129"/>
                  <a:gd name="T20" fmla="*/ 0 w 153"/>
                  <a:gd name="T21" fmla="*/ 11 h 129"/>
                  <a:gd name="T22" fmla="*/ 0 w 153"/>
                  <a:gd name="T23" fmla="*/ 7 h 129"/>
                  <a:gd name="T24" fmla="*/ 3 w 153"/>
                  <a:gd name="T25" fmla="*/ 3 h 129"/>
                  <a:gd name="T26" fmla="*/ 6 w 153"/>
                  <a:gd name="T27" fmla="*/ 1 h 129"/>
                  <a:gd name="T28" fmla="*/ 10 w 153"/>
                  <a:gd name="T29" fmla="*/ 0 h 129"/>
                  <a:gd name="T30" fmla="*/ 153 w 153"/>
                  <a:gd name="T31" fmla="*/ 0 h 129"/>
                  <a:gd name="T32" fmla="*/ 153 w 153"/>
                  <a:gd name="T33" fmla="*/ 3 h 129"/>
                  <a:gd name="T34" fmla="*/ 10 w 153"/>
                  <a:gd name="T35" fmla="*/ 3 h 129"/>
                  <a:gd name="T36" fmla="*/ 10 w 153"/>
                  <a:gd name="T37" fmla="*/ 3 h 129"/>
                  <a:gd name="T38" fmla="*/ 7 w 153"/>
                  <a:gd name="T39" fmla="*/ 4 h 129"/>
                  <a:gd name="T40" fmla="*/ 4 w 153"/>
                  <a:gd name="T41" fmla="*/ 6 h 129"/>
                  <a:gd name="T42" fmla="*/ 3 w 153"/>
                  <a:gd name="T43" fmla="*/ 8 h 129"/>
                  <a:gd name="T44" fmla="*/ 3 w 153"/>
                  <a:gd name="T45" fmla="*/ 11 h 129"/>
                  <a:gd name="T46" fmla="*/ 3 w 153"/>
                  <a:gd name="T47" fmla="*/ 119 h 129"/>
                  <a:gd name="T48" fmla="*/ 3 w 153"/>
                  <a:gd name="T49" fmla="*/ 119 h 129"/>
                  <a:gd name="T50" fmla="*/ 3 w 153"/>
                  <a:gd name="T51" fmla="*/ 122 h 129"/>
                  <a:gd name="T52" fmla="*/ 4 w 153"/>
                  <a:gd name="T53" fmla="*/ 125 h 129"/>
                  <a:gd name="T54" fmla="*/ 7 w 153"/>
                  <a:gd name="T55" fmla="*/ 126 h 129"/>
                  <a:gd name="T56" fmla="*/ 10 w 153"/>
                  <a:gd name="T57" fmla="*/ 126 h 129"/>
                  <a:gd name="T58" fmla="*/ 10 w 153"/>
                  <a:gd name="T59" fmla="*/ 126 h 1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53" h="129">
                    <a:moveTo>
                      <a:pt x="10" y="126"/>
                    </a:moveTo>
                    <a:lnTo>
                      <a:pt x="153" y="126"/>
                    </a:lnTo>
                    <a:lnTo>
                      <a:pt x="153" y="129"/>
                    </a:lnTo>
                    <a:lnTo>
                      <a:pt x="10" y="129"/>
                    </a:lnTo>
                    <a:lnTo>
                      <a:pt x="6" y="129"/>
                    </a:lnTo>
                    <a:lnTo>
                      <a:pt x="3" y="126"/>
                    </a:lnTo>
                    <a:lnTo>
                      <a:pt x="0" y="123"/>
                    </a:lnTo>
                    <a:lnTo>
                      <a:pt x="0" y="119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3" y="3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53" y="0"/>
                    </a:lnTo>
                    <a:lnTo>
                      <a:pt x="153" y="3"/>
                    </a:lnTo>
                    <a:lnTo>
                      <a:pt x="10" y="3"/>
                    </a:lnTo>
                    <a:lnTo>
                      <a:pt x="7" y="4"/>
                    </a:lnTo>
                    <a:lnTo>
                      <a:pt x="4" y="6"/>
                    </a:lnTo>
                    <a:lnTo>
                      <a:pt x="3" y="8"/>
                    </a:lnTo>
                    <a:lnTo>
                      <a:pt x="3" y="11"/>
                    </a:lnTo>
                    <a:lnTo>
                      <a:pt x="3" y="119"/>
                    </a:lnTo>
                    <a:lnTo>
                      <a:pt x="3" y="122"/>
                    </a:lnTo>
                    <a:lnTo>
                      <a:pt x="4" y="125"/>
                    </a:lnTo>
                    <a:lnTo>
                      <a:pt x="7" y="126"/>
                    </a:lnTo>
                    <a:lnTo>
                      <a:pt x="10" y="12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87" name="Freeform 65"/>
              <p:cNvSpPr>
                <a:spLocks/>
              </p:cNvSpPr>
              <p:nvPr/>
            </p:nvSpPr>
            <p:spPr bwMode="auto">
              <a:xfrm>
                <a:off x="511" y="279"/>
                <a:ext cx="290" cy="135"/>
              </a:xfrm>
              <a:custGeom>
                <a:avLst/>
                <a:gdLst>
                  <a:gd name="T0" fmla="*/ 13 w 290"/>
                  <a:gd name="T1" fmla="*/ 132 h 135"/>
                  <a:gd name="T2" fmla="*/ 156 w 290"/>
                  <a:gd name="T3" fmla="*/ 132 h 135"/>
                  <a:gd name="T4" fmla="*/ 156 w 290"/>
                  <a:gd name="T5" fmla="*/ 133 h 135"/>
                  <a:gd name="T6" fmla="*/ 156 w 290"/>
                  <a:gd name="T7" fmla="*/ 135 h 135"/>
                  <a:gd name="T8" fmla="*/ 13 w 290"/>
                  <a:gd name="T9" fmla="*/ 135 h 135"/>
                  <a:gd name="T10" fmla="*/ 13 w 290"/>
                  <a:gd name="T11" fmla="*/ 135 h 135"/>
                  <a:gd name="T12" fmla="*/ 7 w 290"/>
                  <a:gd name="T13" fmla="*/ 135 h 135"/>
                  <a:gd name="T14" fmla="*/ 3 w 290"/>
                  <a:gd name="T15" fmla="*/ 132 h 135"/>
                  <a:gd name="T16" fmla="*/ 0 w 290"/>
                  <a:gd name="T17" fmla="*/ 128 h 135"/>
                  <a:gd name="T18" fmla="*/ 0 w 290"/>
                  <a:gd name="T19" fmla="*/ 122 h 135"/>
                  <a:gd name="T20" fmla="*/ 0 w 290"/>
                  <a:gd name="T21" fmla="*/ 14 h 135"/>
                  <a:gd name="T22" fmla="*/ 0 w 290"/>
                  <a:gd name="T23" fmla="*/ 14 h 135"/>
                  <a:gd name="T24" fmla="*/ 0 w 290"/>
                  <a:gd name="T25" fmla="*/ 9 h 135"/>
                  <a:gd name="T26" fmla="*/ 3 w 290"/>
                  <a:gd name="T27" fmla="*/ 4 h 135"/>
                  <a:gd name="T28" fmla="*/ 7 w 290"/>
                  <a:gd name="T29" fmla="*/ 2 h 135"/>
                  <a:gd name="T30" fmla="*/ 13 w 290"/>
                  <a:gd name="T31" fmla="*/ 0 h 135"/>
                  <a:gd name="T32" fmla="*/ 289 w 290"/>
                  <a:gd name="T33" fmla="*/ 0 h 135"/>
                  <a:gd name="T34" fmla="*/ 289 w 290"/>
                  <a:gd name="T35" fmla="*/ 0 h 135"/>
                  <a:gd name="T36" fmla="*/ 290 w 290"/>
                  <a:gd name="T37" fmla="*/ 2 h 135"/>
                  <a:gd name="T38" fmla="*/ 290 w 290"/>
                  <a:gd name="T39" fmla="*/ 2 h 135"/>
                  <a:gd name="T40" fmla="*/ 156 w 290"/>
                  <a:gd name="T41" fmla="*/ 2 h 135"/>
                  <a:gd name="T42" fmla="*/ 156 w 290"/>
                  <a:gd name="T43" fmla="*/ 3 h 135"/>
                  <a:gd name="T44" fmla="*/ 13 w 290"/>
                  <a:gd name="T45" fmla="*/ 3 h 135"/>
                  <a:gd name="T46" fmla="*/ 13 w 290"/>
                  <a:gd name="T47" fmla="*/ 3 h 135"/>
                  <a:gd name="T48" fmla="*/ 9 w 290"/>
                  <a:gd name="T49" fmla="*/ 4 h 135"/>
                  <a:gd name="T50" fmla="*/ 6 w 290"/>
                  <a:gd name="T51" fmla="*/ 6 h 135"/>
                  <a:gd name="T52" fmla="*/ 3 w 290"/>
                  <a:gd name="T53" fmla="*/ 10 h 135"/>
                  <a:gd name="T54" fmla="*/ 3 w 290"/>
                  <a:gd name="T55" fmla="*/ 14 h 135"/>
                  <a:gd name="T56" fmla="*/ 3 w 290"/>
                  <a:gd name="T57" fmla="*/ 122 h 135"/>
                  <a:gd name="T58" fmla="*/ 3 w 290"/>
                  <a:gd name="T59" fmla="*/ 122 h 135"/>
                  <a:gd name="T60" fmla="*/ 3 w 290"/>
                  <a:gd name="T61" fmla="*/ 126 h 135"/>
                  <a:gd name="T62" fmla="*/ 6 w 290"/>
                  <a:gd name="T63" fmla="*/ 129 h 135"/>
                  <a:gd name="T64" fmla="*/ 9 w 290"/>
                  <a:gd name="T65" fmla="*/ 132 h 135"/>
                  <a:gd name="T66" fmla="*/ 13 w 290"/>
                  <a:gd name="T67" fmla="*/ 132 h 135"/>
                  <a:gd name="T68" fmla="*/ 13 w 290"/>
                  <a:gd name="T69" fmla="*/ 132 h 1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90" h="135">
                    <a:moveTo>
                      <a:pt x="13" y="132"/>
                    </a:moveTo>
                    <a:lnTo>
                      <a:pt x="156" y="132"/>
                    </a:lnTo>
                    <a:lnTo>
                      <a:pt x="156" y="133"/>
                    </a:lnTo>
                    <a:lnTo>
                      <a:pt x="156" y="135"/>
                    </a:lnTo>
                    <a:lnTo>
                      <a:pt x="13" y="135"/>
                    </a:lnTo>
                    <a:lnTo>
                      <a:pt x="7" y="135"/>
                    </a:lnTo>
                    <a:lnTo>
                      <a:pt x="3" y="132"/>
                    </a:lnTo>
                    <a:lnTo>
                      <a:pt x="0" y="128"/>
                    </a:lnTo>
                    <a:lnTo>
                      <a:pt x="0" y="122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289" y="0"/>
                    </a:lnTo>
                    <a:lnTo>
                      <a:pt x="290" y="2"/>
                    </a:lnTo>
                    <a:lnTo>
                      <a:pt x="156" y="2"/>
                    </a:lnTo>
                    <a:lnTo>
                      <a:pt x="156" y="3"/>
                    </a:lnTo>
                    <a:lnTo>
                      <a:pt x="13" y="3"/>
                    </a:lnTo>
                    <a:lnTo>
                      <a:pt x="9" y="4"/>
                    </a:lnTo>
                    <a:lnTo>
                      <a:pt x="6" y="6"/>
                    </a:lnTo>
                    <a:lnTo>
                      <a:pt x="3" y="10"/>
                    </a:lnTo>
                    <a:lnTo>
                      <a:pt x="3" y="14"/>
                    </a:lnTo>
                    <a:lnTo>
                      <a:pt x="3" y="122"/>
                    </a:lnTo>
                    <a:lnTo>
                      <a:pt x="3" y="126"/>
                    </a:lnTo>
                    <a:lnTo>
                      <a:pt x="6" y="129"/>
                    </a:lnTo>
                    <a:lnTo>
                      <a:pt x="9" y="132"/>
                    </a:lnTo>
                    <a:lnTo>
                      <a:pt x="13" y="13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3188" name="Picture 6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" y="45"/>
                <a:ext cx="96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9" name="Freeform 67"/>
              <p:cNvSpPr>
                <a:spLocks noEditPoints="1"/>
              </p:cNvSpPr>
              <p:nvPr/>
            </p:nvSpPr>
            <p:spPr bwMode="auto">
              <a:xfrm>
                <a:off x="271" y="283"/>
                <a:ext cx="184" cy="124"/>
              </a:xfrm>
              <a:custGeom>
                <a:avLst/>
                <a:gdLst>
                  <a:gd name="T0" fmla="*/ 4 w 184"/>
                  <a:gd name="T1" fmla="*/ 0 h 124"/>
                  <a:gd name="T2" fmla="*/ 176 w 184"/>
                  <a:gd name="T3" fmla="*/ 0 h 124"/>
                  <a:gd name="T4" fmla="*/ 176 w 184"/>
                  <a:gd name="T5" fmla="*/ 0 h 124"/>
                  <a:gd name="T6" fmla="*/ 178 w 184"/>
                  <a:gd name="T7" fmla="*/ 2 h 124"/>
                  <a:gd name="T8" fmla="*/ 181 w 184"/>
                  <a:gd name="T9" fmla="*/ 3 h 124"/>
                  <a:gd name="T10" fmla="*/ 184 w 184"/>
                  <a:gd name="T11" fmla="*/ 6 h 124"/>
                  <a:gd name="T12" fmla="*/ 184 w 184"/>
                  <a:gd name="T13" fmla="*/ 9 h 124"/>
                  <a:gd name="T14" fmla="*/ 184 w 184"/>
                  <a:gd name="T15" fmla="*/ 117 h 124"/>
                  <a:gd name="T16" fmla="*/ 184 w 184"/>
                  <a:gd name="T17" fmla="*/ 117 h 124"/>
                  <a:gd name="T18" fmla="*/ 184 w 184"/>
                  <a:gd name="T19" fmla="*/ 120 h 124"/>
                  <a:gd name="T20" fmla="*/ 181 w 184"/>
                  <a:gd name="T21" fmla="*/ 122 h 124"/>
                  <a:gd name="T22" fmla="*/ 178 w 184"/>
                  <a:gd name="T23" fmla="*/ 124 h 124"/>
                  <a:gd name="T24" fmla="*/ 176 w 184"/>
                  <a:gd name="T25" fmla="*/ 124 h 124"/>
                  <a:gd name="T26" fmla="*/ 4 w 184"/>
                  <a:gd name="T27" fmla="*/ 124 h 124"/>
                  <a:gd name="T28" fmla="*/ 0 w 184"/>
                  <a:gd name="T29" fmla="*/ 124 h 124"/>
                  <a:gd name="T30" fmla="*/ 0 w 184"/>
                  <a:gd name="T31" fmla="*/ 0 h 124"/>
                  <a:gd name="T32" fmla="*/ 4 w 184"/>
                  <a:gd name="T33" fmla="*/ 0 h 124"/>
                  <a:gd name="T34" fmla="*/ 104 w 184"/>
                  <a:gd name="T35" fmla="*/ 77 h 124"/>
                  <a:gd name="T36" fmla="*/ 134 w 184"/>
                  <a:gd name="T37" fmla="*/ 63 h 124"/>
                  <a:gd name="T38" fmla="*/ 104 w 184"/>
                  <a:gd name="T39" fmla="*/ 49 h 124"/>
                  <a:gd name="T40" fmla="*/ 73 w 184"/>
                  <a:gd name="T41" fmla="*/ 37 h 124"/>
                  <a:gd name="T42" fmla="*/ 73 w 184"/>
                  <a:gd name="T43" fmla="*/ 63 h 124"/>
                  <a:gd name="T44" fmla="*/ 73 w 184"/>
                  <a:gd name="T45" fmla="*/ 90 h 124"/>
                  <a:gd name="T46" fmla="*/ 104 w 184"/>
                  <a:gd name="T47" fmla="*/ 77 h 12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4" h="124">
                    <a:moveTo>
                      <a:pt x="4" y="0"/>
                    </a:moveTo>
                    <a:lnTo>
                      <a:pt x="176" y="0"/>
                    </a:lnTo>
                    <a:lnTo>
                      <a:pt x="178" y="2"/>
                    </a:lnTo>
                    <a:lnTo>
                      <a:pt x="181" y="3"/>
                    </a:lnTo>
                    <a:lnTo>
                      <a:pt x="184" y="6"/>
                    </a:lnTo>
                    <a:lnTo>
                      <a:pt x="184" y="9"/>
                    </a:lnTo>
                    <a:lnTo>
                      <a:pt x="184" y="117"/>
                    </a:lnTo>
                    <a:lnTo>
                      <a:pt x="184" y="120"/>
                    </a:lnTo>
                    <a:lnTo>
                      <a:pt x="181" y="122"/>
                    </a:lnTo>
                    <a:lnTo>
                      <a:pt x="178" y="124"/>
                    </a:lnTo>
                    <a:lnTo>
                      <a:pt x="176" y="124"/>
                    </a:lnTo>
                    <a:lnTo>
                      <a:pt x="4" y="124"/>
                    </a:lnTo>
                    <a:lnTo>
                      <a:pt x="0" y="12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  <a:moveTo>
                      <a:pt x="104" y="77"/>
                    </a:moveTo>
                    <a:lnTo>
                      <a:pt x="134" y="63"/>
                    </a:lnTo>
                    <a:lnTo>
                      <a:pt x="104" y="49"/>
                    </a:lnTo>
                    <a:lnTo>
                      <a:pt x="73" y="37"/>
                    </a:lnTo>
                    <a:lnTo>
                      <a:pt x="73" y="63"/>
                    </a:lnTo>
                    <a:lnTo>
                      <a:pt x="73" y="90"/>
                    </a:lnTo>
                    <a:lnTo>
                      <a:pt x="104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90" name="Freeform 68"/>
              <p:cNvSpPr>
                <a:spLocks/>
              </p:cNvSpPr>
              <p:nvPr/>
            </p:nvSpPr>
            <p:spPr bwMode="auto">
              <a:xfrm>
                <a:off x="275" y="281"/>
                <a:ext cx="184" cy="129"/>
              </a:xfrm>
              <a:custGeom>
                <a:avLst/>
                <a:gdLst>
                  <a:gd name="T0" fmla="*/ 172 w 184"/>
                  <a:gd name="T1" fmla="*/ 129 h 129"/>
                  <a:gd name="T2" fmla="*/ 0 w 184"/>
                  <a:gd name="T3" fmla="*/ 129 h 129"/>
                  <a:gd name="T4" fmla="*/ 0 w 184"/>
                  <a:gd name="T5" fmla="*/ 126 h 129"/>
                  <a:gd name="T6" fmla="*/ 172 w 184"/>
                  <a:gd name="T7" fmla="*/ 126 h 129"/>
                  <a:gd name="T8" fmla="*/ 172 w 184"/>
                  <a:gd name="T9" fmla="*/ 126 h 129"/>
                  <a:gd name="T10" fmla="*/ 174 w 184"/>
                  <a:gd name="T11" fmla="*/ 126 h 129"/>
                  <a:gd name="T12" fmla="*/ 177 w 184"/>
                  <a:gd name="T13" fmla="*/ 124 h 129"/>
                  <a:gd name="T14" fmla="*/ 180 w 184"/>
                  <a:gd name="T15" fmla="*/ 122 h 129"/>
                  <a:gd name="T16" fmla="*/ 180 w 184"/>
                  <a:gd name="T17" fmla="*/ 119 h 129"/>
                  <a:gd name="T18" fmla="*/ 180 w 184"/>
                  <a:gd name="T19" fmla="*/ 11 h 129"/>
                  <a:gd name="T20" fmla="*/ 180 w 184"/>
                  <a:gd name="T21" fmla="*/ 11 h 129"/>
                  <a:gd name="T22" fmla="*/ 180 w 184"/>
                  <a:gd name="T23" fmla="*/ 8 h 129"/>
                  <a:gd name="T24" fmla="*/ 177 w 184"/>
                  <a:gd name="T25" fmla="*/ 5 h 129"/>
                  <a:gd name="T26" fmla="*/ 174 w 184"/>
                  <a:gd name="T27" fmla="*/ 4 h 129"/>
                  <a:gd name="T28" fmla="*/ 172 w 184"/>
                  <a:gd name="T29" fmla="*/ 2 h 129"/>
                  <a:gd name="T30" fmla="*/ 0 w 184"/>
                  <a:gd name="T31" fmla="*/ 2 h 129"/>
                  <a:gd name="T32" fmla="*/ 0 w 184"/>
                  <a:gd name="T33" fmla="*/ 0 h 129"/>
                  <a:gd name="T34" fmla="*/ 172 w 184"/>
                  <a:gd name="T35" fmla="*/ 0 h 129"/>
                  <a:gd name="T36" fmla="*/ 172 w 184"/>
                  <a:gd name="T37" fmla="*/ 0 h 129"/>
                  <a:gd name="T38" fmla="*/ 176 w 184"/>
                  <a:gd name="T39" fmla="*/ 1 h 129"/>
                  <a:gd name="T40" fmla="*/ 180 w 184"/>
                  <a:gd name="T41" fmla="*/ 2 h 129"/>
                  <a:gd name="T42" fmla="*/ 183 w 184"/>
                  <a:gd name="T43" fmla="*/ 7 h 129"/>
                  <a:gd name="T44" fmla="*/ 184 w 184"/>
                  <a:gd name="T45" fmla="*/ 11 h 129"/>
                  <a:gd name="T46" fmla="*/ 184 w 184"/>
                  <a:gd name="T47" fmla="*/ 119 h 129"/>
                  <a:gd name="T48" fmla="*/ 184 w 184"/>
                  <a:gd name="T49" fmla="*/ 119 h 129"/>
                  <a:gd name="T50" fmla="*/ 183 w 184"/>
                  <a:gd name="T51" fmla="*/ 123 h 129"/>
                  <a:gd name="T52" fmla="*/ 180 w 184"/>
                  <a:gd name="T53" fmla="*/ 126 h 129"/>
                  <a:gd name="T54" fmla="*/ 176 w 184"/>
                  <a:gd name="T55" fmla="*/ 129 h 129"/>
                  <a:gd name="T56" fmla="*/ 172 w 184"/>
                  <a:gd name="T57" fmla="*/ 129 h 129"/>
                  <a:gd name="T58" fmla="*/ 172 w 184"/>
                  <a:gd name="T59" fmla="*/ 129 h 1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84" h="129">
                    <a:moveTo>
                      <a:pt x="172" y="129"/>
                    </a:moveTo>
                    <a:lnTo>
                      <a:pt x="0" y="129"/>
                    </a:lnTo>
                    <a:lnTo>
                      <a:pt x="0" y="126"/>
                    </a:lnTo>
                    <a:lnTo>
                      <a:pt x="172" y="126"/>
                    </a:lnTo>
                    <a:lnTo>
                      <a:pt x="174" y="126"/>
                    </a:lnTo>
                    <a:lnTo>
                      <a:pt x="177" y="124"/>
                    </a:lnTo>
                    <a:lnTo>
                      <a:pt x="180" y="122"/>
                    </a:lnTo>
                    <a:lnTo>
                      <a:pt x="180" y="119"/>
                    </a:lnTo>
                    <a:lnTo>
                      <a:pt x="180" y="11"/>
                    </a:lnTo>
                    <a:lnTo>
                      <a:pt x="180" y="8"/>
                    </a:lnTo>
                    <a:lnTo>
                      <a:pt x="177" y="5"/>
                    </a:lnTo>
                    <a:lnTo>
                      <a:pt x="174" y="4"/>
                    </a:lnTo>
                    <a:lnTo>
                      <a:pt x="17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72" y="0"/>
                    </a:lnTo>
                    <a:lnTo>
                      <a:pt x="176" y="1"/>
                    </a:lnTo>
                    <a:lnTo>
                      <a:pt x="180" y="2"/>
                    </a:lnTo>
                    <a:lnTo>
                      <a:pt x="183" y="7"/>
                    </a:lnTo>
                    <a:lnTo>
                      <a:pt x="184" y="11"/>
                    </a:lnTo>
                    <a:lnTo>
                      <a:pt x="184" y="119"/>
                    </a:lnTo>
                    <a:lnTo>
                      <a:pt x="183" y="123"/>
                    </a:lnTo>
                    <a:lnTo>
                      <a:pt x="180" y="126"/>
                    </a:lnTo>
                    <a:lnTo>
                      <a:pt x="176" y="129"/>
                    </a:lnTo>
                    <a:lnTo>
                      <a:pt x="172" y="129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91" name="Freeform 69"/>
              <p:cNvSpPr>
                <a:spLocks/>
              </p:cNvSpPr>
              <p:nvPr/>
            </p:nvSpPr>
            <p:spPr bwMode="auto">
              <a:xfrm>
                <a:off x="275" y="278"/>
                <a:ext cx="188" cy="134"/>
              </a:xfrm>
              <a:custGeom>
                <a:avLst/>
                <a:gdLst>
                  <a:gd name="T0" fmla="*/ 172 w 188"/>
                  <a:gd name="T1" fmla="*/ 0 h 134"/>
                  <a:gd name="T2" fmla="*/ 172 w 188"/>
                  <a:gd name="T3" fmla="*/ 0 h 134"/>
                  <a:gd name="T4" fmla="*/ 177 w 188"/>
                  <a:gd name="T5" fmla="*/ 1 h 134"/>
                  <a:gd name="T6" fmla="*/ 183 w 188"/>
                  <a:gd name="T7" fmla="*/ 4 h 134"/>
                  <a:gd name="T8" fmla="*/ 187 w 188"/>
                  <a:gd name="T9" fmla="*/ 8 h 134"/>
                  <a:gd name="T10" fmla="*/ 188 w 188"/>
                  <a:gd name="T11" fmla="*/ 14 h 134"/>
                  <a:gd name="T12" fmla="*/ 188 w 188"/>
                  <a:gd name="T13" fmla="*/ 122 h 134"/>
                  <a:gd name="T14" fmla="*/ 188 w 188"/>
                  <a:gd name="T15" fmla="*/ 122 h 134"/>
                  <a:gd name="T16" fmla="*/ 187 w 188"/>
                  <a:gd name="T17" fmla="*/ 127 h 134"/>
                  <a:gd name="T18" fmla="*/ 183 w 188"/>
                  <a:gd name="T19" fmla="*/ 132 h 134"/>
                  <a:gd name="T20" fmla="*/ 177 w 188"/>
                  <a:gd name="T21" fmla="*/ 134 h 134"/>
                  <a:gd name="T22" fmla="*/ 172 w 188"/>
                  <a:gd name="T23" fmla="*/ 134 h 134"/>
                  <a:gd name="T24" fmla="*/ 0 w 188"/>
                  <a:gd name="T25" fmla="*/ 134 h 134"/>
                  <a:gd name="T26" fmla="*/ 0 w 188"/>
                  <a:gd name="T27" fmla="*/ 132 h 134"/>
                  <a:gd name="T28" fmla="*/ 172 w 188"/>
                  <a:gd name="T29" fmla="*/ 132 h 134"/>
                  <a:gd name="T30" fmla="*/ 172 w 188"/>
                  <a:gd name="T31" fmla="*/ 132 h 134"/>
                  <a:gd name="T32" fmla="*/ 176 w 188"/>
                  <a:gd name="T33" fmla="*/ 132 h 134"/>
                  <a:gd name="T34" fmla="*/ 180 w 188"/>
                  <a:gd name="T35" fmla="*/ 129 h 134"/>
                  <a:gd name="T36" fmla="*/ 183 w 188"/>
                  <a:gd name="T37" fmla="*/ 126 h 134"/>
                  <a:gd name="T38" fmla="*/ 184 w 188"/>
                  <a:gd name="T39" fmla="*/ 122 h 134"/>
                  <a:gd name="T40" fmla="*/ 184 w 188"/>
                  <a:gd name="T41" fmla="*/ 14 h 134"/>
                  <a:gd name="T42" fmla="*/ 184 w 188"/>
                  <a:gd name="T43" fmla="*/ 14 h 134"/>
                  <a:gd name="T44" fmla="*/ 183 w 188"/>
                  <a:gd name="T45" fmla="*/ 10 h 134"/>
                  <a:gd name="T46" fmla="*/ 180 w 188"/>
                  <a:gd name="T47" fmla="*/ 5 h 134"/>
                  <a:gd name="T48" fmla="*/ 176 w 188"/>
                  <a:gd name="T49" fmla="*/ 4 h 134"/>
                  <a:gd name="T50" fmla="*/ 172 w 188"/>
                  <a:gd name="T51" fmla="*/ 3 h 134"/>
                  <a:gd name="T52" fmla="*/ 0 w 188"/>
                  <a:gd name="T53" fmla="*/ 3 h 134"/>
                  <a:gd name="T54" fmla="*/ 0 w 188"/>
                  <a:gd name="T55" fmla="*/ 0 h 134"/>
                  <a:gd name="T56" fmla="*/ 172 w 188"/>
                  <a:gd name="T57" fmla="*/ 0 h 1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88" h="134">
                    <a:moveTo>
                      <a:pt x="172" y="0"/>
                    </a:moveTo>
                    <a:lnTo>
                      <a:pt x="172" y="0"/>
                    </a:lnTo>
                    <a:lnTo>
                      <a:pt x="177" y="1"/>
                    </a:lnTo>
                    <a:lnTo>
                      <a:pt x="183" y="4"/>
                    </a:lnTo>
                    <a:lnTo>
                      <a:pt x="187" y="8"/>
                    </a:lnTo>
                    <a:lnTo>
                      <a:pt x="188" y="14"/>
                    </a:lnTo>
                    <a:lnTo>
                      <a:pt x="188" y="122"/>
                    </a:lnTo>
                    <a:lnTo>
                      <a:pt x="187" y="127"/>
                    </a:lnTo>
                    <a:lnTo>
                      <a:pt x="183" y="132"/>
                    </a:lnTo>
                    <a:lnTo>
                      <a:pt x="177" y="134"/>
                    </a:lnTo>
                    <a:lnTo>
                      <a:pt x="172" y="134"/>
                    </a:lnTo>
                    <a:lnTo>
                      <a:pt x="0" y="134"/>
                    </a:lnTo>
                    <a:lnTo>
                      <a:pt x="0" y="132"/>
                    </a:lnTo>
                    <a:lnTo>
                      <a:pt x="172" y="132"/>
                    </a:lnTo>
                    <a:lnTo>
                      <a:pt x="176" y="132"/>
                    </a:lnTo>
                    <a:lnTo>
                      <a:pt x="180" y="129"/>
                    </a:lnTo>
                    <a:lnTo>
                      <a:pt x="183" y="126"/>
                    </a:lnTo>
                    <a:lnTo>
                      <a:pt x="184" y="122"/>
                    </a:lnTo>
                    <a:lnTo>
                      <a:pt x="184" y="14"/>
                    </a:lnTo>
                    <a:lnTo>
                      <a:pt x="183" y="10"/>
                    </a:lnTo>
                    <a:lnTo>
                      <a:pt x="180" y="5"/>
                    </a:lnTo>
                    <a:lnTo>
                      <a:pt x="176" y="4"/>
                    </a:lnTo>
                    <a:lnTo>
                      <a:pt x="17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92" name="Rectangle 70"/>
              <p:cNvSpPr>
                <a:spLocks noChangeArrowheads="1"/>
              </p:cNvSpPr>
              <p:nvPr/>
            </p:nvSpPr>
            <p:spPr bwMode="auto">
              <a:xfrm>
                <a:off x="389" y="518"/>
                <a:ext cx="18" cy="18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193" name="Rectangle 71"/>
              <p:cNvSpPr>
                <a:spLocks noChangeArrowheads="1"/>
              </p:cNvSpPr>
              <p:nvPr/>
            </p:nvSpPr>
            <p:spPr bwMode="auto">
              <a:xfrm>
                <a:off x="389" y="495"/>
                <a:ext cx="18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194" name="Rectangle 72"/>
              <p:cNvSpPr>
                <a:spLocks noChangeArrowheads="1"/>
              </p:cNvSpPr>
              <p:nvPr/>
            </p:nvSpPr>
            <p:spPr bwMode="auto">
              <a:xfrm>
                <a:off x="389" y="471"/>
                <a:ext cx="18" cy="1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195" name="Rectangle 73"/>
              <p:cNvSpPr>
                <a:spLocks noChangeArrowheads="1"/>
              </p:cNvSpPr>
              <p:nvPr/>
            </p:nvSpPr>
            <p:spPr bwMode="auto">
              <a:xfrm>
                <a:off x="389" y="449"/>
                <a:ext cx="18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196" name="Freeform 74"/>
              <p:cNvSpPr>
                <a:spLocks/>
              </p:cNvSpPr>
              <p:nvPr/>
            </p:nvSpPr>
            <p:spPr bwMode="auto">
              <a:xfrm>
                <a:off x="344" y="320"/>
                <a:ext cx="61" cy="53"/>
              </a:xfrm>
              <a:custGeom>
                <a:avLst/>
                <a:gdLst>
                  <a:gd name="T0" fmla="*/ 61 w 61"/>
                  <a:gd name="T1" fmla="*/ 26 h 53"/>
                  <a:gd name="T2" fmla="*/ 31 w 61"/>
                  <a:gd name="T3" fmla="*/ 40 h 53"/>
                  <a:gd name="T4" fmla="*/ 0 w 61"/>
                  <a:gd name="T5" fmla="*/ 53 h 53"/>
                  <a:gd name="T6" fmla="*/ 0 w 61"/>
                  <a:gd name="T7" fmla="*/ 26 h 53"/>
                  <a:gd name="T8" fmla="*/ 0 w 61"/>
                  <a:gd name="T9" fmla="*/ 0 h 53"/>
                  <a:gd name="T10" fmla="*/ 31 w 61"/>
                  <a:gd name="T11" fmla="*/ 12 h 53"/>
                  <a:gd name="T12" fmla="*/ 61 w 61"/>
                  <a:gd name="T13" fmla="*/ 26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53">
                    <a:moveTo>
                      <a:pt x="61" y="26"/>
                    </a:moveTo>
                    <a:lnTo>
                      <a:pt x="31" y="40"/>
                    </a:lnTo>
                    <a:lnTo>
                      <a:pt x="0" y="53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1" y="12"/>
                    </a:lnTo>
                    <a:lnTo>
                      <a:pt x="61" y="26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97" name="Rectangle 75"/>
              <p:cNvSpPr>
                <a:spLocks noChangeArrowheads="1"/>
              </p:cNvSpPr>
              <p:nvPr/>
            </p:nvSpPr>
            <p:spPr bwMode="auto">
              <a:xfrm>
                <a:off x="367" y="518"/>
                <a:ext cx="16" cy="18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198" name="Rectangle 76"/>
              <p:cNvSpPr>
                <a:spLocks noChangeArrowheads="1"/>
              </p:cNvSpPr>
              <p:nvPr/>
            </p:nvSpPr>
            <p:spPr bwMode="auto">
              <a:xfrm>
                <a:off x="367" y="495"/>
                <a:ext cx="16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199" name="Rectangle 77"/>
              <p:cNvSpPr>
                <a:spLocks noChangeArrowheads="1"/>
              </p:cNvSpPr>
              <p:nvPr/>
            </p:nvSpPr>
            <p:spPr bwMode="auto">
              <a:xfrm>
                <a:off x="367" y="471"/>
                <a:ext cx="16" cy="1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00" name="Rectangle 78"/>
              <p:cNvSpPr>
                <a:spLocks noChangeArrowheads="1"/>
              </p:cNvSpPr>
              <p:nvPr/>
            </p:nvSpPr>
            <p:spPr bwMode="auto">
              <a:xfrm>
                <a:off x="367" y="449"/>
                <a:ext cx="16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01" name="Rectangle 79"/>
              <p:cNvSpPr>
                <a:spLocks noChangeArrowheads="1"/>
              </p:cNvSpPr>
              <p:nvPr/>
            </p:nvSpPr>
            <p:spPr bwMode="auto">
              <a:xfrm>
                <a:off x="343" y="518"/>
                <a:ext cx="18" cy="18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02" name="Rectangle 80"/>
              <p:cNvSpPr>
                <a:spLocks noChangeArrowheads="1"/>
              </p:cNvSpPr>
              <p:nvPr/>
            </p:nvSpPr>
            <p:spPr bwMode="auto">
              <a:xfrm>
                <a:off x="343" y="495"/>
                <a:ext cx="18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03" name="Rectangle 81"/>
              <p:cNvSpPr>
                <a:spLocks noChangeArrowheads="1"/>
              </p:cNvSpPr>
              <p:nvPr/>
            </p:nvSpPr>
            <p:spPr bwMode="auto">
              <a:xfrm>
                <a:off x="343" y="471"/>
                <a:ext cx="18" cy="1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04" name="Rectangle 82"/>
              <p:cNvSpPr>
                <a:spLocks noChangeArrowheads="1"/>
              </p:cNvSpPr>
              <p:nvPr/>
            </p:nvSpPr>
            <p:spPr bwMode="auto">
              <a:xfrm>
                <a:off x="343" y="449"/>
                <a:ext cx="18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05" name="Freeform 83"/>
              <p:cNvSpPr>
                <a:spLocks noEditPoints="1"/>
              </p:cNvSpPr>
              <p:nvPr/>
            </p:nvSpPr>
            <p:spPr bwMode="auto">
              <a:xfrm>
                <a:off x="13" y="11"/>
                <a:ext cx="5703" cy="567"/>
              </a:xfrm>
              <a:custGeom>
                <a:avLst/>
                <a:gdLst>
                  <a:gd name="T0" fmla="*/ 100 w 5703"/>
                  <a:gd name="T1" fmla="*/ 119 h 567"/>
                  <a:gd name="T2" fmla="*/ 146 w 5703"/>
                  <a:gd name="T3" fmla="*/ 119 h 567"/>
                  <a:gd name="T4" fmla="*/ 164 w 5703"/>
                  <a:gd name="T5" fmla="*/ 76 h 567"/>
                  <a:gd name="T6" fmla="*/ 122 w 5703"/>
                  <a:gd name="T7" fmla="*/ 44 h 567"/>
                  <a:gd name="T8" fmla="*/ 84 w 5703"/>
                  <a:gd name="T9" fmla="*/ 69 h 567"/>
                  <a:gd name="T10" fmla="*/ 307 w 5703"/>
                  <a:gd name="T11" fmla="*/ 455 h 567"/>
                  <a:gd name="T12" fmla="*/ 324 w 5703"/>
                  <a:gd name="T13" fmla="*/ 501 h 567"/>
                  <a:gd name="T14" fmla="*/ 307 w 5703"/>
                  <a:gd name="T15" fmla="*/ 507 h 567"/>
                  <a:gd name="T16" fmla="*/ 348 w 5703"/>
                  <a:gd name="T17" fmla="*/ 455 h 567"/>
                  <a:gd name="T18" fmla="*/ 348 w 5703"/>
                  <a:gd name="T19" fmla="*/ 484 h 567"/>
                  <a:gd name="T20" fmla="*/ 330 w 5703"/>
                  <a:gd name="T21" fmla="*/ 525 h 567"/>
                  <a:gd name="T22" fmla="*/ 370 w 5703"/>
                  <a:gd name="T23" fmla="*/ 479 h 567"/>
                  <a:gd name="T24" fmla="*/ 354 w 5703"/>
                  <a:gd name="T25" fmla="*/ 484 h 567"/>
                  <a:gd name="T26" fmla="*/ 370 w 5703"/>
                  <a:gd name="T27" fmla="*/ 525 h 567"/>
                  <a:gd name="T28" fmla="*/ 394 w 5703"/>
                  <a:gd name="T29" fmla="*/ 484 h 567"/>
                  <a:gd name="T30" fmla="*/ 376 w 5703"/>
                  <a:gd name="T31" fmla="*/ 479 h 567"/>
                  <a:gd name="T32" fmla="*/ 404 w 5703"/>
                  <a:gd name="T33" fmla="*/ 82 h 567"/>
                  <a:gd name="T34" fmla="*/ 429 w 5703"/>
                  <a:gd name="T35" fmla="*/ 121 h 567"/>
                  <a:gd name="T36" fmla="*/ 476 w 5703"/>
                  <a:gd name="T37" fmla="*/ 111 h 567"/>
                  <a:gd name="T38" fmla="*/ 484 w 5703"/>
                  <a:gd name="T39" fmla="*/ 66 h 567"/>
                  <a:gd name="T40" fmla="*/ 446 w 5703"/>
                  <a:gd name="T41" fmla="*/ 41 h 567"/>
                  <a:gd name="T42" fmla="*/ 406 w 5703"/>
                  <a:gd name="T43" fmla="*/ 73 h 567"/>
                  <a:gd name="T44" fmla="*/ 305 w 5703"/>
                  <a:gd name="T45" fmla="*/ 117 h 567"/>
                  <a:gd name="T46" fmla="*/ 321 w 5703"/>
                  <a:gd name="T47" fmla="*/ 75 h 567"/>
                  <a:gd name="T48" fmla="*/ 281 w 5703"/>
                  <a:gd name="T49" fmla="*/ 41 h 567"/>
                  <a:gd name="T50" fmla="*/ 241 w 5703"/>
                  <a:gd name="T51" fmla="*/ 66 h 567"/>
                  <a:gd name="T52" fmla="*/ 251 w 5703"/>
                  <a:gd name="T53" fmla="*/ 112 h 567"/>
                  <a:gd name="T54" fmla="*/ 5647 w 5703"/>
                  <a:gd name="T55" fmla="*/ 0 h 567"/>
                  <a:gd name="T56" fmla="*/ 5633 w 5703"/>
                  <a:gd name="T57" fmla="*/ 267 h 567"/>
                  <a:gd name="T58" fmla="*/ 4063 w 5703"/>
                  <a:gd name="T59" fmla="*/ 285 h 567"/>
                  <a:gd name="T60" fmla="*/ 4042 w 5703"/>
                  <a:gd name="T61" fmla="*/ 347 h 567"/>
                  <a:gd name="T62" fmla="*/ 4103 w 5703"/>
                  <a:gd name="T63" fmla="*/ 399 h 567"/>
                  <a:gd name="T64" fmla="*/ 5606 w 5703"/>
                  <a:gd name="T65" fmla="*/ 567 h 567"/>
                  <a:gd name="T66" fmla="*/ 18 w 5703"/>
                  <a:gd name="T67" fmla="*/ 558 h 567"/>
                  <a:gd name="T68" fmla="*/ 7 w 5703"/>
                  <a:gd name="T69" fmla="*/ 48 h 567"/>
                  <a:gd name="T70" fmla="*/ 5647 w 5703"/>
                  <a:gd name="T71" fmla="*/ 0 h 567"/>
                  <a:gd name="T72" fmla="*/ 247 w 5703"/>
                  <a:gd name="T73" fmla="*/ 401 h 567"/>
                  <a:gd name="T74" fmla="*/ 445 w 5703"/>
                  <a:gd name="T75" fmla="*/ 399 h 567"/>
                  <a:gd name="T76" fmla="*/ 439 w 5703"/>
                  <a:gd name="T77" fmla="*/ 268 h 567"/>
                  <a:gd name="T78" fmla="*/ 72 w 5703"/>
                  <a:gd name="T79" fmla="*/ 267 h 567"/>
                  <a:gd name="T80" fmla="*/ 146 w 5703"/>
                  <a:gd name="T81" fmla="*/ 523 h 567"/>
                  <a:gd name="T82" fmla="*/ 156 w 5703"/>
                  <a:gd name="T83" fmla="*/ 521 h 567"/>
                  <a:gd name="T84" fmla="*/ 177 w 5703"/>
                  <a:gd name="T85" fmla="*/ 512 h 567"/>
                  <a:gd name="T86" fmla="*/ 213 w 5703"/>
                  <a:gd name="T87" fmla="*/ 519 h 567"/>
                  <a:gd name="T88" fmla="*/ 223 w 5703"/>
                  <a:gd name="T89" fmla="*/ 446 h 567"/>
                  <a:gd name="T90" fmla="*/ 197 w 5703"/>
                  <a:gd name="T91" fmla="*/ 432 h 567"/>
                  <a:gd name="T92" fmla="*/ 153 w 5703"/>
                  <a:gd name="T93" fmla="*/ 439 h 567"/>
                  <a:gd name="T94" fmla="*/ 135 w 5703"/>
                  <a:gd name="T95" fmla="*/ 434 h 567"/>
                  <a:gd name="T96" fmla="*/ 86 w 5703"/>
                  <a:gd name="T97" fmla="*/ 439 h 567"/>
                  <a:gd name="T98" fmla="*/ 82 w 5703"/>
                  <a:gd name="T99" fmla="*/ 528 h 567"/>
                  <a:gd name="T100" fmla="*/ 98 w 5703"/>
                  <a:gd name="T101" fmla="*/ 514 h 567"/>
                  <a:gd name="T102" fmla="*/ 138 w 5703"/>
                  <a:gd name="T103" fmla="*/ 515 h 567"/>
                  <a:gd name="T104" fmla="*/ 3985 w 5703"/>
                  <a:gd name="T105" fmla="*/ 282 h 567"/>
                  <a:gd name="T106" fmla="*/ 3961 w 5703"/>
                  <a:gd name="T107" fmla="*/ 274 h 567"/>
                  <a:gd name="T108" fmla="*/ 787 w 5703"/>
                  <a:gd name="T109" fmla="*/ 268 h 567"/>
                  <a:gd name="T110" fmla="*/ 498 w 5703"/>
                  <a:gd name="T111" fmla="*/ 390 h 567"/>
                  <a:gd name="T112" fmla="*/ 654 w 5703"/>
                  <a:gd name="T113" fmla="*/ 404 h 567"/>
                  <a:gd name="T114" fmla="*/ 3972 w 5703"/>
                  <a:gd name="T115" fmla="*/ 397 h 567"/>
                  <a:gd name="T116" fmla="*/ 3985 w 5703"/>
                  <a:gd name="T117" fmla="*/ 390 h 56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5703" h="567">
                    <a:moveTo>
                      <a:pt x="82" y="84"/>
                    </a:moveTo>
                    <a:lnTo>
                      <a:pt x="82" y="84"/>
                    </a:lnTo>
                    <a:lnTo>
                      <a:pt x="82" y="93"/>
                    </a:lnTo>
                    <a:lnTo>
                      <a:pt x="84" y="101"/>
                    </a:lnTo>
                    <a:lnTo>
                      <a:pt x="89" y="108"/>
                    </a:lnTo>
                    <a:lnTo>
                      <a:pt x="93" y="114"/>
                    </a:lnTo>
                    <a:lnTo>
                      <a:pt x="100" y="119"/>
                    </a:lnTo>
                    <a:lnTo>
                      <a:pt x="107" y="124"/>
                    </a:lnTo>
                    <a:lnTo>
                      <a:pt x="114" y="126"/>
                    </a:lnTo>
                    <a:lnTo>
                      <a:pt x="122" y="126"/>
                    </a:lnTo>
                    <a:lnTo>
                      <a:pt x="131" y="126"/>
                    </a:lnTo>
                    <a:lnTo>
                      <a:pt x="139" y="124"/>
                    </a:lnTo>
                    <a:lnTo>
                      <a:pt x="146" y="119"/>
                    </a:lnTo>
                    <a:lnTo>
                      <a:pt x="153" y="114"/>
                    </a:lnTo>
                    <a:lnTo>
                      <a:pt x="157" y="108"/>
                    </a:lnTo>
                    <a:lnTo>
                      <a:pt x="162" y="101"/>
                    </a:lnTo>
                    <a:lnTo>
                      <a:pt x="164" y="93"/>
                    </a:lnTo>
                    <a:lnTo>
                      <a:pt x="164" y="84"/>
                    </a:lnTo>
                    <a:lnTo>
                      <a:pt x="164" y="76"/>
                    </a:lnTo>
                    <a:lnTo>
                      <a:pt x="162" y="69"/>
                    </a:lnTo>
                    <a:lnTo>
                      <a:pt x="157" y="62"/>
                    </a:lnTo>
                    <a:lnTo>
                      <a:pt x="153" y="55"/>
                    </a:lnTo>
                    <a:lnTo>
                      <a:pt x="146" y="51"/>
                    </a:lnTo>
                    <a:lnTo>
                      <a:pt x="139" y="47"/>
                    </a:lnTo>
                    <a:lnTo>
                      <a:pt x="131" y="44"/>
                    </a:lnTo>
                    <a:lnTo>
                      <a:pt x="122" y="44"/>
                    </a:lnTo>
                    <a:lnTo>
                      <a:pt x="114" y="44"/>
                    </a:lnTo>
                    <a:lnTo>
                      <a:pt x="107" y="47"/>
                    </a:lnTo>
                    <a:lnTo>
                      <a:pt x="100" y="51"/>
                    </a:lnTo>
                    <a:lnTo>
                      <a:pt x="93" y="55"/>
                    </a:lnTo>
                    <a:lnTo>
                      <a:pt x="89" y="62"/>
                    </a:lnTo>
                    <a:lnTo>
                      <a:pt x="84" y="69"/>
                    </a:lnTo>
                    <a:lnTo>
                      <a:pt x="82" y="76"/>
                    </a:lnTo>
                    <a:lnTo>
                      <a:pt x="82" y="84"/>
                    </a:lnTo>
                    <a:close/>
                    <a:moveTo>
                      <a:pt x="324" y="455"/>
                    </a:moveTo>
                    <a:lnTo>
                      <a:pt x="324" y="438"/>
                    </a:lnTo>
                    <a:lnTo>
                      <a:pt x="307" y="438"/>
                    </a:lnTo>
                    <a:lnTo>
                      <a:pt x="307" y="455"/>
                    </a:lnTo>
                    <a:lnTo>
                      <a:pt x="324" y="455"/>
                    </a:lnTo>
                    <a:close/>
                    <a:moveTo>
                      <a:pt x="324" y="479"/>
                    </a:moveTo>
                    <a:lnTo>
                      <a:pt x="324" y="460"/>
                    </a:lnTo>
                    <a:lnTo>
                      <a:pt x="307" y="460"/>
                    </a:lnTo>
                    <a:lnTo>
                      <a:pt x="307" y="479"/>
                    </a:lnTo>
                    <a:lnTo>
                      <a:pt x="324" y="479"/>
                    </a:lnTo>
                    <a:close/>
                    <a:moveTo>
                      <a:pt x="324" y="501"/>
                    </a:moveTo>
                    <a:lnTo>
                      <a:pt x="324" y="484"/>
                    </a:lnTo>
                    <a:lnTo>
                      <a:pt x="307" y="484"/>
                    </a:lnTo>
                    <a:lnTo>
                      <a:pt x="307" y="501"/>
                    </a:lnTo>
                    <a:lnTo>
                      <a:pt x="324" y="501"/>
                    </a:lnTo>
                    <a:close/>
                    <a:moveTo>
                      <a:pt x="324" y="525"/>
                    </a:moveTo>
                    <a:lnTo>
                      <a:pt x="324" y="507"/>
                    </a:lnTo>
                    <a:lnTo>
                      <a:pt x="307" y="507"/>
                    </a:lnTo>
                    <a:lnTo>
                      <a:pt x="307" y="525"/>
                    </a:lnTo>
                    <a:lnTo>
                      <a:pt x="324" y="525"/>
                    </a:lnTo>
                    <a:close/>
                    <a:moveTo>
                      <a:pt x="348" y="455"/>
                    </a:moveTo>
                    <a:lnTo>
                      <a:pt x="348" y="438"/>
                    </a:lnTo>
                    <a:lnTo>
                      <a:pt x="330" y="438"/>
                    </a:lnTo>
                    <a:lnTo>
                      <a:pt x="330" y="455"/>
                    </a:lnTo>
                    <a:lnTo>
                      <a:pt x="348" y="455"/>
                    </a:lnTo>
                    <a:close/>
                    <a:moveTo>
                      <a:pt x="348" y="479"/>
                    </a:moveTo>
                    <a:lnTo>
                      <a:pt x="348" y="460"/>
                    </a:lnTo>
                    <a:lnTo>
                      <a:pt x="330" y="460"/>
                    </a:lnTo>
                    <a:lnTo>
                      <a:pt x="330" y="479"/>
                    </a:lnTo>
                    <a:lnTo>
                      <a:pt x="348" y="479"/>
                    </a:lnTo>
                    <a:close/>
                    <a:moveTo>
                      <a:pt x="348" y="501"/>
                    </a:moveTo>
                    <a:lnTo>
                      <a:pt x="348" y="484"/>
                    </a:lnTo>
                    <a:lnTo>
                      <a:pt x="330" y="484"/>
                    </a:lnTo>
                    <a:lnTo>
                      <a:pt x="330" y="501"/>
                    </a:lnTo>
                    <a:lnTo>
                      <a:pt x="348" y="501"/>
                    </a:lnTo>
                    <a:close/>
                    <a:moveTo>
                      <a:pt x="348" y="525"/>
                    </a:moveTo>
                    <a:lnTo>
                      <a:pt x="348" y="507"/>
                    </a:lnTo>
                    <a:lnTo>
                      <a:pt x="330" y="507"/>
                    </a:lnTo>
                    <a:lnTo>
                      <a:pt x="330" y="525"/>
                    </a:lnTo>
                    <a:lnTo>
                      <a:pt x="348" y="525"/>
                    </a:lnTo>
                    <a:close/>
                    <a:moveTo>
                      <a:pt x="370" y="455"/>
                    </a:moveTo>
                    <a:lnTo>
                      <a:pt x="370" y="438"/>
                    </a:lnTo>
                    <a:lnTo>
                      <a:pt x="354" y="438"/>
                    </a:lnTo>
                    <a:lnTo>
                      <a:pt x="354" y="455"/>
                    </a:lnTo>
                    <a:lnTo>
                      <a:pt x="370" y="455"/>
                    </a:lnTo>
                    <a:close/>
                    <a:moveTo>
                      <a:pt x="370" y="479"/>
                    </a:moveTo>
                    <a:lnTo>
                      <a:pt x="370" y="460"/>
                    </a:lnTo>
                    <a:lnTo>
                      <a:pt x="354" y="460"/>
                    </a:lnTo>
                    <a:lnTo>
                      <a:pt x="354" y="479"/>
                    </a:lnTo>
                    <a:lnTo>
                      <a:pt x="370" y="479"/>
                    </a:lnTo>
                    <a:close/>
                    <a:moveTo>
                      <a:pt x="370" y="501"/>
                    </a:moveTo>
                    <a:lnTo>
                      <a:pt x="370" y="484"/>
                    </a:lnTo>
                    <a:lnTo>
                      <a:pt x="354" y="484"/>
                    </a:lnTo>
                    <a:lnTo>
                      <a:pt x="354" y="501"/>
                    </a:lnTo>
                    <a:lnTo>
                      <a:pt x="370" y="501"/>
                    </a:lnTo>
                    <a:close/>
                    <a:moveTo>
                      <a:pt x="370" y="525"/>
                    </a:moveTo>
                    <a:lnTo>
                      <a:pt x="370" y="507"/>
                    </a:lnTo>
                    <a:lnTo>
                      <a:pt x="354" y="507"/>
                    </a:lnTo>
                    <a:lnTo>
                      <a:pt x="354" y="525"/>
                    </a:lnTo>
                    <a:lnTo>
                      <a:pt x="370" y="525"/>
                    </a:lnTo>
                    <a:close/>
                    <a:moveTo>
                      <a:pt x="394" y="507"/>
                    </a:moveTo>
                    <a:lnTo>
                      <a:pt x="376" y="507"/>
                    </a:lnTo>
                    <a:lnTo>
                      <a:pt x="376" y="525"/>
                    </a:lnTo>
                    <a:lnTo>
                      <a:pt x="394" y="525"/>
                    </a:lnTo>
                    <a:lnTo>
                      <a:pt x="394" y="507"/>
                    </a:lnTo>
                    <a:close/>
                    <a:moveTo>
                      <a:pt x="394" y="501"/>
                    </a:moveTo>
                    <a:lnTo>
                      <a:pt x="394" y="484"/>
                    </a:lnTo>
                    <a:lnTo>
                      <a:pt x="376" y="484"/>
                    </a:lnTo>
                    <a:lnTo>
                      <a:pt x="376" y="501"/>
                    </a:lnTo>
                    <a:lnTo>
                      <a:pt x="394" y="501"/>
                    </a:lnTo>
                    <a:close/>
                    <a:moveTo>
                      <a:pt x="394" y="479"/>
                    </a:moveTo>
                    <a:lnTo>
                      <a:pt x="394" y="460"/>
                    </a:lnTo>
                    <a:lnTo>
                      <a:pt x="376" y="460"/>
                    </a:lnTo>
                    <a:lnTo>
                      <a:pt x="376" y="479"/>
                    </a:lnTo>
                    <a:lnTo>
                      <a:pt x="394" y="479"/>
                    </a:lnTo>
                    <a:close/>
                    <a:moveTo>
                      <a:pt x="394" y="455"/>
                    </a:moveTo>
                    <a:lnTo>
                      <a:pt x="394" y="438"/>
                    </a:lnTo>
                    <a:lnTo>
                      <a:pt x="376" y="438"/>
                    </a:lnTo>
                    <a:lnTo>
                      <a:pt x="376" y="455"/>
                    </a:lnTo>
                    <a:lnTo>
                      <a:pt x="394" y="455"/>
                    </a:lnTo>
                    <a:close/>
                    <a:moveTo>
                      <a:pt x="404" y="82"/>
                    </a:moveTo>
                    <a:lnTo>
                      <a:pt x="404" y="82"/>
                    </a:lnTo>
                    <a:lnTo>
                      <a:pt x="406" y="90"/>
                    </a:lnTo>
                    <a:lnTo>
                      <a:pt x="407" y="98"/>
                    </a:lnTo>
                    <a:lnTo>
                      <a:pt x="411" y="105"/>
                    </a:lnTo>
                    <a:lnTo>
                      <a:pt x="417" y="111"/>
                    </a:lnTo>
                    <a:lnTo>
                      <a:pt x="422" y="117"/>
                    </a:lnTo>
                    <a:lnTo>
                      <a:pt x="429" y="121"/>
                    </a:lnTo>
                    <a:lnTo>
                      <a:pt x="438" y="124"/>
                    </a:lnTo>
                    <a:lnTo>
                      <a:pt x="446" y="124"/>
                    </a:lnTo>
                    <a:lnTo>
                      <a:pt x="455" y="124"/>
                    </a:lnTo>
                    <a:lnTo>
                      <a:pt x="463" y="121"/>
                    </a:lnTo>
                    <a:lnTo>
                      <a:pt x="470" y="117"/>
                    </a:lnTo>
                    <a:lnTo>
                      <a:pt x="476" y="111"/>
                    </a:lnTo>
                    <a:lnTo>
                      <a:pt x="481" y="105"/>
                    </a:lnTo>
                    <a:lnTo>
                      <a:pt x="484" y="98"/>
                    </a:lnTo>
                    <a:lnTo>
                      <a:pt x="487" y="90"/>
                    </a:lnTo>
                    <a:lnTo>
                      <a:pt x="488" y="82"/>
                    </a:lnTo>
                    <a:lnTo>
                      <a:pt x="487" y="73"/>
                    </a:lnTo>
                    <a:lnTo>
                      <a:pt x="484" y="66"/>
                    </a:lnTo>
                    <a:lnTo>
                      <a:pt x="481" y="59"/>
                    </a:lnTo>
                    <a:lnTo>
                      <a:pt x="476" y="52"/>
                    </a:lnTo>
                    <a:lnTo>
                      <a:pt x="470" y="48"/>
                    </a:lnTo>
                    <a:lnTo>
                      <a:pt x="463" y="44"/>
                    </a:lnTo>
                    <a:lnTo>
                      <a:pt x="455" y="41"/>
                    </a:lnTo>
                    <a:lnTo>
                      <a:pt x="446" y="41"/>
                    </a:lnTo>
                    <a:lnTo>
                      <a:pt x="438" y="41"/>
                    </a:lnTo>
                    <a:lnTo>
                      <a:pt x="429" y="44"/>
                    </a:lnTo>
                    <a:lnTo>
                      <a:pt x="422" y="48"/>
                    </a:lnTo>
                    <a:lnTo>
                      <a:pt x="417" y="52"/>
                    </a:lnTo>
                    <a:lnTo>
                      <a:pt x="411" y="59"/>
                    </a:lnTo>
                    <a:lnTo>
                      <a:pt x="407" y="66"/>
                    </a:lnTo>
                    <a:lnTo>
                      <a:pt x="406" y="73"/>
                    </a:lnTo>
                    <a:lnTo>
                      <a:pt x="404" y="82"/>
                    </a:lnTo>
                    <a:close/>
                    <a:moveTo>
                      <a:pt x="281" y="124"/>
                    </a:moveTo>
                    <a:lnTo>
                      <a:pt x="281" y="124"/>
                    </a:lnTo>
                    <a:lnTo>
                      <a:pt x="289" y="124"/>
                    </a:lnTo>
                    <a:lnTo>
                      <a:pt x="298" y="121"/>
                    </a:lnTo>
                    <a:lnTo>
                      <a:pt x="305" y="117"/>
                    </a:lnTo>
                    <a:lnTo>
                      <a:pt x="310" y="112"/>
                    </a:lnTo>
                    <a:lnTo>
                      <a:pt x="316" y="105"/>
                    </a:lnTo>
                    <a:lnTo>
                      <a:pt x="319" y="98"/>
                    </a:lnTo>
                    <a:lnTo>
                      <a:pt x="321" y="91"/>
                    </a:lnTo>
                    <a:lnTo>
                      <a:pt x="323" y="83"/>
                    </a:lnTo>
                    <a:lnTo>
                      <a:pt x="321" y="75"/>
                    </a:lnTo>
                    <a:lnTo>
                      <a:pt x="319" y="66"/>
                    </a:lnTo>
                    <a:lnTo>
                      <a:pt x="316" y="59"/>
                    </a:lnTo>
                    <a:lnTo>
                      <a:pt x="310" y="54"/>
                    </a:lnTo>
                    <a:lnTo>
                      <a:pt x="305" y="48"/>
                    </a:lnTo>
                    <a:lnTo>
                      <a:pt x="298" y="44"/>
                    </a:lnTo>
                    <a:lnTo>
                      <a:pt x="289" y="41"/>
                    </a:lnTo>
                    <a:lnTo>
                      <a:pt x="281" y="41"/>
                    </a:lnTo>
                    <a:lnTo>
                      <a:pt x="272" y="41"/>
                    </a:lnTo>
                    <a:lnTo>
                      <a:pt x="264" y="44"/>
                    </a:lnTo>
                    <a:lnTo>
                      <a:pt x="257" y="48"/>
                    </a:lnTo>
                    <a:lnTo>
                      <a:pt x="251" y="54"/>
                    </a:lnTo>
                    <a:lnTo>
                      <a:pt x="246" y="59"/>
                    </a:lnTo>
                    <a:lnTo>
                      <a:pt x="241" y="66"/>
                    </a:lnTo>
                    <a:lnTo>
                      <a:pt x="240" y="75"/>
                    </a:lnTo>
                    <a:lnTo>
                      <a:pt x="239" y="83"/>
                    </a:lnTo>
                    <a:lnTo>
                      <a:pt x="240" y="91"/>
                    </a:lnTo>
                    <a:lnTo>
                      <a:pt x="241" y="98"/>
                    </a:lnTo>
                    <a:lnTo>
                      <a:pt x="246" y="105"/>
                    </a:lnTo>
                    <a:lnTo>
                      <a:pt x="251" y="112"/>
                    </a:lnTo>
                    <a:lnTo>
                      <a:pt x="257" y="117"/>
                    </a:lnTo>
                    <a:lnTo>
                      <a:pt x="264" y="121"/>
                    </a:lnTo>
                    <a:lnTo>
                      <a:pt x="272" y="124"/>
                    </a:lnTo>
                    <a:lnTo>
                      <a:pt x="281" y="124"/>
                    </a:lnTo>
                    <a:close/>
                    <a:moveTo>
                      <a:pt x="5647" y="0"/>
                    </a:moveTo>
                    <a:lnTo>
                      <a:pt x="5647" y="0"/>
                    </a:lnTo>
                    <a:lnTo>
                      <a:pt x="5662" y="2"/>
                    </a:lnTo>
                    <a:lnTo>
                      <a:pt x="5676" y="6"/>
                    </a:lnTo>
                    <a:lnTo>
                      <a:pt x="5690" y="11"/>
                    </a:lnTo>
                    <a:lnTo>
                      <a:pt x="5703" y="18"/>
                    </a:lnTo>
                    <a:lnTo>
                      <a:pt x="5633" y="18"/>
                    </a:lnTo>
                    <a:lnTo>
                      <a:pt x="5633" y="267"/>
                    </a:lnTo>
                    <a:lnTo>
                      <a:pt x="5617" y="265"/>
                    </a:lnTo>
                    <a:lnTo>
                      <a:pt x="4118" y="265"/>
                    </a:lnTo>
                    <a:lnTo>
                      <a:pt x="4103" y="267"/>
                    </a:lnTo>
                    <a:lnTo>
                      <a:pt x="4087" y="271"/>
                    </a:lnTo>
                    <a:lnTo>
                      <a:pt x="4075" y="277"/>
                    </a:lnTo>
                    <a:lnTo>
                      <a:pt x="4063" y="285"/>
                    </a:lnTo>
                    <a:lnTo>
                      <a:pt x="4054" y="295"/>
                    </a:lnTo>
                    <a:lnTo>
                      <a:pt x="4047" y="306"/>
                    </a:lnTo>
                    <a:lnTo>
                      <a:pt x="4042" y="320"/>
                    </a:lnTo>
                    <a:lnTo>
                      <a:pt x="4041" y="333"/>
                    </a:lnTo>
                    <a:lnTo>
                      <a:pt x="4042" y="347"/>
                    </a:lnTo>
                    <a:lnTo>
                      <a:pt x="4047" y="359"/>
                    </a:lnTo>
                    <a:lnTo>
                      <a:pt x="4054" y="371"/>
                    </a:lnTo>
                    <a:lnTo>
                      <a:pt x="4063" y="380"/>
                    </a:lnTo>
                    <a:lnTo>
                      <a:pt x="4075" y="389"/>
                    </a:lnTo>
                    <a:lnTo>
                      <a:pt x="4087" y="396"/>
                    </a:lnTo>
                    <a:lnTo>
                      <a:pt x="4103" y="399"/>
                    </a:lnTo>
                    <a:lnTo>
                      <a:pt x="4118" y="400"/>
                    </a:lnTo>
                    <a:lnTo>
                      <a:pt x="5617" y="400"/>
                    </a:lnTo>
                    <a:lnTo>
                      <a:pt x="5633" y="399"/>
                    </a:lnTo>
                    <a:lnTo>
                      <a:pt x="5633" y="565"/>
                    </a:lnTo>
                    <a:lnTo>
                      <a:pt x="5606" y="567"/>
                    </a:lnTo>
                    <a:lnTo>
                      <a:pt x="5585" y="567"/>
                    </a:lnTo>
                    <a:lnTo>
                      <a:pt x="173" y="567"/>
                    </a:lnTo>
                    <a:lnTo>
                      <a:pt x="125" y="567"/>
                    </a:lnTo>
                    <a:lnTo>
                      <a:pt x="84" y="565"/>
                    </a:lnTo>
                    <a:lnTo>
                      <a:pt x="48" y="563"/>
                    </a:lnTo>
                    <a:lnTo>
                      <a:pt x="18" y="558"/>
                    </a:lnTo>
                    <a:lnTo>
                      <a:pt x="9" y="556"/>
                    </a:lnTo>
                    <a:lnTo>
                      <a:pt x="0" y="553"/>
                    </a:lnTo>
                    <a:lnTo>
                      <a:pt x="0" y="77"/>
                    </a:lnTo>
                    <a:lnTo>
                      <a:pt x="0" y="69"/>
                    </a:lnTo>
                    <a:lnTo>
                      <a:pt x="2" y="62"/>
                    </a:lnTo>
                    <a:lnTo>
                      <a:pt x="7" y="48"/>
                    </a:lnTo>
                    <a:lnTo>
                      <a:pt x="16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4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5647" y="0"/>
                    </a:lnTo>
                    <a:close/>
                    <a:moveTo>
                      <a:pt x="55" y="389"/>
                    </a:moveTo>
                    <a:lnTo>
                      <a:pt x="55" y="389"/>
                    </a:lnTo>
                    <a:lnTo>
                      <a:pt x="56" y="394"/>
                    </a:lnTo>
                    <a:lnTo>
                      <a:pt x="61" y="399"/>
                    </a:lnTo>
                    <a:lnTo>
                      <a:pt x="65" y="401"/>
                    </a:lnTo>
                    <a:lnTo>
                      <a:pt x="72" y="401"/>
                    </a:lnTo>
                    <a:lnTo>
                      <a:pt x="247" y="401"/>
                    </a:lnTo>
                    <a:lnTo>
                      <a:pt x="250" y="401"/>
                    </a:lnTo>
                    <a:lnTo>
                      <a:pt x="258" y="401"/>
                    </a:lnTo>
                    <a:lnTo>
                      <a:pt x="262" y="401"/>
                    </a:lnTo>
                    <a:lnTo>
                      <a:pt x="434" y="401"/>
                    </a:lnTo>
                    <a:lnTo>
                      <a:pt x="439" y="401"/>
                    </a:lnTo>
                    <a:lnTo>
                      <a:pt x="445" y="399"/>
                    </a:lnTo>
                    <a:lnTo>
                      <a:pt x="449" y="394"/>
                    </a:lnTo>
                    <a:lnTo>
                      <a:pt x="450" y="389"/>
                    </a:lnTo>
                    <a:lnTo>
                      <a:pt x="450" y="281"/>
                    </a:lnTo>
                    <a:lnTo>
                      <a:pt x="449" y="275"/>
                    </a:lnTo>
                    <a:lnTo>
                      <a:pt x="445" y="271"/>
                    </a:lnTo>
                    <a:lnTo>
                      <a:pt x="439" y="268"/>
                    </a:lnTo>
                    <a:lnTo>
                      <a:pt x="434" y="267"/>
                    </a:lnTo>
                    <a:lnTo>
                      <a:pt x="262" y="267"/>
                    </a:lnTo>
                    <a:lnTo>
                      <a:pt x="258" y="267"/>
                    </a:lnTo>
                    <a:lnTo>
                      <a:pt x="250" y="267"/>
                    </a:lnTo>
                    <a:lnTo>
                      <a:pt x="247" y="267"/>
                    </a:lnTo>
                    <a:lnTo>
                      <a:pt x="72" y="267"/>
                    </a:lnTo>
                    <a:lnTo>
                      <a:pt x="65" y="268"/>
                    </a:lnTo>
                    <a:lnTo>
                      <a:pt x="61" y="271"/>
                    </a:lnTo>
                    <a:lnTo>
                      <a:pt x="56" y="275"/>
                    </a:lnTo>
                    <a:lnTo>
                      <a:pt x="55" y="281"/>
                    </a:lnTo>
                    <a:lnTo>
                      <a:pt x="55" y="389"/>
                    </a:lnTo>
                    <a:close/>
                    <a:moveTo>
                      <a:pt x="146" y="522"/>
                    </a:moveTo>
                    <a:lnTo>
                      <a:pt x="146" y="523"/>
                    </a:lnTo>
                    <a:lnTo>
                      <a:pt x="154" y="523"/>
                    </a:lnTo>
                    <a:lnTo>
                      <a:pt x="154" y="522"/>
                    </a:lnTo>
                    <a:lnTo>
                      <a:pt x="156" y="522"/>
                    </a:lnTo>
                    <a:lnTo>
                      <a:pt x="156" y="521"/>
                    </a:lnTo>
                    <a:lnTo>
                      <a:pt x="157" y="518"/>
                    </a:lnTo>
                    <a:lnTo>
                      <a:pt x="163" y="516"/>
                    </a:lnTo>
                    <a:lnTo>
                      <a:pt x="169" y="514"/>
                    </a:lnTo>
                    <a:lnTo>
                      <a:pt x="177" y="512"/>
                    </a:lnTo>
                    <a:lnTo>
                      <a:pt x="185" y="512"/>
                    </a:lnTo>
                    <a:lnTo>
                      <a:pt x="198" y="512"/>
                    </a:lnTo>
                    <a:lnTo>
                      <a:pt x="208" y="516"/>
                    </a:lnTo>
                    <a:lnTo>
                      <a:pt x="213" y="519"/>
                    </a:lnTo>
                    <a:lnTo>
                      <a:pt x="215" y="523"/>
                    </a:lnTo>
                    <a:lnTo>
                      <a:pt x="215" y="528"/>
                    </a:lnTo>
                    <a:lnTo>
                      <a:pt x="220" y="528"/>
                    </a:lnTo>
                    <a:lnTo>
                      <a:pt x="225" y="528"/>
                    </a:lnTo>
                    <a:lnTo>
                      <a:pt x="225" y="523"/>
                    </a:lnTo>
                    <a:lnTo>
                      <a:pt x="225" y="446"/>
                    </a:lnTo>
                    <a:lnTo>
                      <a:pt x="223" y="446"/>
                    </a:lnTo>
                    <a:lnTo>
                      <a:pt x="220" y="442"/>
                    </a:lnTo>
                    <a:lnTo>
                      <a:pt x="213" y="438"/>
                    </a:lnTo>
                    <a:lnTo>
                      <a:pt x="205" y="434"/>
                    </a:lnTo>
                    <a:lnTo>
                      <a:pt x="197" y="432"/>
                    </a:lnTo>
                    <a:lnTo>
                      <a:pt x="185" y="431"/>
                    </a:lnTo>
                    <a:lnTo>
                      <a:pt x="173" y="432"/>
                    </a:lnTo>
                    <a:lnTo>
                      <a:pt x="162" y="435"/>
                    </a:lnTo>
                    <a:lnTo>
                      <a:pt x="153" y="439"/>
                    </a:lnTo>
                    <a:lnTo>
                      <a:pt x="150" y="442"/>
                    </a:lnTo>
                    <a:lnTo>
                      <a:pt x="149" y="439"/>
                    </a:lnTo>
                    <a:lnTo>
                      <a:pt x="143" y="436"/>
                    </a:lnTo>
                    <a:lnTo>
                      <a:pt x="135" y="434"/>
                    </a:lnTo>
                    <a:lnTo>
                      <a:pt x="126" y="432"/>
                    </a:lnTo>
                    <a:lnTo>
                      <a:pt x="117" y="431"/>
                    </a:lnTo>
                    <a:lnTo>
                      <a:pt x="103" y="432"/>
                    </a:lnTo>
                    <a:lnTo>
                      <a:pt x="90" y="436"/>
                    </a:lnTo>
                    <a:lnTo>
                      <a:pt x="86" y="439"/>
                    </a:lnTo>
                    <a:lnTo>
                      <a:pt x="82" y="442"/>
                    </a:lnTo>
                    <a:lnTo>
                      <a:pt x="79" y="446"/>
                    </a:lnTo>
                    <a:lnTo>
                      <a:pt x="77" y="446"/>
                    </a:lnTo>
                    <a:lnTo>
                      <a:pt x="77" y="523"/>
                    </a:lnTo>
                    <a:lnTo>
                      <a:pt x="77" y="528"/>
                    </a:lnTo>
                    <a:lnTo>
                      <a:pt x="82" y="528"/>
                    </a:lnTo>
                    <a:lnTo>
                      <a:pt x="86" y="528"/>
                    </a:lnTo>
                    <a:lnTo>
                      <a:pt x="86" y="523"/>
                    </a:lnTo>
                    <a:lnTo>
                      <a:pt x="89" y="519"/>
                    </a:lnTo>
                    <a:lnTo>
                      <a:pt x="91" y="516"/>
                    </a:lnTo>
                    <a:lnTo>
                      <a:pt x="98" y="514"/>
                    </a:lnTo>
                    <a:lnTo>
                      <a:pt x="107" y="512"/>
                    </a:lnTo>
                    <a:lnTo>
                      <a:pt x="117" y="512"/>
                    </a:lnTo>
                    <a:lnTo>
                      <a:pt x="128" y="512"/>
                    </a:lnTo>
                    <a:lnTo>
                      <a:pt x="138" y="515"/>
                    </a:lnTo>
                    <a:lnTo>
                      <a:pt x="143" y="519"/>
                    </a:lnTo>
                    <a:lnTo>
                      <a:pt x="146" y="522"/>
                    </a:lnTo>
                    <a:close/>
                    <a:moveTo>
                      <a:pt x="3985" y="390"/>
                    </a:moveTo>
                    <a:lnTo>
                      <a:pt x="3985" y="282"/>
                    </a:lnTo>
                    <a:lnTo>
                      <a:pt x="3983" y="279"/>
                    </a:lnTo>
                    <a:lnTo>
                      <a:pt x="3982" y="279"/>
                    </a:lnTo>
                    <a:lnTo>
                      <a:pt x="3978" y="277"/>
                    </a:lnTo>
                    <a:lnTo>
                      <a:pt x="3961" y="274"/>
                    </a:lnTo>
                    <a:lnTo>
                      <a:pt x="3936" y="271"/>
                    </a:lnTo>
                    <a:lnTo>
                      <a:pt x="3902" y="270"/>
                    </a:lnTo>
                    <a:lnTo>
                      <a:pt x="3864" y="270"/>
                    </a:lnTo>
                    <a:lnTo>
                      <a:pt x="788" y="270"/>
                    </a:lnTo>
                    <a:lnTo>
                      <a:pt x="787" y="268"/>
                    </a:lnTo>
                    <a:lnTo>
                      <a:pt x="511" y="268"/>
                    </a:lnTo>
                    <a:lnTo>
                      <a:pt x="505" y="270"/>
                    </a:lnTo>
                    <a:lnTo>
                      <a:pt x="501" y="272"/>
                    </a:lnTo>
                    <a:lnTo>
                      <a:pt x="498" y="277"/>
                    </a:lnTo>
                    <a:lnTo>
                      <a:pt x="498" y="282"/>
                    </a:lnTo>
                    <a:lnTo>
                      <a:pt x="498" y="390"/>
                    </a:lnTo>
                    <a:lnTo>
                      <a:pt x="498" y="396"/>
                    </a:lnTo>
                    <a:lnTo>
                      <a:pt x="501" y="400"/>
                    </a:lnTo>
                    <a:lnTo>
                      <a:pt x="505" y="403"/>
                    </a:lnTo>
                    <a:lnTo>
                      <a:pt x="511" y="403"/>
                    </a:lnTo>
                    <a:lnTo>
                      <a:pt x="654" y="403"/>
                    </a:lnTo>
                    <a:lnTo>
                      <a:pt x="654" y="404"/>
                    </a:lnTo>
                    <a:lnTo>
                      <a:pt x="3864" y="404"/>
                    </a:lnTo>
                    <a:lnTo>
                      <a:pt x="3910" y="403"/>
                    </a:lnTo>
                    <a:lnTo>
                      <a:pt x="3947" y="400"/>
                    </a:lnTo>
                    <a:lnTo>
                      <a:pt x="3972" y="397"/>
                    </a:lnTo>
                    <a:lnTo>
                      <a:pt x="3981" y="396"/>
                    </a:lnTo>
                    <a:lnTo>
                      <a:pt x="3982" y="394"/>
                    </a:lnTo>
                    <a:lnTo>
                      <a:pt x="3983" y="393"/>
                    </a:lnTo>
                    <a:lnTo>
                      <a:pt x="3985" y="39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06" name="Rectangle 84"/>
              <p:cNvSpPr>
                <a:spLocks noChangeArrowheads="1"/>
              </p:cNvSpPr>
              <p:nvPr/>
            </p:nvSpPr>
            <p:spPr bwMode="auto">
              <a:xfrm>
                <a:off x="320" y="518"/>
                <a:ext cx="17" cy="18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07" name="Rectangle 85"/>
              <p:cNvSpPr>
                <a:spLocks noChangeArrowheads="1"/>
              </p:cNvSpPr>
              <p:nvPr/>
            </p:nvSpPr>
            <p:spPr bwMode="auto">
              <a:xfrm>
                <a:off x="320" y="495"/>
                <a:ext cx="17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08" name="Rectangle 86"/>
              <p:cNvSpPr>
                <a:spLocks noChangeArrowheads="1"/>
              </p:cNvSpPr>
              <p:nvPr/>
            </p:nvSpPr>
            <p:spPr bwMode="auto">
              <a:xfrm>
                <a:off x="320" y="471"/>
                <a:ext cx="17" cy="1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09" name="Rectangle 87"/>
              <p:cNvSpPr>
                <a:spLocks noChangeArrowheads="1"/>
              </p:cNvSpPr>
              <p:nvPr/>
            </p:nvSpPr>
            <p:spPr bwMode="auto">
              <a:xfrm>
                <a:off x="320" y="449"/>
                <a:ext cx="17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pic>
            <p:nvPicPr>
              <p:cNvPr id="3210" name="Picture 8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" y="45"/>
                <a:ext cx="97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11" name="Rectangle 89"/>
              <p:cNvSpPr>
                <a:spLocks noChangeArrowheads="1"/>
              </p:cNvSpPr>
              <p:nvPr/>
            </p:nvSpPr>
            <p:spPr bwMode="auto">
              <a:xfrm>
                <a:off x="271" y="278"/>
                <a:ext cx="4" cy="3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12" name="Rectangle 90"/>
              <p:cNvSpPr>
                <a:spLocks noChangeArrowheads="1"/>
              </p:cNvSpPr>
              <p:nvPr/>
            </p:nvSpPr>
            <p:spPr bwMode="auto">
              <a:xfrm>
                <a:off x="271" y="281"/>
                <a:ext cx="4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13" name="Rectangle 91"/>
              <p:cNvSpPr>
                <a:spLocks noChangeArrowheads="1"/>
              </p:cNvSpPr>
              <p:nvPr/>
            </p:nvSpPr>
            <p:spPr bwMode="auto">
              <a:xfrm>
                <a:off x="271" y="407"/>
                <a:ext cx="4" cy="3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14" name="Rectangle 92"/>
              <p:cNvSpPr>
                <a:spLocks noChangeArrowheads="1"/>
              </p:cNvSpPr>
              <p:nvPr/>
            </p:nvSpPr>
            <p:spPr bwMode="auto">
              <a:xfrm>
                <a:off x="271" y="410"/>
                <a:ext cx="4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15" name="Rectangle 93"/>
              <p:cNvSpPr>
                <a:spLocks noChangeArrowheads="1"/>
              </p:cNvSpPr>
              <p:nvPr/>
            </p:nvSpPr>
            <p:spPr bwMode="auto">
              <a:xfrm>
                <a:off x="263" y="278"/>
                <a:ext cx="8" cy="3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16" name="Rectangle 94"/>
              <p:cNvSpPr>
                <a:spLocks noChangeArrowheads="1"/>
              </p:cNvSpPr>
              <p:nvPr/>
            </p:nvSpPr>
            <p:spPr bwMode="auto">
              <a:xfrm>
                <a:off x="263" y="410"/>
                <a:ext cx="8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17" name="Freeform 95"/>
              <p:cNvSpPr>
                <a:spLocks/>
              </p:cNvSpPr>
              <p:nvPr/>
            </p:nvSpPr>
            <p:spPr bwMode="auto">
              <a:xfrm>
                <a:off x="263" y="283"/>
                <a:ext cx="5" cy="124"/>
              </a:xfrm>
              <a:custGeom>
                <a:avLst/>
                <a:gdLst>
                  <a:gd name="T0" fmla="*/ 5 w 5"/>
                  <a:gd name="T1" fmla="*/ 0 h 124"/>
                  <a:gd name="T2" fmla="*/ 5 w 5"/>
                  <a:gd name="T3" fmla="*/ 124 h 124"/>
                  <a:gd name="T4" fmla="*/ 3 w 5"/>
                  <a:gd name="T5" fmla="*/ 124 h 124"/>
                  <a:gd name="T6" fmla="*/ 1 w 5"/>
                  <a:gd name="T7" fmla="*/ 124 h 124"/>
                  <a:gd name="T8" fmla="*/ 0 w 5"/>
                  <a:gd name="T9" fmla="*/ 124 h 124"/>
                  <a:gd name="T10" fmla="*/ 0 w 5"/>
                  <a:gd name="T11" fmla="*/ 0 h 124"/>
                  <a:gd name="T12" fmla="*/ 1 w 5"/>
                  <a:gd name="T13" fmla="*/ 0 h 124"/>
                  <a:gd name="T14" fmla="*/ 5 w 5"/>
                  <a:gd name="T15" fmla="*/ 0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" h="124">
                    <a:moveTo>
                      <a:pt x="5" y="0"/>
                    </a:moveTo>
                    <a:lnTo>
                      <a:pt x="5" y="124"/>
                    </a:lnTo>
                    <a:lnTo>
                      <a:pt x="3" y="124"/>
                    </a:lnTo>
                    <a:lnTo>
                      <a:pt x="1" y="124"/>
                    </a:lnTo>
                    <a:lnTo>
                      <a:pt x="0" y="124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18" name="Freeform 96"/>
              <p:cNvSpPr>
                <a:spLocks/>
              </p:cNvSpPr>
              <p:nvPr/>
            </p:nvSpPr>
            <p:spPr bwMode="auto">
              <a:xfrm>
                <a:off x="263" y="281"/>
                <a:ext cx="8" cy="129"/>
              </a:xfrm>
              <a:custGeom>
                <a:avLst/>
                <a:gdLst>
                  <a:gd name="T0" fmla="*/ 8 w 8"/>
                  <a:gd name="T1" fmla="*/ 0 h 129"/>
                  <a:gd name="T2" fmla="*/ 8 w 8"/>
                  <a:gd name="T3" fmla="*/ 2 h 129"/>
                  <a:gd name="T4" fmla="*/ 8 w 8"/>
                  <a:gd name="T5" fmla="*/ 126 h 129"/>
                  <a:gd name="T6" fmla="*/ 8 w 8"/>
                  <a:gd name="T7" fmla="*/ 129 h 129"/>
                  <a:gd name="T8" fmla="*/ 0 w 8"/>
                  <a:gd name="T9" fmla="*/ 129 h 129"/>
                  <a:gd name="T10" fmla="*/ 0 w 8"/>
                  <a:gd name="T11" fmla="*/ 126 h 129"/>
                  <a:gd name="T12" fmla="*/ 1 w 8"/>
                  <a:gd name="T13" fmla="*/ 126 h 129"/>
                  <a:gd name="T14" fmla="*/ 3 w 8"/>
                  <a:gd name="T15" fmla="*/ 126 h 129"/>
                  <a:gd name="T16" fmla="*/ 5 w 8"/>
                  <a:gd name="T17" fmla="*/ 126 h 129"/>
                  <a:gd name="T18" fmla="*/ 5 w 8"/>
                  <a:gd name="T19" fmla="*/ 2 h 129"/>
                  <a:gd name="T20" fmla="*/ 1 w 8"/>
                  <a:gd name="T21" fmla="*/ 2 h 129"/>
                  <a:gd name="T22" fmla="*/ 0 w 8"/>
                  <a:gd name="T23" fmla="*/ 2 h 129"/>
                  <a:gd name="T24" fmla="*/ 0 w 8"/>
                  <a:gd name="T25" fmla="*/ 0 h 129"/>
                  <a:gd name="T26" fmla="*/ 8 w 8"/>
                  <a:gd name="T27" fmla="*/ 0 h 12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" h="129">
                    <a:moveTo>
                      <a:pt x="8" y="0"/>
                    </a:moveTo>
                    <a:lnTo>
                      <a:pt x="8" y="2"/>
                    </a:lnTo>
                    <a:lnTo>
                      <a:pt x="8" y="126"/>
                    </a:lnTo>
                    <a:lnTo>
                      <a:pt x="8" y="129"/>
                    </a:lnTo>
                    <a:lnTo>
                      <a:pt x="0" y="129"/>
                    </a:lnTo>
                    <a:lnTo>
                      <a:pt x="0" y="126"/>
                    </a:lnTo>
                    <a:lnTo>
                      <a:pt x="1" y="126"/>
                    </a:lnTo>
                    <a:lnTo>
                      <a:pt x="3" y="126"/>
                    </a:lnTo>
                    <a:lnTo>
                      <a:pt x="5" y="126"/>
                    </a:lnTo>
                    <a:lnTo>
                      <a:pt x="5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19" name="Rectangle 97"/>
              <p:cNvSpPr>
                <a:spLocks noChangeArrowheads="1"/>
              </p:cNvSpPr>
              <p:nvPr/>
            </p:nvSpPr>
            <p:spPr bwMode="auto">
              <a:xfrm>
                <a:off x="260" y="278"/>
                <a:ext cx="3" cy="3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20" name="Rectangle 98"/>
              <p:cNvSpPr>
                <a:spLocks noChangeArrowheads="1"/>
              </p:cNvSpPr>
              <p:nvPr/>
            </p:nvSpPr>
            <p:spPr bwMode="auto">
              <a:xfrm>
                <a:off x="260" y="281"/>
                <a:ext cx="3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21" name="Freeform 99"/>
              <p:cNvSpPr>
                <a:spLocks/>
              </p:cNvSpPr>
              <p:nvPr/>
            </p:nvSpPr>
            <p:spPr bwMode="auto">
              <a:xfrm>
                <a:off x="260" y="283"/>
                <a:ext cx="3" cy="124"/>
              </a:xfrm>
              <a:custGeom>
                <a:avLst/>
                <a:gdLst>
                  <a:gd name="T0" fmla="*/ 0 w 3"/>
                  <a:gd name="T1" fmla="*/ 124 h 124"/>
                  <a:gd name="T2" fmla="*/ 0 w 3"/>
                  <a:gd name="T3" fmla="*/ 0 h 124"/>
                  <a:gd name="T4" fmla="*/ 3 w 3"/>
                  <a:gd name="T5" fmla="*/ 0 h 124"/>
                  <a:gd name="T6" fmla="*/ 3 w 3"/>
                  <a:gd name="T7" fmla="*/ 124 h 124"/>
                  <a:gd name="T8" fmla="*/ 0 w 3"/>
                  <a:gd name="T9" fmla="*/ 124 h 124"/>
                  <a:gd name="T10" fmla="*/ 0 w 3"/>
                  <a:gd name="T11" fmla="*/ 124 h 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124">
                    <a:moveTo>
                      <a:pt x="0" y="124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124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22" name="Rectangle 100"/>
              <p:cNvSpPr>
                <a:spLocks noChangeArrowheads="1"/>
              </p:cNvSpPr>
              <p:nvPr/>
            </p:nvSpPr>
            <p:spPr bwMode="auto">
              <a:xfrm>
                <a:off x="260" y="407"/>
                <a:ext cx="3" cy="3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23" name="Rectangle 101"/>
              <p:cNvSpPr>
                <a:spLocks noChangeArrowheads="1"/>
              </p:cNvSpPr>
              <p:nvPr/>
            </p:nvSpPr>
            <p:spPr bwMode="auto">
              <a:xfrm>
                <a:off x="260" y="410"/>
                <a:ext cx="3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24" name="Freeform 102"/>
              <p:cNvSpPr>
                <a:spLocks noEditPoints="1"/>
              </p:cNvSpPr>
              <p:nvPr/>
            </p:nvSpPr>
            <p:spPr bwMode="auto">
              <a:xfrm>
                <a:off x="75" y="283"/>
                <a:ext cx="185" cy="124"/>
              </a:xfrm>
              <a:custGeom>
                <a:avLst/>
                <a:gdLst>
                  <a:gd name="T0" fmla="*/ 181 w 185"/>
                  <a:gd name="T1" fmla="*/ 0 h 124"/>
                  <a:gd name="T2" fmla="*/ 185 w 185"/>
                  <a:gd name="T3" fmla="*/ 0 h 124"/>
                  <a:gd name="T4" fmla="*/ 185 w 185"/>
                  <a:gd name="T5" fmla="*/ 124 h 124"/>
                  <a:gd name="T6" fmla="*/ 185 w 185"/>
                  <a:gd name="T7" fmla="*/ 124 h 124"/>
                  <a:gd name="T8" fmla="*/ 181 w 185"/>
                  <a:gd name="T9" fmla="*/ 124 h 124"/>
                  <a:gd name="T10" fmla="*/ 178 w 185"/>
                  <a:gd name="T11" fmla="*/ 124 h 124"/>
                  <a:gd name="T12" fmla="*/ 10 w 185"/>
                  <a:gd name="T13" fmla="*/ 124 h 124"/>
                  <a:gd name="T14" fmla="*/ 10 w 185"/>
                  <a:gd name="T15" fmla="*/ 124 h 124"/>
                  <a:gd name="T16" fmla="*/ 6 w 185"/>
                  <a:gd name="T17" fmla="*/ 124 h 124"/>
                  <a:gd name="T18" fmla="*/ 3 w 185"/>
                  <a:gd name="T19" fmla="*/ 122 h 124"/>
                  <a:gd name="T20" fmla="*/ 1 w 185"/>
                  <a:gd name="T21" fmla="*/ 120 h 124"/>
                  <a:gd name="T22" fmla="*/ 0 w 185"/>
                  <a:gd name="T23" fmla="*/ 117 h 124"/>
                  <a:gd name="T24" fmla="*/ 0 w 185"/>
                  <a:gd name="T25" fmla="*/ 9 h 124"/>
                  <a:gd name="T26" fmla="*/ 0 w 185"/>
                  <a:gd name="T27" fmla="*/ 9 h 124"/>
                  <a:gd name="T28" fmla="*/ 1 w 185"/>
                  <a:gd name="T29" fmla="*/ 6 h 124"/>
                  <a:gd name="T30" fmla="*/ 3 w 185"/>
                  <a:gd name="T31" fmla="*/ 3 h 124"/>
                  <a:gd name="T32" fmla="*/ 6 w 185"/>
                  <a:gd name="T33" fmla="*/ 2 h 124"/>
                  <a:gd name="T34" fmla="*/ 10 w 185"/>
                  <a:gd name="T35" fmla="*/ 0 h 124"/>
                  <a:gd name="T36" fmla="*/ 179 w 185"/>
                  <a:gd name="T37" fmla="*/ 0 h 124"/>
                  <a:gd name="T38" fmla="*/ 181 w 185"/>
                  <a:gd name="T39" fmla="*/ 0 h 124"/>
                  <a:gd name="T40" fmla="*/ 119 w 185"/>
                  <a:gd name="T41" fmla="*/ 93 h 124"/>
                  <a:gd name="T42" fmla="*/ 119 w 185"/>
                  <a:gd name="T43" fmla="*/ 65 h 124"/>
                  <a:gd name="T44" fmla="*/ 119 w 185"/>
                  <a:gd name="T45" fmla="*/ 38 h 124"/>
                  <a:gd name="T46" fmla="*/ 90 w 185"/>
                  <a:gd name="T47" fmla="*/ 52 h 124"/>
                  <a:gd name="T48" fmla="*/ 59 w 185"/>
                  <a:gd name="T49" fmla="*/ 65 h 124"/>
                  <a:gd name="T50" fmla="*/ 90 w 185"/>
                  <a:gd name="T51" fmla="*/ 79 h 124"/>
                  <a:gd name="T52" fmla="*/ 119 w 185"/>
                  <a:gd name="T53" fmla="*/ 93 h 12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85" h="124">
                    <a:moveTo>
                      <a:pt x="181" y="0"/>
                    </a:moveTo>
                    <a:lnTo>
                      <a:pt x="185" y="0"/>
                    </a:lnTo>
                    <a:lnTo>
                      <a:pt x="185" y="124"/>
                    </a:lnTo>
                    <a:lnTo>
                      <a:pt x="181" y="124"/>
                    </a:lnTo>
                    <a:lnTo>
                      <a:pt x="178" y="124"/>
                    </a:lnTo>
                    <a:lnTo>
                      <a:pt x="10" y="124"/>
                    </a:lnTo>
                    <a:lnTo>
                      <a:pt x="6" y="124"/>
                    </a:lnTo>
                    <a:lnTo>
                      <a:pt x="3" y="122"/>
                    </a:lnTo>
                    <a:lnTo>
                      <a:pt x="1" y="120"/>
                    </a:lnTo>
                    <a:lnTo>
                      <a:pt x="0" y="117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79" y="0"/>
                    </a:lnTo>
                    <a:lnTo>
                      <a:pt x="181" y="0"/>
                    </a:lnTo>
                    <a:close/>
                    <a:moveTo>
                      <a:pt x="119" y="93"/>
                    </a:moveTo>
                    <a:lnTo>
                      <a:pt x="119" y="65"/>
                    </a:lnTo>
                    <a:lnTo>
                      <a:pt x="119" y="38"/>
                    </a:lnTo>
                    <a:lnTo>
                      <a:pt x="90" y="52"/>
                    </a:lnTo>
                    <a:lnTo>
                      <a:pt x="59" y="65"/>
                    </a:lnTo>
                    <a:lnTo>
                      <a:pt x="90" y="79"/>
                    </a:lnTo>
                    <a:lnTo>
                      <a:pt x="119" y="9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25" name="Freeform 103"/>
              <p:cNvSpPr>
                <a:spLocks/>
              </p:cNvSpPr>
              <p:nvPr/>
            </p:nvSpPr>
            <p:spPr bwMode="auto">
              <a:xfrm>
                <a:off x="233" y="457"/>
                <a:ext cx="5" cy="77"/>
              </a:xfrm>
              <a:custGeom>
                <a:avLst/>
                <a:gdLst>
                  <a:gd name="T0" fmla="*/ 5 w 5"/>
                  <a:gd name="T1" fmla="*/ 0 h 77"/>
                  <a:gd name="T2" fmla="*/ 5 w 5"/>
                  <a:gd name="T3" fmla="*/ 77 h 77"/>
                  <a:gd name="T4" fmla="*/ 3 w 5"/>
                  <a:gd name="T5" fmla="*/ 77 h 77"/>
                  <a:gd name="T6" fmla="*/ 3 w 5"/>
                  <a:gd name="T7" fmla="*/ 77 h 77"/>
                  <a:gd name="T8" fmla="*/ 3 w 5"/>
                  <a:gd name="T9" fmla="*/ 72 h 77"/>
                  <a:gd name="T10" fmla="*/ 0 w 5"/>
                  <a:gd name="T11" fmla="*/ 68 h 77"/>
                  <a:gd name="T12" fmla="*/ 0 w 5"/>
                  <a:gd name="T13" fmla="*/ 68 h 77"/>
                  <a:gd name="T14" fmla="*/ 0 w 5"/>
                  <a:gd name="T15" fmla="*/ 68 h 77"/>
                  <a:gd name="T16" fmla="*/ 0 w 5"/>
                  <a:gd name="T17" fmla="*/ 4 h 77"/>
                  <a:gd name="T18" fmla="*/ 3 w 5"/>
                  <a:gd name="T19" fmla="*/ 4 h 77"/>
                  <a:gd name="T20" fmla="*/ 3 w 5"/>
                  <a:gd name="T21" fmla="*/ 4 h 77"/>
                  <a:gd name="T22" fmla="*/ 3 w 5"/>
                  <a:gd name="T23" fmla="*/ 0 h 77"/>
                  <a:gd name="T24" fmla="*/ 5 w 5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" h="77">
                    <a:moveTo>
                      <a:pt x="5" y="0"/>
                    </a:moveTo>
                    <a:lnTo>
                      <a:pt x="5" y="77"/>
                    </a:lnTo>
                    <a:lnTo>
                      <a:pt x="3" y="77"/>
                    </a:lnTo>
                    <a:lnTo>
                      <a:pt x="3" y="72"/>
                    </a:lnTo>
                    <a:lnTo>
                      <a:pt x="0" y="68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26" name="Freeform 104"/>
              <p:cNvSpPr>
                <a:spLocks/>
              </p:cNvSpPr>
              <p:nvPr/>
            </p:nvSpPr>
            <p:spPr bwMode="auto">
              <a:xfrm>
                <a:off x="232" y="457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0 h 4"/>
                  <a:gd name="T4" fmla="*/ 4 w 4"/>
                  <a:gd name="T5" fmla="*/ 4 h 4"/>
                  <a:gd name="T6" fmla="*/ 1 w 4"/>
                  <a:gd name="T7" fmla="*/ 4 h 4"/>
                  <a:gd name="T8" fmla="*/ 0 w 4"/>
                  <a:gd name="T9" fmla="*/ 4 h 4"/>
                  <a:gd name="T10" fmla="*/ 0 w 4"/>
                  <a:gd name="T11" fmla="*/ 0 h 4"/>
                  <a:gd name="T12" fmla="*/ 4 w 4"/>
                  <a:gd name="T13" fmla="*/ 0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27" name="Freeform 105"/>
              <p:cNvSpPr>
                <a:spLocks/>
              </p:cNvSpPr>
              <p:nvPr/>
            </p:nvSpPr>
            <p:spPr bwMode="auto">
              <a:xfrm>
                <a:off x="233" y="525"/>
                <a:ext cx="3" cy="9"/>
              </a:xfrm>
              <a:custGeom>
                <a:avLst/>
                <a:gdLst>
                  <a:gd name="T0" fmla="*/ 0 w 3"/>
                  <a:gd name="T1" fmla="*/ 0 h 9"/>
                  <a:gd name="T2" fmla="*/ 0 w 3"/>
                  <a:gd name="T3" fmla="*/ 0 h 9"/>
                  <a:gd name="T4" fmla="*/ 3 w 3"/>
                  <a:gd name="T5" fmla="*/ 4 h 9"/>
                  <a:gd name="T6" fmla="*/ 3 w 3"/>
                  <a:gd name="T7" fmla="*/ 9 h 9"/>
                  <a:gd name="T8" fmla="*/ 0 w 3"/>
                  <a:gd name="T9" fmla="*/ 9 h 9"/>
                  <a:gd name="T10" fmla="*/ 0 w 3"/>
                  <a:gd name="T11" fmla="*/ 5 h 9"/>
                  <a:gd name="T12" fmla="*/ 0 w 3"/>
                  <a:gd name="T13" fmla="*/ 0 h 9"/>
                  <a:gd name="T14" fmla="*/ 0 w 3"/>
                  <a:gd name="T15" fmla="*/ 0 h 9"/>
                  <a:gd name="T16" fmla="*/ 0 w 3"/>
                  <a:gd name="T17" fmla="*/ 0 h 9"/>
                  <a:gd name="T18" fmla="*/ 0 w 3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" h="9">
                    <a:moveTo>
                      <a:pt x="0" y="0"/>
                    </a:moveTo>
                    <a:lnTo>
                      <a:pt x="0" y="0"/>
                    </a:lnTo>
                    <a:lnTo>
                      <a:pt x="3" y="4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28" name="Rectangle 106"/>
              <p:cNvSpPr>
                <a:spLocks noChangeArrowheads="1"/>
              </p:cNvSpPr>
              <p:nvPr/>
            </p:nvSpPr>
            <p:spPr bwMode="auto">
              <a:xfrm>
                <a:off x="232" y="530"/>
                <a:ext cx="1" cy="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29" name="Freeform 107"/>
              <p:cNvSpPr>
                <a:spLocks/>
              </p:cNvSpPr>
              <p:nvPr/>
            </p:nvSpPr>
            <p:spPr bwMode="auto">
              <a:xfrm>
                <a:off x="229" y="522"/>
                <a:ext cx="4" cy="12"/>
              </a:xfrm>
              <a:custGeom>
                <a:avLst/>
                <a:gdLst>
                  <a:gd name="T0" fmla="*/ 4 w 4"/>
                  <a:gd name="T1" fmla="*/ 3 h 12"/>
                  <a:gd name="T2" fmla="*/ 4 w 4"/>
                  <a:gd name="T3" fmla="*/ 8 h 12"/>
                  <a:gd name="T4" fmla="*/ 3 w 4"/>
                  <a:gd name="T5" fmla="*/ 8 h 12"/>
                  <a:gd name="T6" fmla="*/ 3 w 4"/>
                  <a:gd name="T7" fmla="*/ 12 h 12"/>
                  <a:gd name="T8" fmla="*/ 3 w 4"/>
                  <a:gd name="T9" fmla="*/ 12 h 12"/>
                  <a:gd name="T10" fmla="*/ 3 w 4"/>
                  <a:gd name="T11" fmla="*/ 8 h 12"/>
                  <a:gd name="T12" fmla="*/ 0 w 4"/>
                  <a:gd name="T13" fmla="*/ 4 h 12"/>
                  <a:gd name="T14" fmla="*/ 0 w 4"/>
                  <a:gd name="T15" fmla="*/ 0 h 12"/>
                  <a:gd name="T16" fmla="*/ 0 w 4"/>
                  <a:gd name="T17" fmla="*/ 0 h 12"/>
                  <a:gd name="T18" fmla="*/ 4 w 4"/>
                  <a:gd name="T19" fmla="*/ 3 h 12"/>
                  <a:gd name="T20" fmla="*/ 4 w 4"/>
                  <a:gd name="T21" fmla="*/ 3 h 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" h="12">
                    <a:moveTo>
                      <a:pt x="4" y="3"/>
                    </a:moveTo>
                    <a:lnTo>
                      <a:pt x="4" y="8"/>
                    </a:lnTo>
                    <a:lnTo>
                      <a:pt x="3" y="8"/>
                    </a:lnTo>
                    <a:lnTo>
                      <a:pt x="3" y="12"/>
                    </a:lnTo>
                    <a:lnTo>
                      <a:pt x="3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30" name="Freeform 108"/>
              <p:cNvSpPr>
                <a:spLocks/>
              </p:cNvSpPr>
              <p:nvPr/>
            </p:nvSpPr>
            <p:spPr bwMode="auto">
              <a:xfrm>
                <a:off x="229" y="526"/>
                <a:ext cx="3" cy="8"/>
              </a:xfrm>
              <a:custGeom>
                <a:avLst/>
                <a:gdLst>
                  <a:gd name="T0" fmla="*/ 0 w 3"/>
                  <a:gd name="T1" fmla="*/ 0 h 8"/>
                  <a:gd name="T2" fmla="*/ 0 w 3"/>
                  <a:gd name="T3" fmla="*/ 0 h 8"/>
                  <a:gd name="T4" fmla="*/ 3 w 3"/>
                  <a:gd name="T5" fmla="*/ 4 h 8"/>
                  <a:gd name="T6" fmla="*/ 3 w 3"/>
                  <a:gd name="T7" fmla="*/ 8 h 8"/>
                  <a:gd name="T8" fmla="*/ 0 w 3"/>
                  <a:gd name="T9" fmla="*/ 8 h 8"/>
                  <a:gd name="T10" fmla="*/ 0 w 3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lnTo>
                      <a:pt x="0" y="0"/>
                    </a:lnTo>
                    <a:lnTo>
                      <a:pt x="3" y="4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31" name="Freeform 109"/>
              <p:cNvSpPr>
                <a:spLocks/>
              </p:cNvSpPr>
              <p:nvPr/>
            </p:nvSpPr>
            <p:spPr bwMode="auto">
              <a:xfrm>
                <a:off x="169" y="450"/>
                <a:ext cx="60" cy="72"/>
              </a:xfrm>
              <a:custGeom>
                <a:avLst/>
                <a:gdLst>
                  <a:gd name="T0" fmla="*/ 60 w 60"/>
                  <a:gd name="T1" fmla="*/ 16 h 72"/>
                  <a:gd name="T2" fmla="*/ 60 w 60"/>
                  <a:gd name="T3" fmla="*/ 72 h 72"/>
                  <a:gd name="T4" fmla="*/ 60 w 60"/>
                  <a:gd name="T5" fmla="*/ 72 h 72"/>
                  <a:gd name="T6" fmla="*/ 49 w 60"/>
                  <a:gd name="T7" fmla="*/ 68 h 72"/>
                  <a:gd name="T8" fmla="*/ 49 w 60"/>
                  <a:gd name="T9" fmla="*/ 68 h 72"/>
                  <a:gd name="T10" fmla="*/ 41 w 60"/>
                  <a:gd name="T11" fmla="*/ 65 h 72"/>
                  <a:gd name="T12" fmla="*/ 29 w 60"/>
                  <a:gd name="T13" fmla="*/ 65 h 72"/>
                  <a:gd name="T14" fmla="*/ 29 w 60"/>
                  <a:gd name="T15" fmla="*/ 65 h 72"/>
                  <a:gd name="T16" fmla="*/ 17 w 60"/>
                  <a:gd name="T17" fmla="*/ 65 h 72"/>
                  <a:gd name="T18" fmla="*/ 6 w 60"/>
                  <a:gd name="T19" fmla="*/ 68 h 72"/>
                  <a:gd name="T20" fmla="*/ 6 w 60"/>
                  <a:gd name="T21" fmla="*/ 68 h 72"/>
                  <a:gd name="T22" fmla="*/ 0 w 60"/>
                  <a:gd name="T23" fmla="*/ 70 h 72"/>
                  <a:gd name="T24" fmla="*/ 0 w 60"/>
                  <a:gd name="T25" fmla="*/ 10 h 72"/>
                  <a:gd name="T26" fmla="*/ 0 w 60"/>
                  <a:gd name="T27" fmla="*/ 10 h 72"/>
                  <a:gd name="T28" fmla="*/ 1 w 60"/>
                  <a:gd name="T29" fmla="*/ 7 h 72"/>
                  <a:gd name="T30" fmla="*/ 1 w 60"/>
                  <a:gd name="T31" fmla="*/ 7 h 72"/>
                  <a:gd name="T32" fmla="*/ 7 w 60"/>
                  <a:gd name="T33" fmla="*/ 4 h 72"/>
                  <a:gd name="T34" fmla="*/ 13 w 60"/>
                  <a:gd name="T35" fmla="*/ 3 h 72"/>
                  <a:gd name="T36" fmla="*/ 13 w 60"/>
                  <a:gd name="T37" fmla="*/ 3 h 72"/>
                  <a:gd name="T38" fmla="*/ 21 w 60"/>
                  <a:gd name="T39" fmla="*/ 2 h 72"/>
                  <a:gd name="T40" fmla="*/ 29 w 60"/>
                  <a:gd name="T41" fmla="*/ 0 h 72"/>
                  <a:gd name="T42" fmla="*/ 29 w 60"/>
                  <a:gd name="T43" fmla="*/ 0 h 72"/>
                  <a:gd name="T44" fmla="*/ 42 w 60"/>
                  <a:gd name="T45" fmla="*/ 2 h 72"/>
                  <a:gd name="T46" fmla="*/ 52 w 60"/>
                  <a:gd name="T47" fmla="*/ 4 h 72"/>
                  <a:gd name="T48" fmla="*/ 52 w 60"/>
                  <a:gd name="T49" fmla="*/ 4 h 72"/>
                  <a:gd name="T50" fmla="*/ 57 w 60"/>
                  <a:gd name="T51" fmla="*/ 9 h 72"/>
                  <a:gd name="T52" fmla="*/ 57 w 60"/>
                  <a:gd name="T53" fmla="*/ 9 h 72"/>
                  <a:gd name="T54" fmla="*/ 59 w 60"/>
                  <a:gd name="T55" fmla="*/ 11 h 72"/>
                  <a:gd name="T56" fmla="*/ 59 w 60"/>
                  <a:gd name="T57" fmla="*/ 16 h 72"/>
                  <a:gd name="T58" fmla="*/ 60 w 60"/>
                  <a:gd name="T59" fmla="*/ 16 h 7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" h="72">
                    <a:moveTo>
                      <a:pt x="60" y="16"/>
                    </a:moveTo>
                    <a:lnTo>
                      <a:pt x="60" y="72"/>
                    </a:lnTo>
                    <a:lnTo>
                      <a:pt x="49" y="68"/>
                    </a:lnTo>
                    <a:lnTo>
                      <a:pt x="41" y="65"/>
                    </a:lnTo>
                    <a:lnTo>
                      <a:pt x="29" y="65"/>
                    </a:lnTo>
                    <a:lnTo>
                      <a:pt x="17" y="65"/>
                    </a:lnTo>
                    <a:lnTo>
                      <a:pt x="6" y="68"/>
                    </a:lnTo>
                    <a:lnTo>
                      <a:pt x="0" y="7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7" y="4"/>
                    </a:lnTo>
                    <a:lnTo>
                      <a:pt x="13" y="3"/>
                    </a:lnTo>
                    <a:lnTo>
                      <a:pt x="21" y="2"/>
                    </a:lnTo>
                    <a:lnTo>
                      <a:pt x="29" y="0"/>
                    </a:lnTo>
                    <a:lnTo>
                      <a:pt x="42" y="2"/>
                    </a:lnTo>
                    <a:lnTo>
                      <a:pt x="52" y="4"/>
                    </a:lnTo>
                    <a:lnTo>
                      <a:pt x="57" y="9"/>
                    </a:lnTo>
                    <a:lnTo>
                      <a:pt x="59" y="11"/>
                    </a:lnTo>
                    <a:lnTo>
                      <a:pt x="59" y="16"/>
                    </a:lnTo>
                    <a:lnTo>
                      <a:pt x="60" y="16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32" name="Freeform 110"/>
              <p:cNvSpPr>
                <a:spLocks/>
              </p:cNvSpPr>
              <p:nvPr/>
            </p:nvSpPr>
            <p:spPr bwMode="auto">
              <a:xfrm>
                <a:off x="134" y="321"/>
                <a:ext cx="60" cy="55"/>
              </a:xfrm>
              <a:custGeom>
                <a:avLst/>
                <a:gdLst>
                  <a:gd name="T0" fmla="*/ 60 w 60"/>
                  <a:gd name="T1" fmla="*/ 27 h 55"/>
                  <a:gd name="T2" fmla="*/ 60 w 60"/>
                  <a:gd name="T3" fmla="*/ 55 h 55"/>
                  <a:gd name="T4" fmla="*/ 31 w 60"/>
                  <a:gd name="T5" fmla="*/ 41 h 55"/>
                  <a:gd name="T6" fmla="*/ 0 w 60"/>
                  <a:gd name="T7" fmla="*/ 27 h 55"/>
                  <a:gd name="T8" fmla="*/ 31 w 60"/>
                  <a:gd name="T9" fmla="*/ 14 h 55"/>
                  <a:gd name="T10" fmla="*/ 60 w 60"/>
                  <a:gd name="T11" fmla="*/ 0 h 55"/>
                  <a:gd name="T12" fmla="*/ 60 w 60"/>
                  <a:gd name="T13" fmla="*/ 2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55">
                    <a:moveTo>
                      <a:pt x="60" y="27"/>
                    </a:moveTo>
                    <a:lnTo>
                      <a:pt x="60" y="55"/>
                    </a:lnTo>
                    <a:lnTo>
                      <a:pt x="31" y="41"/>
                    </a:lnTo>
                    <a:lnTo>
                      <a:pt x="0" y="27"/>
                    </a:lnTo>
                    <a:lnTo>
                      <a:pt x="31" y="14"/>
                    </a:lnTo>
                    <a:lnTo>
                      <a:pt x="60" y="0"/>
                    </a:lnTo>
                    <a:lnTo>
                      <a:pt x="60" y="27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33" name="Freeform 111"/>
              <p:cNvSpPr>
                <a:spLocks/>
              </p:cNvSpPr>
              <p:nvPr/>
            </p:nvSpPr>
            <p:spPr bwMode="auto">
              <a:xfrm>
                <a:off x="169" y="519"/>
                <a:ext cx="69" cy="20"/>
              </a:xfrm>
              <a:custGeom>
                <a:avLst/>
                <a:gdLst>
                  <a:gd name="T0" fmla="*/ 64 w 69"/>
                  <a:gd name="T1" fmla="*/ 15 h 20"/>
                  <a:gd name="T2" fmla="*/ 67 w 69"/>
                  <a:gd name="T3" fmla="*/ 15 h 20"/>
                  <a:gd name="T4" fmla="*/ 69 w 69"/>
                  <a:gd name="T5" fmla="*/ 15 h 20"/>
                  <a:gd name="T6" fmla="*/ 69 w 69"/>
                  <a:gd name="T7" fmla="*/ 20 h 20"/>
                  <a:gd name="T8" fmla="*/ 64 w 69"/>
                  <a:gd name="T9" fmla="*/ 20 h 20"/>
                  <a:gd name="T10" fmla="*/ 59 w 69"/>
                  <a:gd name="T11" fmla="*/ 20 h 20"/>
                  <a:gd name="T12" fmla="*/ 59 w 69"/>
                  <a:gd name="T13" fmla="*/ 15 h 20"/>
                  <a:gd name="T14" fmla="*/ 59 w 69"/>
                  <a:gd name="T15" fmla="*/ 15 h 20"/>
                  <a:gd name="T16" fmla="*/ 57 w 69"/>
                  <a:gd name="T17" fmla="*/ 11 h 20"/>
                  <a:gd name="T18" fmla="*/ 57 w 69"/>
                  <a:gd name="T19" fmla="*/ 11 h 20"/>
                  <a:gd name="T20" fmla="*/ 52 w 69"/>
                  <a:gd name="T21" fmla="*/ 8 h 20"/>
                  <a:gd name="T22" fmla="*/ 52 w 69"/>
                  <a:gd name="T23" fmla="*/ 8 h 20"/>
                  <a:gd name="T24" fmla="*/ 42 w 69"/>
                  <a:gd name="T25" fmla="*/ 4 h 20"/>
                  <a:gd name="T26" fmla="*/ 29 w 69"/>
                  <a:gd name="T27" fmla="*/ 4 h 20"/>
                  <a:gd name="T28" fmla="*/ 29 w 69"/>
                  <a:gd name="T29" fmla="*/ 4 h 20"/>
                  <a:gd name="T30" fmla="*/ 21 w 69"/>
                  <a:gd name="T31" fmla="*/ 4 h 20"/>
                  <a:gd name="T32" fmla="*/ 13 w 69"/>
                  <a:gd name="T33" fmla="*/ 6 h 20"/>
                  <a:gd name="T34" fmla="*/ 13 w 69"/>
                  <a:gd name="T35" fmla="*/ 6 h 20"/>
                  <a:gd name="T36" fmla="*/ 7 w 69"/>
                  <a:gd name="T37" fmla="*/ 8 h 20"/>
                  <a:gd name="T38" fmla="*/ 1 w 69"/>
                  <a:gd name="T39" fmla="*/ 10 h 20"/>
                  <a:gd name="T40" fmla="*/ 1 w 69"/>
                  <a:gd name="T41" fmla="*/ 10 h 20"/>
                  <a:gd name="T42" fmla="*/ 0 w 69"/>
                  <a:gd name="T43" fmla="*/ 13 h 20"/>
                  <a:gd name="T44" fmla="*/ 0 w 69"/>
                  <a:gd name="T45" fmla="*/ 7 h 20"/>
                  <a:gd name="T46" fmla="*/ 0 w 69"/>
                  <a:gd name="T47" fmla="*/ 7 h 20"/>
                  <a:gd name="T48" fmla="*/ 6 w 69"/>
                  <a:gd name="T49" fmla="*/ 4 h 20"/>
                  <a:gd name="T50" fmla="*/ 13 w 69"/>
                  <a:gd name="T51" fmla="*/ 1 h 20"/>
                  <a:gd name="T52" fmla="*/ 20 w 69"/>
                  <a:gd name="T53" fmla="*/ 0 h 20"/>
                  <a:gd name="T54" fmla="*/ 29 w 69"/>
                  <a:gd name="T55" fmla="*/ 0 h 20"/>
                  <a:gd name="T56" fmla="*/ 29 w 69"/>
                  <a:gd name="T57" fmla="*/ 0 h 20"/>
                  <a:gd name="T58" fmla="*/ 39 w 69"/>
                  <a:gd name="T59" fmla="*/ 0 h 20"/>
                  <a:gd name="T60" fmla="*/ 48 w 69"/>
                  <a:gd name="T61" fmla="*/ 1 h 20"/>
                  <a:gd name="T62" fmla="*/ 55 w 69"/>
                  <a:gd name="T63" fmla="*/ 4 h 20"/>
                  <a:gd name="T64" fmla="*/ 60 w 69"/>
                  <a:gd name="T65" fmla="*/ 7 h 20"/>
                  <a:gd name="T66" fmla="*/ 60 w 69"/>
                  <a:gd name="T67" fmla="*/ 15 h 20"/>
                  <a:gd name="T68" fmla="*/ 63 w 69"/>
                  <a:gd name="T69" fmla="*/ 15 h 20"/>
                  <a:gd name="T70" fmla="*/ 64 w 69"/>
                  <a:gd name="T71" fmla="*/ 15 h 2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9" h="20">
                    <a:moveTo>
                      <a:pt x="64" y="15"/>
                    </a:moveTo>
                    <a:lnTo>
                      <a:pt x="67" y="15"/>
                    </a:lnTo>
                    <a:lnTo>
                      <a:pt x="69" y="15"/>
                    </a:lnTo>
                    <a:lnTo>
                      <a:pt x="69" y="20"/>
                    </a:lnTo>
                    <a:lnTo>
                      <a:pt x="64" y="20"/>
                    </a:lnTo>
                    <a:lnTo>
                      <a:pt x="59" y="20"/>
                    </a:lnTo>
                    <a:lnTo>
                      <a:pt x="59" y="15"/>
                    </a:lnTo>
                    <a:lnTo>
                      <a:pt x="57" y="11"/>
                    </a:lnTo>
                    <a:lnTo>
                      <a:pt x="52" y="8"/>
                    </a:lnTo>
                    <a:lnTo>
                      <a:pt x="42" y="4"/>
                    </a:lnTo>
                    <a:lnTo>
                      <a:pt x="29" y="4"/>
                    </a:lnTo>
                    <a:lnTo>
                      <a:pt x="21" y="4"/>
                    </a:lnTo>
                    <a:lnTo>
                      <a:pt x="13" y="6"/>
                    </a:lnTo>
                    <a:lnTo>
                      <a:pt x="7" y="8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6" y="4"/>
                    </a:lnTo>
                    <a:lnTo>
                      <a:pt x="13" y="1"/>
                    </a:lnTo>
                    <a:lnTo>
                      <a:pt x="20" y="0"/>
                    </a:lnTo>
                    <a:lnTo>
                      <a:pt x="29" y="0"/>
                    </a:lnTo>
                    <a:lnTo>
                      <a:pt x="39" y="0"/>
                    </a:lnTo>
                    <a:lnTo>
                      <a:pt x="48" y="1"/>
                    </a:lnTo>
                    <a:lnTo>
                      <a:pt x="55" y="4"/>
                    </a:lnTo>
                    <a:lnTo>
                      <a:pt x="60" y="7"/>
                    </a:lnTo>
                    <a:lnTo>
                      <a:pt x="60" y="15"/>
                    </a:lnTo>
                    <a:lnTo>
                      <a:pt x="63" y="15"/>
                    </a:lnTo>
                    <a:lnTo>
                      <a:pt x="64" y="1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34" name="Freeform 112"/>
              <p:cNvSpPr>
                <a:spLocks/>
              </p:cNvSpPr>
              <p:nvPr/>
            </p:nvSpPr>
            <p:spPr bwMode="auto">
              <a:xfrm>
                <a:off x="169" y="515"/>
                <a:ext cx="60" cy="11"/>
              </a:xfrm>
              <a:custGeom>
                <a:avLst/>
                <a:gdLst>
                  <a:gd name="T0" fmla="*/ 60 w 60"/>
                  <a:gd name="T1" fmla="*/ 7 h 11"/>
                  <a:gd name="T2" fmla="*/ 60 w 60"/>
                  <a:gd name="T3" fmla="*/ 11 h 11"/>
                  <a:gd name="T4" fmla="*/ 60 w 60"/>
                  <a:gd name="T5" fmla="*/ 11 h 11"/>
                  <a:gd name="T6" fmla="*/ 55 w 60"/>
                  <a:gd name="T7" fmla="*/ 8 h 11"/>
                  <a:gd name="T8" fmla="*/ 48 w 60"/>
                  <a:gd name="T9" fmla="*/ 5 h 11"/>
                  <a:gd name="T10" fmla="*/ 39 w 60"/>
                  <a:gd name="T11" fmla="*/ 4 h 11"/>
                  <a:gd name="T12" fmla="*/ 29 w 60"/>
                  <a:gd name="T13" fmla="*/ 4 h 11"/>
                  <a:gd name="T14" fmla="*/ 29 w 60"/>
                  <a:gd name="T15" fmla="*/ 4 h 11"/>
                  <a:gd name="T16" fmla="*/ 20 w 60"/>
                  <a:gd name="T17" fmla="*/ 4 h 11"/>
                  <a:gd name="T18" fmla="*/ 13 w 60"/>
                  <a:gd name="T19" fmla="*/ 5 h 11"/>
                  <a:gd name="T20" fmla="*/ 6 w 60"/>
                  <a:gd name="T21" fmla="*/ 8 h 11"/>
                  <a:gd name="T22" fmla="*/ 0 w 60"/>
                  <a:gd name="T23" fmla="*/ 11 h 11"/>
                  <a:gd name="T24" fmla="*/ 0 w 60"/>
                  <a:gd name="T25" fmla="*/ 5 h 11"/>
                  <a:gd name="T26" fmla="*/ 0 w 60"/>
                  <a:gd name="T27" fmla="*/ 5 h 11"/>
                  <a:gd name="T28" fmla="*/ 6 w 60"/>
                  <a:gd name="T29" fmla="*/ 3 h 11"/>
                  <a:gd name="T30" fmla="*/ 6 w 60"/>
                  <a:gd name="T31" fmla="*/ 3 h 11"/>
                  <a:gd name="T32" fmla="*/ 17 w 60"/>
                  <a:gd name="T33" fmla="*/ 0 h 11"/>
                  <a:gd name="T34" fmla="*/ 29 w 60"/>
                  <a:gd name="T35" fmla="*/ 0 h 11"/>
                  <a:gd name="T36" fmla="*/ 29 w 60"/>
                  <a:gd name="T37" fmla="*/ 0 h 11"/>
                  <a:gd name="T38" fmla="*/ 41 w 60"/>
                  <a:gd name="T39" fmla="*/ 0 h 11"/>
                  <a:gd name="T40" fmla="*/ 49 w 60"/>
                  <a:gd name="T41" fmla="*/ 3 h 11"/>
                  <a:gd name="T42" fmla="*/ 49 w 60"/>
                  <a:gd name="T43" fmla="*/ 3 h 11"/>
                  <a:gd name="T44" fmla="*/ 60 w 60"/>
                  <a:gd name="T45" fmla="*/ 7 h 11"/>
                  <a:gd name="T46" fmla="*/ 60 w 60"/>
                  <a:gd name="T47" fmla="*/ 7 h 1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0" h="11">
                    <a:moveTo>
                      <a:pt x="60" y="7"/>
                    </a:moveTo>
                    <a:lnTo>
                      <a:pt x="60" y="11"/>
                    </a:lnTo>
                    <a:lnTo>
                      <a:pt x="55" y="8"/>
                    </a:lnTo>
                    <a:lnTo>
                      <a:pt x="48" y="5"/>
                    </a:lnTo>
                    <a:lnTo>
                      <a:pt x="39" y="4"/>
                    </a:lnTo>
                    <a:lnTo>
                      <a:pt x="29" y="4"/>
                    </a:lnTo>
                    <a:lnTo>
                      <a:pt x="20" y="4"/>
                    </a:lnTo>
                    <a:lnTo>
                      <a:pt x="13" y="5"/>
                    </a:lnTo>
                    <a:lnTo>
                      <a:pt x="6" y="8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6" y="3"/>
                    </a:lnTo>
                    <a:lnTo>
                      <a:pt x="17" y="0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49" y="3"/>
                    </a:lnTo>
                    <a:lnTo>
                      <a:pt x="60" y="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35" name="Freeform 113"/>
              <p:cNvSpPr>
                <a:spLocks/>
              </p:cNvSpPr>
              <p:nvPr/>
            </p:nvSpPr>
            <p:spPr bwMode="auto">
              <a:xfrm>
                <a:off x="166" y="446"/>
                <a:ext cx="67" cy="79"/>
              </a:xfrm>
              <a:custGeom>
                <a:avLst/>
                <a:gdLst>
                  <a:gd name="T0" fmla="*/ 1 w 67"/>
                  <a:gd name="T1" fmla="*/ 13 h 79"/>
                  <a:gd name="T2" fmla="*/ 1 w 67"/>
                  <a:gd name="T3" fmla="*/ 13 h 79"/>
                  <a:gd name="T4" fmla="*/ 1 w 67"/>
                  <a:gd name="T5" fmla="*/ 11 h 79"/>
                  <a:gd name="T6" fmla="*/ 1 w 67"/>
                  <a:gd name="T7" fmla="*/ 11 h 79"/>
                  <a:gd name="T8" fmla="*/ 1 w 67"/>
                  <a:gd name="T9" fmla="*/ 11 h 79"/>
                  <a:gd name="T10" fmla="*/ 1 w 67"/>
                  <a:gd name="T11" fmla="*/ 11 h 79"/>
                  <a:gd name="T12" fmla="*/ 0 w 67"/>
                  <a:gd name="T13" fmla="*/ 10 h 79"/>
                  <a:gd name="T14" fmla="*/ 0 w 67"/>
                  <a:gd name="T15" fmla="*/ 10 h 79"/>
                  <a:gd name="T16" fmla="*/ 6 w 67"/>
                  <a:gd name="T17" fmla="*/ 6 h 79"/>
                  <a:gd name="T18" fmla="*/ 13 w 67"/>
                  <a:gd name="T19" fmla="*/ 3 h 79"/>
                  <a:gd name="T20" fmla="*/ 23 w 67"/>
                  <a:gd name="T21" fmla="*/ 1 h 79"/>
                  <a:gd name="T22" fmla="*/ 32 w 67"/>
                  <a:gd name="T23" fmla="*/ 0 h 79"/>
                  <a:gd name="T24" fmla="*/ 32 w 67"/>
                  <a:gd name="T25" fmla="*/ 0 h 79"/>
                  <a:gd name="T26" fmla="*/ 45 w 67"/>
                  <a:gd name="T27" fmla="*/ 1 h 79"/>
                  <a:gd name="T28" fmla="*/ 56 w 67"/>
                  <a:gd name="T29" fmla="*/ 4 h 79"/>
                  <a:gd name="T30" fmla="*/ 60 w 67"/>
                  <a:gd name="T31" fmla="*/ 7 h 79"/>
                  <a:gd name="T32" fmla="*/ 63 w 67"/>
                  <a:gd name="T33" fmla="*/ 10 h 79"/>
                  <a:gd name="T34" fmla="*/ 66 w 67"/>
                  <a:gd name="T35" fmla="*/ 13 h 79"/>
                  <a:gd name="T36" fmla="*/ 66 w 67"/>
                  <a:gd name="T37" fmla="*/ 15 h 79"/>
                  <a:gd name="T38" fmla="*/ 67 w 67"/>
                  <a:gd name="T39" fmla="*/ 15 h 79"/>
                  <a:gd name="T40" fmla="*/ 67 w 67"/>
                  <a:gd name="T41" fmla="*/ 79 h 79"/>
                  <a:gd name="T42" fmla="*/ 67 w 67"/>
                  <a:gd name="T43" fmla="*/ 79 h 79"/>
                  <a:gd name="T44" fmla="*/ 63 w 67"/>
                  <a:gd name="T45" fmla="*/ 76 h 79"/>
                  <a:gd name="T46" fmla="*/ 63 w 67"/>
                  <a:gd name="T47" fmla="*/ 20 h 79"/>
                  <a:gd name="T48" fmla="*/ 62 w 67"/>
                  <a:gd name="T49" fmla="*/ 20 h 79"/>
                  <a:gd name="T50" fmla="*/ 62 w 67"/>
                  <a:gd name="T51" fmla="*/ 15 h 79"/>
                  <a:gd name="T52" fmla="*/ 62 w 67"/>
                  <a:gd name="T53" fmla="*/ 15 h 79"/>
                  <a:gd name="T54" fmla="*/ 60 w 67"/>
                  <a:gd name="T55" fmla="*/ 13 h 79"/>
                  <a:gd name="T56" fmla="*/ 60 w 67"/>
                  <a:gd name="T57" fmla="*/ 13 h 79"/>
                  <a:gd name="T58" fmla="*/ 55 w 67"/>
                  <a:gd name="T59" fmla="*/ 8 h 79"/>
                  <a:gd name="T60" fmla="*/ 55 w 67"/>
                  <a:gd name="T61" fmla="*/ 8 h 79"/>
                  <a:gd name="T62" fmla="*/ 45 w 67"/>
                  <a:gd name="T63" fmla="*/ 6 h 79"/>
                  <a:gd name="T64" fmla="*/ 32 w 67"/>
                  <a:gd name="T65" fmla="*/ 4 h 79"/>
                  <a:gd name="T66" fmla="*/ 32 w 67"/>
                  <a:gd name="T67" fmla="*/ 4 h 79"/>
                  <a:gd name="T68" fmla="*/ 24 w 67"/>
                  <a:gd name="T69" fmla="*/ 6 h 79"/>
                  <a:gd name="T70" fmla="*/ 16 w 67"/>
                  <a:gd name="T71" fmla="*/ 7 h 79"/>
                  <a:gd name="T72" fmla="*/ 16 w 67"/>
                  <a:gd name="T73" fmla="*/ 7 h 79"/>
                  <a:gd name="T74" fmla="*/ 10 w 67"/>
                  <a:gd name="T75" fmla="*/ 8 h 79"/>
                  <a:gd name="T76" fmla="*/ 4 w 67"/>
                  <a:gd name="T77" fmla="*/ 11 h 79"/>
                  <a:gd name="T78" fmla="*/ 4 w 67"/>
                  <a:gd name="T79" fmla="*/ 11 h 79"/>
                  <a:gd name="T80" fmla="*/ 3 w 67"/>
                  <a:gd name="T81" fmla="*/ 14 h 79"/>
                  <a:gd name="T82" fmla="*/ 3 w 67"/>
                  <a:gd name="T83" fmla="*/ 13 h 79"/>
                  <a:gd name="T84" fmla="*/ 1 w 67"/>
                  <a:gd name="T85" fmla="*/ 13 h 7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7" h="79">
                    <a:moveTo>
                      <a:pt x="1" y="13"/>
                    </a:move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6" y="6"/>
                    </a:lnTo>
                    <a:lnTo>
                      <a:pt x="13" y="3"/>
                    </a:lnTo>
                    <a:lnTo>
                      <a:pt x="23" y="1"/>
                    </a:lnTo>
                    <a:lnTo>
                      <a:pt x="32" y="0"/>
                    </a:lnTo>
                    <a:lnTo>
                      <a:pt x="45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3" y="10"/>
                    </a:lnTo>
                    <a:lnTo>
                      <a:pt x="66" y="13"/>
                    </a:lnTo>
                    <a:lnTo>
                      <a:pt x="66" y="15"/>
                    </a:lnTo>
                    <a:lnTo>
                      <a:pt x="67" y="15"/>
                    </a:lnTo>
                    <a:lnTo>
                      <a:pt x="67" y="79"/>
                    </a:lnTo>
                    <a:lnTo>
                      <a:pt x="63" y="76"/>
                    </a:lnTo>
                    <a:lnTo>
                      <a:pt x="63" y="20"/>
                    </a:lnTo>
                    <a:lnTo>
                      <a:pt x="62" y="20"/>
                    </a:lnTo>
                    <a:lnTo>
                      <a:pt x="62" y="15"/>
                    </a:lnTo>
                    <a:lnTo>
                      <a:pt x="60" y="13"/>
                    </a:lnTo>
                    <a:lnTo>
                      <a:pt x="55" y="8"/>
                    </a:lnTo>
                    <a:lnTo>
                      <a:pt x="45" y="6"/>
                    </a:lnTo>
                    <a:lnTo>
                      <a:pt x="32" y="4"/>
                    </a:lnTo>
                    <a:lnTo>
                      <a:pt x="24" y="6"/>
                    </a:lnTo>
                    <a:lnTo>
                      <a:pt x="16" y="7"/>
                    </a:lnTo>
                    <a:lnTo>
                      <a:pt x="10" y="8"/>
                    </a:lnTo>
                    <a:lnTo>
                      <a:pt x="4" y="11"/>
                    </a:lnTo>
                    <a:lnTo>
                      <a:pt x="3" y="14"/>
                    </a:lnTo>
                    <a:lnTo>
                      <a:pt x="3" y="13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36" name="Freeform 114"/>
              <p:cNvSpPr>
                <a:spLocks/>
              </p:cNvSpPr>
              <p:nvPr/>
            </p:nvSpPr>
            <p:spPr bwMode="auto">
              <a:xfrm>
                <a:off x="167" y="520"/>
                <a:ext cx="2" cy="6"/>
              </a:xfrm>
              <a:custGeom>
                <a:avLst/>
                <a:gdLst>
                  <a:gd name="T0" fmla="*/ 2 w 2"/>
                  <a:gd name="T1" fmla="*/ 0 h 6"/>
                  <a:gd name="T2" fmla="*/ 2 w 2"/>
                  <a:gd name="T3" fmla="*/ 6 h 6"/>
                  <a:gd name="T4" fmla="*/ 2 w 2"/>
                  <a:gd name="T5" fmla="*/ 6 h 6"/>
                  <a:gd name="T6" fmla="*/ 0 w 2"/>
                  <a:gd name="T7" fmla="*/ 6 h 6"/>
                  <a:gd name="T8" fmla="*/ 0 w 2"/>
                  <a:gd name="T9" fmla="*/ 2 h 6"/>
                  <a:gd name="T10" fmla="*/ 0 w 2"/>
                  <a:gd name="T11" fmla="*/ 2 h 6"/>
                  <a:gd name="T12" fmla="*/ 2 w 2"/>
                  <a:gd name="T13" fmla="*/ 0 h 6"/>
                  <a:gd name="T14" fmla="*/ 2 w 2"/>
                  <a:gd name="T15" fmla="*/ 0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lnTo>
                      <a:pt x="2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37" name="Freeform 115"/>
              <p:cNvSpPr>
                <a:spLocks/>
              </p:cNvSpPr>
              <p:nvPr/>
            </p:nvSpPr>
            <p:spPr bwMode="auto">
              <a:xfrm>
                <a:off x="167" y="460"/>
                <a:ext cx="2" cy="62"/>
              </a:xfrm>
              <a:custGeom>
                <a:avLst/>
                <a:gdLst>
                  <a:gd name="T0" fmla="*/ 2 w 2"/>
                  <a:gd name="T1" fmla="*/ 0 h 62"/>
                  <a:gd name="T2" fmla="*/ 2 w 2"/>
                  <a:gd name="T3" fmla="*/ 60 h 62"/>
                  <a:gd name="T4" fmla="*/ 2 w 2"/>
                  <a:gd name="T5" fmla="*/ 60 h 62"/>
                  <a:gd name="T6" fmla="*/ 0 w 2"/>
                  <a:gd name="T7" fmla="*/ 62 h 62"/>
                  <a:gd name="T8" fmla="*/ 0 w 2"/>
                  <a:gd name="T9" fmla="*/ 1 h 62"/>
                  <a:gd name="T10" fmla="*/ 0 w 2"/>
                  <a:gd name="T11" fmla="*/ 1 h 62"/>
                  <a:gd name="T12" fmla="*/ 0 w 2"/>
                  <a:gd name="T13" fmla="*/ 1 h 62"/>
                  <a:gd name="T14" fmla="*/ 2 w 2"/>
                  <a:gd name="T15" fmla="*/ 0 h 62"/>
                  <a:gd name="T16" fmla="*/ 2 w 2"/>
                  <a:gd name="T17" fmla="*/ 0 h 62"/>
                  <a:gd name="T18" fmla="*/ 2 w 2"/>
                  <a:gd name="T19" fmla="*/ 0 h 62"/>
                  <a:gd name="T20" fmla="*/ 2 w 2"/>
                  <a:gd name="T21" fmla="*/ 0 h 62"/>
                  <a:gd name="T22" fmla="*/ 2 w 2"/>
                  <a:gd name="T23" fmla="*/ 0 h 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" h="62">
                    <a:moveTo>
                      <a:pt x="2" y="0"/>
                    </a:moveTo>
                    <a:lnTo>
                      <a:pt x="2" y="60"/>
                    </a:lnTo>
                    <a:lnTo>
                      <a:pt x="0" y="62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38" name="Freeform 116"/>
              <p:cNvSpPr>
                <a:spLocks/>
              </p:cNvSpPr>
              <p:nvPr/>
            </p:nvSpPr>
            <p:spPr bwMode="auto">
              <a:xfrm>
                <a:off x="167" y="459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  <a:gd name="T8" fmla="*/ 2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  <a:gd name="T14" fmla="*/ 0 w 2"/>
                  <a:gd name="T15" fmla="*/ 1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39" name="Freeform 117"/>
              <p:cNvSpPr>
                <a:spLocks/>
              </p:cNvSpPr>
              <p:nvPr/>
            </p:nvSpPr>
            <p:spPr bwMode="auto">
              <a:xfrm>
                <a:off x="167" y="526"/>
                <a:ext cx="2" cy="7"/>
              </a:xfrm>
              <a:custGeom>
                <a:avLst/>
                <a:gdLst>
                  <a:gd name="T0" fmla="*/ 2 w 2"/>
                  <a:gd name="T1" fmla="*/ 0 h 7"/>
                  <a:gd name="T2" fmla="*/ 2 w 2"/>
                  <a:gd name="T3" fmla="*/ 6 h 7"/>
                  <a:gd name="T4" fmla="*/ 2 w 2"/>
                  <a:gd name="T5" fmla="*/ 7 h 7"/>
                  <a:gd name="T6" fmla="*/ 0 w 2"/>
                  <a:gd name="T7" fmla="*/ 7 h 7"/>
                  <a:gd name="T8" fmla="*/ 0 w 2"/>
                  <a:gd name="T9" fmla="*/ 0 h 7"/>
                  <a:gd name="T10" fmla="*/ 0 w 2"/>
                  <a:gd name="T11" fmla="*/ 0 h 7"/>
                  <a:gd name="T12" fmla="*/ 2 w 2"/>
                  <a:gd name="T13" fmla="*/ 0 h 7"/>
                  <a:gd name="T14" fmla="*/ 2 w 2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lnTo>
                      <a:pt x="2" y="6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40" name="Freeform 118"/>
              <p:cNvSpPr>
                <a:spLocks/>
              </p:cNvSpPr>
              <p:nvPr/>
            </p:nvSpPr>
            <p:spPr bwMode="auto">
              <a:xfrm>
                <a:off x="167" y="46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0 w 2"/>
                  <a:gd name="T5" fmla="*/ 2 w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41" name="Freeform 119"/>
              <p:cNvSpPr>
                <a:spLocks/>
              </p:cNvSpPr>
              <p:nvPr/>
            </p:nvSpPr>
            <p:spPr bwMode="auto">
              <a:xfrm>
                <a:off x="167" y="460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0 h 1"/>
                  <a:gd name="T8" fmla="*/ 2 w 2"/>
                  <a:gd name="T9" fmla="*/ 0 h 1"/>
                  <a:gd name="T10" fmla="*/ 0 w 2"/>
                  <a:gd name="T11" fmla="*/ 1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42" name="Rectangle 120"/>
              <p:cNvSpPr>
                <a:spLocks noChangeArrowheads="1"/>
              </p:cNvSpPr>
              <p:nvPr/>
            </p:nvSpPr>
            <p:spPr bwMode="auto">
              <a:xfrm>
                <a:off x="167" y="533"/>
                <a:ext cx="2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pic>
            <p:nvPicPr>
              <p:cNvPr id="3243" name="Picture 12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" y="4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44" name="Rectangle 122"/>
              <p:cNvSpPr>
                <a:spLocks noChangeArrowheads="1"/>
              </p:cNvSpPr>
              <p:nvPr/>
            </p:nvSpPr>
            <p:spPr bwMode="auto">
              <a:xfrm>
                <a:off x="167" y="533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45" name="Freeform 123"/>
              <p:cNvSpPr>
                <a:spLocks/>
              </p:cNvSpPr>
              <p:nvPr/>
            </p:nvSpPr>
            <p:spPr bwMode="auto">
              <a:xfrm>
                <a:off x="167" y="526"/>
                <a:ext cx="0" cy="7"/>
              </a:xfrm>
              <a:custGeom>
                <a:avLst/>
                <a:gdLst>
                  <a:gd name="T0" fmla="*/ 0 h 7"/>
                  <a:gd name="T1" fmla="*/ 7 h 7"/>
                  <a:gd name="T2" fmla="*/ 7 h 7"/>
                  <a:gd name="T3" fmla="*/ 7 h 7"/>
                  <a:gd name="T4" fmla="*/ 7 h 7"/>
                  <a:gd name="T5" fmla="*/ 7 h 7"/>
                  <a:gd name="T6" fmla="*/ 4 h 7"/>
                  <a:gd name="T7" fmla="*/ 1 h 7"/>
                  <a:gd name="T8" fmla="*/ 1 h 7"/>
                  <a:gd name="T9" fmla="*/ 0 h 7"/>
                  <a:gd name="T10" fmla="*/ 0 h 7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</a:gdLst>
                <a:ahLst/>
                <a:cxnLst>
                  <a:cxn ang="T11">
                    <a:pos x="0" y="T0"/>
                  </a:cxn>
                  <a:cxn ang="T12">
                    <a:pos x="0" y="T1"/>
                  </a:cxn>
                  <a:cxn ang="T13">
                    <a:pos x="0" y="T2"/>
                  </a:cxn>
                  <a:cxn ang="T14">
                    <a:pos x="0" y="T3"/>
                  </a:cxn>
                  <a:cxn ang="T15">
                    <a:pos x="0" y="T4"/>
                  </a:cxn>
                  <a:cxn ang="T16">
                    <a:pos x="0" y="T5"/>
                  </a:cxn>
                  <a:cxn ang="T17">
                    <a:pos x="0" y="T6"/>
                  </a:cxn>
                  <a:cxn ang="T18">
                    <a:pos x="0" y="T7"/>
                  </a:cxn>
                  <a:cxn ang="T19">
                    <a:pos x="0" y="T8"/>
                  </a:cxn>
                  <a:cxn ang="T20">
                    <a:pos x="0" y="T9"/>
                  </a:cxn>
                  <a:cxn ang="T21">
                    <a:pos x="0" y="T1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7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46" name="Freeform 124"/>
              <p:cNvSpPr>
                <a:spLocks/>
              </p:cNvSpPr>
              <p:nvPr/>
            </p:nvSpPr>
            <p:spPr bwMode="auto">
              <a:xfrm>
                <a:off x="167" y="522"/>
                <a:ext cx="0" cy="5"/>
              </a:xfrm>
              <a:custGeom>
                <a:avLst/>
                <a:gdLst>
                  <a:gd name="T0" fmla="*/ 0 h 5"/>
                  <a:gd name="T1" fmla="*/ 4 h 5"/>
                  <a:gd name="T2" fmla="*/ 4 h 5"/>
                  <a:gd name="T3" fmla="*/ 5 h 5"/>
                  <a:gd name="T4" fmla="*/ 0 h 5"/>
                  <a:gd name="T5" fmla="*/ 0 h 5"/>
                  <a:gd name="T6" fmla="*/ 0 h 5"/>
                  <a:gd name="T7" fmla="*/ 0 h 5"/>
                  <a:gd name="T8" fmla="*/ 0 h 5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9">
                    <a:pos x="0" y="T0"/>
                  </a:cxn>
                  <a:cxn ang="T10">
                    <a:pos x="0" y="T1"/>
                  </a:cxn>
                  <a:cxn ang="T11">
                    <a:pos x="0" y="T2"/>
                  </a:cxn>
                  <a:cxn ang="T12">
                    <a:pos x="0" y="T3"/>
                  </a:cxn>
                  <a:cxn ang="T13">
                    <a:pos x="0" y="T4"/>
                  </a:cxn>
                  <a:cxn ang="T14">
                    <a:pos x="0" y="T5"/>
                  </a:cxn>
                  <a:cxn ang="T15">
                    <a:pos x="0" y="T6"/>
                  </a:cxn>
                  <a:cxn ang="T16">
                    <a:pos x="0" y="T7"/>
                  </a:cxn>
                  <a:cxn ang="T17">
                    <a:pos x="0" y="T8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4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47" name="Freeform 125"/>
              <p:cNvSpPr>
                <a:spLocks/>
              </p:cNvSpPr>
              <p:nvPr/>
            </p:nvSpPr>
            <p:spPr bwMode="auto">
              <a:xfrm>
                <a:off x="167" y="461"/>
                <a:ext cx="0" cy="61"/>
              </a:xfrm>
              <a:custGeom>
                <a:avLst/>
                <a:gdLst>
                  <a:gd name="T0" fmla="*/ 0 h 61"/>
                  <a:gd name="T1" fmla="*/ 61 h 61"/>
                  <a:gd name="T2" fmla="*/ 61 h 61"/>
                  <a:gd name="T3" fmla="*/ 61 h 61"/>
                  <a:gd name="T4" fmla="*/ 0 h 61"/>
                  <a:gd name="T5" fmla="*/ 0 h 61"/>
                  <a:gd name="T6" fmla="*/ 0 h 61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</a:gdLst>
                <a:ahLst/>
                <a:cxnLst>
                  <a:cxn ang="T7">
                    <a:pos x="0" y="T0"/>
                  </a:cxn>
                  <a:cxn ang="T8">
                    <a:pos x="0" y="T1"/>
                  </a:cxn>
                  <a:cxn ang="T9">
                    <a:pos x="0" y="T2"/>
                  </a:cxn>
                  <a:cxn ang="T10">
                    <a:pos x="0" y="T3"/>
                  </a:cxn>
                  <a:cxn ang="T11">
                    <a:pos x="0" y="T4"/>
                  </a:cxn>
                  <a:cxn ang="T12">
                    <a:pos x="0" y="T5"/>
                  </a:cxn>
                  <a:cxn ang="T13">
                    <a:pos x="0" y="T6"/>
                  </a:cxn>
                </a:cxnLst>
                <a:rect l="0" t="0" r="r" b="b"/>
                <a:pathLst>
                  <a:path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48" name="Freeform 126"/>
              <p:cNvSpPr>
                <a:spLocks/>
              </p:cNvSpPr>
              <p:nvPr/>
            </p:nvSpPr>
            <p:spPr bwMode="auto">
              <a:xfrm>
                <a:off x="167" y="460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49" name="Freeform 127"/>
              <p:cNvSpPr>
                <a:spLocks/>
              </p:cNvSpPr>
              <p:nvPr/>
            </p:nvSpPr>
            <p:spPr bwMode="auto">
              <a:xfrm>
                <a:off x="167" y="461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50" name="Freeform 128"/>
              <p:cNvSpPr>
                <a:spLocks/>
              </p:cNvSpPr>
              <p:nvPr/>
            </p:nvSpPr>
            <p:spPr bwMode="auto">
              <a:xfrm>
                <a:off x="167" y="460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0" y="T0"/>
                  </a:cxn>
                  <a:cxn ang="T7">
                    <a:pos x="0" y="T1"/>
                  </a:cxn>
                  <a:cxn ang="T8">
                    <a:pos x="0" y="T2"/>
                  </a:cxn>
                  <a:cxn ang="T9">
                    <a:pos x="0" y="T3"/>
                  </a:cxn>
                  <a:cxn ang="T10">
                    <a:pos x="0" y="T4"/>
                  </a:cxn>
                  <a:cxn ang="T11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51" name="Freeform 129"/>
              <p:cNvSpPr>
                <a:spLocks/>
              </p:cNvSpPr>
              <p:nvPr/>
            </p:nvSpPr>
            <p:spPr bwMode="auto">
              <a:xfrm>
                <a:off x="165" y="53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  <a:gd name="T18" fmla="*/ 2 w 2"/>
                  <a:gd name="T19" fmla="*/ 0 h 2"/>
                  <a:gd name="T20" fmla="*/ 2 w 2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52" name="Freeform 130"/>
              <p:cNvSpPr>
                <a:spLocks/>
              </p:cNvSpPr>
              <p:nvPr/>
            </p:nvSpPr>
            <p:spPr bwMode="auto">
              <a:xfrm>
                <a:off x="166" y="527"/>
                <a:ext cx="1" cy="3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3 h 3"/>
                  <a:gd name="T4" fmla="*/ 1 w 1"/>
                  <a:gd name="T5" fmla="*/ 3 h 3"/>
                  <a:gd name="T6" fmla="*/ 1 w 1"/>
                  <a:gd name="T7" fmla="*/ 3 h 3"/>
                  <a:gd name="T8" fmla="*/ 0 w 1"/>
                  <a:gd name="T9" fmla="*/ 0 h 3"/>
                  <a:gd name="T10" fmla="*/ 0 w 1"/>
                  <a:gd name="T11" fmla="*/ 0 h 3"/>
                  <a:gd name="T12" fmla="*/ 1 w 1"/>
                  <a:gd name="T13" fmla="*/ 0 h 3"/>
                  <a:gd name="T14" fmla="*/ 1 w 1"/>
                  <a:gd name="T15" fmla="*/ 3 h 3"/>
                  <a:gd name="T16" fmla="*/ 1 w 1"/>
                  <a:gd name="T17" fmla="*/ 3 h 3"/>
                  <a:gd name="T18" fmla="*/ 1 w 1"/>
                  <a:gd name="T19" fmla="*/ 3 h 3"/>
                  <a:gd name="T20" fmla="*/ 1 w 1"/>
                  <a:gd name="T21" fmla="*/ 3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lnTo>
                      <a:pt x="1" y="3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53" name="Freeform 131"/>
              <p:cNvSpPr>
                <a:spLocks/>
              </p:cNvSpPr>
              <p:nvPr/>
            </p:nvSpPr>
            <p:spPr bwMode="auto">
              <a:xfrm>
                <a:off x="165" y="461"/>
                <a:ext cx="2" cy="64"/>
              </a:xfrm>
              <a:custGeom>
                <a:avLst/>
                <a:gdLst>
                  <a:gd name="T0" fmla="*/ 2 w 2"/>
                  <a:gd name="T1" fmla="*/ 0 h 64"/>
                  <a:gd name="T2" fmla="*/ 2 w 2"/>
                  <a:gd name="T3" fmla="*/ 61 h 64"/>
                  <a:gd name="T4" fmla="*/ 2 w 2"/>
                  <a:gd name="T5" fmla="*/ 61 h 64"/>
                  <a:gd name="T6" fmla="*/ 2 w 2"/>
                  <a:gd name="T7" fmla="*/ 61 h 64"/>
                  <a:gd name="T8" fmla="*/ 1 w 2"/>
                  <a:gd name="T9" fmla="*/ 62 h 64"/>
                  <a:gd name="T10" fmla="*/ 1 w 2"/>
                  <a:gd name="T11" fmla="*/ 62 h 64"/>
                  <a:gd name="T12" fmla="*/ 0 w 2"/>
                  <a:gd name="T13" fmla="*/ 64 h 64"/>
                  <a:gd name="T14" fmla="*/ 0 w 2"/>
                  <a:gd name="T15" fmla="*/ 0 h 64"/>
                  <a:gd name="T16" fmla="*/ 2 w 2"/>
                  <a:gd name="T17" fmla="*/ 0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64">
                    <a:moveTo>
                      <a:pt x="2" y="0"/>
                    </a:moveTo>
                    <a:lnTo>
                      <a:pt x="2" y="61"/>
                    </a:lnTo>
                    <a:lnTo>
                      <a:pt x="1" y="62"/>
                    </a:lnTo>
                    <a:lnTo>
                      <a:pt x="0" y="6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54" name="Freeform 132"/>
              <p:cNvSpPr>
                <a:spLocks/>
              </p:cNvSpPr>
              <p:nvPr/>
            </p:nvSpPr>
            <p:spPr bwMode="auto">
              <a:xfrm>
                <a:off x="165" y="459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  <a:gd name="T16" fmla="*/ 0 w 2"/>
                  <a:gd name="T17" fmla="*/ 0 h 1"/>
                  <a:gd name="T18" fmla="*/ 0 w 2"/>
                  <a:gd name="T19" fmla="*/ 0 h 1"/>
                  <a:gd name="T20" fmla="*/ 2 w 2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55" name="Freeform 133"/>
              <p:cNvSpPr>
                <a:spLocks/>
              </p:cNvSpPr>
              <p:nvPr/>
            </p:nvSpPr>
            <p:spPr bwMode="auto">
              <a:xfrm>
                <a:off x="165" y="459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0 h 1"/>
                  <a:gd name="T6" fmla="*/ 2 w 2"/>
                  <a:gd name="T7" fmla="*/ 1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56" name="Rectangle 134"/>
              <p:cNvSpPr>
                <a:spLocks noChangeArrowheads="1"/>
              </p:cNvSpPr>
              <p:nvPr/>
            </p:nvSpPr>
            <p:spPr bwMode="auto">
              <a:xfrm>
                <a:off x="165" y="461"/>
                <a:ext cx="2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57" name="Freeform 135"/>
              <p:cNvSpPr>
                <a:spLocks/>
              </p:cNvSpPr>
              <p:nvPr/>
            </p:nvSpPr>
            <p:spPr bwMode="auto">
              <a:xfrm>
                <a:off x="165" y="522"/>
                <a:ext cx="2" cy="5"/>
              </a:xfrm>
              <a:custGeom>
                <a:avLst/>
                <a:gdLst>
                  <a:gd name="T0" fmla="*/ 1 w 2"/>
                  <a:gd name="T1" fmla="*/ 1 h 5"/>
                  <a:gd name="T2" fmla="*/ 1 w 2"/>
                  <a:gd name="T3" fmla="*/ 1 h 5"/>
                  <a:gd name="T4" fmla="*/ 2 w 2"/>
                  <a:gd name="T5" fmla="*/ 0 h 5"/>
                  <a:gd name="T6" fmla="*/ 2 w 2"/>
                  <a:gd name="T7" fmla="*/ 5 h 5"/>
                  <a:gd name="T8" fmla="*/ 2 w 2"/>
                  <a:gd name="T9" fmla="*/ 5 h 5"/>
                  <a:gd name="T10" fmla="*/ 1 w 2"/>
                  <a:gd name="T11" fmla="*/ 5 h 5"/>
                  <a:gd name="T12" fmla="*/ 1 w 2"/>
                  <a:gd name="T13" fmla="*/ 5 h 5"/>
                  <a:gd name="T14" fmla="*/ 0 w 2"/>
                  <a:gd name="T15" fmla="*/ 3 h 5"/>
                  <a:gd name="T16" fmla="*/ 0 w 2"/>
                  <a:gd name="T17" fmla="*/ 3 h 5"/>
                  <a:gd name="T18" fmla="*/ 0 w 2"/>
                  <a:gd name="T19" fmla="*/ 3 h 5"/>
                  <a:gd name="T20" fmla="*/ 1 w 2"/>
                  <a:gd name="T21" fmla="*/ 1 h 5"/>
                  <a:gd name="T22" fmla="*/ 1 w 2"/>
                  <a:gd name="T23" fmla="*/ 1 h 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" h="5">
                    <a:moveTo>
                      <a:pt x="1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58" name="Freeform 136"/>
              <p:cNvSpPr>
                <a:spLocks/>
              </p:cNvSpPr>
              <p:nvPr/>
            </p:nvSpPr>
            <p:spPr bwMode="auto">
              <a:xfrm>
                <a:off x="165" y="530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2 w 2"/>
                  <a:gd name="T5" fmla="*/ 3 h 3"/>
                  <a:gd name="T6" fmla="*/ 0 w 2"/>
                  <a:gd name="T7" fmla="*/ 2 h 3"/>
                  <a:gd name="T8" fmla="*/ 2 w 2"/>
                  <a:gd name="T9" fmla="*/ 2 h 3"/>
                  <a:gd name="T10" fmla="*/ 2 w 2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59" name="Freeform 137"/>
              <p:cNvSpPr>
                <a:spLocks/>
              </p:cNvSpPr>
              <p:nvPr/>
            </p:nvSpPr>
            <p:spPr bwMode="auto">
              <a:xfrm>
                <a:off x="165" y="45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60" name="Freeform 138"/>
              <p:cNvSpPr>
                <a:spLocks/>
              </p:cNvSpPr>
              <p:nvPr/>
            </p:nvSpPr>
            <p:spPr bwMode="auto">
              <a:xfrm>
                <a:off x="165" y="53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61" name="Freeform 139"/>
              <p:cNvSpPr>
                <a:spLocks/>
              </p:cNvSpPr>
              <p:nvPr/>
            </p:nvSpPr>
            <p:spPr bwMode="auto">
              <a:xfrm>
                <a:off x="163" y="442"/>
                <a:ext cx="73" cy="19"/>
              </a:xfrm>
              <a:custGeom>
                <a:avLst/>
                <a:gdLst>
                  <a:gd name="T0" fmla="*/ 3 w 73"/>
                  <a:gd name="T1" fmla="*/ 14 h 19"/>
                  <a:gd name="T2" fmla="*/ 3 w 73"/>
                  <a:gd name="T3" fmla="*/ 14 h 19"/>
                  <a:gd name="T4" fmla="*/ 0 w 73"/>
                  <a:gd name="T5" fmla="*/ 11 h 19"/>
                  <a:gd name="T6" fmla="*/ 0 w 73"/>
                  <a:gd name="T7" fmla="*/ 11 h 19"/>
                  <a:gd name="T8" fmla="*/ 3 w 73"/>
                  <a:gd name="T9" fmla="*/ 8 h 19"/>
                  <a:gd name="T10" fmla="*/ 3 w 73"/>
                  <a:gd name="T11" fmla="*/ 8 h 19"/>
                  <a:gd name="T12" fmla="*/ 12 w 73"/>
                  <a:gd name="T13" fmla="*/ 4 h 19"/>
                  <a:gd name="T14" fmla="*/ 12 w 73"/>
                  <a:gd name="T15" fmla="*/ 4 h 19"/>
                  <a:gd name="T16" fmla="*/ 23 w 73"/>
                  <a:gd name="T17" fmla="*/ 1 h 19"/>
                  <a:gd name="T18" fmla="*/ 35 w 73"/>
                  <a:gd name="T19" fmla="*/ 0 h 19"/>
                  <a:gd name="T20" fmla="*/ 35 w 73"/>
                  <a:gd name="T21" fmla="*/ 0 h 19"/>
                  <a:gd name="T22" fmla="*/ 47 w 73"/>
                  <a:gd name="T23" fmla="*/ 1 h 19"/>
                  <a:gd name="T24" fmla="*/ 55 w 73"/>
                  <a:gd name="T25" fmla="*/ 3 h 19"/>
                  <a:gd name="T26" fmla="*/ 55 w 73"/>
                  <a:gd name="T27" fmla="*/ 3 h 19"/>
                  <a:gd name="T28" fmla="*/ 63 w 73"/>
                  <a:gd name="T29" fmla="*/ 7 h 19"/>
                  <a:gd name="T30" fmla="*/ 70 w 73"/>
                  <a:gd name="T31" fmla="*/ 11 h 19"/>
                  <a:gd name="T32" fmla="*/ 70 w 73"/>
                  <a:gd name="T33" fmla="*/ 11 h 19"/>
                  <a:gd name="T34" fmla="*/ 73 w 73"/>
                  <a:gd name="T35" fmla="*/ 15 h 19"/>
                  <a:gd name="T36" fmla="*/ 69 w 73"/>
                  <a:gd name="T37" fmla="*/ 15 h 19"/>
                  <a:gd name="T38" fmla="*/ 69 w 73"/>
                  <a:gd name="T39" fmla="*/ 19 h 19"/>
                  <a:gd name="T40" fmla="*/ 69 w 73"/>
                  <a:gd name="T41" fmla="*/ 19 h 19"/>
                  <a:gd name="T42" fmla="*/ 69 w 73"/>
                  <a:gd name="T43" fmla="*/ 17 h 19"/>
                  <a:gd name="T44" fmla="*/ 66 w 73"/>
                  <a:gd name="T45" fmla="*/ 14 h 19"/>
                  <a:gd name="T46" fmla="*/ 63 w 73"/>
                  <a:gd name="T47" fmla="*/ 11 h 19"/>
                  <a:gd name="T48" fmla="*/ 59 w 73"/>
                  <a:gd name="T49" fmla="*/ 8 h 19"/>
                  <a:gd name="T50" fmla="*/ 48 w 73"/>
                  <a:gd name="T51" fmla="*/ 5 h 19"/>
                  <a:gd name="T52" fmla="*/ 35 w 73"/>
                  <a:gd name="T53" fmla="*/ 4 h 19"/>
                  <a:gd name="T54" fmla="*/ 35 w 73"/>
                  <a:gd name="T55" fmla="*/ 4 h 19"/>
                  <a:gd name="T56" fmla="*/ 26 w 73"/>
                  <a:gd name="T57" fmla="*/ 5 h 19"/>
                  <a:gd name="T58" fmla="*/ 16 w 73"/>
                  <a:gd name="T59" fmla="*/ 7 h 19"/>
                  <a:gd name="T60" fmla="*/ 9 w 73"/>
                  <a:gd name="T61" fmla="*/ 10 h 19"/>
                  <a:gd name="T62" fmla="*/ 3 w 73"/>
                  <a:gd name="T63" fmla="*/ 14 h 19"/>
                  <a:gd name="T64" fmla="*/ 3 w 73"/>
                  <a:gd name="T65" fmla="*/ 14 h 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" h="19">
                    <a:moveTo>
                      <a:pt x="3" y="14"/>
                    </a:moveTo>
                    <a:lnTo>
                      <a:pt x="3" y="14"/>
                    </a:lnTo>
                    <a:lnTo>
                      <a:pt x="0" y="11"/>
                    </a:lnTo>
                    <a:lnTo>
                      <a:pt x="3" y="8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35" y="0"/>
                    </a:lnTo>
                    <a:lnTo>
                      <a:pt x="47" y="1"/>
                    </a:lnTo>
                    <a:lnTo>
                      <a:pt x="55" y="3"/>
                    </a:lnTo>
                    <a:lnTo>
                      <a:pt x="63" y="7"/>
                    </a:lnTo>
                    <a:lnTo>
                      <a:pt x="70" y="11"/>
                    </a:lnTo>
                    <a:lnTo>
                      <a:pt x="73" y="15"/>
                    </a:lnTo>
                    <a:lnTo>
                      <a:pt x="69" y="15"/>
                    </a:lnTo>
                    <a:lnTo>
                      <a:pt x="69" y="19"/>
                    </a:lnTo>
                    <a:lnTo>
                      <a:pt x="69" y="17"/>
                    </a:lnTo>
                    <a:lnTo>
                      <a:pt x="66" y="14"/>
                    </a:lnTo>
                    <a:lnTo>
                      <a:pt x="63" y="11"/>
                    </a:lnTo>
                    <a:lnTo>
                      <a:pt x="59" y="8"/>
                    </a:lnTo>
                    <a:lnTo>
                      <a:pt x="48" y="5"/>
                    </a:lnTo>
                    <a:lnTo>
                      <a:pt x="35" y="4"/>
                    </a:lnTo>
                    <a:lnTo>
                      <a:pt x="26" y="5"/>
                    </a:lnTo>
                    <a:lnTo>
                      <a:pt x="16" y="7"/>
                    </a:lnTo>
                    <a:lnTo>
                      <a:pt x="9" y="10"/>
                    </a:lnTo>
                    <a:lnTo>
                      <a:pt x="3" y="1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62" name="Freeform 140"/>
              <p:cNvSpPr>
                <a:spLocks/>
              </p:cNvSpPr>
              <p:nvPr/>
            </p:nvSpPr>
            <p:spPr bwMode="auto">
              <a:xfrm>
                <a:off x="165" y="456"/>
                <a:ext cx="2" cy="3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0 h 3"/>
                  <a:gd name="T4" fmla="*/ 2 w 2"/>
                  <a:gd name="T5" fmla="*/ 1 h 3"/>
                  <a:gd name="T6" fmla="*/ 0 w 2"/>
                  <a:gd name="T7" fmla="*/ 3 h 3"/>
                  <a:gd name="T8" fmla="*/ 0 w 2"/>
                  <a:gd name="T9" fmla="*/ 3 h 3"/>
                  <a:gd name="T10" fmla="*/ 1 w 2"/>
                  <a:gd name="T11" fmla="*/ 0 h 3"/>
                  <a:gd name="T12" fmla="*/ 1 w 2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63" name="Freeform 141"/>
              <p:cNvSpPr>
                <a:spLocks/>
              </p:cNvSpPr>
              <p:nvPr/>
            </p:nvSpPr>
            <p:spPr bwMode="auto">
              <a:xfrm>
                <a:off x="165" y="459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64" name="Freeform 142"/>
              <p:cNvSpPr>
                <a:spLocks/>
              </p:cNvSpPr>
              <p:nvPr/>
            </p:nvSpPr>
            <p:spPr bwMode="auto">
              <a:xfrm>
                <a:off x="165" y="457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0 w 2"/>
                  <a:gd name="T15" fmla="*/ 2 h 2"/>
                  <a:gd name="T16" fmla="*/ 0 w 2"/>
                  <a:gd name="T17" fmla="*/ 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65" name="Freeform 143"/>
              <p:cNvSpPr>
                <a:spLocks/>
              </p:cNvSpPr>
              <p:nvPr/>
            </p:nvSpPr>
            <p:spPr bwMode="auto">
              <a:xfrm>
                <a:off x="165" y="527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5 h 5"/>
                  <a:gd name="T4" fmla="*/ 1 w 2"/>
                  <a:gd name="T5" fmla="*/ 0 h 5"/>
                  <a:gd name="T6" fmla="*/ 1 w 2"/>
                  <a:gd name="T7" fmla="*/ 0 h 5"/>
                  <a:gd name="T8" fmla="*/ 2 w 2"/>
                  <a:gd name="T9" fmla="*/ 3 h 5"/>
                  <a:gd name="T10" fmla="*/ 0 w 2"/>
                  <a:gd name="T11" fmla="*/ 5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2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66" name="Rectangle 144"/>
              <p:cNvSpPr>
                <a:spLocks noChangeArrowheads="1"/>
              </p:cNvSpPr>
              <p:nvPr/>
            </p:nvSpPr>
            <p:spPr bwMode="auto">
              <a:xfrm>
                <a:off x="165" y="459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67" name="Freeform 145"/>
              <p:cNvSpPr>
                <a:spLocks/>
              </p:cNvSpPr>
              <p:nvPr/>
            </p:nvSpPr>
            <p:spPr bwMode="auto">
              <a:xfrm>
                <a:off x="165" y="525"/>
                <a:ext cx="1" cy="7"/>
              </a:xfrm>
              <a:custGeom>
                <a:avLst/>
                <a:gdLst>
                  <a:gd name="T0" fmla="*/ 1 w 1"/>
                  <a:gd name="T1" fmla="*/ 2 h 7"/>
                  <a:gd name="T2" fmla="*/ 1 w 1"/>
                  <a:gd name="T3" fmla="*/ 2 h 7"/>
                  <a:gd name="T4" fmla="*/ 0 w 1"/>
                  <a:gd name="T5" fmla="*/ 7 h 7"/>
                  <a:gd name="T6" fmla="*/ 0 w 1"/>
                  <a:gd name="T7" fmla="*/ 7 h 7"/>
                  <a:gd name="T8" fmla="*/ 0 w 1"/>
                  <a:gd name="T9" fmla="*/ 7 h 7"/>
                  <a:gd name="T10" fmla="*/ 0 w 1"/>
                  <a:gd name="T11" fmla="*/ 0 h 7"/>
                  <a:gd name="T12" fmla="*/ 0 w 1"/>
                  <a:gd name="T13" fmla="*/ 0 h 7"/>
                  <a:gd name="T14" fmla="*/ 1 w 1"/>
                  <a:gd name="T15" fmla="*/ 2 h 7"/>
                  <a:gd name="T16" fmla="*/ 1 w 1"/>
                  <a:gd name="T17" fmla="*/ 2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" h="7">
                    <a:moveTo>
                      <a:pt x="1" y="2"/>
                    </a:moveTo>
                    <a:lnTo>
                      <a:pt x="1" y="2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68" name="Freeform 146"/>
              <p:cNvSpPr>
                <a:spLocks/>
              </p:cNvSpPr>
              <p:nvPr/>
            </p:nvSpPr>
            <p:spPr bwMode="auto">
              <a:xfrm>
                <a:off x="163" y="532"/>
                <a:ext cx="4" cy="1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2 w 4"/>
                  <a:gd name="T5" fmla="*/ 0 h 1"/>
                  <a:gd name="T6" fmla="*/ 2 w 4"/>
                  <a:gd name="T7" fmla="*/ 0 h 1"/>
                  <a:gd name="T8" fmla="*/ 4 w 4"/>
                  <a:gd name="T9" fmla="*/ 1 h 1"/>
                  <a:gd name="T10" fmla="*/ 4 w 4"/>
                  <a:gd name="T11" fmla="*/ 1 h 1"/>
                  <a:gd name="T12" fmla="*/ 4 w 4"/>
                  <a:gd name="T13" fmla="*/ 1 h 1"/>
                  <a:gd name="T14" fmla="*/ 4 w 4"/>
                  <a:gd name="T15" fmla="*/ 1 h 1"/>
                  <a:gd name="T16" fmla="*/ 4 w 4"/>
                  <a:gd name="T17" fmla="*/ 1 h 1"/>
                  <a:gd name="T18" fmla="*/ 0 w 4"/>
                  <a:gd name="T19" fmla="*/ 1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69" name="Freeform 147"/>
              <p:cNvSpPr>
                <a:spLocks/>
              </p:cNvSpPr>
              <p:nvPr/>
            </p:nvSpPr>
            <p:spPr bwMode="auto">
              <a:xfrm>
                <a:off x="163" y="45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  <a:gd name="T5" fmla="*/ 0 w 2"/>
                  <a:gd name="T6" fmla="*/ 0 w 2"/>
                  <a:gd name="T7" fmla="*/ 0 w 2"/>
                  <a:gd name="T8" fmla="*/ 0 w 2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9">
                    <a:pos x="T0" y="0"/>
                  </a:cxn>
                  <a:cxn ang="T10">
                    <a:pos x="T1" y="0"/>
                  </a:cxn>
                  <a:cxn ang="T11">
                    <a:pos x="T2" y="0"/>
                  </a:cxn>
                  <a:cxn ang="T12">
                    <a:pos x="T3" y="0"/>
                  </a:cxn>
                  <a:cxn ang="T13">
                    <a:pos x="T4" y="0"/>
                  </a:cxn>
                  <a:cxn ang="T14">
                    <a:pos x="T5" y="0"/>
                  </a:cxn>
                  <a:cxn ang="T15">
                    <a:pos x="T6" y="0"/>
                  </a:cxn>
                  <a:cxn ang="T16">
                    <a:pos x="T7" y="0"/>
                  </a:cxn>
                  <a:cxn ang="T17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70" name="Freeform 148"/>
              <p:cNvSpPr>
                <a:spLocks/>
              </p:cNvSpPr>
              <p:nvPr/>
            </p:nvSpPr>
            <p:spPr bwMode="auto">
              <a:xfrm>
                <a:off x="165" y="459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1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71" name="Rectangle 149"/>
              <p:cNvSpPr>
                <a:spLocks noChangeArrowheads="1"/>
              </p:cNvSpPr>
              <p:nvPr/>
            </p:nvSpPr>
            <p:spPr bwMode="auto">
              <a:xfrm>
                <a:off x="165" y="459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72" name="Rectangle 150"/>
              <p:cNvSpPr>
                <a:spLocks noChangeArrowheads="1"/>
              </p:cNvSpPr>
              <p:nvPr/>
            </p:nvSpPr>
            <p:spPr bwMode="auto">
              <a:xfrm>
                <a:off x="165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73" name="Freeform 151"/>
              <p:cNvSpPr>
                <a:spLocks/>
              </p:cNvSpPr>
              <p:nvPr/>
            </p:nvSpPr>
            <p:spPr bwMode="auto">
              <a:xfrm>
                <a:off x="163" y="459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2 w 2"/>
                  <a:gd name="T4" fmla="*/ 0 w 2"/>
                  <a:gd name="T5" fmla="*/ 2 w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74" name="Rectangle 152"/>
              <p:cNvSpPr>
                <a:spLocks noChangeArrowheads="1"/>
              </p:cNvSpPr>
              <p:nvPr/>
            </p:nvSpPr>
            <p:spPr bwMode="auto">
              <a:xfrm>
                <a:off x="165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75" name="Rectangle 153"/>
              <p:cNvSpPr>
                <a:spLocks noChangeArrowheads="1"/>
              </p:cNvSpPr>
              <p:nvPr/>
            </p:nvSpPr>
            <p:spPr bwMode="auto">
              <a:xfrm>
                <a:off x="165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76" name="Freeform 154"/>
              <p:cNvSpPr>
                <a:spLocks/>
              </p:cNvSpPr>
              <p:nvPr/>
            </p:nvSpPr>
            <p:spPr bwMode="auto">
              <a:xfrm>
                <a:off x="163" y="53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0 w 2"/>
                  <a:gd name="T4" fmla="*/ 2 w 2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</a:gdLst>
                <a:ahLst/>
                <a:cxnLst>
                  <a:cxn ang="T5">
                    <a:pos x="T0" y="0"/>
                  </a:cxn>
                  <a:cxn ang="T6">
                    <a:pos x="T1" y="0"/>
                  </a:cxn>
                  <a:cxn ang="T7">
                    <a:pos x="T2" y="0"/>
                  </a:cxn>
                  <a:cxn ang="T8">
                    <a:pos x="T3" y="0"/>
                  </a:cxn>
                  <a:cxn ang="T9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77" name="Freeform 155"/>
              <p:cNvSpPr>
                <a:spLocks/>
              </p:cNvSpPr>
              <p:nvPr/>
            </p:nvSpPr>
            <p:spPr bwMode="auto">
              <a:xfrm>
                <a:off x="163" y="525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0 w 2"/>
                  <a:gd name="T4" fmla="*/ 0 w 2"/>
                  <a:gd name="T5" fmla="*/ 0 w 2"/>
                  <a:gd name="T6" fmla="*/ 0 w 2"/>
                  <a:gd name="T7" fmla="*/ 2 w 2"/>
                  <a:gd name="T8" fmla="*/ 2 w 2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9">
                    <a:pos x="T0" y="0"/>
                  </a:cxn>
                  <a:cxn ang="T10">
                    <a:pos x="T1" y="0"/>
                  </a:cxn>
                  <a:cxn ang="T11">
                    <a:pos x="T2" y="0"/>
                  </a:cxn>
                  <a:cxn ang="T12">
                    <a:pos x="T3" y="0"/>
                  </a:cxn>
                  <a:cxn ang="T13">
                    <a:pos x="T4" y="0"/>
                  </a:cxn>
                  <a:cxn ang="T14">
                    <a:pos x="T5" y="0"/>
                  </a:cxn>
                  <a:cxn ang="T15">
                    <a:pos x="T6" y="0"/>
                  </a:cxn>
                  <a:cxn ang="T16">
                    <a:pos x="T7" y="0"/>
                  </a:cxn>
                  <a:cxn ang="T17">
                    <a:pos x="T8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78" name="Freeform 156"/>
              <p:cNvSpPr>
                <a:spLocks/>
              </p:cNvSpPr>
              <p:nvPr/>
            </p:nvSpPr>
            <p:spPr bwMode="auto">
              <a:xfrm>
                <a:off x="163" y="461"/>
                <a:ext cx="2" cy="64"/>
              </a:xfrm>
              <a:custGeom>
                <a:avLst/>
                <a:gdLst>
                  <a:gd name="T0" fmla="*/ 2 w 2"/>
                  <a:gd name="T1" fmla="*/ 0 h 64"/>
                  <a:gd name="T2" fmla="*/ 2 w 2"/>
                  <a:gd name="T3" fmla="*/ 64 h 64"/>
                  <a:gd name="T4" fmla="*/ 2 w 2"/>
                  <a:gd name="T5" fmla="*/ 64 h 64"/>
                  <a:gd name="T6" fmla="*/ 0 w 2"/>
                  <a:gd name="T7" fmla="*/ 64 h 64"/>
                  <a:gd name="T8" fmla="*/ 0 w 2"/>
                  <a:gd name="T9" fmla="*/ 0 h 64"/>
                  <a:gd name="T10" fmla="*/ 2 w 2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64">
                    <a:moveTo>
                      <a:pt x="2" y="0"/>
                    </a:moveTo>
                    <a:lnTo>
                      <a:pt x="2" y="64"/>
                    </a:lnTo>
                    <a:lnTo>
                      <a:pt x="0" y="6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79" name="Freeform 157"/>
              <p:cNvSpPr>
                <a:spLocks/>
              </p:cNvSpPr>
              <p:nvPr/>
            </p:nvSpPr>
            <p:spPr bwMode="auto">
              <a:xfrm>
                <a:off x="163" y="45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80" name="Freeform 158"/>
              <p:cNvSpPr>
                <a:spLocks/>
              </p:cNvSpPr>
              <p:nvPr/>
            </p:nvSpPr>
            <p:spPr bwMode="auto">
              <a:xfrm>
                <a:off x="163" y="45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</a:gdLst>
                <a:ahLst/>
                <a:cxnLst>
                  <a:cxn ang="T5">
                    <a:pos x="T0" y="0"/>
                  </a:cxn>
                  <a:cxn ang="T6">
                    <a:pos x="T1" y="0"/>
                  </a:cxn>
                  <a:cxn ang="T7">
                    <a:pos x="T2" y="0"/>
                  </a:cxn>
                  <a:cxn ang="T8">
                    <a:pos x="T3" y="0"/>
                  </a:cxn>
                  <a:cxn ang="T9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81" name="Rectangle 159"/>
              <p:cNvSpPr>
                <a:spLocks noChangeArrowheads="1"/>
              </p:cNvSpPr>
              <p:nvPr/>
            </p:nvSpPr>
            <p:spPr bwMode="auto">
              <a:xfrm>
                <a:off x="163" y="461"/>
                <a:ext cx="2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82" name="Freeform 160"/>
              <p:cNvSpPr>
                <a:spLocks/>
              </p:cNvSpPr>
              <p:nvPr/>
            </p:nvSpPr>
            <p:spPr bwMode="auto">
              <a:xfrm>
                <a:off x="163" y="525"/>
                <a:ext cx="2" cy="7"/>
              </a:xfrm>
              <a:custGeom>
                <a:avLst/>
                <a:gdLst>
                  <a:gd name="T0" fmla="*/ 2 w 2"/>
                  <a:gd name="T1" fmla="*/ 0 h 7"/>
                  <a:gd name="T2" fmla="*/ 2 w 2"/>
                  <a:gd name="T3" fmla="*/ 7 h 7"/>
                  <a:gd name="T4" fmla="*/ 0 w 2"/>
                  <a:gd name="T5" fmla="*/ 7 h 7"/>
                  <a:gd name="T6" fmla="*/ 0 w 2"/>
                  <a:gd name="T7" fmla="*/ 7 h 7"/>
                  <a:gd name="T8" fmla="*/ 0 w 2"/>
                  <a:gd name="T9" fmla="*/ 0 h 7"/>
                  <a:gd name="T10" fmla="*/ 0 w 2"/>
                  <a:gd name="T11" fmla="*/ 0 h 7"/>
                  <a:gd name="T12" fmla="*/ 2 w 2"/>
                  <a:gd name="T13" fmla="*/ 0 h 7"/>
                  <a:gd name="T14" fmla="*/ 2 w 2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lnTo>
                      <a:pt x="2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83" name="Rectangle 161"/>
              <p:cNvSpPr>
                <a:spLocks noChangeArrowheads="1"/>
              </p:cNvSpPr>
              <p:nvPr/>
            </p:nvSpPr>
            <p:spPr bwMode="auto">
              <a:xfrm>
                <a:off x="165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84" name="Rectangle 162"/>
              <p:cNvSpPr>
                <a:spLocks noChangeArrowheads="1"/>
              </p:cNvSpPr>
              <p:nvPr/>
            </p:nvSpPr>
            <p:spPr bwMode="auto">
              <a:xfrm>
                <a:off x="165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85" name="Freeform 163"/>
              <p:cNvSpPr>
                <a:spLocks/>
              </p:cNvSpPr>
              <p:nvPr/>
            </p:nvSpPr>
            <p:spPr bwMode="auto">
              <a:xfrm>
                <a:off x="163" y="45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  <a:gd name="T5" fmla="*/ 0 w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86" name="Rectangle 164"/>
              <p:cNvSpPr>
                <a:spLocks noChangeArrowheads="1"/>
              </p:cNvSpPr>
              <p:nvPr/>
            </p:nvSpPr>
            <p:spPr bwMode="auto">
              <a:xfrm>
                <a:off x="163" y="459"/>
                <a:ext cx="2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87" name="Rectangle 165"/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2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88" name="Freeform 166"/>
              <p:cNvSpPr>
                <a:spLocks/>
              </p:cNvSpPr>
              <p:nvPr/>
            </p:nvSpPr>
            <p:spPr bwMode="auto">
              <a:xfrm>
                <a:off x="163" y="53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89" name="Freeform 167"/>
              <p:cNvSpPr>
                <a:spLocks/>
              </p:cNvSpPr>
              <p:nvPr/>
            </p:nvSpPr>
            <p:spPr bwMode="auto">
              <a:xfrm>
                <a:off x="163" y="532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0 w 2"/>
                  <a:gd name="T5" fmla="*/ 1 h 1"/>
                  <a:gd name="T6" fmla="*/ 0 w 2"/>
                  <a:gd name="T7" fmla="*/ 0 h 1"/>
                  <a:gd name="T8" fmla="*/ 2 w 2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0" name="Freeform 168"/>
              <p:cNvSpPr>
                <a:spLocks/>
              </p:cNvSpPr>
              <p:nvPr/>
            </p:nvSpPr>
            <p:spPr bwMode="auto">
              <a:xfrm>
                <a:off x="163" y="532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1" name="Rectangle 169"/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92" name="Freeform 170"/>
              <p:cNvSpPr>
                <a:spLocks/>
              </p:cNvSpPr>
              <p:nvPr/>
            </p:nvSpPr>
            <p:spPr bwMode="auto">
              <a:xfrm>
                <a:off x="163" y="459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3" name="Rectangle 171"/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94" name="Freeform 172"/>
              <p:cNvSpPr>
                <a:spLocks/>
              </p:cNvSpPr>
              <p:nvPr/>
            </p:nvSpPr>
            <p:spPr bwMode="auto">
              <a:xfrm>
                <a:off x="162" y="453"/>
                <a:ext cx="4" cy="6"/>
              </a:xfrm>
              <a:custGeom>
                <a:avLst/>
                <a:gdLst>
                  <a:gd name="T0" fmla="*/ 1 w 4"/>
                  <a:gd name="T1" fmla="*/ 6 h 6"/>
                  <a:gd name="T2" fmla="*/ 1 w 4"/>
                  <a:gd name="T3" fmla="*/ 6 h 6"/>
                  <a:gd name="T4" fmla="*/ 0 w 4"/>
                  <a:gd name="T5" fmla="*/ 3 h 6"/>
                  <a:gd name="T6" fmla="*/ 0 w 4"/>
                  <a:gd name="T7" fmla="*/ 3 h 6"/>
                  <a:gd name="T8" fmla="*/ 1 w 4"/>
                  <a:gd name="T9" fmla="*/ 0 h 6"/>
                  <a:gd name="T10" fmla="*/ 1 w 4"/>
                  <a:gd name="T11" fmla="*/ 0 h 6"/>
                  <a:gd name="T12" fmla="*/ 4 w 4"/>
                  <a:gd name="T13" fmla="*/ 3 h 6"/>
                  <a:gd name="T14" fmla="*/ 4 w 4"/>
                  <a:gd name="T15" fmla="*/ 3 h 6"/>
                  <a:gd name="T16" fmla="*/ 3 w 4"/>
                  <a:gd name="T17" fmla="*/ 6 h 6"/>
                  <a:gd name="T18" fmla="*/ 1 w 4"/>
                  <a:gd name="T19" fmla="*/ 6 h 6"/>
                  <a:gd name="T20" fmla="*/ 1 w 4"/>
                  <a:gd name="T21" fmla="*/ 6 h 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" h="6">
                    <a:moveTo>
                      <a:pt x="1" y="6"/>
                    </a:moveTo>
                    <a:lnTo>
                      <a:pt x="1" y="6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5" name="Freeform 173"/>
              <p:cNvSpPr>
                <a:spLocks/>
              </p:cNvSpPr>
              <p:nvPr/>
            </p:nvSpPr>
            <p:spPr bwMode="auto">
              <a:xfrm>
                <a:off x="163" y="532"/>
                <a:ext cx="0" cy="1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0 h 1"/>
                  <a:gd name="T4" fmla="*/ 0 h 1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0" y="T0"/>
                  </a:cxn>
                  <a:cxn ang="T7">
                    <a:pos x="0" y="T1"/>
                  </a:cxn>
                  <a:cxn ang="T8">
                    <a:pos x="0" y="T2"/>
                  </a:cxn>
                  <a:cxn ang="T9">
                    <a:pos x="0" y="T3"/>
                  </a:cxn>
                  <a:cxn ang="T10">
                    <a:pos x="0" y="T4"/>
                  </a:cxn>
                  <a:cxn ang="T11">
                    <a:pos x="0" y="T5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6" name="Rectangle 174"/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97" name="Rectangle 175"/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98" name="Rectangle 176"/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299" name="Freeform 177"/>
              <p:cNvSpPr>
                <a:spLocks/>
              </p:cNvSpPr>
              <p:nvPr/>
            </p:nvSpPr>
            <p:spPr bwMode="auto">
              <a:xfrm>
                <a:off x="163" y="525"/>
                <a:ext cx="0" cy="7"/>
              </a:xfrm>
              <a:custGeom>
                <a:avLst/>
                <a:gdLst>
                  <a:gd name="T0" fmla="*/ 7 h 7"/>
                  <a:gd name="T1" fmla="*/ 0 h 7"/>
                  <a:gd name="T2" fmla="*/ 0 h 7"/>
                  <a:gd name="T3" fmla="*/ 0 h 7"/>
                  <a:gd name="T4" fmla="*/ 7 h 7"/>
                  <a:gd name="T5" fmla="*/ 7 h 7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0" y="T0"/>
                  </a:cxn>
                  <a:cxn ang="T7">
                    <a:pos x="0" y="T1"/>
                  </a:cxn>
                  <a:cxn ang="T8">
                    <a:pos x="0" y="T2"/>
                  </a:cxn>
                  <a:cxn ang="T9">
                    <a:pos x="0" y="T3"/>
                  </a:cxn>
                  <a:cxn ang="T10">
                    <a:pos x="0" y="T4"/>
                  </a:cxn>
                  <a:cxn ang="T11">
                    <a:pos x="0" y="T5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0" name="Freeform 178"/>
              <p:cNvSpPr>
                <a:spLocks/>
              </p:cNvSpPr>
              <p:nvPr/>
            </p:nvSpPr>
            <p:spPr bwMode="auto">
              <a:xfrm>
                <a:off x="163" y="459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1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1" name="Rectangle 179"/>
              <p:cNvSpPr>
                <a:spLocks noChangeArrowheads="1"/>
              </p:cNvSpPr>
              <p:nvPr/>
            </p:nvSpPr>
            <p:spPr bwMode="auto">
              <a:xfrm>
                <a:off x="163" y="461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302" name="Freeform 180"/>
              <p:cNvSpPr>
                <a:spLocks/>
              </p:cNvSpPr>
              <p:nvPr/>
            </p:nvSpPr>
            <p:spPr bwMode="auto">
              <a:xfrm>
                <a:off x="163" y="532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3" name="Freeform 181"/>
              <p:cNvSpPr>
                <a:spLocks/>
              </p:cNvSpPr>
              <p:nvPr/>
            </p:nvSpPr>
            <p:spPr bwMode="auto">
              <a:xfrm>
                <a:off x="163" y="532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4" name="Freeform 182"/>
              <p:cNvSpPr>
                <a:spLocks/>
              </p:cNvSpPr>
              <p:nvPr/>
            </p:nvSpPr>
            <p:spPr bwMode="auto">
              <a:xfrm>
                <a:off x="159" y="533"/>
                <a:ext cx="8" cy="1"/>
              </a:xfrm>
              <a:custGeom>
                <a:avLst/>
                <a:gdLst>
                  <a:gd name="T0" fmla="*/ 0 w 8"/>
                  <a:gd name="T1" fmla="*/ 0 h 1"/>
                  <a:gd name="T2" fmla="*/ 4 w 8"/>
                  <a:gd name="T3" fmla="*/ 0 h 1"/>
                  <a:gd name="T4" fmla="*/ 8 w 8"/>
                  <a:gd name="T5" fmla="*/ 0 h 1"/>
                  <a:gd name="T6" fmla="*/ 8 w 8"/>
                  <a:gd name="T7" fmla="*/ 1 h 1"/>
                  <a:gd name="T8" fmla="*/ 8 w 8"/>
                  <a:gd name="T9" fmla="*/ 1 h 1"/>
                  <a:gd name="T10" fmla="*/ 0 w 8"/>
                  <a:gd name="T11" fmla="*/ 1 h 1"/>
                  <a:gd name="T12" fmla="*/ 0 w 8"/>
                  <a:gd name="T13" fmla="*/ 1 h 1"/>
                  <a:gd name="T14" fmla="*/ 0 w 8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" h="1">
                    <a:moveTo>
                      <a:pt x="0" y="0"/>
                    </a:moveTo>
                    <a:lnTo>
                      <a:pt x="4" y="0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5" name="Freeform 183"/>
              <p:cNvSpPr>
                <a:spLocks/>
              </p:cNvSpPr>
              <p:nvPr/>
            </p:nvSpPr>
            <p:spPr bwMode="auto">
              <a:xfrm>
                <a:off x="163" y="461"/>
                <a:ext cx="0" cy="64"/>
              </a:xfrm>
              <a:custGeom>
                <a:avLst/>
                <a:gdLst>
                  <a:gd name="T0" fmla="*/ 0 h 64"/>
                  <a:gd name="T1" fmla="*/ 0 h 64"/>
                  <a:gd name="T2" fmla="*/ 64 h 64"/>
                  <a:gd name="T3" fmla="*/ 64 h 64"/>
                  <a:gd name="T4" fmla="*/ 64 h 64"/>
                  <a:gd name="T5" fmla="*/ 64 h 64"/>
                  <a:gd name="T6" fmla="*/ 64 h 64"/>
                  <a:gd name="T7" fmla="*/ 0 h 64"/>
                  <a:gd name="T8" fmla="*/ 0 h 64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9">
                    <a:pos x="0" y="T0"/>
                  </a:cxn>
                  <a:cxn ang="T10">
                    <a:pos x="0" y="T1"/>
                  </a:cxn>
                  <a:cxn ang="T11">
                    <a:pos x="0" y="T2"/>
                  </a:cxn>
                  <a:cxn ang="T12">
                    <a:pos x="0" y="T3"/>
                  </a:cxn>
                  <a:cxn ang="T13">
                    <a:pos x="0" y="T4"/>
                  </a:cxn>
                  <a:cxn ang="T14">
                    <a:pos x="0" y="T5"/>
                  </a:cxn>
                  <a:cxn ang="T15">
                    <a:pos x="0" y="T6"/>
                  </a:cxn>
                  <a:cxn ang="T16">
                    <a:pos x="0" y="T7"/>
                  </a:cxn>
                  <a:cxn ang="T17">
                    <a:pos x="0" y="T8"/>
                  </a:cxn>
                </a:cxnLst>
                <a:rect l="0" t="0" r="r" b="b"/>
                <a:pathLst>
                  <a:path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6" name="Freeform 184"/>
              <p:cNvSpPr>
                <a:spLocks/>
              </p:cNvSpPr>
              <p:nvPr/>
            </p:nvSpPr>
            <p:spPr bwMode="auto">
              <a:xfrm>
                <a:off x="163" y="525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7" name="Rectangle 185"/>
              <p:cNvSpPr>
                <a:spLocks noChangeArrowheads="1"/>
              </p:cNvSpPr>
              <p:nvPr/>
            </p:nvSpPr>
            <p:spPr bwMode="auto">
              <a:xfrm>
                <a:off x="163" y="459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308" name="Freeform 186"/>
              <p:cNvSpPr>
                <a:spLocks/>
              </p:cNvSpPr>
              <p:nvPr/>
            </p:nvSpPr>
            <p:spPr bwMode="auto">
              <a:xfrm>
                <a:off x="163" y="45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2 h 2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</a:gdLst>
                <a:ahLst/>
                <a:cxnLst>
                  <a:cxn ang="T8">
                    <a:pos x="0" y="T0"/>
                  </a:cxn>
                  <a:cxn ang="T9">
                    <a:pos x="0" y="T1"/>
                  </a:cxn>
                  <a:cxn ang="T10">
                    <a:pos x="0" y="T2"/>
                  </a:cxn>
                  <a:cxn ang="T11">
                    <a:pos x="0" y="T3"/>
                  </a:cxn>
                  <a:cxn ang="T12">
                    <a:pos x="0" y="T4"/>
                  </a:cxn>
                  <a:cxn ang="T13">
                    <a:pos x="0" y="T5"/>
                  </a:cxn>
                  <a:cxn ang="T14">
                    <a:pos x="0" y="T6"/>
                  </a:cxn>
                  <a:cxn ang="T15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9" name="Rectangle 187"/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310" name="Rectangle 188"/>
              <p:cNvSpPr>
                <a:spLocks noChangeArrowheads="1"/>
              </p:cNvSpPr>
              <p:nvPr/>
            </p:nvSpPr>
            <p:spPr bwMode="auto">
              <a:xfrm>
                <a:off x="163" y="459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311" name="Freeform 189"/>
              <p:cNvSpPr>
                <a:spLocks/>
              </p:cNvSpPr>
              <p:nvPr/>
            </p:nvSpPr>
            <p:spPr bwMode="auto">
              <a:xfrm>
                <a:off x="159" y="532"/>
                <a:ext cx="4" cy="1"/>
              </a:xfrm>
              <a:custGeom>
                <a:avLst/>
                <a:gdLst>
                  <a:gd name="T0" fmla="*/ 1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4 w 4"/>
                  <a:gd name="T7" fmla="*/ 1 h 1"/>
                  <a:gd name="T8" fmla="*/ 0 w 4"/>
                  <a:gd name="T9" fmla="*/ 1 h 1"/>
                  <a:gd name="T10" fmla="*/ 0 w 4"/>
                  <a:gd name="T11" fmla="*/ 1 h 1"/>
                  <a:gd name="T12" fmla="*/ 1 w 4"/>
                  <a:gd name="T13" fmla="*/ 1 h 1"/>
                  <a:gd name="T14" fmla="*/ 1 w 4"/>
                  <a:gd name="T15" fmla="*/ 1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2" name="Freeform 190"/>
              <p:cNvSpPr>
                <a:spLocks/>
              </p:cNvSpPr>
              <p:nvPr/>
            </p:nvSpPr>
            <p:spPr bwMode="auto">
              <a:xfrm>
                <a:off x="163" y="459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0" y="T0"/>
                  </a:cxn>
                  <a:cxn ang="T5">
                    <a:pos x="0" y="T1"/>
                  </a:cxn>
                  <a:cxn ang="T6">
                    <a:pos x="0" y="T2"/>
                  </a:cxn>
                  <a:cxn ang="T7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3" name="Rectangle 191"/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314" name="Freeform 192"/>
              <p:cNvSpPr>
                <a:spLocks/>
              </p:cNvSpPr>
              <p:nvPr/>
            </p:nvSpPr>
            <p:spPr bwMode="auto">
              <a:xfrm>
                <a:off x="163" y="530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0 h 2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0" y="T0"/>
                  </a:cxn>
                  <a:cxn ang="T7">
                    <a:pos x="0" y="T1"/>
                  </a:cxn>
                  <a:cxn ang="T8">
                    <a:pos x="0" y="T2"/>
                  </a:cxn>
                  <a:cxn ang="T9">
                    <a:pos x="0" y="T3"/>
                  </a:cxn>
                  <a:cxn ang="T10">
                    <a:pos x="0" y="T4"/>
                  </a:cxn>
                  <a:cxn ang="T11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5" name="Freeform 193"/>
              <p:cNvSpPr>
                <a:spLocks/>
              </p:cNvSpPr>
              <p:nvPr/>
            </p:nvSpPr>
            <p:spPr bwMode="auto">
              <a:xfrm>
                <a:off x="162" y="525"/>
                <a:ext cx="1" cy="7"/>
              </a:xfrm>
              <a:custGeom>
                <a:avLst/>
                <a:gdLst>
                  <a:gd name="T0" fmla="*/ 1 w 1"/>
                  <a:gd name="T1" fmla="*/ 5 h 7"/>
                  <a:gd name="T2" fmla="*/ 1 w 1"/>
                  <a:gd name="T3" fmla="*/ 5 h 7"/>
                  <a:gd name="T4" fmla="*/ 0 w 1"/>
                  <a:gd name="T5" fmla="*/ 2 h 7"/>
                  <a:gd name="T6" fmla="*/ 0 w 1"/>
                  <a:gd name="T7" fmla="*/ 2 h 7"/>
                  <a:gd name="T8" fmla="*/ 0 w 1"/>
                  <a:gd name="T9" fmla="*/ 2 h 7"/>
                  <a:gd name="T10" fmla="*/ 0 w 1"/>
                  <a:gd name="T11" fmla="*/ 2 h 7"/>
                  <a:gd name="T12" fmla="*/ 1 w 1"/>
                  <a:gd name="T13" fmla="*/ 0 h 7"/>
                  <a:gd name="T14" fmla="*/ 1 w 1"/>
                  <a:gd name="T15" fmla="*/ 7 h 7"/>
                  <a:gd name="T16" fmla="*/ 1 w 1"/>
                  <a:gd name="T17" fmla="*/ 5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" h="7">
                    <a:moveTo>
                      <a:pt x="1" y="5"/>
                    </a:moveTo>
                    <a:lnTo>
                      <a:pt x="1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" y="7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6" name="Freeform 194"/>
              <p:cNvSpPr>
                <a:spLocks/>
              </p:cNvSpPr>
              <p:nvPr/>
            </p:nvSpPr>
            <p:spPr bwMode="auto">
              <a:xfrm>
                <a:off x="160" y="459"/>
                <a:ext cx="3" cy="2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0 h 2"/>
                  <a:gd name="T6" fmla="*/ 3 w 3"/>
                  <a:gd name="T7" fmla="*/ 2 h 2"/>
                  <a:gd name="T8" fmla="*/ 0 w 3"/>
                  <a:gd name="T9" fmla="*/ 2 h 2"/>
                  <a:gd name="T10" fmla="*/ 0 w 3"/>
                  <a:gd name="T11" fmla="*/ 1 h 2"/>
                  <a:gd name="T12" fmla="*/ 2 w 3"/>
                  <a:gd name="T13" fmla="*/ 1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lnTo>
                      <a:pt x="3" y="1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7" name="Freeform 195"/>
              <p:cNvSpPr>
                <a:spLocks/>
              </p:cNvSpPr>
              <p:nvPr/>
            </p:nvSpPr>
            <p:spPr bwMode="auto">
              <a:xfrm>
                <a:off x="160" y="461"/>
                <a:ext cx="3" cy="64"/>
              </a:xfrm>
              <a:custGeom>
                <a:avLst/>
                <a:gdLst>
                  <a:gd name="T0" fmla="*/ 0 w 3"/>
                  <a:gd name="T1" fmla="*/ 0 h 64"/>
                  <a:gd name="T2" fmla="*/ 3 w 3"/>
                  <a:gd name="T3" fmla="*/ 0 h 64"/>
                  <a:gd name="T4" fmla="*/ 3 w 3"/>
                  <a:gd name="T5" fmla="*/ 64 h 64"/>
                  <a:gd name="T6" fmla="*/ 3 w 3"/>
                  <a:gd name="T7" fmla="*/ 64 h 64"/>
                  <a:gd name="T8" fmla="*/ 2 w 3"/>
                  <a:gd name="T9" fmla="*/ 62 h 64"/>
                  <a:gd name="T10" fmla="*/ 2 w 3"/>
                  <a:gd name="T11" fmla="*/ 62 h 64"/>
                  <a:gd name="T12" fmla="*/ 0 w 3"/>
                  <a:gd name="T13" fmla="*/ 61 h 64"/>
                  <a:gd name="T14" fmla="*/ 0 w 3"/>
                  <a:gd name="T15" fmla="*/ 0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" h="64">
                    <a:moveTo>
                      <a:pt x="0" y="0"/>
                    </a:moveTo>
                    <a:lnTo>
                      <a:pt x="3" y="0"/>
                    </a:lnTo>
                    <a:lnTo>
                      <a:pt x="3" y="64"/>
                    </a:lnTo>
                    <a:lnTo>
                      <a:pt x="2" y="62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8" name="Freeform 196"/>
              <p:cNvSpPr>
                <a:spLocks/>
              </p:cNvSpPr>
              <p:nvPr/>
            </p:nvSpPr>
            <p:spPr bwMode="auto">
              <a:xfrm>
                <a:off x="160" y="530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2 h 2"/>
                  <a:gd name="T4" fmla="*/ 0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9" name="Rectangle 197"/>
              <p:cNvSpPr>
                <a:spLocks noChangeArrowheads="1"/>
              </p:cNvSpPr>
              <p:nvPr/>
            </p:nvSpPr>
            <p:spPr bwMode="auto">
              <a:xfrm>
                <a:off x="163" y="459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3320" name="Freeform 198"/>
              <p:cNvSpPr>
                <a:spLocks/>
              </p:cNvSpPr>
              <p:nvPr/>
            </p:nvSpPr>
            <p:spPr bwMode="auto">
              <a:xfrm>
                <a:off x="160" y="530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3 w 3"/>
                  <a:gd name="T5" fmla="*/ 2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3 w 3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21" name="Freeform 199"/>
              <p:cNvSpPr>
                <a:spLocks/>
              </p:cNvSpPr>
              <p:nvPr/>
            </p:nvSpPr>
            <p:spPr bwMode="auto">
              <a:xfrm>
                <a:off x="162" y="459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0 w 1"/>
                  <a:gd name="T5" fmla="*/ 1 w 1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22" name="Freeform 200"/>
              <p:cNvSpPr>
                <a:spLocks/>
              </p:cNvSpPr>
              <p:nvPr/>
            </p:nvSpPr>
            <p:spPr bwMode="auto">
              <a:xfrm>
                <a:off x="160" y="459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0 w 3"/>
                  <a:gd name="T4" fmla="*/ 2 w 3"/>
                  <a:gd name="T5" fmla="*/ 3 w 3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23" name="Freeform 201"/>
              <p:cNvSpPr>
                <a:spLocks/>
              </p:cNvSpPr>
              <p:nvPr/>
            </p:nvSpPr>
            <p:spPr bwMode="auto">
              <a:xfrm>
                <a:off x="160" y="461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24" name="Freeform 202"/>
              <p:cNvSpPr>
                <a:spLocks/>
              </p:cNvSpPr>
              <p:nvPr/>
            </p:nvSpPr>
            <p:spPr bwMode="auto">
              <a:xfrm>
                <a:off x="160" y="456"/>
                <a:ext cx="3" cy="3"/>
              </a:xfrm>
              <a:custGeom>
                <a:avLst/>
                <a:gdLst>
                  <a:gd name="T0" fmla="*/ 2 w 3"/>
                  <a:gd name="T1" fmla="*/ 0 h 3"/>
                  <a:gd name="T2" fmla="*/ 2 w 3"/>
                  <a:gd name="T3" fmla="*/ 0 h 3"/>
                  <a:gd name="T4" fmla="*/ 3 w 3"/>
                  <a:gd name="T5" fmla="*/ 3 h 3"/>
                  <a:gd name="T6" fmla="*/ 2 w 3"/>
                  <a:gd name="T7" fmla="*/ 3 h 3"/>
                  <a:gd name="T8" fmla="*/ 0 w 3"/>
                  <a:gd name="T9" fmla="*/ 1 h 3"/>
                  <a:gd name="T10" fmla="*/ 0 w 3"/>
                  <a:gd name="T11" fmla="*/ 1 h 3"/>
                  <a:gd name="T12" fmla="*/ 2 w 3"/>
                  <a:gd name="T13" fmla="*/ 0 h 3"/>
                  <a:gd name="T14" fmla="*/ 2 w 3"/>
                  <a:gd name="T15" fmla="*/ 0 h 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lnTo>
                      <a:pt x="2" y="0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25" name="Freeform 203"/>
              <p:cNvSpPr>
                <a:spLocks/>
              </p:cNvSpPr>
              <p:nvPr/>
            </p:nvSpPr>
            <p:spPr bwMode="auto">
              <a:xfrm>
                <a:off x="160" y="522"/>
                <a:ext cx="3" cy="5"/>
              </a:xfrm>
              <a:custGeom>
                <a:avLst/>
                <a:gdLst>
                  <a:gd name="T0" fmla="*/ 3 w 3"/>
                  <a:gd name="T1" fmla="*/ 3 h 5"/>
                  <a:gd name="T2" fmla="*/ 3 w 3"/>
                  <a:gd name="T3" fmla="*/ 3 h 5"/>
                  <a:gd name="T4" fmla="*/ 2 w 3"/>
                  <a:gd name="T5" fmla="*/ 5 h 5"/>
                  <a:gd name="T6" fmla="*/ 2 w 3"/>
                  <a:gd name="T7" fmla="*/ 5 h 5"/>
                  <a:gd name="T8" fmla="*/ 0 w 3"/>
                  <a:gd name="T9" fmla="*/ 5 h 5"/>
                  <a:gd name="T10" fmla="*/ 0 w 3"/>
                  <a:gd name="T11" fmla="*/ 0 h 5"/>
                  <a:gd name="T12" fmla="*/ 0 w 3"/>
                  <a:gd name="T13" fmla="*/ 0 h 5"/>
                  <a:gd name="T14" fmla="*/ 2 w 3"/>
                  <a:gd name="T15" fmla="*/ 1 h 5"/>
                  <a:gd name="T16" fmla="*/ 2 w 3"/>
                  <a:gd name="T17" fmla="*/ 1 h 5"/>
                  <a:gd name="T18" fmla="*/ 3 w 3"/>
                  <a:gd name="T19" fmla="*/ 3 h 5"/>
                  <a:gd name="T20" fmla="*/ 3 w 3"/>
                  <a:gd name="T21" fmla="*/ 3 h 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lnTo>
                      <a:pt x="3" y="3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26" name="Freeform 204"/>
              <p:cNvSpPr>
                <a:spLocks/>
              </p:cNvSpPr>
              <p:nvPr/>
            </p:nvSpPr>
            <p:spPr bwMode="auto">
              <a:xfrm>
                <a:off x="162" y="460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T0" y="0"/>
                  </a:cxn>
                  <a:cxn ang="T4">
                    <a:pos x="T1" y="0"/>
                  </a:cxn>
                  <a:cxn ang="T5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085" name="Freeform 206"/>
            <p:cNvSpPr>
              <a:spLocks/>
            </p:cNvSpPr>
            <p:nvPr/>
          </p:nvSpPr>
          <p:spPr bwMode="auto">
            <a:xfrm>
              <a:off x="160" y="527"/>
              <a:ext cx="3" cy="3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0 h 3"/>
                <a:gd name="T4" fmla="*/ 3 w 3"/>
                <a:gd name="T5" fmla="*/ 3 h 3"/>
                <a:gd name="T6" fmla="*/ 0 w 3"/>
                <a:gd name="T7" fmla="*/ 3 h 3"/>
                <a:gd name="T8" fmla="*/ 0 w 3"/>
                <a:gd name="T9" fmla="*/ 3 h 3"/>
                <a:gd name="T10" fmla="*/ 2 w 3"/>
                <a:gd name="T11" fmla="*/ 0 h 3"/>
                <a:gd name="T12" fmla="*/ 2 w 3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6" name="Rectangle 207"/>
            <p:cNvSpPr>
              <a:spLocks noChangeArrowheads="1"/>
            </p:cNvSpPr>
            <p:nvPr/>
          </p:nvSpPr>
          <p:spPr bwMode="auto">
            <a:xfrm>
              <a:off x="160" y="460"/>
              <a:ext cx="2" cy="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087" name="Freeform 208"/>
            <p:cNvSpPr>
              <a:spLocks/>
            </p:cNvSpPr>
            <p:nvPr/>
          </p:nvSpPr>
          <p:spPr bwMode="auto">
            <a:xfrm>
              <a:off x="160" y="459"/>
              <a:ext cx="3" cy="1"/>
            </a:xfrm>
            <a:custGeom>
              <a:avLst/>
              <a:gdLst>
                <a:gd name="T0" fmla="*/ 3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0 h 1"/>
                <a:gd name="T8" fmla="*/ 3 w 3"/>
                <a:gd name="T9" fmla="*/ 0 h 1"/>
                <a:gd name="T10" fmla="*/ 3 w 3"/>
                <a:gd name="T11" fmla="*/ 0 h 1"/>
                <a:gd name="T12" fmla="*/ 3 w 3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8" name="Freeform 209"/>
            <p:cNvSpPr>
              <a:spLocks/>
            </p:cNvSpPr>
            <p:nvPr/>
          </p:nvSpPr>
          <p:spPr bwMode="auto">
            <a:xfrm>
              <a:off x="160" y="530"/>
              <a:ext cx="3" cy="3"/>
            </a:xfrm>
            <a:custGeom>
              <a:avLst/>
              <a:gdLst>
                <a:gd name="T0" fmla="*/ 3 w 3"/>
                <a:gd name="T1" fmla="*/ 2 h 3"/>
                <a:gd name="T2" fmla="*/ 0 w 3"/>
                <a:gd name="T3" fmla="*/ 3 h 3"/>
                <a:gd name="T4" fmla="*/ 0 w 3"/>
                <a:gd name="T5" fmla="*/ 3 h 3"/>
                <a:gd name="T6" fmla="*/ 0 w 3"/>
                <a:gd name="T7" fmla="*/ 0 h 3"/>
                <a:gd name="T8" fmla="*/ 0 w 3"/>
                <a:gd name="T9" fmla="*/ 2 h 3"/>
                <a:gd name="T10" fmla="*/ 3 w 3"/>
                <a:gd name="T11" fmla="*/ 2 h 3"/>
                <a:gd name="T12" fmla="*/ 3 w 3"/>
                <a:gd name="T13" fmla="*/ 2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9" name="Freeform 210"/>
            <p:cNvSpPr>
              <a:spLocks/>
            </p:cNvSpPr>
            <p:nvPr/>
          </p:nvSpPr>
          <p:spPr bwMode="auto">
            <a:xfrm>
              <a:off x="160" y="527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0 h 3"/>
                <a:gd name="T6" fmla="*/ 2 w 2"/>
                <a:gd name="T7" fmla="*/ 0 h 3"/>
                <a:gd name="T8" fmla="*/ 2 w 2"/>
                <a:gd name="T9" fmla="*/ 0 h 3"/>
                <a:gd name="T10" fmla="*/ 2 w 2"/>
                <a:gd name="T11" fmla="*/ 0 h 3"/>
                <a:gd name="T12" fmla="*/ 0 w 2"/>
                <a:gd name="T13" fmla="*/ 3 h 3"/>
                <a:gd name="T14" fmla="*/ 0 w 2"/>
                <a:gd name="T15" fmla="*/ 3 h 3"/>
                <a:gd name="T16" fmla="*/ 0 w 2"/>
                <a:gd name="T17" fmla="*/ 3 h 3"/>
                <a:gd name="T18" fmla="*/ 0 w 2"/>
                <a:gd name="T19" fmla="*/ 3 h 3"/>
                <a:gd name="T20" fmla="*/ 0 w 2"/>
                <a:gd name="T21" fmla="*/ 3 h 3"/>
                <a:gd name="T22" fmla="*/ 0 w 2"/>
                <a:gd name="T23" fmla="*/ 0 h 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0" name="Freeform 211"/>
            <p:cNvSpPr>
              <a:spLocks/>
            </p:cNvSpPr>
            <p:nvPr/>
          </p:nvSpPr>
          <p:spPr bwMode="auto">
            <a:xfrm>
              <a:off x="159" y="522"/>
              <a:ext cx="1" cy="5"/>
            </a:xfrm>
            <a:custGeom>
              <a:avLst/>
              <a:gdLst>
                <a:gd name="T0" fmla="*/ 1 w 1"/>
                <a:gd name="T1" fmla="*/ 0 h 5"/>
                <a:gd name="T2" fmla="*/ 1 w 1"/>
                <a:gd name="T3" fmla="*/ 5 h 5"/>
                <a:gd name="T4" fmla="*/ 1 w 1"/>
                <a:gd name="T5" fmla="*/ 5 h 5"/>
                <a:gd name="T6" fmla="*/ 0 w 1"/>
                <a:gd name="T7" fmla="*/ 4 h 5"/>
                <a:gd name="T8" fmla="*/ 0 w 1"/>
                <a:gd name="T9" fmla="*/ 0 h 5"/>
                <a:gd name="T10" fmla="*/ 0 w 1"/>
                <a:gd name="T11" fmla="*/ 0 h 5"/>
                <a:gd name="T12" fmla="*/ 1 w 1"/>
                <a:gd name="T13" fmla="*/ 0 h 5"/>
                <a:gd name="T14" fmla="*/ 1 w 1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1" name="Freeform 212"/>
            <p:cNvSpPr>
              <a:spLocks/>
            </p:cNvSpPr>
            <p:nvPr/>
          </p:nvSpPr>
          <p:spPr bwMode="auto">
            <a:xfrm>
              <a:off x="159" y="460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1 w 1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2" name="Rectangle 213"/>
            <p:cNvSpPr>
              <a:spLocks noChangeArrowheads="1"/>
            </p:cNvSpPr>
            <p:nvPr/>
          </p:nvSpPr>
          <p:spPr bwMode="auto">
            <a:xfrm>
              <a:off x="159" y="460"/>
              <a:ext cx="1" cy="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093" name="Rectangle 214"/>
            <p:cNvSpPr>
              <a:spLocks noChangeArrowheads="1"/>
            </p:cNvSpPr>
            <p:nvPr/>
          </p:nvSpPr>
          <p:spPr bwMode="auto">
            <a:xfrm>
              <a:off x="159" y="460"/>
              <a:ext cx="1" cy="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094" name="Freeform 215"/>
            <p:cNvSpPr>
              <a:spLocks/>
            </p:cNvSpPr>
            <p:nvPr/>
          </p:nvSpPr>
          <p:spPr bwMode="auto">
            <a:xfrm>
              <a:off x="159" y="459"/>
              <a:ext cx="4" cy="1"/>
            </a:xfrm>
            <a:custGeom>
              <a:avLst/>
              <a:gdLst>
                <a:gd name="T0" fmla="*/ 1 w 4"/>
                <a:gd name="T1" fmla="*/ 0 h 1"/>
                <a:gd name="T2" fmla="*/ 1 w 4"/>
                <a:gd name="T3" fmla="*/ 1 h 1"/>
                <a:gd name="T4" fmla="*/ 0 w 4"/>
                <a:gd name="T5" fmla="*/ 1 h 1"/>
                <a:gd name="T6" fmla="*/ 1 w 4"/>
                <a:gd name="T7" fmla="*/ 0 h 1"/>
                <a:gd name="T8" fmla="*/ 1 w 4"/>
                <a:gd name="T9" fmla="*/ 0 h 1"/>
                <a:gd name="T10" fmla="*/ 4 w 4"/>
                <a:gd name="T11" fmla="*/ 0 h 1"/>
                <a:gd name="T12" fmla="*/ 4 w 4"/>
                <a:gd name="T13" fmla="*/ 0 h 1"/>
                <a:gd name="T14" fmla="*/ 4 w 4"/>
                <a:gd name="T15" fmla="*/ 0 h 1"/>
                <a:gd name="T16" fmla="*/ 4 w 4"/>
                <a:gd name="T17" fmla="*/ 0 h 1"/>
                <a:gd name="T18" fmla="*/ 1 w 4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1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5" name="Freeform 216"/>
            <p:cNvSpPr>
              <a:spLocks/>
            </p:cNvSpPr>
            <p:nvPr/>
          </p:nvSpPr>
          <p:spPr bwMode="auto">
            <a:xfrm>
              <a:off x="159" y="461"/>
              <a:ext cx="1" cy="61"/>
            </a:xfrm>
            <a:custGeom>
              <a:avLst/>
              <a:gdLst>
                <a:gd name="T0" fmla="*/ 1 w 1"/>
                <a:gd name="T1" fmla="*/ 0 h 61"/>
                <a:gd name="T2" fmla="*/ 1 w 1"/>
                <a:gd name="T3" fmla="*/ 61 h 61"/>
                <a:gd name="T4" fmla="*/ 1 w 1"/>
                <a:gd name="T5" fmla="*/ 61 h 61"/>
                <a:gd name="T6" fmla="*/ 0 w 1"/>
                <a:gd name="T7" fmla="*/ 61 h 61"/>
                <a:gd name="T8" fmla="*/ 0 w 1"/>
                <a:gd name="T9" fmla="*/ 0 h 61"/>
                <a:gd name="T10" fmla="*/ 1 w 1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" h="61">
                  <a:moveTo>
                    <a:pt x="1" y="0"/>
                  </a:moveTo>
                  <a:lnTo>
                    <a:pt x="1" y="61"/>
                  </a:lnTo>
                  <a:lnTo>
                    <a:pt x="0" y="6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6" name="Freeform 217"/>
            <p:cNvSpPr>
              <a:spLocks/>
            </p:cNvSpPr>
            <p:nvPr/>
          </p:nvSpPr>
          <p:spPr bwMode="auto">
            <a:xfrm>
              <a:off x="159" y="459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0 h 1"/>
                <a:gd name="T14" fmla="*/ 1 w 1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7" name="Freeform 218"/>
            <p:cNvSpPr>
              <a:spLocks/>
            </p:cNvSpPr>
            <p:nvPr/>
          </p:nvSpPr>
          <p:spPr bwMode="auto">
            <a:xfrm>
              <a:off x="159" y="526"/>
              <a:ext cx="1" cy="7"/>
            </a:xfrm>
            <a:custGeom>
              <a:avLst/>
              <a:gdLst>
                <a:gd name="T0" fmla="*/ 1 w 1"/>
                <a:gd name="T1" fmla="*/ 1 h 7"/>
                <a:gd name="T2" fmla="*/ 1 w 1"/>
                <a:gd name="T3" fmla="*/ 4 h 7"/>
                <a:gd name="T4" fmla="*/ 1 w 1"/>
                <a:gd name="T5" fmla="*/ 4 h 7"/>
                <a:gd name="T6" fmla="*/ 1 w 1"/>
                <a:gd name="T7" fmla="*/ 7 h 7"/>
                <a:gd name="T8" fmla="*/ 0 w 1"/>
                <a:gd name="T9" fmla="*/ 7 h 7"/>
                <a:gd name="T10" fmla="*/ 0 w 1"/>
                <a:gd name="T11" fmla="*/ 0 h 7"/>
                <a:gd name="T12" fmla="*/ 0 w 1"/>
                <a:gd name="T13" fmla="*/ 0 h 7"/>
                <a:gd name="T14" fmla="*/ 1 w 1"/>
                <a:gd name="T15" fmla="*/ 1 h 7"/>
                <a:gd name="T16" fmla="*/ 1 w 1"/>
                <a:gd name="T17" fmla="*/ 1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7">
                  <a:moveTo>
                    <a:pt x="1" y="1"/>
                  </a:moveTo>
                  <a:lnTo>
                    <a:pt x="1" y="4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8" name="Freeform 219"/>
            <p:cNvSpPr>
              <a:spLocks/>
            </p:cNvSpPr>
            <p:nvPr/>
          </p:nvSpPr>
          <p:spPr bwMode="auto">
            <a:xfrm>
              <a:off x="159" y="533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  <a:gd name="T5" fmla="*/ 0 w 1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9" name="Rectangle 220"/>
            <p:cNvSpPr>
              <a:spLocks noChangeArrowheads="1"/>
            </p:cNvSpPr>
            <p:nvPr/>
          </p:nvSpPr>
          <p:spPr bwMode="auto">
            <a:xfrm>
              <a:off x="159" y="533"/>
              <a:ext cx="1" cy="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100" name="Freeform 221"/>
            <p:cNvSpPr>
              <a:spLocks/>
            </p:cNvSpPr>
            <p:nvPr/>
          </p:nvSpPr>
          <p:spPr bwMode="auto">
            <a:xfrm>
              <a:off x="159" y="520"/>
              <a:ext cx="0" cy="6"/>
            </a:xfrm>
            <a:custGeom>
              <a:avLst/>
              <a:gdLst>
                <a:gd name="T0" fmla="*/ 2 h 6"/>
                <a:gd name="T1" fmla="*/ 6 h 6"/>
                <a:gd name="T2" fmla="*/ 6 h 6"/>
                <a:gd name="T3" fmla="*/ 6 h 6"/>
                <a:gd name="T4" fmla="*/ 6 h 6"/>
                <a:gd name="T5" fmla="*/ 0 h 6"/>
                <a:gd name="T6" fmla="*/ 0 h 6"/>
                <a:gd name="T7" fmla="*/ 2 h 6"/>
                <a:gd name="T8" fmla="*/ 2 h 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9">
                  <a:pos x="0" y="T0"/>
                </a:cxn>
                <a:cxn ang="T10">
                  <a:pos x="0" y="T1"/>
                </a:cxn>
                <a:cxn ang="T11">
                  <a:pos x="0" y="T2"/>
                </a:cxn>
                <a:cxn ang="T12">
                  <a:pos x="0" y="T3"/>
                </a:cxn>
                <a:cxn ang="T13">
                  <a:pos x="0" y="T4"/>
                </a:cxn>
                <a:cxn ang="T14">
                  <a:pos x="0" y="T5"/>
                </a:cxn>
                <a:cxn ang="T15">
                  <a:pos x="0" y="T6"/>
                </a:cxn>
                <a:cxn ang="T16">
                  <a:pos x="0" y="T7"/>
                </a:cxn>
                <a:cxn ang="T17">
                  <a:pos x="0" y="T8"/>
                </a:cxn>
              </a:cxnLst>
              <a:rect l="0" t="0" r="r" b="b"/>
              <a:pathLst>
                <a:path h="6">
                  <a:moveTo>
                    <a:pt x="0" y="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1" name="Freeform 222"/>
            <p:cNvSpPr>
              <a:spLocks/>
            </p:cNvSpPr>
            <p:nvPr/>
          </p:nvSpPr>
          <p:spPr bwMode="auto">
            <a:xfrm>
              <a:off x="159" y="460"/>
              <a:ext cx="0" cy="62"/>
            </a:xfrm>
            <a:custGeom>
              <a:avLst/>
              <a:gdLst>
                <a:gd name="T0" fmla="*/ 1 h 62"/>
                <a:gd name="T1" fmla="*/ 62 h 62"/>
                <a:gd name="T2" fmla="*/ 62 h 62"/>
                <a:gd name="T3" fmla="*/ 60 h 62"/>
                <a:gd name="T4" fmla="*/ 0 h 62"/>
                <a:gd name="T5" fmla="*/ 0 h 62"/>
                <a:gd name="T6" fmla="*/ 0 h 62"/>
                <a:gd name="T7" fmla="*/ 0 h 62"/>
                <a:gd name="T8" fmla="*/ 0 h 62"/>
                <a:gd name="T9" fmla="*/ 1 h 62"/>
                <a:gd name="T10" fmla="*/ 1 h 6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62">
                  <a:moveTo>
                    <a:pt x="0" y="1"/>
                  </a:moveTo>
                  <a:lnTo>
                    <a:pt x="0" y="62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2" name="Freeform 223"/>
            <p:cNvSpPr>
              <a:spLocks/>
            </p:cNvSpPr>
            <p:nvPr/>
          </p:nvSpPr>
          <p:spPr bwMode="auto">
            <a:xfrm>
              <a:off x="159" y="526"/>
              <a:ext cx="0" cy="7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6 h 7"/>
                <a:gd name="T4" fmla="*/ 0 h 7"/>
                <a:gd name="T5" fmla="*/ 0 h 7"/>
                <a:gd name="T6" fmla="*/ 0 h 7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</a:gdLst>
              <a:ahLst/>
              <a:cxnLst>
                <a:cxn ang="T8">
                  <a:pos x="0" y="T0"/>
                </a:cxn>
                <a:cxn ang="T9">
                  <a:pos x="0" y="T1"/>
                </a:cxn>
                <a:cxn ang="T10">
                  <a:pos x="0" y="T2"/>
                </a:cxn>
                <a:cxn ang="T11">
                  <a:pos x="0" y="T3"/>
                </a:cxn>
                <a:cxn ang="T12">
                  <a:pos x="0" y="T4"/>
                </a:cxn>
                <a:cxn ang="T13">
                  <a:pos x="0" y="T5"/>
                </a:cxn>
                <a:cxn ang="T14">
                  <a:pos x="0" y="T6"/>
                </a:cxn>
                <a:cxn ang="T15">
                  <a:pos x="0" y="T7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3" name="Freeform 224"/>
            <p:cNvSpPr>
              <a:spLocks/>
            </p:cNvSpPr>
            <p:nvPr/>
          </p:nvSpPr>
          <p:spPr bwMode="auto">
            <a:xfrm>
              <a:off x="99" y="450"/>
              <a:ext cx="60" cy="72"/>
            </a:xfrm>
            <a:custGeom>
              <a:avLst/>
              <a:gdLst>
                <a:gd name="T0" fmla="*/ 60 w 60"/>
                <a:gd name="T1" fmla="*/ 10 h 72"/>
                <a:gd name="T2" fmla="*/ 60 w 60"/>
                <a:gd name="T3" fmla="*/ 70 h 72"/>
                <a:gd name="T4" fmla="*/ 60 w 60"/>
                <a:gd name="T5" fmla="*/ 70 h 72"/>
                <a:gd name="T6" fmla="*/ 54 w 60"/>
                <a:gd name="T7" fmla="*/ 69 h 72"/>
                <a:gd name="T8" fmla="*/ 49 w 60"/>
                <a:gd name="T9" fmla="*/ 66 h 72"/>
                <a:gd name="T10" fmla="*/ 49 w 60"/>
                <a:gd name="T11" fmla="*/ 66 h 72"/>
                <a:gd name="T12" fmla="*/ 40 w 60"/>
                <a:gd name="T13" fmla="*/ 65 h 72"/>
                <a:gd name="T14" fmla="*/ 31 w 60"/>
                <a:gd name="T15" fmla="*/ 65 h 72"/>
                <a:gd name="T16" fmla="*/ 31 w 60"/>
                <a:gd name="T17" fmla="*/ 65 h 72"/>
                <a:gd name="T18" fmla="*/ 17 w 60"/>
                <a:gd name="T19" fmla="*/ 65 h 72"/>
                <a:gd name="T20" fmla="*/ 4 w 60"/>
                <a:gd name="T21" fmla="*/ 69 h 72"/>
                <a:gd name="T22" fmla="*/ 4 w 60"/>
                <a:gd name="T23" fmla="*/ 69 h 72"/>
                <a:gd name="T24" fmla="*/ 0 w 60"/>
                <a:gd name="T25" fmla="*/ 72 h 72"/>
                <a:gd name="T26" fmla="*/ 0 w 60"/>
                <a:gd name="T27" fmla="*/ 16 h 72"/>
                <a:gd name="T28" fmla="*/ 0 w 60"/>
                <a:gd name="T29" fmla="*/ 16 h 72"/>
                <a:gd name="T30" fmla="*/ 0 w 60"/>
                <a:gd name="T31" fmla="*/ 11 h 72"/>
                <a:gd name="T32" fmla="*/ 0 w 60"/>
                <a:gd name="T33" fmla="*/ 11 h 72"/>
                <a:gd name="T34" fmla="*/ 3 w 60"/>
                <a:gd name="T35" fmla="*/ 9 h 72"/>
                <a:gd name="T36" fmla="*/ 3 w 60"/>
                <a:gd name="T37" fmla="*/ 9 h 72"/>
                <a:gd name="T38" fmla="*/ 5 w 60"/>
                <a:gd name="T39" fmla="*/ 6 h 72"/>
                <a:gd name="T40" fmla="*/ 12 w 60"/>
                <a:gd name="T41" fmla="*/ 3 h 72"/>
                <a:gd name="T42" fmla="*/ 12 w 60"/>
                <a:gd name="T43" fmla="*/ 3 h 72"/>
                <a:gd name="T44" fmla="*/ 21 w 60"/>
                <a:gd name="T45" fmla="*/ 2 h 72"/>
                <a:gd name="T46" fmla="*/ 31 w 60"/>
                <a:gd name="T47" fmla="*/ 0 h 72"/>
                <a:gd name="T48" fmla="*/ 31 w 60"/>
                <a:gd name="T49" fmla="*/ 0 h 72"/>
                <a:gd name="T50" fmla="*/ 42 w 60"/>
                <a:gd name="T51" fmla="*/ 2 h 72"/>
                <a:gd name="T52" fmla="*/ 52 w 60"/>
                <a:gd name="T53" fmla="*/ 4 h 72"/>
                <a:gd name="T54" fmla="*/ 52 w 60"/>
                <a:gd name="T55" fmla="*/ 4 h 72"/>
                <a:gd name="T56" fmla="*/ 57 w 60"/>
                <a:gd name="T57" fmla="*/ 7 h 72"/>
                <a:gd name="T58" fmla="*/ 57 w 60"/>
                <a:gd name="T59" fmla="*/ 7 h 72"/>
                <a:gd name="T60" fmla="*/ 60 w 60"/>
                <a:gd name="T61" fmla="*/ 10 h 72"/>
                <a:gd name="T62" fmla="*/ 60 w 60"/>
                <a:gd name="T63" fmla="*/ 10 h 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0" h="72">
                  <a:moveTo>
                    <a:pt x="60" y="10"/>
                  </a:moveTo>
                  <a:lnTo>
                    <a:pt x="60" y="70"/>
                  </a:lnTo>
                  <a:lnTo>
                    <a:pt x="54" y="69"/>
                  </a:lnTo>
                  <a:lnTo>
                    <a:pt x="49" y="66"/>
                  </a:lnTo>
                  <a:lnTo>
                    <a:pt x="40" y="65"/>
                  </a:lnTo>
                  <a:lnTo>
                    <a:pt x="31" y="65"/>
                  </a:lnTo>
                  <a:lnTo>
                    <a:pt x="17" y="65"/>
                  </a:lnTo>
                  <a:lnTo>
                    <a:pt x="4" y="69"/>
                  </a:lnTo>
                  <a:lnTo>
                    <a:pt x="0" y="72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3" y="9"/>
                  </a:lnTo>
                  <a:lnTo>
                    <a:pt x="5" y="6"/>
                  </a:lnTo>
                  <a:lnTo>
                    <a:pt x="12" y="3"/>
                  </a:lnTo>
                  <a:lnTo>
                    <a:pt x="21" y="2"/>
                  </a:lnTo>
                  <a:lnTo>
                    <a:pt x="31" y="0"/>
                  </a:lnTo>
                  <a:lnTo>
                    <a:pt x="42" y="2"/>
                  </a:lnTo>
                  <a:lnTo>
                    <a:pt x="52" y="4"/>
                  </a:lnTo>
                  <a:lnTo>
                    <a:pt x="57" y="7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4" name="Freeform 225"/>
            <p:cNvSpPr>
              <a:spLocks/>
            </p:cNvSpPr>
            <p:nvPr/>
          </p:nvSpPr>
          <p:spPr bwMode="auto">
            <a:xfrm>
              <a:off x="58" y="0"/>
              <a:ext cx="5644" cy="10"/>
            </a:xfrm>
            <a:custGeom>
              <a:avLst/>
              <a:gdLst>
                <a:gd name="T0" fmla="*/ 42 w 5644"/>
                <a:gd name="T1" fmla="*/ 0 h 10"/>
                <a:gd name="T2" fmla="*/ 5602 w 5644"/>
                <a:gd name="T3" fmla="*/ 0 h 10"/>
                <a:gd name="T4" fmla="*/ 5602 w 5644"/>
                <a:gd name="T5" fmla="*/ 0 h 10"/>
                <a:gd name="T6" fmla="*/ 5613 w 5644"/>
                <a:gd name="T7" fmla="*/ 1 h 10"/>
                <a:gd name="T8" fmla="*/ 5624 w 5644"/>
                <a:gd name="T9" fmla="*/ 3 h 10"/>
                <a:gd name="T10" fmla="*/ 5634 w 5644"/>
                <a:gd name="T11" fmla="*/ 6 h 10"/>
                <a:gd name="T12" fmla="*/ 5644 w 5644"/>
                <a:gd name="T13" fmla="*/ 10 h 10"/>
                <a:gd name="T14" fmla="*/ 5644 w 5644"/>
                <a:gd name="T15" fmla="*/ 10 h 10"/>
                <a:gd name="T16" fmla="*/ 5606 w 5644"/>
                <a:gd name="T17" fmla="*/ 6 h 10"/>
                <a:gd name="T18" fmla="*/ 5561 w 5644"/>
                <a:gd name="T19" fmla="*/ 4 h 10"/>
                <a:gd name="T20" fmla="*/ 80 w 5644"/>
                <a:gd name="T21" fmla="*/ 4 h 10"/>
                <a:gd name="T22" fmla="*/ 80 w 5644"/>
                <a:gd name="T23" fmla="*/ 4 h 10"/>
                <a:gd name="T24" fmla="*/ 38 w 5644"/>
                <a:gd name="T25" fmla="*/ 6 h 10"/>
                <a:gd name="T26" fmla="*/ 0 w 5644"/>
                <a:gd name="T27" fmla="*/ 8 h 10"/>
                <a:gd name="T28" fmla="*/ 0 w 5644"/>
                <a:gd name="T29" fmla="*/ 8 h 10"/>
                <a:gd name="T30" fmla="*/ 10 w 5644"/>
                <a:gd name="T31" fmla="*/ 6 h 10"/>
                <a:gd name="T32" fmla="*/ 21 w 5644"/>
                <a:gd name="T33" fmla="*/ 3 h 10"/>
                <a:gd name="T34" fmla="*/ 31 w 5644"/>
                <a:gd name="T35" fmla="*/ 1 h 10"/>
                <a:gd name="T36" fmla="*/ 42 w 5644"/>
                <a:gd name="T37" fmla="*/ 0 h 10"/>
                <a:gd name="T38" fmla="*/ 42 w 5644"/>
                <a:gd name="T39" fmla="*/ 0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644" h="10">
                  <a:moveTo>
                    <a:pt x="42" y="0"/>
                  </a:moveTo>
                  <a:lnTo>
                    <a:pt x="5602" y="0"/>
                  </a:lnTo>
                  <a:lnTo>
                    <a:pt x="5613" y="1"/>
                  </a:lnTo>
                  <a:lnTo>
                    <a:pt x="5624" y="3"/>
                  </a:lnTo>
                  <a:lnTo>
                    <a:pt x="5634" y="6"/>
                  </a:lnTo>
                  <a:lnTo>
                    <a:pt x="5644" y="10"/>
                  </a:lnTo>
                  <a:lnTo>
                    <a:pt x="5606" y="6"/>
                  </a:lnTo>
                  <a:lnTo>
                    <a:pt x="5561" y="4"/>
                  </a:lnTo>
                  <a:lnTo>
                    <a:pt x="80" y="4"/>
                  </a:lnTo>
                  <a:lnTo>
                    <a:pt x="38" y="6"/>
                  </a:lnTo>
                  <a:lnTo>
                    <a:pt x="0" y="8"/>
                  </a:lnTo>
                  <a:lnTo>
                    <a:pt x="10" y="6"/>
                  </a:lnTo>
                  <a:lnTo>
                    <a:pt x="21" y="3"/>
                  </a:lnTo>
                  <a:lnTo>
                    <a:pt x="31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5" name="Freeform 226"/>
            <p:cNvSpPr>
              <a:spLocks/>
            </p:cNvSpPr>
            <p:nvPr/>
          </p:nvSpPr>
          <p:spPr bwMode="auto">
            <a:xfrm>
              <a:off x="99" y="515"/>
              <a:ext cx="60" cy="11"/>
            </a:xfrm>
            <a:custGeom>
              <a:avLst/>
              <a:gdLst>
                <a:gd name="T0" fmla="*/ 60 w 60"/>
                <a:gd name="T1" fmla="*/ 5 h 11"/>
                <a:gd name="T2" fmla="*/ 60 w 60"/>
                <a:gd name="T3" fmla="*/ 11 h 11"/>
                <a:gd name="T4" fmla="*/ 60 w 60"/>
                <a:gd name="T5" fmla="*/ 11 h 11"/>
                <a:gd name="T6" fmla="*/ 54 w 60"/>
                <a:gd name="T7" fmla="*/ 8 h 11"/>
                <a:gd name="T8" fmla="*/ 47 w 60"/>
                <a:gd name="T9" fmla="*/ 5 h 11"/>
                <a:gd name="T10" fmla="*/ 39 w 60"/>
                <a:gd name="T11" fmla="*/ 4 h 11"/>
                <a:gd name="T12" fmla="*/ 31 w 60"/>
                <a:gd name="T13" fmla="*/ 4 h 11"/>
                <a:gd name="T14" fmla="*/ 31 w 60"/>
                <a:gd name="T15" fmla="*/ 4 h 11"/>
                <a:gd name="T16" fmla="*/ 21 w 60"/>
                <a:gd name="T17" fmla="*/ 4 h 11"/>
                <a:gd name="T18" fmla="*/ 12 w 60"/>
                <a:gd name="T19" fmla="*/ 5 h 11"/>
                <a:gd name="T20" fmla="*/ 5 w 60"/>
                <a:gd name="T21" fmla="*/ 8 h 11"/>
                <a:gd name="T22" fmla="*/ 0 w 60"/>
                <a:gd name="T23" fmla="*/ 11 h 11"/>
                <a:gd name="T24" fmla="*/ 0 w 60"/>
                <a:gd name="T25" fmla="*/ 7 h 11"/>
                <a:gd name="T26" fmla="*/ 0 w 60"/>
                <a:gd name="T27" fmla="*/ 7 h 11"/>
                <a:gd name="T28" fmla="*/ 4 w 60"/>
                <a:gd name="T29" fmla="*/ 4 h 11"/>
                <a:gd name="T30" fmla="*/ 4 w 60"/>
                <a:gd name="T31" fmla="*/ 4 h 11"/>
                <a:gd name="T32" fmla="*/ 17 w 60"/>
                <a:gd name="T33" fmla="*/ 0 h 11"/>
                <a:gd name="T34" fmla="*/ 31 w 60"/>
                <a:gd name="T35" fmla="*/ 0 h 11"/>
                <a:gd name="T36" fmla="*/ 31 w 60"/>
                <a:gd name="T37" fmla="*/ 0 h 11"/>
                <a:gd name="T38" fmla="*/ 40 w 60"/>
                <a:gd name="T39" fmla="*/ 0 h 11"/>
                <a:gd name="T40" fmla="*/ 49 w 60"/>
                <a:gd name="T41" fmla="*/ 1 h 11"/>
                <a:gd name="T42" fmla="*/ 49 w 60"/>
                <a:gd name="T43" fmla="*/ 1 h 11"/>
                <a:gd name="T44" fmla="*/ 54 w 60"/>
                <a:gd name="T45" fmla="*/ 4 h 11"/>
                <a:gd name="T46" fmla="*/ 60 w 60"/>
                <a:gd name="T47" fmla="*/ 5 h 11"/>
                <a:gd name="T48" fmla="*/ 60 w 60"/>
                <a:gd name="T49" fmla="*/ 5 h 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0" h="11">
                  <a:moveTo>
                    <a:pt x="60" y="5"/>
                  </a:moveTo>
                  <a:lnTo>
                    <a:pt x="60" y="11"/>
                  </a:lnTo>
                  <a:lnTo>
                    <a:pt x="54" y="8"/>
                  </a:lnTo>
                  <a:lnTo>
                    <a:pt x="47" y="5"/>
                  </a:lnTo>
                  <a:lnTo>
                    <a:pt x="39" y="4"/>
                  </a:lnTo>
                  <a:lnTo>
                    <a:pt x="31" y="4"/>
                  </a:lnTo>
                  <a:lnTo>
                    <a:pt x="21" y="4"/>
                  </a:lnTo>
                  <a:lnTo>
                    <a:pt x="12" y="5"/>
                  </a:lnTo>
                  <a:lnTo>
                    <a:pt x="5" y="8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4"/>
                  </a:lnTo>
                  <a:lnTo>
                    <a:pt x="17" y="0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49" y="1"/>
                  </a:lnTo>
                  <a:lnTo>
                    <a:pt x="54" y="4"/>
                  </a:lnTo>
                  <a:lnTo>
                    <a:pt x="60" y="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6" name="Freeform 227"/>
            <p:cNvSpPr>
              <a:spLocks/>
            </p:cNvSpPr>
            <p:nvPr/>
          </p:nvSpPr>
          <p:spPr bwMode="auto">
            <a:xfrm>
              <a:off x="99" y="519"/>
              <a:ext cx="60" cy="15"/>
            </a:xfrm>
            <a:custGeom>
              <a:avLst/>
              <a:gdLst>
                <a:gd name="T0" fmla="*/ 60 w 60"/>
                <a:gd name="T1" fmla="*/ 7 h 15"/>
                <a:gd name="T2" fmla="*/ 60 w 60"/>
                <a:gd name="T3" fmla="*/ 13 h 15"/>
                <a:gd name="T4" fmla="*/ 60 w 60"/>
                <a:gd name="T5" fmla="*/ 14 h 15"/>
                <a:gd name="T6" fmla="*/ 60 w 60"/>
                <a:gd name="T7" fmla="*/ 14 h 15"/>
                <a:gd name="T8" fmla="*/ 57 w 60"/>
                <a:gd name="T9" fmla="*/ 11 h 15"/>
                <a:gd name="T10" fmla="*/ 57 w 60"/>
                <a:gd name="T11" fmla="*/ 11 h 15"/>
                <a:gd name="T12" fmla="*/ 52 w 60"/>
                <a:gd name="T13" fmla="*/ 7 h 15"/>
                <a:gd name="T14" fmla="*/ 52 w 60"/>
                <a:gd name="T15" fmla="*/ 7 h 15"/>
                <a:gd name="T16" fmla="*/ 42 w 60"/>
                <a:gd name="T17" fmla="*/ 4 h 15"/>
                <a:gd name="T18" fmla="*/ 31 w 60"/>
                <a:gd name="T19" fmla="*/ 4 h 15"/>
                <a:gd name="T20" fmla="*/ 31 w 60"/>
                <a:gd name="T21" fmla="*/ 4 h 15"/>
                <a:gd name="T22" fmla="*/ 21 w 60"/>
                <a:gd name="T23" fmla="*/ 4 h 15"/>
                <a:gd name="T24" fmla="*/ 12 w 60"/>
                <a:gd name="T25" fmla="*/ 6 h 15"/>
                <a:gd name="T26" fmla="*/ 12 w 60"/>
                <a:gd name="T27" fmla="*/ 6 h 15"/>
                <a:gd name="T28" fmla="*/ 5 w 60"/>
                <a:gd name="T29" fmla="*/ 8 h 15"/>
                <a:gd name="T30" fmla="*/ 3 w 60"/>
                <a:gd name="T31" fmla="*/ 11 h 15"/>
                <a:gd name="T32" fmla="*/ 3 w 60"/>
                <a:gd name="T33" fmla="*/ 11 h 15"/>
                <a:gd name="T34" fmla="*/ 0 w 60"/>
                <a:gd name="T35" fmla="*/ 15 h 15"/>
                <a:gd name="T36" fmla="*/ 0 w 60"/>
                <a:gd name="T37" fmla="*/ 15 h 15"/>
                <a:gd name="T38" fmla="*/ 0 w 60"/>
                <a:gd name="T39" fmla="*/ 7 h 15"/>
                <a:gd name="T40" fmla="*/ 0 w 60"/>
                <a:gd name="T41" fmla="*/ 7 h 15"/>
                <a:gd name="T42" fmla="*/ 5 w 60"/>
                <a:gd name="T43" fmla="*/ 4 h 15"/>
                <a:gd name="T44" fmla="*/ 12 w 60"/>
                <a:gd name="T45" fmla="*/ 1 h 15"/>
                <a:gd name="T46" fmla="*/ 21 w 60"/>
                <a:gd name="T47" fmla="*/ 0 h 15"/>
                <a:gd name="T48" fmla="*/ 31 w 60"/>
                <a:gd name="T49" fmla="*/ 0 h 15"/>
                <a:gd name="T50" fmla="*/ 31 w 60"/>
                <a:gd name="T51" fmla="*/ 0 h 15"/>
                <a:gd name="T52" fmla="*/ 39 w 60"/>
                <a:gd name="T53" fmla="*/ 0 h 15"/>
                <a:gd name="T54" fmla="*/ 47 w 60"/>
                <a:gd name="T55" fmla="*/ 1 h 15"/>
                <a:gd name="T56" fmla="*/ 54 w 60"/>
                <a:gd name="T57" fmla="*/ 4 h 15"/>
                <a:gd name="T58" fmla="*/ 60 w 60"/>
                <a:gd name="T59" fmla="*/ 7 h 15"/>
                <a:gd name="T60" fmla="*/ 60 w 60"/>
                <a:gd name="T61" fmla="*/ 7 h 1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0" h="15">
                  <a:moveTo>
                    <a:pt x="60" y="7"/>
                  </a:moveTo>
                  <a:lnTo>
                    <a:pt x="60" y="13"/>
                  </a:lnTo>
                  <a:lnTo>
                    <a:pt x="60" y="14"/>
                  </a:lnTo>
                  <a:lnTo>
                    <a:pt x="57" y="11"/>
                  </a:lnTo>
                  <a:lnTo>
                    <a:pt x="52" y="7"/>
                  </a:lnTo>
                  <a:lnTo>
                    <a:pt x="42" y="4"/>
                  </a:lnTo>
                  <a:lnTo>
                    <a:pt x="31" y="4"/>
                  </a:lnTo>
                  <a:lnTo>
                    <a:pt x="21" y="4"/>
                  </a:lnTo>
                  <a:lnTo>
                    <a:pt x="12" y="6"/>
                  </a:lnTo>
                  <a:lnTo>
                    <a:pt x="5" y="8"/>
                  </a:lnTo>
                  <a:lnTo>
                    <a:pt x="3" y="11"/>
                  </a:lnTo>
                  <a:lnTo>
                    <a:pt x="0" y="15"/>
                  </a:lnTo>
                  <a:lnTo>
                    <a:pt x="0" y="7"/>
                  </a:lnTo>
                  <a:lnTo>
                    <a:pt x="5" y="4"/>
                  </a:lnTo>
                  <a:lnTo>
                    <a:pt x="12" y="1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47" y="1"/>
                  </a:lnTo>
                  <a:lnTo>
                    <a:pt x="54" y="4"/>
                  </a:lnTo>
                  <a:lnTo>
                    <a:pt x="60" y="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7" name="Freeform 228"/>
            <p:cNvSpPr>
              <a:spLocks/>
            </p:cNvSpPr>
            <p:nvPr/>
          </p:nvSpPr>
          <p:spPr bwMode="auto">
            <a:xfrm>
              <a:off x="95" y="446"/>
              <a:ext cx="67" cy="20"/>
            </a:xfrm>
            <a:custGeom>
              <a:avLst/>
              <a:gdLst>
                <a:gd name="T0" fmla="*/ 65 w 67"/>
                <a:gd name="T1" fmla="*/ 11 h 20"/>
                <a:gd name="T2" fmla="*/ 67 w 67"/>
                <a:gd name="T3" fmla="*/ 13 h 20"/>
                <a:gd name="T4" fmla="*/ 65 w 67"/>
                <a:gd name="T5" fmla="*/ 13 h 20"/>
                <a:gd name="T6" fmla="*/ 65 w 67"/>
                <a:gd name="T7" fmla="*/ 13 h 20"/>
                <a:gd name="T8" fmla="*/ 65 w 67"/>
                <a:gd name="T9" fmla="*/ 13 h 20"/>
                <a:gd name="T10" fmla="*/ 64 w 67"/>
                <a:gd name="T11" fmla="*/ 13 h 20"/>
                <a:gd name="T12" fmla="*/ 64 w 67"/>
                <a:gd name="T13" fmla="*/ 14 h 20"/>
                <a:gd name="T14" fmla="*/ 64 w 67"/>
                <a:gd name="T15" fmla="*/ 14 h 20"/>
                <a:gd name="T16" fmla="*/ 61 w 67"/>
                <a:gd name="T17" fmla="*/ 11 h 20"/>
                <a:gd name="T18" fmla="*/ 61 w 67"/>
                <a:gd name="T19" fmla="*/ 11 h 20"/>
                <a:gd name="T20" fmla="*/ 56 w 67"/>
                <a:gd name="T21" fmla="*/ 8 h 20"/>
                <a:gd name="T22" fmla="*/ 56 w 67"/>
                <a:gd name="T23" fmla="*/ 8 h 20"/>
                <a:gd name="T24" fmla="*/ 46 w 67"/>
                <a:gd name="T25" fmla="*/ 6 h 20"/>
                <a:gd name="T26" fmla="*/ 35 w 67"/>
                <a:gd name="T27" fmla="*/ 4 h 20"/>
                <a:gd name="T28" fmla="*/ 35 w 67"/>
                <a:gd name="T29" fmla="*/ 4 h 20"/>
                <a:gd name="T30" fmla="*/ 25 w 67"/>
                <a:gd name="T31" fmla="*/ 6 h 20"/>
                <a:gd name="T32" fmla="*/ 16 w 67"/>
                <a:gd name="T33" fmla="*/ 7 h 20"/>
                <a:gd name="T34" fmla="*/ 16 w 67"/>
                <a:gd name="T35" fmla="*/ 7 h 20"/>
                <a:gd name="T36" fmla="*/ 9 w 67"/>
                <a:gd name="T37" fmla="*/ 10 h 20"/>
                <a:gd name="T38" fmla="*/ 7 w 67"/>
                <a:gd name="T39" fmla="*/ 13 h 20"/>
                <a:gd name="T40" fmla="*/ 7 w 67"/>
                <a:gd name="T41" fmla="*/ 13 h 20"/>
                <a:gd name="T42" fmla="*/ 4 w 67"/>
                <a:gd name="T43" fmla="*/ 15 h 20"/>
                <a:gd name="T44" fmla="*/ 4 w 67"/>
                <a:gd name="T45" fmla="*/ 20 h 20"/>
                <a:gd name="T46" fmla="*/ 4 w 67"/>
                <a:gd name="T47" fmla="*/ 20 h 20"/>
                <a:gd name="T48" fmla="*/ 4 w 67"/>
                <a:gd name="T49" fmla="*/ 15 h 20"/>
                <a:gd name="T50" fmla="*/ 0 w 67"/>
                <a:gd name="T51" fmla="*/ 15 h 20"/>
                <a:gd name="T52" fmla="*/ 0 w 67"/>
                <a:gd name="T53" fmla="*/ 15 h 20"/>
                <a:gd name="T54" fmla="*/ 1 w 67"/>
                <a:gd name="T55" fmla="*/ 13 h 20"/>
                <a:gd name="T56" fmla="*/ 2 w 67"/>
                <a:gd name="T57" fmla="*/ 10 h 20"/>
                <a:gd name="T58" fmla="*/ 7 w 67"/>
                <a:gd name="T59" fmla="*/ 7 h 20"/>
                <a:gd name="T60" fmla="*/ 11 w 67"/>
                <a:gd name="T61" fmla="*/ 4 h 20"/>
                <a:gd name="T62" fmla="*/ 21 w 67"/>
                <a:gd name="T63" fmla="*/ 1 h 20"/>
                <a:gd name="T64" fmla="*/ 35 w 67"/>
                <a:gd name="T65" fmla="*/ 0 h 20"/>
                <a:gd name="T66" fmla="*/ 35 w 67"/>
                <a:gd name="T67" fmla="*/ 0 h 20"/>
                <a:gd name="T68" fmla="*/ 44 w 67"/>
                <a:gd name="T69" fmla="*/ 1 h 20"/>
                <a:gd name="T70" fmla="*/ 54 w 67"/>
                <a:gd name="T71" fmla="*/ 3 h 20"/>
                <a:gd name="T72" fmla="*/ 61 w 67"/>
                <a:gd name="T73" fmla="*/ 6 h 20"/>
                <a:gd name="T74" fmla="*/ 67 w 67"/>
                <a:gd name="T75" fmla="*/ 10 h 20"/>
                <a:gd name="T76" fmla="*/ 67 w 67"/>
                <a:gd name="T77" fmla="*/ 10 h 20"/>
                <a:gd name="T78" fmla="*/ 65 w 67"/>
                <a:gd name="T79" fmla="*/ 11 h 20"/>
                <a:gd name="T80" fmla="*/ 65 w 67"/>
                <a:gd name="T81" fmla="*/ 11 h 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7" h="20">
                  <a:moveTo>
                    <a:pt x="65" y="11"/>
                  </a:moveTo>
                  <a:lnTo>
                    <a:pt x="67" y="13"/>
                  </a:lnTo>
                  <a:lnTo>
                    <a:pt x="65" y="13"/>
                  </a:lnTo>
                  <a:lnTo>
                    <a:pt x="64" y="13"/>
                  </a:lnTo>
                  <a:lnTo>
                    <a:pt x="64" y="14"/>
                  </a:lnTo>
                  <a:lnTo>
                    <a:pt x="61" y="11"/>
                  </a:lnTo>
                  <a:lnTo>
                    <a:pt x="56" y="8"/>
                  </a:lnTo>
                  <a:lnTo>
                    <a:pt x="46" y="6"/>
                  </a:lnTo>
                  <a:lnTo>
                    <a:pt x="35" y="4"/>
                  </a:lnTo>
                  <a:lnTo>
                    <a:pt x="25" y="6"/>
                  </a:lnTo>
                  <a:lnTo>
                    <a:pt x="16" y="7"/>
                  </a:lnTo>
                  <a:lnTo>
                    <a:pt x="9" y="10"/>
                  </a:lnTo>
                  <a:lnTo>
                    <a:pt x="7" y="13"/>
                  </a:lnTo>
                  <a:lnTo>
                    <a:pt x="4" y="1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2" y="10"/>
                  </a:lnTo>
                  <a:lnTo>
                    <a:pt x="7" y="7"/>
                  </a:lnTo>
                  <a:lnTo>
                    <a:pt x="11" y="4"/>
                  </a:lnTo>
                  <a:lnTo>
                    <a:pt x="21" y="1"/>
                  </a:lnTo>
                  <a:lnTo>
                    <a:pt x="35" y="0"/>
                  </a:lnTo>
                  <a:lnTo>
                    <a:pt x="44" y="1"/>
                  </a:lnTo>
                  <a:lnTo>
                    <a:pt x="54" y="3"/>
                  </a:lnTo>
                  <a:lnTo>
                    <a:pt x="61" y="6"/>
                  </a:lnTo>
                  <a:lnTo>
                    <a:pt x="67" y="10"/>
                  </a:lnTo>
                  <a:lnTo>
                    <a:pt x="65" y="1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8" name="Freeform 229"/>
            <p:cNvSpPr>
              <a:spLocks/>
            </p:cNvSpPr>
            <p:nvPr/>
          </p:nvSpPr>
          <p:spPr bwMode="auto">
            <a:xfrm>
              <a:off x="95" y="526"/>
              <a:ext cx="4" cy="8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1 w 4"/>
                <a:gd name="T5" fmla="*/ 4 h 8"/>
                <a:gd name="T6" fmla="*/ 4 w 4"/>
                <a:gd name="T7" fmla="*/ 0 h 8"/>
                <a:gd name="T8" fmla="*/ 4 w 4"/>
                <a:gd name="T9" fmla="*/ 8 h 8"/>
                <a:gd name="T10" fmla="*/ 0 w 4"/>
                <a:gd name="T11" fmla="*/ 8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1" y="4"/>
                  </a:lnTo>
                  <a:lnTo>
                    <a:pt x="4" y="0"/>
                  </a:lnTo>
                  <a:lnTo>
                    <a:pt x="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9" name="Freeform 230"/>
            <p:cNvSpPr>
              <a:spLocks/>
            </p:cNvSpPr>
            <p:nvPr/>
          </p:nvSpPr>
          <p:spPr bwMode="auto">
            <a:xfrm>
              <a:off x="95" y="466"/>
              <a:ext cx="4" cy="59"/>
            </a:xfrm>
            <a:custGeom>
              <a:avLst/>
              <a:gdLst>
                <a:gd name="T0" fmla="*/ 4 w 4"/>
                <a:gd name="T1" fmla="*/ 0 h 59"/>
                <a:gd name="T2" fmla="*/ 4 w 4"/>
                <a:gd name="T3" fmla="*/ 56 h 59"/>
                <a:gd name="T4" fmla="*/ 4 w 4"/>
                <a:gd name="T5" fmla="*/ 56 h 59"/>
                <a:gd name="T6" fmla="*/ 0 w 4"/>
                <a:gd name="T7" fmla="*/ 59 h 59"/>
                <a:gd name="T8" fmla="*/ 0 w 4"/>
                <a:gd name="T9" fmla="*/ 0 h 59"/>
                <a:gd name="T10" fmla="*/ 0 w 4"/>
                <a:gd name="T11" fmla="*/ 0 h 59"/>
                <a:gd name="T12" fmla="*/ 4 w 4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59">
                  <a:moveTo>
                    <a:pt x="4" y="0"/>
                  </a:moveTo>
                  <a:lnTo>
                    <a:pt x="4" y="56"/>
                  </a:lnTo>
                  <a:lnTo>
                    <a:pt x="0" y="59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0" name="Freeform 231"/>
            <p:cNvSpPr>
              <a:spLocks/>
            </p:cNvSpPr>
            <p:nvPr/>
          </p:nvSpPr>
          <p:spPr bwMode="auto">
            <a:xfrm>
              <a:off x="95" y="461"/>
              <a:ext cx="4" cy="5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5 h 5"/>
                <a:gd name="T4" fmla="*/ 0 w 4"/>
                <a:gd name="T5" fmla="*/ 5 h 5"/>
                <a:gd name="T6" fmla="*/ 0 w 4"/>
                <a:gd name="T7" fmla="*/ 5 h 5"/>
                <a:gd name="T8" fmla="*/ 0 w 4"/>
                <a:gd name="T9" fmla="*/ 0 h 5"/>
                <a:gd name="T10" fmla="*/ 0 w 4"/>
                <a:gd name="T11" fmla="*/ 0 h 5"/>
                <a:gd name="T12" fmla="*/ 4 w 4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1" name="Freeform 232"/>
            <p:cNvSpPr>
              <a:spLocks/>
            </p:cNvSpPr>
            <p:nvPr/>
          </p:nvSpPr>
          <p:spPr bwMode="auto">
            <a:xfrm>
              <a:off x="92" y="442"/>
              <a:ext cx="71" cy="19"/>
            </a:xfrm>
            <a:custGeom>
              <a:avLst/>
              <a:gdLst>
                <a:gd name="T0" fmla="*/ 71 w 71"/>
                <a:gd name="T1" fmla="*/ 11 h 19"/>
                <a:gd name="T2" fmla="*/ 71 w 71"/>
                <a:gd name="T3" fmla="*/ 11 h 19"/>
                <a:gd name="T4" fmla="*/ 70 w 71"/>
                <a:gd name="T5" fmla="*/ 14 h 19"/>
                <a:gd name="T6" fmla="*/ 70 w 71"/>
                <a:gd name="T7" fmla="*/ 14 h 19"/>
                <a:gd name="T8" fmla="*/ 64 w 71"/>
                <a:gd name="T9" fmla="*/ 10 h 19"/>
                <a:gd name="T10" fmla="*/ 57 w 71"/>
                <a:gd name="T11" fmla="*/ 7 h 19"/>
                <a:gd name="T12" fmla="*/ 47 w 71"/>
                <a:gd name="T13" fmla="*/ 5 h 19"/>
                <a:gd name="T14" fmla="*/ 38 w 71"/>
                <a:gd name="T15" fmla="*/ 4 h 19"/>
                <a:gd name="T16" fmla="*/ 38 w 71"/>
                <a:gd name="T17" fmla="*/ 4 h 19"/>
                <a:gd name="T18" fmla="*/ 24 w 71"/>
                <a:gd name="T19" fmla="*/ 5 h 19"/>
                <a:gd name="T20" fmla="*/ 14 w 71"/>
                <a:gd name="T21" fmla="*/ 8 h 19"/>
                <a:gd name="T22" fmla="*/ 10 w 71"/>
                <a:gd name="T23" fmla="*/ 11 h 19"/>
                <a:gd name="T24" fmla="*/ 5 w 71"/>
                <a:gd name="T25" fmla="*/ 14 h 19"/>
                <a:gd name="T26" fmla="*/ 4 w 71"/>
                <a:gd name="T27" fmla="*/ 17 h 19"/>
                <a:gd name="T28" fmla="*/ 3 w 71"/>
                <a:gd name="T29" fmla="*/ 19 h 19"/>
                <a:gd name="T30" fmla="*/ 3 w 71"/>
                <a:gd name="T31" fmla="*/ 15 h 19"/>
                <a:gd name="T32" fmla="*/ 3 w 71"/>
                <a:gd name="T33" fmla="*/ 15 h 19"/>
                <a:gd name="T34" fmla="*/ 0 w 71"/>
                <a:gd name="T35" fmla="*/ 15 h 19"/>
                <a:gd name="T36" fmla="*/ 0 w 71"/>
                <a:gd name="T37" fmla="*/ 15 h 19"/>
                <a:gd name="T38" fmla="*/ 3 w 71"/>
                <a:gd name="T39" fmla="*/ 11 h 19"/>
                <a:gd name="T40" fmla="*/ 3 w 71"/>
                <a:gd name="T41" fmla="*/ 11 h 19"/>
                <a:gd name="T42" fmla="*/ 7 w 71"/>
                <a:gd name="T43" fmla="*/ 8 h 19"/>
                <a:gd name="T44" fmla="*/ 11 w 71"/>
                <a:gd name="T45" fmla="*/ 5 h 19"/>
                <a:gd name="T46" fmla="*/ 11 w 71"/>
                <a:gd name="T47" fmla="*/ 5 h 19"/>
                <a:gd name="T48" fmla="*/ 24 w 71"/>
                <a:gd name="T49" fmla="*/ 1 h 19"/>
                <a:gd name="T50" fmla="*/ 38 w 71"/>
                <a:gd name="T51" fmla="*/ 0 h 19"/>
                <a:gd name="T52" fmla="*/ 38 w 71"/>
                <a:gd name="T53" fmla="*/ 0 h 19"/>
                <a:gd name="T54" fmla="*/ 47 w 71"/>
                <a:gd name="T55" fmla="*/ 1 h 19"/>
                <a:gd name="T56" fmla="*/ 56 w 71"/>
                <a:gd name="T57" fmla="*/ 3 h 19"/>
                <a:gd name="T58" fmla="*/ 56 w 71"/>
                <a:gd name="T59" fmla="*/ 3 h 19"/>
                <a:gd name="T60" fmla="*/ 64 w 71"/>
                <a:gd name="T61" fmla="*/ 5 h 19"/>
                <a:gd name="T62" fmla="*/ 70 w 71"/>
                <a:gd name="T63" fmla="*/ 8 h 19"/>
                <a:gd name="T64" fmla="*/ 70 w 71"/>
                <a:gd name="T65" fmla="*/ 8 h 19"/>
                <a:gd name="T66" fmla="*/ 71 w 71"/>
                <a:gd name="T67" fmla="*/ 11 h 19"/>
                <a:gd name="T68" fmla="*/ 71 w 71"/>
                <a:gd name="T69" fmla="*/ 11 h 1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1" h="19">
                  <a:moveTo>
                    <a:pt x="71" y="11"/>
                  </a:moveTo>
                  <a:lnTo>
                    <a:pt x="71" y="11"/>
                  </a:lnTo>
                  <a:lnTo>
                    <a:pt x="70" y="14"/>
                  </a:lnTo>
                  <a:lnTo>
                    <a:pt x="64" y="10"/>
                  </a:lnTo>
                  <a:lnTo>
                    <a:pt x="57" y="7"/>
                  </a:lnTo>
                  <a:lnTo>
                    <a:pt x="47" y="5"/>
                  </a:lnTo>
                  <a:lnTo>
                    <a:pt x="38" y="4"/>
                  </a:lnTo>
                  <a:lnTo>
                    <a:pt x="24" y="5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3" y="19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3" y="11"/>
                  </a:lnTo>
                  <a:lnTo>
                    <a:pt x="7" y="8"/>
                  </a:lnTo>
                  <a:lnTo>
                    <a:pt x="11" y="5"/>
                  </a:lnTo>
                  <a:lnTo>
                    <a:pt x="24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3"/>
                  </a:lnTo>
                  <a:lnTo>
                    <a:pt x="64" y="5"/>
                  </a:lnTo>
                  <a:lnTo>
                    <a:pt x="70" y="8"/>
                  </a:lnTo>
                  <a:lnTo>
                    <a:pt x="71" y="1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2" name="Freeform 233"/>
            <p:cNvSpPr>
              <a:spLocks/>
            </p:cNvSpPr>
            <p:nvPr/>
          </p:nvSpPr>
          <p:spPr bwMode="auto">
            <a:xfrm>
              <a:off x="95" y="522"/>
              <a:ext cx="4" cy="12"/>
            </a:xfrm>
            <a:custGeom>
              <a:avLst/>
              <a:gdLst>
                <a:gd name="T0" fmla="*/ 0 w 4"/>
                <a:gd name="T1" fmla="*/ 3 h 12"/>
                <a:gd name="T2" fmla="*/ 0 w 4"/>
                <a:gd name="T3" fmla="*/ 3 h 12"/>
                <a:gd name="T4" fmla="*/ 4 w 4"/>
                <a:gd name="T5" fmla="*/ 0 h 12"/>
                <a:gd name="T6" fmla="*/ 4 w 4"/>
                <a:gd name="T7" fmla="*/ 4 h 12"/>
                <a:gd name="T8" fmla="*/ 4 w 4"/>
                <a:gd name="T9" fmla="*/ 4 h 12"/>
                <a:gd name="T10" fmla="*/ 1 w 4"/>
                <a:gd name="T11" fmla="*/ 8 h 12"/>
                <a:gd name="T12" fmla="*/ 0 w 4"/>
                <a:gd name="T13" fmla="*/ 12 h 12"/>
                <a:gd name="T14" fmla="*/ 0 w 4"/>
                <a:gd name="T15" fmla="*/ 8 h 12"/>
                <a:gd name="T16" fmla="*/ 0 w 4"/>
                <a:gd name="T17" fmla="*/ 8 h 12"/>
                <a:gd name="T18" fmla="*/ 0 w 4"/>
                <a:gd name="T19" fmla="*/ 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12">
                  <a:moveTo>
                    <a:pt x="0" y="3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3" name="Rectangle 234"/>
            <p:cNvSpPr>
              <a:spLocks noChangeArrowheads="1"/>
            </p:cNvSpPr>
            <p:nvPr/>
          </p:nvSpPr>
          <p:spPr bwMode="auto">
            <a:xfrm>
              <a:off x="95" y="530"/>
              <a:ext cx="1" cy="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114" name="Freeform 235"/>
            <p:cNvSpPr>
              <a:spLocks/>
            </p:cNvSpPr>
            <p:nvPr/>
          </p:nvSpPr>
          <p:spPr bwMode="auto">
            <a:xfrm>
              <a:off x="90" y="457"/>
              <a:ext cx="5" cy="4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4 h 4"/>
                <a:gd name="T4" fmla="*/ 5 w 5"/>
                <a:gd name="T5" fmla="*/ 4 h 4"/>
                <a:gd name="T6" fmla="*/ 0 w 5"/>
                <a:gd name="T7" fmla="*/ 4 h 4"/>
                <a:gd name="T8" fmla="*/ 0 w 5"/>
                <a:gd name="T9" fmla="*/ 4 h 4"/>
                <a:gd name="T10" fmla="*/ 2 w 5"/>
                <a:gd name="T11" fmla="*/ 0 h 4"/>
                <a:gd name="T12" fmla="*/ 5 w 5"/>
                <a:gd name="T13" fmla="*/ 0 h 4"/>
                <a:gd name="T14" fmla="*/ 5 w 5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5" name="Freeform 236"/>
            <p:cNvSpPr>
              <a:spLocks/>
            </p:cNvSpPr>
            <p:nvPr/>
          </p:nvSpPr>
          <p:spPr bwMode="auto">
            <a:xfrm>
              <a:off x="90" y="525"/>
              <a:ext cx="5" cy="9"/>
            </a:xfrm>
            <a:custGeom>
              <a:avLst/>
              <a:gdLst>
                <a:gd name="T0" fmla="*/ 5 w 5"/>
                <a:gd name="T1" fmla="*/ 5 h 9"/>
                <a:gd name="T2" fmla="*/ 5 w 5"/>
                <a:gd name="T3" fmla="*/ 9 h 9"/>
                <a:gd name="T4" fmla="*/ 0 w 5"/>
                <a:gd name="T5" fmla="*/ 9 h 9"/>
                <a:gd name="T6" fmla="*/ 0 w 5"/>
                <a:gd name="T7" fmla="*/ 9 h 9"/>
                <a:gd name="T8" fmla="*/ 2 w 5"/>
                <a:gd name="T9" fmla="*/ 4 h 9"/>
                <a:gd name="T10" fmla="*/ 5 w 5"/>
                <a:gd name="T11" fmla="*/ 0 h 9"/>
                <a:gd name="T12" fmla="*/ 5 w 5"/>
                <a:gd name="T13" fmla="*/ 0 h 9"/>
                <a:gd name="T14" fmla="*/ 5 w 5"/>
                <a:gd name="T15" fmla="*/ 0 h 9"/>
                <a:gd name="T16" fmla="*/ 5 w 5"/>
                <a:gd name="T17" fmla="*/ 5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9">
                  <a:moveTo>
                    <a:pt x="5" y="5"/>
                  </a:moveTo>
                  <a:lnTo>
                    <a:pt x="5" y="9"/>
                  </a:lnTo>
                  <a:lnTo>
                    <a:pt x="0" y="9"/>
                  </a:lnTo>
                  <a:lnTo>
                    <a:pt x="2" y="4"/>
                  </a:lnTo>
                  <a:lnTo>
                    <a:pt x="5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6" name="Freeform 237"/>
            <p:cNvSpPr>
              <a:spLocks/>
            </p:cNvSpPr>
            <p:nvPr/>
          </p:nvSpPr>
          <p:spPr bwMode="auto">
            <a:xfrm>
              <a:off x="90" y="457"/>
              <a:ext cx="5" cy="77"/>
            </a:xfrm>
            <a:custGeom>
              <a:avLst/>
              <a:gdLst>
                <a:gd name="T0" fmla="*/ 5 w 5"/>
                <a:gd name="T1" fmla="*/ 4 h 77"/>
                <a:gd name="T2" fmla="*/ 5 w 5"/>
                <a:gd name="T3" fmla="*/ 9 h 77"/>
                <a:gd name="T4" fmla="*/ 5 w 5"/>
                <a:gd name="T5" fmla="*/ 68 h 77"/>
                <a:gd name="T6" fmla="*/ 5 w 5"/>
                <a:gd name="T7" fmla="*/ 68 h 77"/>
                <a:gd name="T8" fmla="*/ 5 w 5"/>
                <a:gd name="T9" fmla="*/ 68 h 77"/>
                <a:gd name="T10" fmla="*/ 5 w 5"/>
                <a:gd name="T11" fmla="*/ 68 h 77"/>
                <a:gd name="T12" fmla="*/ 2 w 5"/>
                <a:gd name="T13" fmla="*/ 72 h 77"/>
                <a:gd name="T14" fmla="*/ 0 w 5"/>
                <a:gd name="T15" fmla="*/ 77 h 77"/>
                <a:gd name="T16" fmla="*/ 0 w 5"/>
                <a:gd name="T17" fmla="*/ 77 h 77"/>
                <a:gd name="T18" fmla="*/ 0 w 5"/>
                <a:gd name="T19" fmla="*/ 0 h 77"/>
                <a:gd name="T20" fmla="*/ 2 w 5"/>
                <a:gd name="T21" fmla="*/ 0 h 77"/>
                <a:gd name="T22" fmla="*/ 2 w 5"/>
                <a:gd name="T23" fmla="*/ 0 h 77"/>
                <a:gd name="T24" fmla="*/ 0 w 5"/>
                <a:gd name="T25" fmla="*/ 4 h 77"/>
                <a:gd name="T26" fmla="*/ 5 w 5"/>
                <a:gd name="T27" fmla="*/ 4 h 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" h="77">
                  <a:moveTo>
                    <a:pt x="5" y="4"/>
                  </a:moveTo>
                  <a:lnTo>
                    <a:pt x="5" y="9"/>
                  </a:lnTo>
                  <a:lnTo>
                    <a:pt x="5" y="68"/>
                  </a:lnTo>
                  <a:lnTo>
                    <a:pt x="2" y="72"/>
                  </a:lnTo>
                  <a:lnTo>
                    <a:pt x="0" y="77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7" name="Freeform 238"/>
            <p:cNvSpPr>
              <a:spLocks/>
            </p:cNvSpPr>
            <p:nvPr/>
          </p:nvSpPr>
          <p:spPr bwMode="auto">
            <a:xfrm>
              <a:off x="90" y="534"/>
              <a:ext cx="9" cy="5"/>
            </a:xfrm>
            <a:custGeom>
              <a:avLst/>
              <a:gdLst>
                <a:gd name="T0" fmla="*/ 9 w 9"/>
                <a:gd name="T1" fmla="*/ 5 h 5"/>
                <a:gd name="T2" fmla="*/ 5 w 9"/>
                <a:gd name="T3" fmla="*/ 5 h 5"/>
                <a:gd name="T4" fmla="*/ 0 w 9"/>
                <a:gd name="T5" fmla="*/ 5 h 5"/>
                <a:gd name="T6" fmla="*/ 0 w 9"/>
                <a:gd name="T7" fmla="*/ 0 h 5"/>
                <a:gd name="T8" fmla="*/ 0 w 9"/>
                <a:gd name="T9" fmla="*/ 0 h 5"/>
                <a:gd name="T10" fmla="*/ 5 w 9"/>
                <a:gd name="T11" fmla="*/ 0 h 5"/>
                <a:gd name="T12" fmla="*/ 5 w 9"/>
                <a:gd name="T13" fmla="*/ 0 h 5"/>
                <a:gd name="T14" fmla="*/ 9 w 9"/>
                <a:gd name="T15" fmla="*/ 0 h 5"/>
                <a:gd name="T16" fmla="*/ 9 w 9"/>
                <a:gd name="T17" fmla="*/ 0 h 5"/>
                <a:gd name="T18" fmla="*/ 9 w 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5">
                  <a:moveTo>
                    <a:pt x="9" y="5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8" name="Freeform 239"/>
            <p:cNvSpPr>
              <a:spLocks/>
            </p:cNvSpPr>
            <p:nvPr/>
          </p:nvSpPr>
          <p:spPr bwMode="auto">
            <a:xfrm>
              <a:off x="72" y="281"/>
              <a:ext cx="188" cy="129"/>
            </a:xfrm>
            <a:custGeom>
              <a:avLst/>
              <a:gdLst>
                <a:gd name="T0" fmla="*/ 13 w 188"/>
                <a:gd name="T1" fmla="*/ 129 h 129"/>
                <a:gd name="T2" fmla="*/ 13 w 188"/>
                <a:gd name="T3" fmla="*/ 129 h 129"/>
                <a:gd name="T4" fmla="*/ 7 w 188"/>
                <a:gd name="T5" fmla="*/ 129 h 129"/>
                <a:gd name="T6" fmla="*/ 3 w 188"/>
                <a:gd name="T7" fmla="*/ 126 h 129"/>
                <a:gd name="T8" fmla="*/ 0 w 188"/>
                <a:gd name="T9" fmla="*/ 123 h 129"/>
                <a:gd name="T10" fmla="*/ 0 w 188"/>
                <a:gd name="T11" fmla="*/ 119 h 129"/>
                <a:gd name="T12" fmla="*/ 0 w 188"/>
                <a:gd name="T13" fmla="*/ 11 h 129"/>
                <a:gd name="T14" fmla="*/ 0 w 188"/>
                <a:gd name="T15" fmla="*/ 11 h 129"/>
                <a:gd name="T16" fmla="*/ 0 w 188"/>
                <a:gd name="T17" fmla="*/ 7 h 129"/>
                <a:gd name="T18" fmla="*/ 3 w 188"/>
                <a:gd name="T19" fmla="*/ 2 h 129"/>
                <a:gd name="T20" fmla="*/ 7 w 188"/>
                <a:gd name="T21" fmla="*/ 1 h 129"/>
                <a:gd name="T22" fmla="*/ 13 w 188"/>
                <a:gd name="T23" fmla="*/ 0 h 129"/>
                <a:gd name="T24" fmla="*/ 188 w 188"/>
                <a:gd name="T25" fmla="*/ 0 h 129"/>
                <a:gd name="T26" fmla="*/ 188 w 188"/>
                <a:gd name="T27" fmla="*/ 2 h 129"/>
                <a:gd name="T28" fmla="*/ 184 w 188"/>
                <a:gd name="T29" fmla="*/ 2 h 129"/>
                <a:gd name="T30" fmla="*/ 182 w 188"/>
                <a:gd name="T31" fmla="*/ 2 h 129"/>
                <a:gd name="T32" fmla="*/ 13 w 188"/>
                <a:gd name="T33" fmla="*/ 2 h 129"/>
                <a:gd name="T34" fmla="*/ 13 w 188"/>
                <a:gd name="T35" fmla="*/ 2 h 129"/>
                <a:gd name="T36" fmla="*/ 9 w 188"/>
                <a:gd name="T37" fmla="*/ 4 h 129"/>
                <a:gd name="T38" fmla="*/ 6 w 188"/>
                <a:gd name="T39" fmla="*/ 5 h 129"/>
                <a:gd name="T40" fmla="*/ 4 w 188"/>
                <a:gd name="T41" fmla="*/ 8 h 129"/>
                <a:gd name="T42" fmla="*/ 3 w 188"/>
                <a:gd name="T43" fmla="*/ 11 h 129"/>
                <a:gd name="T44" fmla="*/ 3 w 188"/>
                <a:gd name="T45" fmla="*/ 119 h 129"/>
                <a:gd name="T46" fmla="*/ 3 w 188"/>
                <a:gd name="T47" fmla="*/ 119 h 129"/>
                <a:gd name="T48" fmla="*/ 4 w 188"/>
                <a:gd name="T49" fmla="*/ 122 h 129"/>
                <a:gd name="T50" fmla="*/ 6 w 188"/>
                <a:gd name="T51" fmla="*/ 124 h 129"/>
                <a:gd name="T52" fmla="*/ 9 w 188"/>
                <a:gd name="T53" fmla="*/ 126 h 129"/>
                <a:gd name="T54" fmla="*/ 13 w 188"/>
                <a:gd name="T55" fmla="*/ 126 h 129"/>
                <a:gd name="T56" fmla="*/ 181 w 188"/>
                <a:gd name="T57" fmla="*/ 126 h 129"/>
                <a:gd name="T58" fmla="*/ 184 w 188"/>
                <a:gd name="T59" fmla="*/ 126 h 129"/>
                <a:gd name="T60" fmla="*/ 188 w 188"/>
                <a:gd name="T61" fmla="*/ 126 h 129"/>
                <a:gd name="T62" fmla="*/ 188 w 188"/>
                <a:gd name="T63" fmla="*/ 129 h 129"/>
                <a:gd name="T64" fmla="*/ 13 w 188"/>
                <a:gd name="T65" fmla="*/ 129 h 1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8" h="129">
                  <a:moveTo>
                    <a:pt x="13" y="129"/>
                  </a:moveTo>
                  <a:lnTo>
                    <a:pt x="13" y="129"/>
                  </a:lnTo>
                  <a:lnTo>
                    <a:pt x="7" y="129"/>
                  </a:lnTo>
                  <a:lnTo>
                    <a:pt x="3" y="126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2"/>
                  </a:lnTo>
                  <a:lnTo>
                    <a:pt x="7" y="1"/>
                  </a:lnTo>
                  <a:lnTo>
                    <a:pt x="13" y="0"/>
                  </a:lnTo>
                  <a:lnTo>
                    <a:pt x="188" y="0"/>
                  </a:lnTo>
                  <a:lnTo>
                    <a:pt x="188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6" y="5"/>
                  </a:lnTo>
                  <a:lnTo>
                    <a:pt x="4" y="8"/>
                  </a:lnTo>
                  <a:lnTo>
                    <a:pt x="3" y="11"/>
                  </a:lnTo>
                  <a:lnTo>
                    <a:pt x="3" y="119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9" y="126"/>
                  </a:lnTo>
                  <a:lnTo>
                    <a:pt x="13" y="126"/>
                  </a:lnTo>
                  <a:lnTo>
                    <a:pt x="181" y="126"/>
                  </a:lnTo>
                  <a:lnTo>
                    <a:pt x="184" y="126"/>
                  </a:lnTo>
                  <a:lnTo>
                    <a:pt x="188" y="126"/>
                  </a:lnTo>
                  <a:lnTo>
                    <a:pt x="188" y="129"/>
                  </a:lnTo>
                  <a:lnTo>
                    <a:pt x="13" y="12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9" name="Freeform 240"/>
            <p:cNvSpPr>
              <a:spLocks/>
            </p:cNvSpPr>
            <p:nvPr/>
          </p:nvSpPr>
          <p:spPr bwMode="auto">
            <a:xfrm>
              <a:off x="68" y="278"/>
              <a:ext cx="192" cy="134"/>
            </a:xfrm>
            <a:custGeom>
              <a:avLst/>
              <a:gdLst>
                <a:gd name="T0" fmla="*/ 17 w 192"/>
                <a:gd name="T1" fmla="*/ 3 h 134"/>
                <a:gd name="T2" fmla="*/ 17 w 192"/>
                <a:gd name="T3" fmla="*/ 3 h 134"/>
                <a:gd name="T4" fmla="*/ 11 w 192"/>
                <a:gd name="T5" fmla="*/ 4 h 134"/>
                <a:gd name="T6" fmla="*/ 7 w 192"/>
                <a:gd name="T7" fmla="*/ 5 h 134"/>
                <a:gd name="T8" fmla="*/ 4 w 192"/>
                <a:gd name="T9" fmla="*/ 10 h 134"/>
                <a:gd name="T10" fmla="*/ 4 w 192"/>
                <a:gd name="T11" fmla="*/ 14 h 134"/>
                <a:gd name="T12" fmla="*/ 4 w 192"/>
                <a:gd name="T13" fmla="*/ 122 h 134"/>
                <a:gd name="T14" fmla="*/ 4 w 192"/>
                <a:gd name="T15" fmla="*/ 122 h 134"/>
                <a:gd name="T16" fmla="*/ 4 w 192"/>
                <a:gd name="T17" fmla="*/ 126 h 134"/>
                <a:gd name="T18" fmla="*/ 7 w 192"/>
                <a:gd name="T19" fmla="*/ 129 h 134"/>
                <a:gd name="T20" fmla="*/ 11 w 192"/>
                <a:gd name="T21" fmla="*/ 132 h 134"/>
                <a:gd name="T22" fmla="*/ 17 w 192"/>
                <a:gd name="T23" fmla="*/ 132 h 134"/>
                <a:gd name="T24" fmla="*/ 192 w 192"/>
                <a:gd name="T25" fmla="*/ 132 h 134"/>
                <a:gd name="T26" fmla="*/ 192 w 192"/>
                <a:gd name="T27" fmla="*/ 134 h 134"/>
                <a:gd name="T28" fmla="*/ 17 w 192"/>
                <a:gd name="T29" fmla="*/ 134 h 134"/>
                <a:gd name="T30" fmla="*/ 17 w 192"/>
                <a:gd name="T31" fmla="*/ 134 h 134"/>
                <a:gd name="T32" fmla="*/ 10 w 192"/>
                <a:gd name="T33" fmla="*/ 134 h 134"/>
                <a:gd name="T34" fmla="*/ 6 w 192"/>
                <a:gd name="T35" fmla="*/ 132 h 134"/>
                <a:gd name="T36" fmla="*/ 1 w 192"/>
                <a:gd name="T37" fmla="*/ 127 h 134"/>
                <a:gd name="T38" fmla="*/ 0 w 192"/>
                <a:gd name="T39" fmla="*/ 122 h 134"/>
                <a:gd name="T40" fmla="*/ 0 w 192"/>
                <a:gd name="T41" fmla="*/ 14 h 134"/>
                <a:gd name="T42" fmla="*/ 0 w 192"/>
                <a:gd name="T43" fmla="*/ 14 h 134"/>
                <a:gd name="T44" fmla="*/ 1 w 192"/>
                <a:gd name="T45" fmla="*/ 8 h 134"/>
                <a:gd name="T46" fmla="*/ 6 w 192"/>
                <a:gd name="T47" fmla="*/ 4 h 134"/>
                <a:gd name="T48" fmla="*/ 10 w 192"/>
                <a:gd name="T49" fmla="*/ 1 h 134"/>
                <a:gd name="T50" fmla="*/ 17 w 192"/>
                <a:gd name="T51" fmla="*/ 0 h 134"/>
                <a:gd name="T52" fmla="*/ 192 w 192"/>
                <a:gd name="T53" fmla="*/ 0 h 134"/>
                <a:gd name="T54" fmla="*/ 192 w 192"/>
                <a:gd name="T55" fmla="*/ 3 h 134"/>
                <a:gd name="T56" fmla="*/ 17 w 192"/>
                <a:gd name="T57" fmla="*/ 3 h 1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92" h="134">
                  <a:moveTo>
                    <a:pt x="17" y="3"/>
                  </a:moveTo>
                  <a:lnTo>
                    <a:pt x="17" y="3"/>
                  </a:lnTo>
                  <a:lnTo>
                    <a:pt x="11" y="4"/>
                  </a:lnTo>
                  <a:lnTo>
                    <a:pt x="7" y="5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4" y="122"/>
                  </a:lnTo>
                  <a:lnTo>
                    <a:pt x="4" y="126"/>
                  </a:lnTo>
                  <a:lnTo>
                    <a:pt x="7" y="129"/>
                  </a:lnTo>
                  <a:lnTo>
                    <a:pt x="11" y="132"/>
                  </a:lnTo>
                  <a:lnTo>
                    <a:pt x="17" y="132"/>
                  </a:lnTo>
                  <a:lnTo>
                    <a:pt x="192" y="132"/>
                  </a:lnTo>
                  <a:lnTo>
                    <a:pt x="192" y="134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6" y="132"/>
                  </a:lnTo>
                  <a:lnTo>
                    <a:pt x="1" y="127"/>
                  </a:lnTo>
                  <a:lnTo>
                    <a:pt x="0" y="122"/>
                  </a:lnTo>
                  <a:lnTo>
                    <a:pt x="0" y="14"/>
                  </a:lnTo>
                  <a:lnTo>
                    <a:pt x="1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192" y="0"/>
                  </a:lnTo>
                  <a:lnTo>
                    <a:pt x="192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20" name="Freeform 241"/>
            <p:cNvSpPr>
              <a:spLocks/>
            </p:cNvSpPr>
            <p:nvPr/>
          </p:nvSpPr>
          <p:spPr bwMode="auto">
            <a:xfrm>
              <a:off x="13" y="564"/>
              <a:ext cx="125" cy="14"/>
            </a:xfrm>
            <a:custGeom>
              <a:avLst/>
              <a:gdLst>
                <a:gd name="T0" fmla="*/ 0 w 125"/>
                <a:gd name="T1" fmla="*/ 0 h 14"/>
                <a:gd name="T2" fmla="*/ 0 w 125"/>
                <a:gd name="T3" fmla="*/ 0 h 14"/>
                <a:gd name="T4" fmla="*/ 9 w 125"/>
                <a:gd name="T5" fmla="*/ 3 h 14"/>
                <a:gd name="T6" fmla="*/ 18 w 125"/>
                <a:gd name="T7" fmla="*/ 5 h 14"/>
                <a:gd name="T8" fmla="*/ 48 w 125"/>
                <a:gd name="T9" fmla="*/ 10 h 14"/>
                <a:gd name="T10" fmla="*/ 84 w 125"/>
                <a:gd name="T11" fmla="*/ 12 h 14"/>
                <a:gd name="T12" fmla="*/ 125 w 125"/>
                <a:gd name="T13" fmla="*/ 14 h 14"/>
                <a:gd name="T14" fmla="*/ 0 w 125"/>
                <a:gd name="T15" fmla="*/ 14 h 14"/>
                <a:gd name="T16" fmla="*/ 0 w 125"/>
                <a:gd name="T17" fmla="*/ 0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" h="14">
                  <a:moveTo>
                    <a:pt x="0" y="0"/>
                  </a:moveTo>
                  <a:lnTo>
                    <a:pt x="0" y="0"/>
                  </a:lnTo>
                  <a:lnTo>
                    <a:pt x="9" y="3"/>
                  </a:lnTo>
                  <a:lnTo>
                    <a:pt x="18" y="5"/>
                  </a:lnTo>
                  <a:lnTo>
                    <a:pt x="48" y="10"/>
                  </a:lnTo>
                  <a:lnTo>
                    <a:pt x="84" y="12"/>
                  </a:lnTo>
                  <a:lnTo>
                    <a:pt x="12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21" name="Freeform 242"/>
            <p:cNvSpPr>
              <a:spLocks/>
            </p:cNvSpPr>
            <p:nvPr/>
          </p:nvSpPr>
          <p:spPr bwMode="auto">
            <a:xfrm>
              <a:off x="8" y="6"/>
              <a:ext cx="5716" cy="558"/>
            </a:xfrm>
            <a:custGeom>
              <a:avLst/>
              <a:gdLst>
                <a:gd name="T0" fmla="*/ 0 w 5716"/>
                <a:gd name="T1" fmla="*/ 82 h 558"/>
                <a:gd name="T2" fmla="*/ 0 w 5716"/>
                <a:gd name="T3" fmla="*/ 82 h 558"/>
                <a:gd name="T4" fmla="*/ 0 w 5716"/>
                <a:gd name="T5" fmla="*/ 74 h 558"/>
                <a:gd name="T6" fmla="*/ 1 w 5716"/>
                <a:gd name="T7" fmla="*/ 66 h 558"/>
                <a:gd name="T8" fmla="*/ 4 w 5716"/>
                <a:gd name="T9" fmla="*/ 57 h 558"/>
                <a:gd name="T10" fmla="*/ 7 w 5716"/>
                <a:gd name="T11" fmla="*/ 50 h 558"/>
                <a:gd name="T12" fmla="*/ 11 w 5716"/>
                <a:gd name="T13" fmla="*/ 43 h 558"/>
                <a:gd name="T14" fmla="*/ 15 w 5716"/>
                <a:gd name="T15" fmla="*/ 36 h 558"/>
                <a:gd name="T16" fmla="*/ 26 w 5716"/>
                <a:gd name="T17" fmla="*/ 23 h 558"/>
                <a:gd name="T18" fmla="*/ 40 w 5716"/>
                <a:gd name="T19" fmla="*/ 14 h 558"/>
                <a:gd name="T20" fmla="*/ 56 w 5716"/>
                <a:gd name="T21" fmla="*/ 7 h 558"/>
                <a:gd name="T22" fmla="*/ 74 w 5716"/>
                <a:gd name="T23" fmla="*/ 1 h 558"/>
                <a:gd name="T24" fmla="*/ 82 w 5716"/>
                <a:gd name="T25" fmla="*/ 1 h 558"/>
                <a:gd name="T26" fmla="*/ 92 w 5716"/>
                <a:gd name="T27" fmla="*/ 0 h 558"/>
                <a:gd name="T28" fmla="*/ 5652 w 5716"/>
                <a:gd name="T29" fmla="*/ 0 h 558"/>
                <a:gd name="T30" fmla="*/ 5652 w 5716"/>
                <a:gd name="T31" fmla="*/ 0 h 558"/>
                <a:gd name="T32" fmla="*/ 5670 w 5716"/>
                <a:gd name="T33" fmla="*/ 1 h 558"/>
                <a:gd name="T34" fmla="*/ 5687 w 5716"/>
                <a:gd name="T35" fmla="*/ 7 h 558"/>
                <a:gd name="T36" fmla="*/ 5702 w 5716"/>
                <a:gd name="T37" fmla="*/ 14 h 558"/>
                <a:gd name="T38" fmla="*/ 5716 w 5716"/>
                <a:gd name="T39" fmla="*/ 23 h 558"/>
                <a:gd name="T40" fmla="*/ 5708 w 5716"/>
                <a:gd name="T41" fmla="*/ 23 h 558"/>
                <a:gd name="T42" fmla="*/ 5708 w 5716"/>
                <a:gd name="T43" fmla="*/ 23 h 558"/>
                <a:gd name="T44" fmla="*/ 5695 w 5716"/>
                <a:gd name="T45" fmla="*/ 16 h 558"/>
                <a:gd name="T46" fmla="*/ 5681 w 5716"/>
                <a:gd name="T47" fmla="*/ 11 h 558"/>
                <a:gd name="T48" fmla="*/ 5667 w 5716"/>
                <a:gd name="T49" fmla="*/ 7 h 558"/>
                <a:gd name="T50" fmla="*/ 5652 w 5716"/>
                <a:gd name="T51" fmla="*/ 5 h 558"/>
                <a:gd name="T52" fmla="*/ 92 w 5716"/>
                <a:gd name="T53" fmla="*/ 5 h 558"/>
                <a:gd name="T54" fmla="*/ 92 w 5716"/>
                <a:gd name="T55" fmla="*/ 5 h 558"/>
                <a:gd name="T56" fmla="*/ 74 w 5716"/>
                <a:gd name="T57" fmla="*/ 7 h 558"/>
                <a:gd name="T58" fmla="*/ 59 w 5716"/>
                <a:gd name="T59" fmla="*/ 12 h 558"/>
                <a:gd name="T60" fmla="*/ 43 w 5716"/>
                <a:gd name="T61" fmla="*/ 19 h 558"/>
                <a:gd name="T62" fmla="*/ 30 w 5716"/>
                <a:gd name="T63" fmla="*/ 28 h 558"/>
                <a:gd name="T64" fmla="*/ 21 w 5716"/>
                <a:gd name="T65" fmla="*/ 40 h 558"/>
                <a:gd name="T66" fmla="*/ 12 w 5716"/>
                <a:gd name="T67" fmla="*/ 53 h 558"/>
                <a:gd name="T68" fmla="*/ 7 w 5716"/>
                <a:gd name="T69" fmla="*/ 67 h 558"/>
                <a:gd name="T70" fmla="*/ 5 w 5716"/>
                <a:gd name="T71" fmla="*/ 74 h 558"/>
                <a:gd name="T72" fmla="*/ 5 w 5716"/>
                <a:gd name="T73" fmla="*/ 82 h 558"/>
                <a:gd name="T74" fmla="*/ 5 w 5716"/>
                <a:gd name="T75" fmla="*/ 558 h 558"/>
                <a:gd name="T76" fmla="*/ 5 w 5716"/>
                <a:gd name="T77" fmla="*/ 558 h 558"/>
                <a:gd name="T78" fmla="*/ 0 w 5716"/>
                <a:gd name="T79" fmla="*/ 554 h 558"/>
                <a:gd name="T80" fmla="*/ 0 w 5716"/>
                <a:gd name="T81" fmla="*/ 82 h 55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716" h="558">
                  <a:moveTo>
                    <a:pt x="0" y="82"/>
                  </a:moveTo>
                  <a:lnTo>
                    <a:pt x="0" y="82"/>
                  </a:lnTo>
                  <a:lnTo>
                    <a:pt x="0" y="74"/>
                  </a:lnTo>
                  <a:lnTo>
                    <a:pt x="1" y="66"/>
                  </a:lnTo>
                  <a:lnTo>
                    <a:pt x="4" y="57"/>
                  </a:lnTo>
                  <a:lnTo>
                    <a:pt x="7" y="50"/>
                  </a:lnTo>
                  <a:lnTo>
                    <a:pt x="11" y="43"/>
                  </a:lnTo>
                  <a:lnTo>
                    <a:pt x="15" y="36"/>
                  </a:lnTo>
                  <a:lnTo>
                    <a:pt x="26" y="23"/>
                  </a:lnTo>
                  <a:lnTo>
                    <a:pt x="40" y="14"/>
                  </a:lnTo>
                  <a:lnTo>
                    <a:pt x="56" y="7"/>
                  </a:lnTo>
                  <a:lnTo>
                    <a:pt x="74" y="1"/>
                  </a:lnTo>
                  <a:lnTo>
                    <a:pt x="82" y="1"/>
                  </a:lnTo>
                  <a:lnTo>
                    <a:pt x="92" y="0"/>
                  </a:lnTo>
                  <a:lnTo>
                    <a:pt x="5652" y="0"/>
                  </a:lnTo>
                  <a:lnTo>
                    <a:pt x="5670" y="1"/>
                  </a:lnTo>
                  <a:lnTo>
                    <a:pt x="5687" y="7"/>
                  </a:lnTo>
                  <a:lnTo>
                    <a:pt x="5702" y="14"/>
                  </a:lnTo>
                  <a:lnTo>
                    <a:pt x="5716" y="23"/>
                  </a:lnTo>
                  <a:lnTo>
                    <a:pt x="5708" y="23"/>
                  </a:lnTo>
                  <a:lnTo>
                    <a:pt x="5695" y="16"/>
                  </a:lnTo>
                  <a:lnTo>
                    <a:pt x="5681" y="11"/>
                  </a:lnTo>
                  <a:lnTo>
                    <a:pt x="5667" y="7"/>
                  </a:lnTo>
                  <a:lnTo>
                    <a:pt x="5652" y="5"/>
                  </a:lnTo>
                  <a:lnTo>
                    <a:pt x="92" y="5"/>
                  </a:lnTo>
                  <a:lnTo>
                    <a:pt x="74" y="7"/>
                  </a:lnTo>
                  <a:lnTo>
                    <a:pt x="59" y="12"/>
                  </a:lnTo>
                  <a:lnTo>
                    <a:pt x="43" y="19"/>
                  </a:lnTo>
                  <a:lnTo>
                    <a:pt x="30" y="28"/>
                  </a:lnTo>
                  <a:lnTo>
                    <a:pt x="21" y="40"/>
                  </a:lnTo>
                  <a:lnTo>
                    <a:pt x="12" y="53"/>
                  </a:lnTo>
                  <a:lnTo>
                    <a:pt x="7" y="67"/>
                  </a:lnTo>
                  <a:lnTo>
                    <a:pt x="5" y="74"/>
                  </a:lnTo>
                  <a:lnTo>
                    <a:pt x="5" y="82"/>
                  </a:lnTo>
                  <a:lnTo>
                    <a:pt x="5" y="558"/>
                  </a:lnTo>
                  <a:lnTo>
                    <a:pt x="0" y="55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22" name="Freeform 243"/>
            <p:cNvSpPr>
              <a:spLocks/>
            </p:cNvSpPr>
            <p:nvPr/>
          </p:nvSpPr>
          <p:spPr bwMode="auto">
            <a:xfrm>
              <a:off x="8" y="578"/>
              <a:ext cx="5638" cy="3736"/>
            </a:xfrm>
            <a:custGeom>
              <a:avLst/>
              <a:gdLst>
                <a:gd name="T0" fmla="*/ 92 w 5638"/>
                <a:gd name="T1" fmla="*/ 3736 h 3736"/>
                <a:gd name="T2" fmla="*/ 92 w 5638"/>
                <a:gd name="T3" fmla="*/ 3736 h 3736"/>
                <a:gd name="T4" fmla="*/ 82 w 5638"/>
                <a:gd name="T5" fmla="*/ 3736 h 3736"/>
                <a:gd name="T6" fmla="*/ 74 w 5638"/>
                <a:gd name="T7" fmla="*/ 3735 h 3736"/>
                <a:gd name="T8" fmla="*/ 56 w 5638"/>
                <a:gd name="T9" fmla="*/ 3731 h 3736"/>
                <a:gd name="T10" fmla="*/ 40 w 5638"/>
                <a:gd name="T11" fmla="*/ 3722 h 3736"/>
                <a:gd name="T12" fmla="*/ 26 w 5638"/>
                <a:gd name="T13" fmla="*/ 3713 h 3736"/>
                <a:gd name="T14" fmla="*/ 15 w 5638"/>
                <a:gd name="T15" fmla="*/ 3700 h 3736"/>
                <a:gd name="T16" fmla="*/ 11 w 5638"/>
                <a:gd name="T17" fmla="*/ 3694 h 3736"/>
                <a:gd name="T18" fmla="*/ 7 w 5638"/>
                <a:gd name="T19" fmla="*/ 3687 h 3736"/>
                <a:gd name="T20" fmla="*/ 4 w 5638"/>
                <a:gd name="T21" fmla="*/ 3679 h 3736"/>
                <a:gd name="T22" fmla="*/ 1 w 5638"/>
                <a:gd name="T23" fmla="*/ 3672 h 3736"/>
                <a:gd name="T24" fmla="*/ 0 w 5638"/>
                <a:gd name="T25" fmla="*/ 3663 h 3736"/>
                <a:gd name="T26" fmla="*/ 0 w 5638"/>
                <a:gd name="T27" fmla="*/ 3655 h 3736"/>
                <a:gd name="T28" fmla="*/ 0 w 5638"/>
                <a:gd name="T29" fmla="*/ 0 h 3736"/>
                <a:gd name="T30" fmla="*/ 5 w 5638"/>
                <a:gd name="T31" fmla="*/ 0 h 3736"/>
                <a:gd name="T32" fmla="*/ 5 w 5638"/>
                <a:gd name="T33" fmla="*/ 3655 h 3736"/>
                <a:gd name="T34" fmla="*/ 5 w 5638"/>
                <a:gd name="T35" fmla="*/ 3655 h 3736"/>
                <a:gd name="T36" fmla="*/ 5 w 5638"/>
                <a:gd name="T37" fmla="*/ 3662 h 3736"/>
                <a:gd name="T38" fmla="*/ 7 w 5638"/>
                <a:gd name="T39" fmla="*/ 3670 h 3736"/>
                <a:gd name="T40" fmla="*/ 12 w 5638"/>
                <a:gd name="T41" fmla="*/ 3684 h 3736"/>
                <a:gd name="T42" fmla="*/ 21 w 5638"/>
                <a:gd name="T43" fmla="*/ 3697 h 3736"/>
                <a:gd name="T44" fmla="*/ 30 w 5638"/>
                <a:gd name="T45" fmla="*/ 3708 h 3736"/>
                <a:gd name="T46" fmla="*/ 43 w 5638"/>
                <a:gd name="T47" fmla="*/ 3718 h 3736"/>
                <a:gd name="T48" fmla="*/ 59 w 5638"/>
                <a:gd name="T49" fmla="*/ 3725 h 3736"/>
                <a:gd name="T50" fmla="*/ 74 w 5638"/>
                <a:gd name="T51" fmla="*/ 3729 h 3736"/>
                <a:gd name="T52" fmla="*/ 92 w 5638"/>
                <a:gd name="T53" fmla="*/ 3731 h 3736"/>
                <a:gd name="T54" fmla="*/ 5638 w 5638"/>
                <a:gd name="T55" fmla="*/ 3731 h 3736"/>
                <a:gd name="T56" fmla="*/ 5638 w 5638"/>
                <a:gd name="T57" fmla="*/ 3736 h 3736"/>
                <a:gd name="T58" fmla="*/ 92 w 5638"/>
                <a:gd name="T59" fmla="*/ 3736 h 37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638" h="3736">
                  <a:moveTo>
                    <a:pt x="92" y="3736"/>
                  </a:moveTo>
                  <a:lnTo>
                    <a:pt x="92" y="3736"/>
                  </a:lnTo>
                  <a:lnTo>
                    <a:pt x="82" y="3736"/>
                  </a:lnTo>
                  <a:lnTo>
                    <a:pt x="74" y="3735"/>
                  </a:lnTo>
                  <a:lnTo>
                    <a:pt x="56" y="3731"/>
                  </a:lnTo>
                  <a:lnTo>
                    <a:pt x="40" y="3722"/>
                  </a:lnTo>
                  <a:lnTo>
                    <a:pt x="26" y="3713"/>
                  </a:lnTo>
                  <a:lnTo>
                    <a:pt x="15" y="3700"/>
                  </a:lnTo>
                  <a:lnTo>
                    <a:pt x="11" y="3694"/>
                  </a:lnTo>
                  <a:lnTo>
                    <a:pt x="7" y="3687"/>
                  </a:lnTo>
                  <a:lnTo>
                    <a:pt x="4" y="3679"/>
                  </a:lnTo>
                  <a:lnTo>
                    <a:pt x="1" y="3672"/>
                  </a:lnTo>
                  <a:lnTo>
                    <a:pt x="0" y="3663"/>
                  </a:lnTo>
                  <a:lnTo>
                    <a:pt x="0" y="365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3655"/>
                  </a:lnTo>
                  <a:lnTo>
                    <a:pt x="5" y="3662"/>
                  </a:lnTo>
                  <a:lnTo>
                    <a:pt x="7" y="3670"/>
                  </a:lnTo>
                  <a:lnTo>
                    <a:pt x="12" y="3684"/>
                  </a:lnTo>
                  <a:lnTo>
                    <a:pt x="21" y="3697"/>
                  </a:lnTo>
                  <a:lnTo>
                    <a:pt x="30" y="3708"/>
                  </a:lnTo>
                  <a:lnTo>
                    <a:pt x="43" y="3718"/>
                  </a:lnTo>
                  <a:lnTo>
                    <a:pt x="59" y="3725"/>
                  </a:lnTo>
                  <a:lnTo>
                    <a:pt x="74" y="3729"/>
                  </a:lnTo>
                  <a:lnTo>
                    <a:pt x="92" y="3731"/>
                  </a:lnTo>
                  <a:lnTo>
                    <a:pt x="5638" y="3731"/>
                  </a:lnTo>
                  <a:lnTo>
                    <a:pt x="5638" y="3736"/>
                  </a:lnTo>
                  <a:lnTo>
                    <a:pt x="92" y="373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23" name="Freeform 244"/>
            <p:cNvSpPr>
              <a:spLocks/>
            </p:cNvSpPr>
            <p:nvPr/>
          </p:nvSpPr>
          <p:spPr bwMode="auto">
            <a:xfrm>
              <a:off x="8" y="560"/>
              <a:ext cx="5" cy="18"/>
            </a:xfrm>
            <a:custGeom>
              <a:avLst/>
              <a:gdLst>
                <a:gd name="T0" fmla="*/ 5 w 5"/>
                <a:gd name="T1" fmla="*/ 4 h 18"/>
                <a:gd name="T2" fmla="*/ 5 w 5"/>
                <a:gd name="T3" fmla="*/ 18 h 18"/>
                <a:gd name="T4" fmla="*/ 0 w 5"/>
                <a:gd name="T5" fmla="*/ 18 h 18"/>
                <a:gd name="T6" fmla="*/ 0 w 5"/>
                <a:gd name="T7" fmla="*/ 0 h 18"/>
                <a:gd name="T8" fmla="*/ 0 w 5"/>
                <a:gd name="T9" fmla="*/ 0 h 18"/>
                <a:gd name="T10" fmla="*/ 5 w 5"/>
                <a:gd name="T11" fmla="*/ 4 h 18"/>
                <a:gd name="T12" fmla="*/ 5 w 5"/>
                <a:gd name="T13" fmla="*/ 4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18">
                  <a:moveTo>
                    <a:pt x="5" y="4"/>
                  </a:moveTo>
                  <a:lnTo>
                    <a:pt x="5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24" name="Freeform 245"/>
            <p:cNvSpPr>
              <a:spLocks/>
            </p:cNvSpPr>
            <p:nvPr/>
          </p:nvSpPr>
          <p:spPr bwMode="auto">
            <a:xfrm>
              <a:off x="6" y="4"/>
              <a:ext cx="5727" cy="556"/>
            </a:xfrm>
            <a:custGeom>
              <a:avLst/>
              <a:gdLst>
                <a:gd name="T0" fmla="*/ 94 w 5727"/>
                <a:gd name="T1" fmla="*/ 2 h 556"/>
                <a:gd name="T2" fmla="*/ 94 w 5727"/>
                <a:gd name="T3" fmla="*/ 2 h 556"/>
                <a:gd name="T4" fmla="*/ 84 w 5727"/>
                <a:gd name="T5" fmla="*/ 3 h 556"/>
                <a:gd name="T6" fmla="*/ 76 w 5727"/>
                <a:gd name="T7" fmla="*/ 3 h 556"/>
                <a:gd name="T8" fmla="*/ 58 w 5727"/>
                <a:gd name="T9" fmla="*/ 9 h 556"/>
                <a:gd name="T10" fmla="*/ 42 w 5727"/>
                <a:gd name="T11" fmla="*/ 16 h 556"/>
                <a:gd name="T12" fmla="*/ 28 w 5727"/>
                <a:gd name="T13" fmla="*/ 25 h 556"/>
                <a:gd name="T14" fmla="*/ 17 w 5727"/>
                <a:gd name="T15" fmla="*/ 38 h 556"/>
                <a:gd name="T16" fmla="*/ 13 w 5727"/>
                <a:gd name="T17" fmla="*/ 45 h 556"/>
                <a:gd name="T18" fmla="*/ 9 w 5727"/>
                <a:gd name="T19" fmla="*/ 52 h 556"/>
                <a:gd name="T20" fmla="*/ 6 w 5727"/>
                <a:gd name="T21" fmla="*/ 59 h 556"/>
                <a:gd name="T22" fmla="*/ 3 w 5727"/>
                <a:gd name="T23" fmla="*/ 68 h 556"/>
                <a:gd name="T24" fmla="*/ 2 w 5727"/>
                <a:gd name="T25" fmla="*/ 76 h 556"/>
                <a:gd name="T26" fmla="*/ 2 w 5727"/>
                <a:gd name="T27" fmla="*/ 84 h 556"/>
                <a:gd name="T28" fmla="*/ 2 w 5727"/>
                <a:gd name="T29" fmla="*/ 556 h 556"/>
                <a:gd name="T30" fmla="*/ 2 w 5727"/>
                <a:gd name="T31" fmla="*/ 556 h 556"/>
                <a:gd name="T32" fmla="*/ 0 w 5727"/>
                <a:gd name="T33" fmla="*/ 553 h 556"/>
                <a:gd name="T34" fmla="*/ 0 w 5727"/>
                <a:gd name="T35" fmla="*/ 519 h 556"/>
                <a:gd name="T36" fmla="*/ 0 w 5727"/>
                <a:gd name="T37" fmla="*/ 59 h 556"/>
                <a:gd name="T38" fmla="*/ 0 w 5727"/>
                <a:gd name="T39" fmla="*/ 59 h 556"/>
                <a:gd name="T40" fmla="*/ 4 w 5727"/>
                <a:gd name="T41" fmla="*/ 49 h 556"/>
                <a:gd name="T42" fmla="*/ 9 w 5727"/>
                <a:gd name="T43" fmla="*/ 41 h 556"/>
                <a:gd name="T44" fmla="*/ 14 w 5727"/>
                <a:gd name="T45" fmla="*/ 34 h 556"/>
                <a:gd name="T46" fmla="*/ 20 w 5727"/>
                <a:gd name="T47" fmla="*/ 27 h 556"/>
                <a:gd name="T48" fmla="*/ 27 w 5727"/>
                <a:gd name="T49" fmla="*/ 20 h 556"/>
                <a:gd name="T50" fmla="*/ 35 w 5727"/>
                <a:gd name="T51" fmla="*/ 14 h 556"/>
                <a:gd name="T52" fmla="*/ 44 w 5727"/>
                <a:gd name="T53" fmla="*/ 9 h 556"/>
                <a:gd name="T54" fmla="*/ 52 w 5727"/>
                <a:gd name="T55" fmla="*/ 4 h 556"/>
                <a:gd name="T56" fmla="*/ 52 w 5727"/>
                <a:gd name="T57" fmla="*/ 4 h 556"/>
                <a:gd name="T58" fmla="*/ 90 w 5727"/>
                <a:gd name="T59" fmla="*/ 2 h 556"/>
                <a:gd name="T60" fmla="*/ 132 w 5727"/>
                <a:gd name="T61" fmla="*/ 0 h 556"/>
                <a:gd name="T62" fmla="*/ 5613 w 5727"/>
                <a:gd name="T63" fmla="*/ 0 h 556"/>
                <a:gd name="T64" fmla="*/ 5613 w 5727"/>
                <a:gd name="T65" fmla="*/ 0 h 556"/>
                <a:gd name="T66" fmla="*/ 5658 w 5727"/>
                <a:gd name="T67" fmla="*/ 2 h 556"/>
                <a:gd name="T68" fmla="*/ 5696 w 5727"/>
                <a:gd name="T69" fmla="*/ 6 h 556"/>
                <a:gd name="T70" fmla="*/ 5696 w 5727"/>
                <a:gd name="T71" fmla="*/ 6 h 556"/>
                <a:gd name="T72" fmla="*/ 5704 w 5727"/>
                <a:gd name="T73" fmla="*/ 9 h 556"/>
                <a:gd name="T74" fmla="*/ 5713 w 5727"/>
                <a:gd name="T75" fmla="*/ 14 h 556"/>
                <a:gd name="T76" fmla="*/ 5720 w 5727"/>
                <a:gd name="T77" fmla="*/ 20 h 556"/>
                <a:gd name="T78" fmla="*/ 5727 w 5727"/>
                <a:gd name="T79" fmla="*/ 25 h 556"/>
                <a:gd name="T80" fmla="*/ 5718 w 5727"/>
                <a:gd name="T81" fmla="*/ 25 h 556"/>
                <a:gd name="T82" fmla="*/ 5718 w 5727"/>
                <a:gd name="T83" fmla="*/ 25 h 556"/>
                <a:gd name="T84" fmla="*/ 5704 w 5727"/>
                <a:gd name="T85" fmla="*/ 16 h 556"/>
                <a:gd name="T86" fmla="*/ 5689 w 5727"/>
                <a:gd name="T87" fmla="*/ 9 h 556"/>
                <a:gd name="T88" fmla="*/ 5672 w 5727"/>
                <a:gd name="T89" fmla="*/ 3 h 556"/>
                <a:gd name="T90" fmla="*/ 5654 w 5727"/>
                <a:gd name="T91" fmla="*/ 2 h 556"/>
                <a:gd name="T92" fmla="*/ 94 w 5727"/>
                <a:gd name="T93" fmla="*/ 2 h 55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27" h="556">
                  <a:moveTo>
                    <a:pt x="94" y="2"/>
                  </a:moveTo>
                  <a:lnTo>
                    <a:pt x="94" y="2"/>
                  </a:lnTo>
                  <a:lnTo>
                    <a:pt x="84" y="3"/>
                  </a:lnTo>
                  <a:lnTo>
                    <a:pt x="76" y="3"/>
                  </a:lnTo>
                  <a:lnTo>
                    <a:pt x="58" y="9"/>
                  </a:lnTo>
                  <a:lnTo>
                    <a:pt x="42" y="16"/>
                  </a:lnTo>
                  <a:lnTo>
                    <a:pt x="28" y="25"/>
                  </a:lnTo>
                  <a:lnTo>
                    <a:pt x="17" y="38"/>
                  </a:lnTo>
                  <a:lnTo>
                    <a:pt x="13" y="45"/>
                  </a:lnTo>
                  <a:lnTo>
                    <a:pt x="9" y="52"/>
                  </a:lnTo>
                  <a:lnTo>
                    <a:pt x="6" y="59"/>
                  </a:lnTo>
                  <a:lnTo>
                    <a:pt x="3" y="68"/>
                  </a:lnTo>
                  <a:lnTo>
                    <a:pt x="2" y="76"/>
                  </a:lnTo>
                  <a:lnTo>
                    <a:pt x="2" y="84"/>
                  </a:lnTo>
                  <a:lnTo>
                    <a:pt x="2" y="556"/>
                  </a:lnTo>
                  <a:lnTo>
                    <a:pt x="0" y="553"/>
                  </a:lnTo>
                  <a:lnTo>
                    <a:pt x="0" y="519"/>
                  </a:lnTo>
                  <a:lnTo>
                    <a:pt x="0" y="59"/>
                  </a:lnTo>
                  <a:lnTo>
                    <a:pt x="4" y="49"/>
                  </a:lnTo>
                  <a:lnTo>
                    <a:pt x="9" y="41"/>
                  </a:lnTo>
                  <a:lnTo>
                    <a:pt x="14" y="34"/>
                  </a:lnTo>
                  <a:lnTo>
                    <a:pt x="20" y="27"/>
                  </a:lnTo>
                  <a:lnTo>
                    <a:pt x="27" y="20"/>
                  </a:lnTo>
                  <a:lnTo>
                    <a:pt x="35" y="14"/>
                  </a:lnTo>
                  <a:lnTo>
                    <a:pt x="44" y="9"/>
                  </a:lnTo>
                  <a:lnTo>
                    <a:pt x="52" y="4"/>
                  </a:lnTo>
                  <a:lnTo>
                    <a:pt x="90" y="2"/>
                  </a:lnTo>
                  <a:lnTo>
                    <a:pt x="132" y="0"/>
                  </a:lnTo>
                  <a:lnTo>
                    <a:pt x="5613" y="0"/>
                  </a:lnTo>
                  <a:lnTo>
                    <a:pt x="5658" y="2"/>
                  </a:lnTo>
                  <a:lnTo>
                    <a:pt x="5696" y="6"/>
                  </a:lnTo>
                  <a:lnTo>
                    <a:pt x="5704" y="9"/>
                  </a:lnTo>
                  <a:lnTo>
                    <a:pt x="5713" y="14"/>
                  </a:lnTo>
                  <a:lnTo>
                    <a:pt x="5720" y="20"/>
                  </a:lnTo>
                  <a:lnTo>
                    <a:pt x="5727" y="25"/>
                  </a:lnTo>
                  <a:lnTo>
                    <a:pt x="5718" y="25"/>
                  </a:lnTo>
                  <a:lnTo>
                    <a:pt x="5704" y="16"/>
                  </a:lnTo>
                  <a:lnTo>
                    <a:pt x="5689" y="9"/>
                  </a:lnTo>
                  <a:lnTo>
                    <a:pt x="5672" y="3"/>
                  </a:lnTo>
                  <a:lnTo>
                    <a:pt x="5654" y="2"/>
                  </a:lnTo>
                  <a:lnTo>
                    <a:pt x="94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25" name="Freeform 246"/>
            <p:cNvSpPr>
              <a:spLocks/>
            </p:cNvSpPr>
            <p:nvPr/>
          </p:nvSpPr>
          <p:spPr bwMode="auto">
            <a:xfrm>
              <a:off x="6" y="557"/>
              <a:ext cx="2" cy="21"/>
            </a:xfrm>
            <a:custGeom>
              <a:avLst/>
              <a:gdLst>
                <a:gd name="T0" fmla="*/ 0 w 2"/>
                <a:gd name="T1" fmla="*/ 21 h 21"/>
                <a:gd name="T2" fmla="*/ 0 w 2"/>
                <a:gd name="T3" fmla="*/ 0 h 21"/>
                <a:gd name="T4" fmla="*/ 0 w 2"/>
                <a:gd name="T5" fmla="*/ 0 h 21"/>
                <a:gd name="T6" fmla="*/ 2 w 2"/>
                <a:gd name="T7" fmla="*/ 3 h 21"/>
                <a:gd name="T8" fmla="*/ 2 w 2"/>
                <a:gd name="T9" fmla="*/ 21 h 21"/>
                <a:gd name="T10" fmla="*/ 0 w 2"/>
                <a:gd name="T11" fmla="*/ 21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21">
                  <a:moveTo>
                    <a:pt x="0" y="21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2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26" name="Freeform 247"/>
            <p:cNvSpPr>
              <a:spLocks/>
            </p:cNvSpPr>
            <p:nvPr/>
          </p:nvSpPr>
          <p:spPr bwMode="auto">
            <a:xfrm>
              <a:off x="2" y="63"/>
              <a:ext cx="5691" cy="4257"/>
            </a:xfrm>
            <a:custGeom>
              <a:avLst/>
              <a:gdLst>
                <a:gd name="T0" fmla="*/ 98 w 5691"/>
                <a:gd name="T1" fmla="*/ 4257 h 4257"/>
                <a:gd name="T2" fmla="*/ 98 w 5691"/>
                <a:gd name="T3" fmla="*/ 4257 h 4257"/>
                <a:gd name="T4" fmla="*/ 88 w 5691"/>
                <a:gd name="T5" fmla="*/ 4257 h 4257"/>
                <a:gd name="T6" fmla="*/ 79 w 5691"/>
                <a:gd name="T7" fmla="*/ 4256 h 4257"/>
                <a:gd name="T8" fmla="*/ 69 w 5691"/>
                <a:gd name="T9" fmla="*/ 4253 h 4257"/>
                <a:gd name="T10" fmla="*/ 60 w 5691"/>
                <a:gd name="T11" fmla="*/ 4250 h 4257"/>
                <a:gd name="T12" fmla="*/ 43 w 5691"/>
                <a:gd name="T13" fmla="*/ 4243 h 4257"/>
                <a:gd name="T14" fmla="*/ 29 w 5691"/>
                <a:gd name="T15" fmla="*/ 4232 h 4257"/>
                <a:gd name="T16" fmla="*/ 22 w 5691"/>
                <a:gd name="T17" fmla="*/ 4226 h 4257"/>
                <a:gd name="T18" fmla="*/ 17 w 5691"/>
                <a:gd name="T19" fmla="*/ 4219 h 4257"/>
                <a:gd name="T20" fmla="*/ 13 w 5691"/>
                <a:gd name="T21" fmla="*/ 4212 h 4257"/>
                <a:gd name="T22" fmla="*/ 8 w 5691"/>
                <a:gd name="T23" fmla="*/ 4204 h 4257"/>
                <a:gd name="T24" fmla="*/ 4 w 5691"/>
                <a:gd name="T25" fmla="*/ 4195 h 4257"/>
                <a:gd name="T26" fmla="*/ 1 w 5691"/>
                <a:gd name="T27" fmla="*/ 4187 h 4257"/>
                <a:gd name="T28" fmla="*/ 0 w 5691"/>
                <a:gd name="T29" fmla="*/ 4178 h 4257"/>
                <a:gd name="T30" fmla="*/ 0 w 5691"/>
                <a:gd name="T31" fmla="*/ 4170 h 4257"/>
                <a:gd name="T32" fmla="*/ 0 w 5691"/>
                <a:gd name="T33" fmla="*/ 25 h 4257"/>
                <a:gd name="T34" fmla="*/ 0 w 5691"/>
                <a:gd name="T35" fmla="*/ 25 h 4257"/>
                <a:gd name="T36" fmla="*/ 1 w 5691"/>
                <a:gd name="T37" fmla="*/ 13 h 4257"/>
                <a:gd name="T38" fmla="*/ 4 w 5691"/>
                <a:gd name="T39" fmla="*/ 0 h 4257"/>
                <a:gd name="T40" fmla="*/ 4 w 5691"/>
                <a:gd name="T41" fmla="*/ 460 h 4257"/>
                <a:gd name="T42" fmla="*/ 4 w 5691"/>
                <a:gd name="T43" fmla="*/ 494 h 4257"/>
                <a:gd name="T44" fmla="*/ 4 w 5691"/>
                <a:gd name="T45" fmla="*/ 515 h 4257"/>
                <a:gd name="T46" fmla="*/ 6 w 5691"/>
                <a:gd name="T47" fmla="*/ 515 h 4257"/>
                <a:gd name="T48" fmla="*/ 6 w 5691"/>
                <a:gd name="T49" fmla="*/ 4170 h 4257"/>
                <a:gd name="T50" fmla="*/ 6 w 5691"/>
                <a:gd name="T51" fmla="*/ 4170 h 4257"/>
                <a:gd name="T52" fmla="*/ 6 w 5691"/>
                <a:gd name="T53" fmla="*/ 4178 h 4257"/>
                <a:gd name="T54" fmla="*/ 7 w 5691"/>
                <a:gd name="T55" fmla="*/ 4187 h 4257"/>
                <a:gd name="T56" fmla="*/ 10 w 5691"/>
                <a:gd name="T57" fmla="*/ 4194 h 4257"/>
                <a:gd name="T58" fmla="*/ 13 w 5691"/>
                <a:gd name="T59" fmla="*/ 4202 h 4257"/>
                <a:gd name="T60" fmla="*/ 17 w 5691"/>
                <a:gd name="T61" fmla="*/ 4209 h 4257"/>
                <a:gd name="T62" fmla="*/ 21 w 5691"/>
                <a:gd name="T63" fmla="*/ 4215 h 4257"/>
                <a:gd name="T64" fmla="*/ 32 w 5691"/>
                <a:gd name="T65" fmla="*/ 4228 h 4257"/>
                <a:gd name="T66" fmla="*/ 46 w 5691"/>
                <a:gd name="T67" fmla="*/ 4237 h 4257"/>
                <a:gd name="T68" fmla="*/ 62 w 5691"/>
                <a:gd name="T69" fmla="*/ 4246 h 4257"/>
                <a:gd name="T70" fmla="*/ 80 w 5691"/>
                <a:gd name="T71" fmla="*/ 4250 h 4257"/>
                <a:gd name="T72" fmla="*/ 88 w 5691"/>
                <a:gd name="T73" fmla="*/ 4251 h 4257"/>
                <a:gd name="T74" fmla="*/ 98 w 5691"/>
                <a:gd name="T75" fmla="*/ 4251 h 4257"/>
                <a:gd name="T76" fmla="*/ 5644 w 5691"/>
                <a:gd name="T77" fmla="*/ 4251 h 4257"/>
                <a:gd name="T78" fmla="*/ 5658 w 5691"/>
                <a:gd name="T79" fmla="*/ 4251 h 4257"/>
                <a:gd name="T80" fmla="*/ 5691 w 5691"/>
                <a:gd name="T81" fmla="*/ 4251 h 4257"/>
                <a:gd name="T82" fmla="*/ 5691 w 5691"/>
                <a:gd name="T83" fmla="*/ 4251 h 4257"/>
                <a:gd name="T84" fmla="*/ 5676 w 5691"/>
                <a:gd name="T85" fmla="*/ 4256 h 4257"/>
                <a:gd name="T86" fmla="*/ 5658 w 5691"/>
                <a:gd name="T87" fmla="*/ 4257 h 4257"/>
                <a:gd name="T88" fmla="*/ 98 w 5691"/>
                <a:gd name="T89" fmla="*/ 4257 h 42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691" h="4257">
                  <a:moveTo>
                    <a:pt x="98" y="4257"/>
                  </a:moveTo>
                  <a:lnTo>
                    <a:pt x="98" y="4257"/>
                  </a:lnTo>
                  <a:lnTo>
                    <a:pt x="88" y="4257"/>
                  </a:lnTo>
                  <a:lnTo>
                    <a:pt x="79" y="4256"/>
                  </a:lnTo>
                  <a:lnTo>
                    <a:pt x="69" y="4253"/>
                  </a:lnTo>
                  <a:lnTo>
                    <a:pt x="60" y="4250"/>
                  </a:lnTo>
                  <a:lnTo>
                    <a:pt x="43" y="4243"/>
                  </a:lnTo>
                  <a:lnTo>
                    <a:pt x="29" y="4232"/>
                  </a:lnTo>
                  <a:lnTo>
                    <a:pt x="22" y="4226"/>
                  </a:lnTo>
                  <a:lnTo>
                    <a:pt x="17" y="4219"/>
                  </a:lnTo>
                  <a:lnTo>
                    <a:pt x="13" y="4212"/>
                  </a:lnTo>
                  <a:lnTo>
                    <a:pt x="8" y="4204"/>
                  </a:lnTo>
                  <a:lnTo>
                    <a:pt x="4" y="4195"/>
                  </a:lnTo>
                  <a:lnTo>
                    <a:pt x="1" y="4187"/>
                  </a:lnTo>
                  <a:lnTo>
                    <a:pt x="0" y="4178"/>
                  </a:lnTo>
                  <a:lnTo>
                    <a:pt x="0" y="4170"/>
                  </a:lnTo>
                  <a:lnTo>
                    <a:pt x="0" y="25"/>
                  </a:lnTo>
                  <a:lnTo>
                    <a:pt x="1" y="13"/>
                  </a:lnTo>
                  <a:lnTo>
                    <a:pt x="4" y="0"/>
                  </a:lnTo>
                  <a:lnTo>
                    <a:pt x="4" y="460"/>
                  </a:lnTo>
                  <a:lnTo>
                    <a:pt x="4" y="494"/>
                  </a:lnTo>
                  <a:lnTo>
                    <a:pt x="4" y="515"/>
                  </a:lnTo>
                  <a:lnTo>
                    <a:pt x="6" y="515"/>
                  </a:lnTo>
                  <a:lnTo>
                    <a:pt x="6" y="4170"/>
                  </a:lnTo>
                  <a:lnTo>
                    <a:pt x="6" y="4178"/>
                  </a:lnTo>
                  <a:lnTo>
                    <a:pt x="7" y="4187"/>
                  </a:lnTo>
                  <a:lnTo>
                    <a:pt x="10" y="4194"/>
                  </a:lnTo>
                  <a:lnTo>
                    <a:pt x="13" y="4202"/>
                  </a:lnTo>
                  <a:lnTo>
                    <a:pt x="17" y="4209"/>
                  </a:lnTo>
                  <a:lnTo>
                    <a:pt x="21" y="4215"/>
                  </a:lnTo>
                  <a:lnTo>
                    <a:pt x="32" y="4228"/>
                  </a:lnTo>
                  <a:lnTo>
                    <a:pt x="46" y="4237"/>
                  </a:lnTo>
                  <a:lnTo>
                    <a:pt x="62" y="4246"/>
                  </a:lnTo>
                  <a:lnTo>
                    <a:pt x="80" y="4250"/>
                  </a:lnTo>
                  <a:lnTo>
                    <a:pt x="88" y="4251"/>
                  </a:lnTo>
                  <a:lnTo>
                    <a:pt x="98" y="4251"/>
                  </a:lnTo>
                  <a:lnTo>
                    <a:pt x="5644" y="4251"/>
                  </a:lnTo>
                  <a:lnTo>
                    <a:pt x="5658" y="4251"/>
                  </a:lnTo>
                  <a:lnTo>
                    <a:pt x="5691" y="4251"/>
                  </a:lnTo>
                  <a:lnTo>
                    <a:pt x="5676" y="4256"/>
                  </a:lnTo>
                  <a:lnTo>
                    <a:pt x="5658" y="4257"/>
                  </a:lnTo>
                  <a:lnTo>
                    <a:pt x="98" y="425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B31CC6-AF83-49D6-86B0-054EB0E73A98}"/>
              </a:ext>
            </a:extLst>
          </p:cNvPr>
          <p:cNvSpPr txBox="1"/>
          <p:nvPr/>
        </p:nvSpPr>
        <p:spPr>
          <a:xfrm>
            <a:off x="0" y="13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 Nova" panose="020B0504020202020204" pitchFamily="34" charset="0"/>
              </a:rPr>
              <a:t>Login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43064F-FF20-4CB0-984F-8E7A8646380C}"/>
              </a:ext>
            </a:extLst>
          </p:cNvPr>
          <p:cNvSpPr/>
          <p:nvPr/>
        </p:nvSpPr>
        <p:spPr>
          <a:xfrm>
            <a:off x="3460205" y="3425304"/>
            <a:ext cx="2318455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C96FB52-0670-4E04-8C24-D5DD8DD6CE71}"/>
              </a:ext>
            </a:extLst>
          </p:cNvPr>
          <p:cNvSpPr/>
          <p:nvPr/>
        </p:nvSpPr>
        <p:spPr>
          <a:xfrm>
            <a:off x="3463497" y="3903187"/>
            <a:ext cx="2318455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DF1A109-1EA2-457C-9EB9-370E138454D8}"/>
              </a:ext>
            </a:extLst>
          </p:cNvPr>
          <p:cNvSpPr/>
          <p:nvPr/>
        </p:nvSpPr>
        <p:spPr>
          <a:xfrm>
            <a:off x="3468102" y="4255034"/>
            <a:ext cx="2318455" cy="21602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 Nova Light" panose="020B0304020202020204" pitchFamily="34" charset="0"/>
              </a:rPr>
              <a:t>Login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57442-E780-4498-8616-00F98441E871}"/>
              </a:ext>
            </a:extLst>
          </p:cNvPr>
          <p:cNvSpPr txBox="1"/>
          <p:nvPr/>
        </p:nvSpPr>
        <p:spPr>
          <a:xfrm>
            <a:off x="3953971" y="4530774"/>
            <a:ext cx="134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rgbClr val="0070C0"/>
                </a:solidFill>
                <a:latin typeface="Arial Nova" panose="020B0504020202020204" pitchFamily="34" charset="0"/>
              </a:rPr>
              <a:t>Request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E8F76-8E45-4C3A-98FB-D1E175720808}"/>
              </a:ext>
            </a:extLst>
          </p:cNvPr>
          <p:cNvSpPr txBox="1"/>
          <p:nvPr/>
        </p:nvSpPr>
        <p:spPr>
          <a:xfrm>
            <a:off x="3377191" y="3188936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 Nova Light" panose="020B0304020202020204" pitchFamily="34" charset="0"/>
              </a:rPr>
              <a:t>Username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A81FCBF-744C-4008-8F9D-C63B8D9FEF1F}"/>
              </a:ext>
            </a:extLst>
          </p:cNvPr>
          <p:cNvSpPr txBox="1"/>
          <p:nvPr/>
        </p:nvSpPr>
        <p:spPr>
          <a:xfrm>
            <a:off x="3376522" y="3650169"/>
            <a:ext cx="824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 Nova Light" panose="020B0304020202020204" pitchFamily="34" charset="0"/>
              </a:rPr>
              <a:t>Password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269CF-3B51-466A-AE7D-BB578A2C152D}"/>
              </a:ext>
            </a:extLst>
          </p:cNvPr>
          <p:cNvSpPr/>
          <p:nvPr/>
        </p:nvSpPr>
        <p:spPr>
          <a:xfrm>
            <a:off x="3376522" y="2867752"/>
            <a:ext cx="739305" cy="343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70C0"/>
                </a:solidFill>
                <a:latin typeface="Odin Rounded" panose="020F00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GB" sz="1100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0" name="Picture 269">
            <a:extLst>
              <a:ext uri="{FF2B5EF4-FFF2-40B4-BE49-F238E27FC236}">
                <a16:creationId xmlns:a16="http://schemas.microsoft.com/office/drawing/2014/main" id="{26B8D559-D181-49D4-BABA-2A77EAE6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70" y="1908410"/>
            <a:ext cx="3365515" cy="8728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1CE8D0AC-3D0C-4498-929F-D4173A51A6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6399" y="836712"/>
            <a:ext cx="7351201" cy="5517232"/>
            <a:chOff x="2" y="0"/>
            <a:chExt cx="575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7D745D2-D98A-4A04-91E1-74A90273019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575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205">
              <a:extLst>
                <a:ext uri="{FF2B5EF4-FFF2-40B4-BE49-F238E27FC236}">
                  <a16:creationId xmlns:a16="http://schemas.microsoft.com/office/drawing/2014/main" id="{6E307733-0B30-44A6-BDEC-5BC6947BF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" y="11"/>
              <a:ext cx="5745" cy="4303"/>
              <a:chOff x="13" y="11"/>
              <a:chExt cx="5745" cy="4303"/>
            </a:xfrm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66BBD97A-1742-4F00-BFE9-0F5F9BF9E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2" y="59"/>
                <a:ext cx="6" cy="4203"/>
              </a:xfrm>
              <a:custGeom>
                <a:avLst/>
                <a:gdLst>
                  <a:gd name="T0" fmla="*/ 6 w 6"/>
                  <a:gd name="T1" fmla="*/ 4174 h 4203"/>
                  <a:gd name="T2" fmla="*/ 6 w 6"/>
                  <a:gd name="T3" fmla="*/ 4174 h 4203"/>
                  <a:gd name="T4" fmla="*/ 5 w 6"/>
                  <a:gd name="T5" fmla="*/ 4188 h 4203"/>
                  <a:gd name="T6" fmla="*/ 0 w 6"/>
                  <a:gd name="T7" fmla="*/ 4203 h 4203"/>
                  <a:gd name="T8" fmla="*/ 0 w 6"/>
                  <a:gd name="T9" fmla="*/ 4174 h 4203"/>
                  <a:gd name="T10" fmla="*/ 0 w 6"/>
                  <a:gd name="T11" fmla="*/ 519 h 4203"/>
                  <a:gd name="T12" fmla="*/ 0 w 6"/>
                  <a:gd name="T13" fmla="*/ 29 h 4203"/>
                  <a:gd name="T14" fmla="*/ 0 w 6"/>
                  <a:gd name="T15" fmla="*/ 0 h 4203"/>
                  <a:gd name="T16" fmla="*/ 0 w 6"/>
                  <a:gd name="T17" fmla="*/ 0 h 4203"/>
                  <a:gd name="T18" fmla="*/ 5 w 6"/>
                  <a:gd name="T19" fmla="*/ 14 h 4203"/>
                  <a:gd name="T20" fmla="*/ 6 w 6"/>
                  <a:gd name="T21" fmla="*/ 29 h 4203"/>
                  <a:gd name="T22" fmla="*/ 6 w 6"/>
                  <a:gd name="T23" fmla="*/ 4174 h 420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" h="4203">
                    <a:moveTo>
                      <a:pt x="6" y="4174"/>
                    </a:moveTo>
                    <a:lnTo>
                      <a:pt x="6" y="4174"/>
                    </a:lnTo>
                    <a:lnTo>
                      <a:pt x="5" y="4188"/>
                    </a:lnTo>
                    <a:lnTo>
                      <a:pt x="0" y="4203"/>
                    </a:lnTo>
                    <a:lnTo>
                      <a:pt x="0" y="4174"/>
                    </a:lnTo>
                    <a:lnTo>
                      <a:pt x="0" y="519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5" y="14"/>
                    </a:lnTo>
                    <a:lnTo>
                      <a:pt x="6" y="29"/>
                    </a:lnTo>
                    <a:lnTo>
                      <a:pt x="6" y="417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F8BCAE91-5509-432C-9D30-5706F2A75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1" y="56"/>
                <a:ext cx="1" cy="32"/>
              </a:xfrm>
              <a:custGeom>
                <a:avLst/>
                <a:gdLst>
                  <a:gd name="T0" fmla="*/ 1 w 1"/>
                  <a:gd name="T1" fmla="*/ 32 h 32"/>
                  <a:gd name="T2" fmla="*/ 1 w 1"/>
                  <a:gd name="T3" fmla="*/ 32 h 32"/>
                  <a:gd name="T4" fmla="*/ 0 w 1"/>
                  <a:gd name="T5" fmla="*/ 18 h 32"/>
                  <a:gd name="T6" fmla="*/ 0 w 1"/>
                  <a:gd name="T7" fmla="*/ 0 h 32"/>
                  <a:gd name="T8" fmla="*/ 0 w 1"/>
                  <a:gd name="T9" fmla="*/ 0 h 32"/>
                  <a:gd name="T10" fmla="*/ 1 w 1"/>
                  <a:gd name="T11" fmla="*/ 3 h 32"/>
                  <a:gd name="T12" fmla="*/ 1 w 1"/>
                  <a:gd name="T13" fmla="*/ 32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32">
                    <a:moveTo>
                      <a:pt x="1" y="32"/>
                    </a:moveTo>
                    <a:lnTo>
                      <a:pt x="1" y="3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3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7">
                <a:extLst>
                  <a:ext uri="{FF2B5EF4-FFF2-40B4-BE49-F238E27FC236}">
                    <a16:creationId xmlns:a16="http://schemas.microsoft.com/office/drawing/2014/main" id="{0C510C9B-7FB0-441B-99E7-301B0CAF9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7" y="74"/>
                <a:ext cx="5" cy="504"/>
              </a:xfrm>
              <a:custGeom>
                <a:avLst/>
                <a:gdLst>
                  <a:gd name="T0" fmla="*/ 4 w 5"/>
                  <a:gd name="T1" fmla="*/ 0 h 504"/>
                  <a:gd name="T2" fmla="*/ 4 w 5"/>
                  <a:gd name="T3" fmla="*/ 0 h 504"/>
                  <a:gd name="T4" fmla="*/ 5 w 5"/>
                  <a:gd name="T5" fmla="*/ 14 h 504"/>
                  <a:gd name="T6" fmla="*/ 5 w 5"/>
                  <a:gd name="T7" fmla="*/ 504 h 504"/>
                  <a:gd name="T8" fmla="*/ 0 w 5"/>
                  <a:gd name="T9" fmla="*/ 504 h 504"/>
                  <a:gd name="T10" fmla="*/ 0 w 5"/>
                  <a:gd name="T11" fmla="*/ 488 h 504"/>
                  <a:gd name="T12" fmla="*/ 0 w 5"/>
                  <a:gd name="T13" fmla="*/ 488 h 504"/>
                  <a:gd name="T14" fmla="*/ 3 w 5"/>
                  <a:gd name="T15" fmla="*/ 486 h 504"/>
                  <a:gd name="T16" fmla="*/ 4 w 5"/>
                  <a:gd name="T17" fmla="*/ 483 h 504"/>
                  <a:gd name="T18" fmla="*/ 4 w 5"/>
                  <a:gd name="T19" fmla="*/ 0 h 5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504">
                    <a:moveTo>
                      <a:pt x="4" y="0"/>
                    </a:moveTo>
                    <a:lnTo>
                      <a:pt x="4" y="0"/>
                    </a:lnTo>
                    <a:lnTo>
                      <a:pt x="5" y="14"/>
                    </a:lnTo>
                    <a:lnTo>
                      <a:pt x="5" y="504"/>
                    </a:lnTo>
                    <a:lnTo>
                      <a:pt x="0" y="504"/>
                    </a:lnTo>
                    <a:lnTo>
                      <a:pt x="0" y="488"/>
                    </a:lnTo>
                    <a:lnTo>
                      <a:pt x="3" y="486"/>
                    </a:lnTo>
                    <a:lnTo>
                      <a:pt x="4" y="48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Freeform 8">
                <a:extLst>
                  <a:ext uri="{FF2B5EF4-FFF2-40B4-BE49-F238E27FC236}">
                    <a16:creationId xmlns:a16="http://schemas.microsoft.com/office/drawing/2014/main" id="{3EF11D24-E0DA-4EE3-83F4-163A03402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" y="562"/>
                <a:ext cx="101" cy="16"/>
              </a:xfrm>
              <a:custGeom>
                <a:avLst/>
                <a:gdLst>
                  <a:gd name="T0" fmla="*/ 101 w 101"/>
                  <a:gd name="T1" fmla="*/ 0 h 16"/>
                  <a:gd name="T2" fmla="*/ 101 w 101"/>
                  <a:gd name="T3" fmla="*/ 16 h 16"/>
                  <a:gd name="T4" fmla="*/ 0 w 101"/>
                  <a:gd name="T5" fmla="*/ 16 h 16"/>
                  <a:gd name="T6" fmla="*/ 0 w 101"/>
                  <a:gd name="T7" fmla="*/ 14 h 16"/>
                  <a:gd name="T8" fmla="*/ 0 w 101"/>
                  <a:gd name="T9" fmla="*/ 14 h 16"/>
                  <a:gd name="T10" fmla="*/ 35 w 101"/>
                  <a:gd name="T11" fmla="*/ 13 h 16"/>
                  <a:gd name="T12" fmla="*/ 64 w 101"/>
                  <a:gd name="T13" fmla="*/ 10 h 16"/>
                  <a:gd name="T14" fmla="*/ 87 w 101"/>
                  <a:gd name="T15" fmla="*/ 5 h 16"/>
                  <a:gd name="T16" fmla="*/ 95 w 101"/>
                  <a:gd name="T17" fmla="*/ 3 h 16"/>
                  <a:gd name="T18" fmla="*/ 101 w 101"/>
                  <a:gd name="T19" fmla="*/ 0 h 16"/>
                  <a:gd name="T20" fmla="*/ 101 w 101"/>
                  <a:gd name="T21" fmla="*/ 0 h 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1" h="16">
                    <a:moveTo>
                      <a:pt x="101" y="0"/>
                    </a:moveTo>
                    <a:lnTo>
                      <a:pt x="101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35" y="13"/>
                    </a:lnTo>
                    <a:lnTo>
                      <a:pt x="64" y="10"/>
                    </a:lnTo>
                    <a:lnTo>
                      <a:pt x="87" y="5"/>
                    </a:lnTo>
                    <a:lnTo>
                      <a:pt x="95" y="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4F86B943-9BE2-4257-A7B8-9F65AE71A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" y="29"/>
                <a:ext cx="101" cy="547"/>
              </a:xfrm>
              <a:custGeom>
                <a:avLst/>
                <a:gdLst>
                  <a:gd name="T0" fmla="*/ 70 w 101"/>
                  <a:gd name="T1" fmla="*/ 0 h 547"/>
                  <a:gd name="T2" fmla="*/ 70 w 101"/>
                  <a:gd name="T3" fmla="*/ 0 h 547"/>
                  <a:gd name="T4" fmla="*/ 77 w 101"/>
                  <a:gd name="T5" fmla="*/ 6 h 547"/>
                  <a:gd name="T6" fmla="*/ 83 w 101"/>
                  <a:gd name="T7" fmla="*/ 12 h 547"/>
                  <a:gd name="T8" fmla="*/ 88 w 101"/>
                  <a:gd name="T9" fmla="*/ 19 h 547"/>
                  <a:gd name="T10" fmla="*/ 92 w 101"/>
                  <a:gd name="T11" fmla="*/ 26 h 547"/>
                  <a:gd name="T12" fmla="*/ 95 w 101"/>
                  <a:gd name="T13" fmla="*/ 34 h 547"/>
                  <a:gd name="T14" fmla="*/ 98 w 101"/>
                  <a:gd name="T15" fmla="*/ 43 h 547"/>
                  <a:gd name="T16" fmla="*/ 101 w 101"/>
                  <a:gd name="T17" fmla="*/ 51 h 547"/>
                  <a:gd name="T18" fmla="*/ 101 w 101"/>
                  <a:gd name="T19" fmla="*/ 59 h 547"/>
                  <a:gd name="T20" fmla="*/ 101 w 101"/>
                  <a:gd name="T21" fmla="*/ 533 h 547"/>
                  <a:gd name="T22" fmla="*/ 101 w 101"/>
                  <a:gd name="T23" fmla="*/ 533 h 547"/>
                  <a:gd name="T24" fmla="*/ 95 w 101"/>
                  <a:gd name="T25" fmla="*/ 536 h 547"/>
                  <a:gd name="T26" fmla="*/ 87 w 101"/>
                  <a:gd name="T27" fmla="*/ 538 h 547"/>
                  <a:gd name="T28" fmla="*/ 64 w 101"/>
                  <a:gd name="T29" fmla="*/ 543 h 547"/>
                  <a:gd name="T30" fmla="*/ 35 w 101"/>
                  <a:gd name="T31" fmla="*/ 546 h 547"/>
                  <a:gd name="T32" fmla="*/ 0 w 101"/>
                  <a:gd name="T33" fmla="*/ 547 h 547"/>
                  <a:gd name="T34" fmla="*/ 0 w 101"/>
                  <a:gd name="T35" fmla="*/ 381 h 547"/>
                  <a:gd name="T36" fmla="*/ 0 w 101"/>
                  <a:gd name="T37" fmla="*/ 381 h 547"/>
                  <a:gd name="T38" fmla="*/ 0 w 101"/>
                  <a:gd name="T39" fmla="*/ 381 h 547"/>
                  <a:gd name="T40" fmla="*/ 0 w 101"/>
                  <a:gd name="T41" fmla="*/ 381 h 547"/>
                  <a:gd name="T42" fmla="*/ 12 w 101"/>
                  <a:gd name="T43" fmla="*/ 378 h 547"/>
                  <a:gd name="T44" fmla="*/ 25 w 101"/>
                  <a:gd name="T45" fmla="*/ 372 h 547"/>
                  <a:gd name="T46" fmla="*/ 35 w 101"/>
                  <a:gd name="T47" fmla="*/ 367 h 547"/>
                  <a:gd name="T48" fmla="*/ 45 w 101"/>
                  <a:gd name="T49" fmla="*/ 358 h 547"/>
                  <a:gd name="T50" fmla="*/ 45 w 101"/>
                  <a:gd name="T51" fmla="*/ 358 h 547"/>
                  <a:gd name="T52" fmla="*/ 52 w 101"/>
                  <a:gd name="T53" fmla="*/ 348 h 547"/>
                  <a:gd name="T54" fmla="*/ 57 w 101"/>
                  <a:gd name="T55" fmla="*/ 338 h 547"/>
                  <a:gd name="T56" fmla="*/ 62 w 101"/>
                  <a:gd name="T57" fmla="*/ 327 h 547"/>
                  <a:gd name="T58" fmla="*/ 63 w 101"/>
                  <a:gd name="T59" fmla="*/ 315 h 547"/>
                  <a:gd name="T60" fmla="*/ 63 w 101"/>
                  <a:gd name="T61" fmla="*/ 315 h 547"/>
                  <a:gd name="T62" fmla="*/ 62 w 101"/>
                  <a:gd name="T63" fmla="*/ 303 h 547"/>
                  <a:gd name="T64" fmla="*/ 57 w 101"/>
                  <a:gd name="T65" fmla="*/ 292 h 547"/>
                  <a:gd name="T66" fmla="*/ 52 w 101"/>
                  <a:gd name="T67" fmla="*/ 281 h 547"/>
                  <a:gd name="T68" fmla="*/ 45 w 101"/>
                  <a:gd name="T69" fmla="*/ 273 h 547"/>
                  <a:gd name="T70" fmla="*/ 45 w 101"/>
                  <a:gd name="T71" fmla="*/ 273 h 547"/>
                  <a:gd name="T72" fmla="*/ 35 w 101"/>
                  <a:gd name="T73" fmla="*/ 264 h 547"/>
                  <a:gd name="T74" fmla="*/ 25 w 101"/>
                  <a:gd name="T75" fmla="*/ 257 h 547"/>
                  <a:gd name="T76" fmla="*/ 12 w 101"/>
                  <a:gd name="T77" fmla="*/ 253 h 547"/>
                  <a:gd name="T78" fmla="*/ 0 w 101"/>
                  <a:gd name="T79" fmla="*/ 249 h 547"/>
                  <a:gd name="T80" fmla="*/ 0 w 101"/>
                  <a:gd name="T81" fmla="*/ 249 h 547"/>
                  <a:gd name="T82" fmla="*/ 0 w 101"/>
                  <a:gd name="T83" fmla="*/ 249 h 547"/>
                  <a:gd name="T84" fmla="*/ 0 w 101"/>
                  <a:gd name="T85" fmla="*/ 0 h 547"/>
                  <a:gd name="T86" fmla="*/ 70 w 101"/>
                  <a:gd name="T87" fmla="*/ 0 h 54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01" h="547">
                    <a:moveTo>
                      <a:pt x="70" y="0"/>
                    </a:moveTo>
                    <a:lnTo>
                      <a:pt x="70" y="0"/>
                    </a:lnTo>
                    <a:lnTo>
                      <a:pt x="77" y="6"/>
                    </a:lnTo>
                    <a:lnTo>
                      <a:pt x="83" y="12"/>
                    </a:lnTo>
                    <a:lnTo>
                      <a:pt x="88" y="19"/>
                    </a:lnTo>
                    <a:lnTo>
                      <a:pt x="92" y="26"/>
                    </a:lnTo>
                    <a:lnTo>
                      <a:pt x="95" y="34"/>
                    </a:lnTo>
                    <a:lnTo>
                      <a:pt x="98" y="43"/>
                    </a:lnTo>
                    <a:lnTo>
                      <a:pt x="101" y="51"/>
                    </a:lnTo>
                    <a:lnTo>
                      <a:pt x="101" y="59"/>
                    </a:lnTo>
                    <a:lnTo>
                      <a:pt x="101" y="533"/>
                    </a:lnTo>
                    <a:lnTo>
                      <a:pt x="95" y="536"/>
                    </a:lnTo>
                    <a:lnTo>
                      <a:pt x="87" y="538"/>
                    </a:lnTo>
                    <a:lnTo>
                      <a:pt x="64" y="543"/>
                    </a:lnTo>
                    <a:lnTo>
                      <a:pt x="35" y="546"/>
                    </a:lnTo>
                    <a:lnTo>
                      <a:pt x="0" y="547"/>
                    </a:lnTo>
                    <a:lnTo>
                      <a:pt x="0" y="381"/>
                    </a:lnTo>
                    <a:lnTo>
                      <a:pt x="12" y="378"/>
                    </a:lnTo>
                    <a:lnTo>
                      <a:pt x="25" y="372"/>
                    </a:lnTo>
                    <a:lnTo>
                      <a:pt x="35" y="367"/>
                    </a:lnTo>
                    <a:lnTo>
                      <a:pt x="45" y="358"/>
                    </a:lnTo>
                    <a:lnTo>
                      <a:pt x="52" y="348"/>
                    </a:lnTo>
                    <a:lnTo>
                      <a:pt x="57" y="338"/>
                    </a:lnTo>
                    <a:lnTo>
                      <a:pt x="62" y="327"/>
                    </a:lnTo>
                    <a:lnTo>
                      <a:pt x="63" y="315"/>
                    </a:lnTo>
                    <a:lnTo>
                      <a:pt x="62" y="303"/>
                    </a:lnTo>
                    <a:lnTo>
                      <a:pt x="57" y="292"/>
                    </a:lnTo>
                    <a:lnTo>
                      <a:pt x="52" y="281"/>
                    </a:lnTo>
                    <a:lnTo>
                      <a:pt x="45" y="273"/>
                    </a:lnTo>
                    <a:lnTo>
                      <a:pt x="35" y="264"/>
                    </a:lnTo>
                    <a:lnTo>
                      <a:pt x="25" y="257"/>
                    </a:lnTo>
                    <a:lnTo>
                      <a:pt x="12" y="253"/>
                    </a:lnTo>
                    <a:lnTo>
                      <a:pt x="0" y="249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11">
                <a:extLst>
                  <a:ext uri="{FF2B5EF4-FFF2-40B4-BE49-F238E27FC236}">
                    <a16:creationId xmlns:a16="http://schemas.microsoft.com/office/drawing/2014/main" id="{FD7BFF4E-6DAF-42D5-B786-40F20AEB2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4" y="29"/>
                <a:ext cx="27" cy="45"/>
              </a:xfrm>
              <a:custGeom>
                <a:avLst/>
                <a:gdLst>
                  <a:gd name="T0" fmla="*/ 9 w 27"/>
                  <a:gd name="T1" fmla="*/ 0 h 45"/>
                  <a:gd name="T2" fmla="*/ 9 w 27"/>
                  <a:gd name="T3" fmla="*/ 0 h 45"/>
                  <a:gd name="T4" fmla="*/ 19 w 27"/>
                  <a:gd name="T5" fmla="*/ 13 h 45"/>
                  <a:gd name="T6" fmla="*/ 27 w 27"/>
                  <a:gd name="T7" fmla="*/ 27 h 45"/>
                  <a:gd name="T8" fmla="*/ 27 w 27"/>
                  <a:gd name="T9" fmla="*/ 45 h 45"/>
                  <a:gd name="T10" fmla="*/ 27 w 27"/>
                  <a:gd name="T11" fmla="*/ 45 h 45"/>
                  <a:gd name="T12" fmla="*/ 23 w 27"/>
                  <a:gd name="T13" fmla="*/ 33 h 45"/>
                  <a:gd name="T14" fmla="*/ 17 w 27"/>
                  <a:gd name="T15" fmla="*/ 20 h 45"/>
                  <a:gd name="T16" fmla="*/ 10 w 27"/>
                  <a:gd name="T17" fmla="*/ 10 h 45"/>
                  <a:gd name="T18" fmla="*/ 0 w 27"/>
                  <a:gd name="T19" fmla="*/ 0 h 45"/>
                  <a:gd name="T20" fmla="*/ 9 w 27"/>
                  <a:gd name="T21" fmla="*/ 0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9" y="0"/>
                    </a:moveTo>
                    <a:lnTo>
                      <a:pt x="9" y="0"/>
                    </a:lnTo>
                    <a:lnTo>
                      <a:pt x="19" y="13"/>
                    </a:lnTo>
                    <a:lnTo>
                      <a:pt x="27" y="27"/>
                    </a:lnTo>
                    <a:lnTo>
                      <a:pt x="27" y="45"/>
                    </a:lnTo>
                    <a:lnTo>
                      <a:pt x="23" y="33"/>
                    </a:lnTo>
                    <a:lnTo>
                      <a:pt x="17" y="20"/>
                    </a:lnTo>
                    <a:lnTo>
                      <a:pt x="10" y="1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12">
                <a:extLst>
                  <a:ext uri="{FF2B5EF4-FFF2-40B4-BE49-F238E27FC236}">
                    <a16:creationId xmlns:a16="http://schemas.microsoft.com/office/drawing/2014/main" id="{1CB40D7E-C460-4080-8974-341B09926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" y="4046"/>
                <a:ext cx="60" cy="52"/>
              </a:xfrm>
              <a:custGeom>
                <a:avLst/>
                <a:gdLst>
                  <a:gd name="T0" fmla="*/ 45 w 60"/>
                  <a:gd name="T1" fmla="*/ 27 h 52"/>
                  <a:gd name="T2" fmla="*/ 60 w 60"/>
                  <a:gd name="T3" fmla="*/ 52 h 52"/>
                  <a:gd name="T4" fmla="*/ 29 w 60"/>
                  <a:gd name="T5" fmla="*/ 52 h 52"/>
                  <a:gd name="T6" fmla="*/ 0 w 60"/>
                  <a:gd name="T7" fmla="*/ 52 h 52"/>
                  <a:gd name="T8" fmla="*/ 15 w 60"/>
                  <a:gd name="T9" fmla="*/ 27 h 52"/>
                  <a:gd name="T10" fmla="*/ 29 w 60"/>
                  <a:gd name="T11" fmla="*/ 0 h 52"/>
                  <a:gd name="T12" fmla="*/ 45 w 60"/>
                  <a:gd name="T13" fmla="*/ 27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52">
                    <a:moveTo>
                      <a:pt x="45" y="27"/>
                    </a:moveTo>
                    <a:lnTo>
                      <a:pt x="60" y="52"/>
                    </a:lnTo>
                    <a:lnTo>
                      <a:pt x="29" y="52"/>
                    </a:lnTo>
                    <a:lnTo>
                      <a:pt x="0" y="52"/>
                    </a:lnTo>
                    <a:lnTo>
                      <a:pt x="15" y="27"/>
                    </a:lnTo>
                    <a:lnTo>
                      <a:pt x="29" y="0"/>
                    </a:lnTo>
                    <a:lnTo>
                      <a:pt x="45" y="2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Freeform 13">
                <a:extLst>
                  <a:ext uri="{FF2B5EF4-FFF2-40B4-BE49-F238E27FC236}">
                    <a16:creationId xmlns:a16="http://schemas.microsoft.com/office/drawing/2014/main" id="{C5877269-3A79-45C0-ACDA-64BF2FEEE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" y="4164"/>
                <a:ext cx="60" cy="52"/>
              </a:xfrm>
              <a:custGeom>
                <a:avLst/>
                <a:gdLst>
                  <a:gd name="T0" fmla="*/ 60 w 60"/>
                  <a:gd name="T1" fmla="*/ 0 h 52"/>
                  <a:gd name="T2" fmla="*/ 45 w 60"/>
                  <a:gd name="T3" fmla="*/ 27 h 52"/>
                  <a:gd name="T4" fmla="*/ 29 w 60"/>
                  <a:gd name="T5" fmla="*/ 52 h 52"/>
                  <a:gd name="T6" fmla="*/ 14 w 60"/>
                  <a:gd name="T7" fmla="*/ 27 h 52"/>
                  <a:gd name="T8" fmla="*/ 0 w 60"/>
                  <a:gd name="T9" fmla="*/ 0 h 52"/>
                  <a:gd name="T10" fmla="*/ 29 w 60"/>
                  <a:gd name="T11" fmla="*/ 0 h 52"/>
                  <a:gd name="T12" fmla="*/ 60 w 60"/>
                  <a:gd name="T13" fmla="*/ 0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52">
                    <a:moveTo>
                      <a:pt x="60" y="0"/>
                    </a:moveTo>
                    <a:lnTo>
                      <a:pt x="45" y="27"/>
                    </a:lnTo>
                    <a:lnTo>
                      <a:pt x="29" y="52"/>
                    </a:lnTo>
                    <a:lnTo>
                      <a:pt x="14" y="27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" name="Freeform 14">
                <a:extLst>
                  <a:ext uri="{FF2B5EF4-FFF2-40B4-BE49-F238E27FC236}">
                    <a16:creationId xmlns:a16="http://schemas.microsoft.com/office/drawing/2014/main" id="{3F258A3D-23B4-4A71-9038-C5F58E94A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" y="29"/>
                <a:ext cx="35" cy="533"/>
              </a:xfrm>
              <a:custGeom>
                <a:avLst/>
                <a:gdLst>
                  <a:gd name="T0" fmla="*/ 31 w 35"/>
                  <a:gd name="T1" fmla="*/ 59 h 533"/>
                  <a:gd name="T2" fmla="*/ 31 w 35"/>
                  <a:gd name="T3" fmla="*/ 59 h 533"/>
                  <a:gd name="T4" fmla="*/ 31 w 35"/>
                  <a:gd name="T5" fmla="*/ 51 h 533"/>
                  <a:gd name="T6" fmla="*/ 28 w 35"/>
                  <a:gd name="T7" fmla="*/ 43 h 533"/>
                  <a:gd name="T8" fmla="*/ 25 w 35"/>
                  <a:gd name="T9" fmla="*/ 34 h 533"/>
                  <a:gd name="T10" fmla="*/ 22 w 35"/>
                  <a:gd name="T11" fmla="*/ 26 h 533"/>
                  <a:gd name="T12" fmla="*/ 18 w 35"/>
                  <a:gd name="T13" fmla="*/ 19 h 533"/>
                  <a:gd name="T14" fmla="*/ 13 w 35"/>
                  <a:gd name="T15" fmla="*/ 12 h 533"/>
                  <a:gd name="T16" fmla="*/ 7 w 35"/>
                  <a:gd name="T17" fmla="*/ 6 h 533"/>
                  <a:gd name="T18" fmla="*/ 0 w 35"/>
                  <a:gd name="T19" fmla="*/ 0 h 533"/>
                  <a:gd name="T20" fmla="*/ 8 w 35"/>
                  <a:gd name="T21" fmla="*/ 0 h 533"/>
                  <a:gd name="T22" fmla="*/ 8 w 35"/>
                  <a:gd name="T23" fmla="*/ 0 h 533"/>
                  <a:gd name="T24" fmla="*/ 18 w 35"/>
                  <a:gd name="T25" fmla="*/ 10 h 533"/>
                  <a:gd name="T26" fmla="*/ 25 w 35"/>
                  <a:gd name="T27" fmla="*/ 20 h 533"/>
                  <a:gd name="T28" fmla="*/ 31 w 35"/>
                  <a:gd name="T29" fmla="*/ 33 h 533"/>
                  <a:gd name="T30" fmla="*/ 35 w 35"/>
                  <a:gd name="T31" fmla="*/ 45 h 533"/>
                  <a:gd name="T32" fmla="*/ 35 w 35"/>
                  <a:gd name="T33" fmla="*/ 528 h 533"/>
                  <a:gd name="T34" fmla="*/ 35 w 35"/>
                  <a:gd name="T35" fmla="*/ 528 h 533"/>
                  <a:gd name="T36" fmla="*/ 34 w 35"/>
                  <a:gd name="T37" fmla="*/ 531 h 533"/>
                  <a:gd name="T38" fmla="*/ 31 w 35"/>
                  <a:gd name="T39" fmla="*/ 533 h 533"/>
                  <a:gd name="T40" fmla="*/ 31 w 35"/>
                  <a:gd name="T41" fmla="*/ 59 h 5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5" h="533">
                    <a:moveTo>
                      <a:pt x="31" y="59"/>
                    </a:moveTo>
                    <a:lnTo>
                      <a:pt x="31" y="59"/>
                    </a:lnTo>
                    <a:lnTo>
                      <a:pt x="31" y="51"/>
                    </a:lnTo>
                    <a:lnTo>
                      <a:pt x="28" y="43"/>
                    </a:lnTo>
                    <a:lnTo>
                      <a:pt x="25" y="34"/>
                    </a:lnTo>
                    <a:lnTo>
                      <a:pt x="22" y="26"/>
                    </a:lnTo>
                    <a:lnTo>
                      <a:pt x="18" y="19"/>
                    </a:lnTo>
                    <a:lnTo>
                      <a:pt x="13" y="12"/>
                    </a:lnTo>
                    <a:lnTo>
                      <a:pt x="7" y="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8" y="10"/>
                    </a:lnTo>
                    <a:lnTo>
                      <a:pt x="25" y="20"/>
                    </a:lnTo>
                    <a:lnTo>
                      <a:pt x="31" y="33"/>
                    </a:lnTo>
                    <a:lnTo>
                      <a:pt x="35" y="45"/>
                    </a:lnTo>
                    <a:lnTo>
                      <a:pt x="35" y="528"/>
                    </a:lnTo>
                    <a:lnTo>
                      <a:pt x="34" y="531"/>
                    </a:lnTo>
                    <a:lnTo>
                      <a:pt x="31" y="533"/>
                    </a:lnTo>
                    <a:lnTo>
                      <a:pt x="31" y="59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" name="Freeform 15">
                <a:extLst>
                  <a:ext uri="{FF2B5EF4-FFF2-40B4-BE49-F238E27FC236}">
                    <a16:creationId xmlns:a16="http://schemas.microsoft.com/office/drawing/2014/main" id="{A3DD8F90-B063-427B-9410-37F57B14F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" y="283"/>
                <a:ext cx="57" cy="121"/>
              </a:xfrm>
              <a:custGeom>
                <a:avLst/>
                <a:gdLst>
                  <a:gd name="T0" fmla="*/ 40 w 57"/>
                  <a:gd name="T1" fmla="*/ 21 h 121"/>
                  <a:gd name="T2" fmla="*/ 40 w 57"/>
                  <a:gd name="T3" fmla="*/ 21 h 121"/>
                  <a:gd name="T4" fmla="*/ 47 w 57"/>
                  <a:gd name="T5" fmla="*/ 30 h 121"/>
                  <a:gd name="T6" fmla="*/ 52 w 57"/>
                  <a:gd name="T7" fmla="*/ 40 h 121"/>
                  <a:gd name="T8" fmla="*/ 56 w 57"/>
                  <a:gd name="T9" fmla="*/ 51 h 121"/>
                  <a:gd name="T10" fmla="*/ 57 w 57"/>
                  <a:gd name="T11" fmla="*/ 61 h 121"/>
                  <a:gd name="T12" fmla="*/ 57 w 57"/>
                  <a:gd name="T13" fmla="*/ 61 h 121"/>
                  <a:gd name="T14" fmla="*/ 56 w 57"/>
                  <a:gd name="T15" fmla="*/ 72 h 121"/>
                  <a:gd name="T16" fmla="*/ 52 w 57"/>
                  <a:gd name="T17" fmla="*/ 82 h 121"/>
                  <a:gd name="T18" fmla="*/ 47 w 57"/>
                  <a:gd name="T19" fmla="*/ 91 h 121"/>
                  <a:gd name="T20" fmla="*/ 40 w 57"/>
                  <a:gd name="T21" fmla="*/ 100 h 121"/>
                  <a:gd name="T22" fmla="*/ 40 w 57"/>
                  <a:gd name="T23" fmla="*/ 100 h 121"/>
                  <a:gd name="T24" fmla="*/ 32 w 57"/>
                  <a:gd name="T25" fmla="*/ 107 h 121"/>
                  <a:gd name="T26" fmla="*/ 22 w 57"/>
                  <a:gd name="T27" fmla="*/ 114 h 121"/>
                  <a:gd name="T28" fmla="*/ 11 w 57"/>
                  <a:gd name="T29" fmla="*/ 118 h 121"/>
                  <a:gd name="T30" fmla="*/ 0 w 57"/>
                  <a:gd name="T31" fmla="*/ 121 h 121"/>
                  <a:gd name="T32" fmla="*/ 0 w 57"/>
                  <a:gd name="T33" fmla="*/ 0 h 121"/>
                  <a:gd name="T34" fmla="*/ 0 w 57"/>
                  <a:gd name="T35" fmla="*/ 0 h 121"/>
                  <a:gd name="T36" fmla="*/ 11 w 57"/>
                  <a:gd name="T37" fmla="*/ 3 h 121"/>
                  <a:gd name="T38" fmla="*/ 22 w 57"/>
                  <a:gd name="T39" fmla="*/ 9 h 121"/>
                  <a:gd name="T40" fmla="*/ 32 w 57"/>
                  <a:gd name="T41" fmla="*/ 14 h 121"/>
                  <a:gd name="T42" fmla="*/ 40 w 57"/>
                  <a:gd name="T43" fmla="*/ 21 h 121"/>
                  <a:gd name="T44" fmla="*/ 40 w 57"/>
                  <a:gd name="T45" fmla="*/ 21 h 12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7" h="121">
                    <a:moveTo>
                      <a:pt x="40" y="21"/>
                    </a:moveTo>
                    <a:lnTo>
                      <a:pt x="40" y="21"/>
                    </a:lnTo>
                    <a:lnTo>
                      <a:pt x="47" y="30"/>
                    </a:lnTo>
                    <a:lnTo>
                      <a:pt x="52" y="40"/>
                    </a:lnTo>
                    <a:lnTo>
                      <a:pt x="56" y="51"/>
                    </a:lnTo>
                    <a:lnTo>
                      <a:pt x="57" y="61"/>
                    </a:lnTo>
                    <a:lnTo>
                      <a:pt x="56" y="72"/>
                    </a:lnTo>
                    <a:lnTo>
                      <a:pt x="52" y="82"/>
                    </a:lnTo>
                    <a:lnTo>
                      <a:pt x="47" y="91"/>
                    </a:lnTo>
                    <a:lnTo>
                      <a:pt x="40" y="100"/>
                    </a:lnTo>
                    <a:lnTo>
                      <a:pt x="32" y="107"/>
                    </a:lnTo>
                    <a:lnTo>
                      <a:pt x="22" y="114"/>
                    </a:lnTo>
                    <a:lnTo>
                      <a:pt x="11" y="118"/>
                    </a:lnTo>
                    <a:lnTo>
                      <a:pt x="0" y="121"/>
                    </a:lnTo>
                    <a:lnTo>
                      <a:pt x="0" y="0"/>
                    </a:lnTo>
                    <a:lnTo>
                      <a:pt x="11" y="3"/>
                    </a:lnTo>
                    <a:lnTo>
                      <a:pt x="22" y="9"/>
                    </a:lnTo>
                    <a:lnTo>
                      <a:pt x="32" y="14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" name="Freeform 16">
                <a:extLst>
                  <a:ext uri="{FF2B5EF4-FFF2-40B4-BE49-F238E27FC236}">
                    <a16:creationId xmlns:a16="http://schemas.microsoft.com/office/drawing/2014/main" id="{E82D6B4B-838D-4DDE-A889-A97B5D01D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" y="4233"/>
                <a:ext cx="92" cy="81"/>
              </a:xfrm>
              <a:custGeom>
                <a:avLst/>
                <a:gdLst>
                  <a:gd name="T0" fmla="*/ 92 w 92"/>
                  <a:gd name="T1" fmla="*/ 29 h 81"/>
                  <a:gd name="T2" fmla="*/ 92 w 92"/>
                  <a:gd name="T3" fmla="*/ 29 h 81"/>
                  <a:gd name="T4" fmla="*/ 88 w 92"/>
                  <a:gd name="T5" fmla="*/ 38 h 81"/>
                  <a:gd name="T6" fmla="*/ 83 w 92"/>
                  <a:gd name="T7" fmla="*/ 46 h 81"/>
                  <a:gd name="T8" fmla="*/ 77 w 92"/>
                  <a:gd name="T9" fmla="*/ 53 h 81"/>
                  <a:gd name="T10" fmla="*/ 70 w 92"/>
                  <a:gd name="T11" fmla="*/ 62 h 81"/>
                  <a:gd name="T12" fmla="*/ 62 w 92"/>
                  <a:gd name="T13" fmla="*/ 67 h 81"/>
                  <a:gd name="T14" fmla="*/ 53 w 92"/>
                  <a:gd name="T15" fmla="*/ 73 h 81"/>
                  <a:gd name="T16" fmla="*/ 43 w 92"/>
                  <a:gd name="T17" fmla="*/ 79 h 81"/>
                  <a:gd name="T18" fmla="*/ 33 w 92"/>
                  <a:gd name="T19" fmla="*/ 81 h 81"/>
                  <a:gd name="T20" fmla="*/ 0 w 92"/>
                  <a:gd name="T21" fmla="*/ 81 h 81"/>
                  <a:gd name="T22" fmla="*/ 0 w 92"/>
                  <a:gd name="T23" fmla="*/ 81 h 81"/>
                  <a:gd name="T24" fmla="*/ 10 w 92"/>
                  <a:gd name="T25" fmla="*/ 81 h 81"/>
                  <a:gd name="T26" fmla="*/ 18 w 92"/>
                  <a:gd name="T27" fmla="*/ 80 h 81"/>
                  <a:gd name="T28" fmla="*/ 36 w 92"/>
                  <a:gd name="T29" fmla="*/ 76 h 81"/>
                  <a:gd name="T30" fmla="*/ 52 w 92"/>
                  <a:gd name="T31" fmla="*/ 67 h 81"/>
                  <a:gd name="T32" fmla="*/ 66 w 92"/>
                  <a:gd name="T33" fmla="*/ 58 h 81"/>
                  <a:gd name="T34" fmla="*/ 77 w 92"/>
                  <a:gd name="T35" fmla="*/ 45 h 81"/>
                  <a:gd name="T36" fmla="*/ 81 w 92"/>
                  <a:gd name="T37" fmla="*/ 39 h 81"/>
                  <a:gd name="T38" fmla="*/ 85 w 92"/>
                  <a:gd name="T39" fmla="*/ 32 h 81"/>
                  <a:gd name="T40" fmla="*/ 88 w 92"/>
                  <a:gd name="T41" fmla="*/ 24 h 81"/>
                  <a:gd name="T42" fmla="*/ 91 w 92"/>
                  <a:gd name="T43" fmla="*/ 17 h 81"/>
                  <a:gd name="T44" fmla="*/ 92 w 92"/>
                  <a:gd name="T45" fmla="*/ 8 h 81"/>
                  <a:gd name="T46" fmla="*/ 92 w 92"/>
                  <a:gd name="T47" fmla="*/ 0 h 81"/>
                  <a:gd name="T48" fmla="*/ 92 w 92"/>
                  <a:gd name="T49" fmla="*/ 29 h 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92" h="81">
                    <a:moveTo>
                      <a:pt x="92" y="29"/>
                    </a:moveTo>
                    <a:lnTo>
                      <a:pt x="92" y="29"/>
                    </a:lnTo>
                    <a:lnTo>
                      <a:pt x="88" y="38"/>
                    </a:lnTo>
                    <a:lnTo>
                      <a:pt x="83" y="46"/>
                    </a:lnTo>
                    <a:lnTo>
                      <a:pt x="77" y="53"/>
                    </a:lnTo>
                    <a:lnTo>
                      <a:pt x="70" y="62"/>
                    </a:lnTo>
                    <a:lnTo>
                      <a:pt x="62" y="67"/>
                    </a:lnTo>
                    <a:lnTo>
                      <a:pt x="53" y="73"/>
                    </a:lnTo>
                    <a:lnTo>
                      <a:pt x="43" y="79"/>
                    </a:lnTo>
                    <a:lnTo>
                      <a:pt x="33" y="81"/>
                    </a:lnTo>
                    <a:lnTo>
                      <a:pt x="0" y="81"/>
                    </a:lnTo>
                    <a:lnTo>
                      <a:pt x="10" y="81"/>
                    </a:lnTo>
                    <a:lnTo>
                      <a:pt x="18" y="80"/>
                    </a:lnTo>
                    <a:lnTo>
                      <a:pt x="36" y="76"/>
                    </a:lnTo>
                    <a:lnTo>
                      <a:pt x="52" y="67"/>
                    </a:lnTo>
                    <a:lnTo>
                      <a:pt x="66" y="58"/>
                    </a:lnTo>
                    <a:lnTo>
                      <a:pt x="77" y="45"/>
                    </a:lnTo>
                    <a:lnTo>
                      <a:pt x="81" y="39"/>
                    </a:lnTo>
                    <a:lnTo>
                      <a:pt x="85" y="32"/>
                    </a:lnTo>
                    <a:lnTo>
                      <a:pt x="88" y="24"/>
                    </a:lnTo>
                    <a:lnTo>
                      <a:pt x="91" y="17"/>
                    </a:lnTo>
                    <a:lnTo>
                      <a:pt x="92" y="8"/>
                    </a:lnTo>
                    <a:lnTo>
                      <a:pt x="92" y="0"/>
                    </a:lnTo>
                    <a:lnTo>
                      <a:pt x="92" y="29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" name="Freeform 17">
                <a:extLst>
                  <a:ext uri="{FF2B5EF4-FFF2-40B4-BE49-F238E27FC236}">
                    <a16:creationId xmlns:a16="http://schemas.microsoft.com/office/drawing/2014/main" id="{9D7D6944-D050-4967-8BA2-27BA63F4A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" y="578"/>
                <a:ext cx="106" cy="3736"/>
              </a:xfrm>
              <a:custGeom>
                <a:avLst/>
                <a:gdLst>
                  <a:gd name="T0" fmla="*/ 14 w 106"/>
                  <a:gd name="T1" fmla="*/ 3731 h 3736"/>
                  <a:gd name="T2" fmla="*/ 14 w 106"/>
                  <a:gd name="T3" fmla="*/ 3731 h 3736"/>
                  <a:gd name="T4" fmla="*/ 31 w 106"/>
                  <a:gd name="T5" fmla="*/ 3729 h 3736"/>
                  <a:gd name="T6" fmla="*/ 47 w 106"/>
                  <a:gd name="T7" fmla="*/ 3725 h 3736"/>
                  <a:gd name="T8" fmla="*/ 63 w 106"/>
                  <a:gd name="T9" fmla="*/ 3718 h 3736"/>
                  <a:gd name="T10" fmla="*/ 76 w 106"/>
                  <a:gd name="T11" fmla="*/ 3708 h 3736"/>
                  <a:gd name="T12" fmla="*/ 85 w 106"/>
                  <a:gd name="T13" fmla="*/ 3697 h 3736"/>
                  <a:gd name="T14" fmla="*/ 94 w 106"/>
                  <a:gd name="T15" fmla="*/ 3684 h 3736"/>
                  <a:gd name="T16" fmla="*/ 99 w 106"/>
                  <a:gd name="T17" fmla="*/ 3670 h 3736"/>
                  <a:gd name="T18" fmla="*/ 101 w 106"/>
                  <a:gd name="T19" fmla="*/ 3662 h 3736"/>
                  <a:gd name="T20" fmla="*/ 101 w 106"/>
                  <a:gd name="T21" fmla="*/ 3655 h 3736"/>
                  <a:gd name="T22" fmla="*/ 101 w 106"/>
                  <a:gd name="T23" fmla="*/ 0 h 3736"/>
                  <a:gd name="T24" fmla="*/ 106 w 106"/>
                  <a:gd name="T25" fmla="*/ 0 h 3736"/>
                  <a:gd name="T26" fmla="*/ 106 w 106"/>
                  <a:gd name="T27" fmla="*/ 3655 h 3736"/>
                  <a:gd name="T28" fmla="*/ 106 w 106"/>
                  <a:gd name="T29" fmla="*/ 3655 h 3736"/>
                  <a:gd name="T30" fmla="*/ 106 w 106"/>
                  <a:gd name="T31" fmla="*/ 3663 h 3736"/>
                  <a:gd name="T32" fmla="*/ 105 w 106"/>
                  <a:gd name="T33" fmla="*/ 3672 h 3736"/>
                  <a:gd name="T34" fmla="*/ 102 w 106"/>
                  <a:gd name="T35" fmla="*/ 3679 h 3736"/>
                  <a:gd name="T36" fmla="*/ 99 w 106"/>
                  <a:gd name="T37" fmla="*/ 3687 h 3736"/>
                  <a:gd name="T38" fmla="*/ 95 w 106"/>
                  <a:gd name="T39" fmla="*/ 3694 h 3736"/>
                  <a:gd name="T40" fmla="*/ 91 w 106"/>
                  <a:gd name="T41" fmla="*/ 3700 h 3736"/>
                  <a:gd name="T42" fmla="*/ 80 w 106"/>
                  <a:gd name="T43" fmla="*/ 3713 h 3736"/>
                  <a:gd name="T44" fmla="*/ 66 w 106"/>
                  <a:gd name="T45" fmla="*/ 3722 h 3736"/>
                  <a:gd name="T46" fmla="*/ 50 w 106"/>
                  <a:gd name="T47" fmla="*/ 3731 h 3736"/>
                  <a:gd name="T48" fmla="*/ 32 w 106"/>
                  <a:gd name="T49" fmla="*/ 3735 h 3736"/>
                  <a:gd name="T50" fmla="*/ 24 w 106"/>
                  <a:gd name="T51" fmla="*/ 3736 h 3736"/>
                  <a:gd name="T52" fmla="*/ 14 w 106"/>
                  <a:gd name="T53" fmla="*/ 3736 h 3736"/>
                  <a:gd name="T54" fmla="*/ 0 w 106"/>
                  <a:gd name="T55" fmla="*/ 3736 h 3736"/>
                  <a:gd name="T56" fmla="*/ 0 w 106"/>
                  <a:gd name="T57" fmla="*/ 3731 h 3736"/>
                  <a:gd name="T58" fmla="*/ 14 w 106"/>
                  <a:gd name="T59" fmla="*/ 3731 h 37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06" h="3736">
                    <a:moveTo>
                      <a:pt x="14" y="3731"/>
                    </a:moveTo>
                    <a:lnTo>
                      <a:pt x="14" y="3731"/>
                    </a:lnTo>
                    <a:lnTo>
                      <a:pt x="31" y="3729"/>
                    </a:lnTo>
                    <a:lnTo>
                      <a:pt x="47" y="3725"/>
                    </a:lnTo>
                    <a:lnTo>
                      <a:pt x="63" y="3718"/>
                    </a:lnTo>
                    <a:lnTo>
                      <a:pt x="76" y="3708"/>
                    </a:lnTo>
                    <a:lnTo>
                      <a:pt x="85" y="3697"/>
                    </a:lnTo>
                    <a:lnTo>
                      <a:pt x="94" y="3684"/>
                    </a:lnTo>
                    <a:lnTo>
                      <a:pt x="99" y="3670"/>
                    </a:lnTo>
                    <a:lnTo>
                      <a:pt x="101" y="3662"/>
                    </a:lnTo>
                    <a:lnTo>
                      <a:pt x="101" y="3655"/>
                    </a:lnTo>
                    <a:lnTo>
                      <a:pt x="101" y="0"/>
                    </a:lnTo>
                    <a:lnTo>
                      <a:pt x="106" y="0"/>
                    </a:lnTo>
                    <a:lnTo>
                      <a:pt x="106" y="3655"/>
                    </a:lnTo>
                    <a:lnTo>
                      <a:pt x="106" y="3663"/>
                    </a:lnTo>
                    <a:lnTo>
                      <a:pt x="105" y="3672"/>
                    </a:lnTo>
                    <a:lnTo>
                      <a:pt x="102" y="3679"/>
                    </a:lnTo>
                    <a:lnTo>
                      <a:pt x="99" y="3687"/>
                    </a:lnTo>
                    <a:lnTo>
                      <a:pt x="95" y="3694"/>
                    </a:lnTo>
                    <a:lnTo>
                      <a:pt x="91" y="3700"/>
                    </a:lnTo>
                    <a:lnTo>
                      <a:pt x="80" y="3713"/>
                    </a:lnTo>
                    <a:lnTo>
                      <a:pt x="66" y="3722"/>
                    </a:lnTo>
                    <a:lnTo>
                      <a:pt x="50" y="3731"/>
                    </a:lnTo>
                    <a:lnTo>
                      <a:pt x="32" y="3735"/>
                    </a:lnTo>
                    <a:lnTo>
                      <a:pt x="24" y="3736"/>
                    </a:lnTo>
                    <a:lnTo>
                      <a:pt x="14" y="3736"/>
                    </a:lnTo>
                    <a:lnTo>
                      <a:pt x="0" y="3736"/>
                    </a:lnTo>
                    <a:lnTo>
                      <a:pt x="0" y="3731"/>
                    </a:lnTo>
                    <a:lnTo>
                      <a:pt x="14" y="373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" name="Freeform 21">
                <a:extLst>
                  <a:ext uri="{FF2B5EF4-FFF2-40B4-BE49-F238E27FC236}">
                    <a16:creationId xmlns:a16="http://schemas.microsoft.com/office/drawing/2014/main" id="{F9954900-D299-47C2-8DD1-A0976AB69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" y="281"/>
                <a:ext cx="60" cy="126"/>
              </a:xfrm>
              <a:custGeom>
                <a:avLst/>
                <a:gdLst>
                  <a:gd name="T0" fmla="*/ 0 w 60"/>
                  <a:gd name="T1" fmla="*/ 2 h 126"/>
                  <a:gd name="T2" fmla="*/ 0 w 60"/>
                  <a:gd name="T3" fmla="*/ 0 h 126"/>
                  <a:gd name="T4" fmla="*/ 0 w 60"/>
                  <a:gd name="T5" fmla="*/ 0 h 126"/>
                  <a:gd name="T6" fmla="*/ 12 w 60"/>
                  <a:gd name="T7" fmla="*/ 2 h 126"/>
                  <a:gd name="T8" fmla="*/ 24 w 60"/>
                  <a:gd name="T9" fmla="*/ 8 h 126"/>
                  <a:gd name="T10" fmla="*/ 33 w 60"/>
                  <a:gd name="T11" fmla="*/ 14 h 126"/>
                  <a:gd name="T12" fmla="*/ 42 w 60"/>
                  <a:gd name="T13" fmla="*/ 22 h 126"/>
                  <a:gd name="T14" fmla="*/ 49 w 60"/>
                  <a:gd name="T15" fmla="*/ 30 h 126"/>
                  <a:gd name="T16" fmla="*/ 54 w 60"/>
                  <a:gd name="T17" fmla="*/ 40 h 126"/>
                  <a:gd name="T18" fmla="*/ 59 w 60"/>
                  <a:gd name="T19" fmla="*/ 51 h 126"/>
                  <a:gd name="T20" fmla="*/ 60 w 60"/>
                  <a:gd name="T21" fmla="*/ 63 h 126"/>
                  <a:gd name="T22" fmla="*/ 60 w 60"/>
                  <a:gd name="T23" fmla="*/ 63 h 126"/>
                  <a:gd name="T24" fmla="*/ 59 w 60"/>
                  <a:gd name="T25" fmla="*/ 74 h 126"/>
                  <a:gd name="T26" fmla="*/ 54 w 60"/>
                  <a:gd name="T27" fmla="*/ 85 h 126"/>
                  <a:gd name="T28" fmla="*/ 49 w 60"/>
                  <a:gd name="T29" fmla="*/ 95 h 126"/>
                  <a:gd name="T30" fmla="*/ 42 w 60"/>
                  <a:gd name="T31" fmla="*/ 105 h 126"/>
                  <a:gd name="T32" fmla="*/ 33 w 60"/>
                  <a:gd name="T33" fmla="*/ 112 h 126"/>
                  <a:gd name="T34" fmla="*/ 24 w 60"/>
                  <a:gd name="T35" fmla="*/ 119 h 126"/>
                  <a:gd name="T36" fmla="*/ 12 w 60"/>
                  <a:gd name="T37" fmla="*/ 123 h 126"/>
                  <a:gd name="T38" fmla="*/ 0 w 60"/>
                  <a:gd name="T39" fmla="*/ 126 h 126"/>
                  <a:gd name="T40" fmla="*/ 0 w 60"/>
                  <a:gd name="T41" fmla="*/ 123 h 126"/>
                  <a:gd name="T42" fmla="*/ 0 w 60"/>
                  <a:gd name="T43" fmla="*/ 123 h 126"/>
                  <a:gd name="T44" fmla="*/ 11 w 60"/>
                  <a:gd name="T45" fmla="*/ 120 h 126"/>
                  <a:gd name="T46" fmla="*/ 22 w 60"/>
                  <a:gd name="T47" fmla="*/ 116 h 126"/>
                  <a:gd name="T48" fmla="*/ 32 w 60"/>
                  <a:gd name="T49" fmla="*/ 109 h 126"/>
                  <a:gd name="T50" fmla="*/ 40 w 60"/>
                  <a:gd name="T51" fmla="*/ 102 h 126"/>
                  <a:gd name="T52" fmla="*/ 40 w 60"/>
                  <a:gd name="T53" fmla="*/ 102 h 126"/>
                  <a:gd name="T54" fmla="*/ 47 w 60"/>
                  <a:gd name="T55" fmla="*/ 93 h 126"/>
                  <a:gd name="T56" fmla="*/ 52 w 60"/>
                  <a:gd name="T57" fmla="*/ 84 h 126"/>
                  <a:gd name="T58" fmla="*/ 56 w 60"/>
                  <a:gd name="T59" fmla="*/ 74 h 126"/>
                  <a:gd name="T60" fmla="*/ 57 w 60"/>
                  <a:gd name="T61" fmla="*/ 63 h 126"/>
                  <a:gd name="T62" fmla="*/ 57 w 60"/>
                  <a:gd name="T63" fmla="*/ 63 h 126"/>
                  <a:gd name="T64" fmla="*/ 56 w 60"/>
                  <a:gd name="T65" fmla="*/ 53 h 126"/>
                  <a:gd name="T66" fmla="*/ 52 w 60"/>
                  <a:gd name="T67" fmla="*/ 42 h 126"/>
                  <a:gd name="T68" fmla="*/ 47 w 60"/>
                  <a:gd name="T69" fmla="*/ 32 h 126"/>
                  <a:gd name="T70" fmla="*/ 40 w 60"/>
                  <a:gd name="T71" fmla="*/ 23 h 126"/>
                  <a:gd name="T72" fmla="*/ 40 w 60"/>
                  <a:gd name="T73" fmla="*/ 23 h 126"/>
                  <a:gd name="T74" fmla="*/ 32 w 60"/>
                  <a:gd name="T75" fmla="*/ 16 h 126"/>
                  <a:gd name="T76" fmla="*/ 22 w 60"/>
                  <a:gd name="T77" fmla="*/ 11 h 126"/>
                  <a:gd name="T78" fmla="*/ 11 w 60"/>
                  <a:gd name="T79" fmla="*/ 5 h 126"/>
                  <a:gd name="T80" fmla="*/ 0 w 60"/>
                  <a:gd name="T81" fmla="*/ 2 h 126"/>
                  <a:gd name="T82" fmla="*/ 0 w 60"/>
                  <a:gd name="T83" fmla="*/ 2 h 12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0" h="126">
                    <a:moveTo>
                      <a:pt x="0" y="2"/>
                    </a:moveTo>
                    <a:lnTo>
                      <a:pt x="0" y="0"/>
                    </a:lnTo>
                    <a:lnTo>
                      <a:pt x="12" y="2"/>
                    </a:lnTo>
                    <a:lnTo>
                      <a:pt x="24" y="8"/>
                    </a:lnTo>
                    <a:lnTo>
                      <a:pt x="33" y="14"/>
                    </a:lnTo>
                    <a:lnTo>
                      <a:pt x="42" y="22"/>
                    </a:lnTo>
                    <a:lnTo>
                      <a:pt x="49" y="30"/>
                    </a:lnTo>
                    <a:lnTo>
                      <a:pt x="54" y="40"/>
                    </a:lnTo>
                    <a:lnTo>
                      <a:pt x="59" y="51"/>
                    </a:lnTo>
                    <a:lnTo>
                      <a:pt x="60" y="63"/>
                    </a:lnTo>
                    <a:lnTo>
                      <a:pt x="59" y="74"/>
                    </a:lnTo>
                    <a:lnTo>
                      <a:pt x="54" y="85"/>
                    </a:lnTo>
                    <a:lnTo>
                      <a:pt x="49" y="95"/>
                    </a:lnTo>
                    <a:lnTo>
                      <a:pt x="42" y="105"/>
                    </a:lnTo>
                    <a:lnTo>
                      <a:pt x="33" y="112"/>
                    </a:lnTo>
                    <a:lnTo>
                      <a:pt x="24" y="119"/>
                    </a:lnTo>
                    <a:lnTo>
                      <a:pt x="12" y="123"/>
                    </a:lnTo>
                    <a:lnTo>
                      <a:pt x="0" y="126"/>
                    </a:lnTo>
                    <a:lnTo>
                      <a:pt x="0" y="123"/>
                    </a:lnTo>
                    <a:lnTo>
                      <a:pt x="11" y="120"/>
                    </a:lnTo>
                    <a:lnTo>
                      <a:pt x="22" y="116"/>
                    </a:lnTo>
                    <a:lnTo>
                      <a:pt x="32" y="109"/>
                    </a:lnTo>
                    <a:lnTo>
                      <a:pt x="40" y="102"/>
                    </a:lnTo>
                    <a:lnTo>
                      <a:pt x="47" y="93"/>
                    </a:lnTo>
                    <a:lnTo>
                      <a:pt x="52" y="84"/>
                    </a:lnTo>
                    <a:lnTo>
                      <a:pt x="56" y="74"/>
                    </a:lnTo>
                    <a:lnTo>
                      <a:pt x="57" y="63"/>
                    </a:lnTo>
                    <a:lnTo>
                      <a:pt x="56" y="53"/>
                    </a:lnTo>
                    <a:lnTo>
                      <a:pt x="52" y="42"/>
                    </a:lnTo>
                    <a:lnTo>
                      <a:pt x="47" y="32"/>
                    </a:lnTo>
                    <a:lnTo>
                      <a:pt x="40" y="23"/>
                    </a:lnTo>
                    <a:lnTo>
                      <a:pt x="32" y="16"/>
                    </a:lnTo>
                    <a:lnTo>
                      <a:pt x="22" y="11"/>
                    </a:lnTo>
                    <a:lnTo>
                      <a:pt x="11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" name="Freeform 22">
                <a:extLst>
                  <a:ext uri="{FF2B5EF4-FFF2-40B4-BE49-F238E27FC236}">
                    <a16:creationId xmlns:a16="http://schemas.microsoft.com/office/drawing/2014/main" id="{E206CF1E-50D5-4F5E-B9F9-0AB56F0A1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" y="278"/>
                <a:ext cx="63" cy="132"/>
              </a:xfrm>
              <a:custGeom>
                <a:avLst/>
                <a:gdLst>
                  <a:gd name="T0" fmla="*/ 0 w 63"/>
                  <a:gd name="T1" fmla="*/ 129 h 132"/>
                  <a:gd name="T2" fmla="*/ 0 w 63"/>
                  <a:gd name="T3" fmla="*/ 129 h 132"/>
                  <a:gd name="T4" fmla="*/ 12 w 63"/>
                  <a:gd name="T5" fmla="*/ 126 h 132"/>
                  <a:gd name="T6" fmla="*/ 24 w 63"/>
                  <a:gd name="T7" fmla="*/ 122 h 132"/>
                  <a:gd name="T8" fmla="*/ 33 w 63"/>
                  <a:gd name="T9" fmla="*/ 115 h 132"/>
                  <a:gd name="T10" fmla="*/ 42 w 63"/>
                  <a:gd name="T11" fmla="*/ 108 h 132"/>
                  <a:gd name="T12" fmla="*/ 49 w 63"/>
                  <a:gd name="T13" fmla="*/ 98 h 132"/>
                  <a:gd name="T14" fmla="*/ 54 w 63"/>
                  <a:gd name="T15" fmla="*/ 88 h 132"/>
                  <a:gd name="T16" fmla="*/ 59 w 63"/>
                  <a:gd name="T17" fmla="*/ 77 h 132"/>
                  <a:gd name="T18" fmla="*/ 60 w 63"/>
                  <a:gd name="T19" fmla="*/ 66 h 132"/>
                  <a:gd name="T20" fmla="*/ 60 w 63"/>
                  <a:gd name="T21" fmla="*/ 66 h 132"/>
                  <a:gd name="T22" fmla="*/ 59 w 63"/>
                  <a:gd name="T23" fmla="*/ 54 h 132"/>
                  <a:gd name="T24" fmla="*/ 54 w 63"/>
                  <a:gd name="T25" fmla="*/ 43 h 132"/>
                  <a:gd name="T26" fmla="*/ 49 w 63"/>
                  <a:gd name="T27" fmla="*/ 33 h 132"/>
                  <a:gd name="T28" fmla="*/ 42 w 63"/>
                  <a:gd name="T29" fmla="*/ 25 h 132"/>
                  <a:gd name="T30" fmla="*/ 33 w 63"/>
                  <a:gd name="T31" fmla="*/ 17 h 132"/>
                  <a:gd name="T32" fmla="*/ 24 w 63"/>
                  <a:gd name="T33" fmla="*/ 11 h 132"/>
                  <a:gd name="T34" fmla="*/ 12 w 63"/>
                  <a:gd name="T35" fmla="*/ 5 h 132"/>
                  <a:gd name="T36" fmla="*/ 0 w 63"/>
                  <a:gd name="T37" fmla="*/ 3 h 132"/>
                  <a:gd name="T38" fmla="*/ 0 w 63"/>
                  <a:gd name="T39" fmla="*/ 0 h 132"/>
                  <a:gd name="T40" fmla="*/ 0 w 63"/>
                  <a:gd name="T41" fmla="*/ 0 h 132"/>
                  <a:gd name="T42" fmla="*/ 12 w 63"/>
                  <a:gd name="T43" fmla="*/ 4 h 132"/>
                  <a:gd name="T44" fmla="*/ 25 w 63"/>
                  <a:gd name="T45" fmla="*/ 8 h 132"/>
                  <a:gd name="T46" fmla="*/ 35 w 63"/>
                  <a:gd name="T47" fmla="*/ 15 h 132"/>
                  <a:gd name="T48" fmla="*/ 45 w 63"/>
                  <a:gd name="T49" fmla="*/ 24 h 132"/>
                  <a:gd name="T50" fmla="*/ 45 w 63"/>
                  <a:gd name="T51" fmla="*/ 24 h 132"/>
                  <a:gd name="T52" fmla="*/ 52 w 63"/>
                  <a:gd name="T53" fmla="*/ 32 h 132"/>
                  <a:gd name="T54" fmla="*/ 57 w 63"/>
                  <a:gd name="T55" fmla="*/ 43 h 132"/>
                  <a:gd name="T56" fmla="*/ 62 w 63"/>
                  <a:gd name="T57" fmla="*/ 54 h 132"/>
                  <a:gd name="T58" fmla="*/ 63 w 63"/>
                  <a:gd name="T59" fmla="*/ 66 h 132"/>
                  <a:gd name="T60" fmla="*/ 63 w 63"/>
                  <a:gd name="T61" fmla="*/ 66 h 132"/>
                  <a:gd name="T62" fmla="*/ 62 w 63"/>
                  <a:gd name="T63" fmla="*/ 78 h 132"/>
                  <a:gd name="T64" fmla="*/ 57 w 63"/>
                  <a:gd name="T65" fmla="*/ 89 h 132"/>
                  <a:gd name="T66" fmla="*/ 52 w 63"/>
                  <a:gd name="T67" fmla="*/ 99 h 132"/>
                  <a:gd name="T68" fmla="*/ 45 w 63"/>
                  <a:gd name="T69" fmla="*/ 109 h 132"/>
                  <a:gd name="T70" fmla="*/ 45 w 63"/>
                  <a:gd name="T71" fmla="*/ 109 h 132"/>
                  <a:gd name="T72" fmla="*/ 35 w 63"/>
                  <a:gd name="T73" fmla="*/ 118 h 132"/>
                  <a:gd name="T74" fmla="*/ 25 w 63"/>
                  <a:gd name="T75" fmla="*/ 123 h 132"/>
                  <a:gd name="T76" fmla="*/ 12 w 63"/>
                  <a:gd name="T77" fmla="*/ 129 h 132"/>
                  <a:gd name="T78" fmla="*/ 0 w 63"/>
                  <a:gd name="T79" fmla="*/ 132 h 132"/>
                  <a:gd name="T80" fmla="*/ 0 w 63"/>
                  <a:gd name="T81" fmla="*/ 132 h 132"/>
                  <a:gd name="T82" fmla="*/ 0 w 63"/>
                  <a:gd name="T83" fmla="*/ 132 h 132"/>
                  <a:gd name="T84" fmla="*/ 0 w 63"/>
                  <a:gd name="T85" fmla="*/ 129 h 1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3" h="132">
                    <a:moveTo>
                      <a:pt x="0" y="129"/>
                    </a:moveTo>
                    <a:lnTo>
                      <a:pt x="0" y="129"/>
                    </a:lnTo>
                    <a:lnTo>
                      <a:pt x="12" y="126"/>
                    </a:lnTo>
                    <a:lnTo>
                      <a:pt x="24" y="122"/>
                    </a:lnTo>
                    <a:lnTo>
                      <a:pt x="33" y="115"/>
                    </a:lnTo>
                    <a:lnTo>
                      <a:pt x="42" y="108"/>
                    </a:lnTo>
                    <a:lnTo>
                      <a:pt x="49" y="98"/>
                    </a:lnTo>
                    <a:lnTo>
                      <a:pt x="54" y="88"/>
                    </a:lnTo>
                    <a:lnTo>
                      <a:pt x="59" y="77"/>
                    </a:lnTo>
                    <a:lnTo>
                      <a:pt x="60" y="66"/>
                    </a:lnTo>
                    <a:lnTo>
                      <a:pt x="59" y="54"/>
                    </a:lnTo>
                    <a:lnTo>
                      <a:pt x="54" y="43"/>
                    </a:lnTo>
                    <a:lnTo>
                      <a:pt x="49" y="33"/>
                    </a:lnTo>
                    <a:lnTo>
                      <a:pt x="42" y="25"/>
                    </a:lnTo>
                    <a:lnTo>
                      <a:pt x="33" y="17"/>
                    </a:lnTo>
                    <a:lnTo>
                      <a:pt x="24" y="11"/>
                    </a:lnTo>
                    <a:lnTo>
                      <a:pt x="12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2" y="4"/>
                    </a:lnTo>
                    <a:lnTo>
                      <a:pt x="25" y="8"/>
                    </a:lnTo>
                    <a:lnTo>
                      <a:pt x="35" y="15"/>
                    </a:lnTo>
                    <a:lnTo>
                      <a:pt x="45" y="24"/>
                    </a:lnTo>
                    <a:lnTo>
                      <a:pt x="52" y="32"/>
                    </a:lnTo>
                    <a:lnTo>
                      <a:pt x="57" y="43"/>
                    </a:lnTo>
                    <a:lnTo>
                      <a:pt x="62" y="54"/>
                    </a:lnTo>
                    <a:lnTo>
                      <a:pt x="63" y="66"/>
                    </a:lnTo>
                    <a:lnTo>
                      <a:pt x="62" y="78"/>
                    </a:lnTo>
                    <a:lnTo>
                      <a:pt x="57" y="89"/>
                    </a:lnTo>
                    <a:lnTo>
                      <a:pt x="52" y="99"/>
                    </a:lnTo>
                    <a:lnTo>
                      <a:pt x="45" y="109"/>
                    </a:lnTo>
                    <a:lnTo>
                      <a:pt x="35" y="118"/>
                    </a:lnTo>
                    <a:lnTo>
                      <a:pt x="25" y="123"/>
                    </a:lnTo>
                    <a:lnTo>
                      <a:pt x="12" y="129"/>
                    </a:lnTo>
                    <a:lnTo>
                      <a:pt x="0" y="132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3" name="Freeform 23">
                <a:extLst>
                  <a:ext uri="{FF2B5EF4-FFF2-40B4-BE49-F238E27FC236}">
                    <a16:creationId xmlns:a16="http://schemas.microsoft.com/office/drawing/2014/main" id="{7D815676-0F98-4432-897B-5A95F66FF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" y="278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0 h 3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</a:gdLst>
                <a:ahLst/>
                <a:cxnLst>
                  <a:cxn ang="T5">
                    <a:pos x="0" y="T0"/>
                  </a:cxn>
                  <a:cxn ang="T6">
                    <a:pos x="0" y="T1"/>
                  </a:cxn>
                  <a:cxn ang="T7">
                    <a:pos x="0" y="T2"/>
                  </a:cxn>
                  <a:cxn ang="T8">
                    <a:pos x="0" y="T3"/>
                  </a:cxn>
                  <a:cxn ang="T9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1CEC5D9A-31D2-4E37-BFCD-2E660817C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578"/>
                <a:ext cx="5633" cy="3731"/>
              </a:xfrm>
              <a:custGeom>
                <a:avLst/>
                <a:gdLst>
                  <a:gd name="T0" fmla="*/ 5633 w 5633"/>
                  <a:gd name="T1" fmla="*/ 0 h 3731"/>
                  <a:gd name="T2" fmla="*/ 5633 w 5633"/>
                  <a:gd name="T3" fmla="*/ 3731 h 3731"/>
                  <a:gd name="T4" fmla="*/ 87 w 5633"/>
                  <a:gd name="T5" fmla="*/ 3731 h 3731"/>
                  <a:gd name="T6" fmla="*/ 87 w 5633"/>
                  <a:gd name="T7" fmla="*/ 3731 h 3731"/>
                  <a:gd name="T8" fmla="*/ 69 w 5633"/>
                  <a:gd name="T9" fmla="*/ 3729 h 3731"/>
                  <a:gd name="T10" fmla="*/ 54 w 5633"/>
                  <a:gd name="T11" fmla="*/ 3725 h 3731"/>
                  <a:gd name="T12" fmla="*/ 38 w 5633"/>
                  <a:gd name="T13" fmla="*/ 3718 h 3731"/>
                  <a:gd name="T14" fmla="*/ 25 w 5633"/>
                  <a:gd name="T15" fmla="*/ 3708 h 3731"/>
                  <a:gd name="T16" fmla="*/ 16 w 5633"/>
                  <a:gd name="T17" fmla="*/ 3697 h 3731"/>
                  <a:gd name="T18" fmla="*/ 7 w 5633"/>
                  <a:gd name="T19" fmla="*/ 3684 h 3731"/>
                  <a:gd name="T20" fmla="*/ 2 w 5633"/>
                  <a:gd name="T21" fmla="*/ 3670 h 3731"/>
                  <a:gd name="T22" fmla="*/ 0 w 5633"/>
                  <a:gd name="T23" fmla="*/ 3662 h 3731"/>
                  <a:gd name="T24" fmla="*/ 0 w 5633"/>
                  <a:gd name="T25" fmla="*/ 3655 h 3731"/>
                  <a:gd name="T26" fmla="*/ 0 w 5633"/>
                  <a:gd name="T27" fmla="*/ 0 h 3731"/>
                  <a:gd name="T28" fmla="*/ 125 w 5633"/>
                  <a:gd name="T29" fmla="*/ 0 h 3731"/>
                  <a:gd name="T30" fmla="*/ 173 w 5633"/>
                  <a:gd name="T31" fmla="*/ 0 h 3731"/>
                  <a:gd name="T32" fmla="*/ 5585 w 5633"/>
                  <a:gd name="T33" fmla="*/ 0 h 3731"/>
                  <a:gd name="T34" fmla="*/ 5606 w 5633"/>
                  <a:gd name="T35" fmla="*/ 0 h 3731"/>
                  <a:gd name="T36" fmla="*/ 5633 w 5633"/>
                  <a:gd name="T37" fmla="*/ 0 h 373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633" h="3731">
                    <a:moveTo>
                      <a:pt x="5633" y="0"/>
                    </a:moveTo>
                    <a:lnTo>
                      <a:pt x="5633" y="3731"/>
                    </a:lnTo>
                    <a:lnTo>
                      <a:pt x="87" y="3731"/>
                    </a:lnTo>
                    <a:lnTo>
                      <a:pt x="69" y="3729"/>
                    </a:lnTo>
                    <a:lnTo>
                      <a:pt x="54" y="3725"/>
                    </a:lnTo>
                    <a:lnTo>
                      <a:pt x="38" y="3718"/>
                    </a:lnTo>
                    <a:lnTo>
                      <a:pt x="25" y="3708"/>
                    </a:lnTo>
                    <a:lnTo>
                      <a:pt x="16" y="3697"/>
                    </a:lnTo>
                    <a:lnTo>
                      <a:pt x="7" y="3684"/>
                    </a:lnTo>
                    <a:lnTo>
                      <a:pt x="2" y="3670"/>
                    </a:lnTo>
                    <a:lnTo>
                      <a:pt x="0" y="3662"/>
                    </a:lnTo>
                    <a:lnTo>
                      <a:pt x="0" y="3655"/>
                    </a:lnTo>
                    <a:lnTo>
                      <a:pt x="0" y="0"/>
                    </a:lnTo>
                    <a:lnTo>
                      <a:pt x="125" y="0"/>
                    </a:lnTo>
                    <a:lnTo>
                      <a:pt x="173" y="0"/>
                    </a:lnTo>
                    <a:lnTo>
                      <a:pt x="5585" y="0"/>
                    </a:lnTo>
                    <a:lnTo>
                      <a:pt x="5606" y="0"/>
                    </a:lnTo>
                    <a:lnTo>
                      <a:pt x="56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65" name="Freeform 25">
                <a:extLst>
                  <a:ext uri="{FF2B5EF4-FFF2-40B4-BE49-F238E27FC236}">
                    <a16:creationId xmlns:a16="http://schemas.microsoft.com/office/drawing/2014/main" id="{65101688-629E-43A7-81AD-02F9782C9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9" y="576"/>
                <a:ext cx="27" cy="2"/>
              </a:xfrm>
              <a:custGeom>
                <a:avLst/>
                <a:gdLst>
                  <a:gd name="T0" fmla="*/ 27 w 27"/>
                  <a:gd name="T1" fmla="*/ 0 h 2"/>
                  <a:gd name="T2" fmla="*/ 27 w 27"/>
                  <a:gd name="T3" fmla="*/ 2 h 2"/>
                  <a:gd name="T4" fmla="*/ 0 w 27"/>
                  <a:gd name="T5" fmla="*/ 2 h 2"/>
                  <a:gd name="T6" fmla="*/ 0 w 27"/>
                  <a:gd name="T7" fmla="*/ 2 h 2"/>
                  <a:gd name="T8" fmla="*/ 27 w 27"/>
                  <a:gd name="T9" fmla="*/ 0 h 2"/>
                  <a:gd name="T10" fmla="*/ 27 w 2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2">
                    <a:moveTo>
                      <a:pt x="27" y="0"/>
                    </a:moveTo>
                    <a:lnTo>
                      <a:pt x="27" y="2"/>
                    </a:lnTo>
                    <a:lnTo>
                      <a:pt x="0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Freeform 26">
                <a:extLst>
                  <a:ext uri="{FF2B5EF4-FFF2-40B4-BE49-F238E27FC236}">
                    <a16:creationId xmlns:a16="http://schemas.microsoft.com/office/drawing/2014/main" id="{2C2CDB96-A0C2-4EF1-BA5F-45F9CD61B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" y="281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0" y="T0"/>
                  </a:cxn>
                  <a:cxn ang="T7">
                    <a:pos x="0" y="T1"/>
                  </a:cxn>
                  <a:cxn ang="T8">
                    <a:pos x="0" y="T2"/>
                  </a:cxn>
                  <a:cxn ang="T9">
                    <a:pos x="0" y="T3"/>
                  </a:cxn>
                  <a:cxn ang="T10">
                    <a:pos x="0" y="T4"/>
                  </a:cxn>
                  <a:cxn ang="T11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" name="Freeform 27">
                <a:extLst>
                  <a:ext uri="{FF2B5EF4-FFF2-40B4-BE49-F238E27FC236}">
                    <a16:creationId xmlns:a16="http://schemas.microsoft.com/office/drawing/2014/main" id="{0C6C8F13-3E3E-42B5-9A0F-92C9671792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89" y="300"/>
                <a:ext cx="80" cy="89"/>
              </a:xfrm>
              <a:custGeom>
                <a:avLst/>
                <a:gdLst>
                  <a:gd name="T0" fmla="*/ 34 w 80"/>
                  <a:gd name="T1" fmla="*/ 49 h 89"/>
                  <a:gd name="T2" fmla="*/ 43 w 80"/>
                  <a:gd name="T3" fmla="*/ 45 h 89"/>
                  <a:gd name="T4" fmla="*/ 48 w 80"/>
                  <a:gd name="T5" fmla="*/ 39 h 89"/>
                  <a:gd name="T6" fmla="*/ 49 w 80"/>
                  <a:gd name="T7" fmla="*/ 34 h 89"/>
                  <a:gd name="T8" fmla="*/ 43 w 80"/>
                  <a:gd name="T9" fmla="*/ 23 h 89"/>
                  <a:gd name="T10" fmla="*/ 39 w 80"/>
                  <a:gd name="T11" fmla="*/ 18 h 89"/>
                  <a:gd name="T12" fmla="*/ 34 w 80"/>
                  <a:gd name="T13" fmla="*/ 18 h 89"/>
                  <a:gd name="T14" fmla="*/ 22 w 80"/>
                  <a:gd name="T15" fmla="*/ 23 h 89"/>
                  <a:gd name="T16" fmla="*/ 18 w 80"/>
                  <a:gd name="T17" fmla="*/ 27 h 89"/>
                  <a:gd name="T18" fmla="*/ 17 w 80"/>
                  <a:gd name="T19" fmla="*/ 34 h 89"/>
                  <a:gd name="T20" fmla="*/ 22 w 80"/>
                  <a:gd name="T21" fmla="*/ 45 h 89"/>
                  <a:gd name="T22" fmla="*/ 27 w 80"/>
                  <a:gd name="T23" fmla="*/ 48 h 89"/>
                  <a:gd name="T24" fmla="*/ 34 w 80"/>
                  <a:gd name="T25" fmla="*/ 49 h 89"/>
                  <a:gd name="T26" fmla="*/ 34 w 80"/>
                  <a:gd name="T27" fmla="*/ 0 h 89"/>
                  <a:gd name="T28" fmla="*/ 46 w 80"/>
                  <a:gd name="T29" fmla="*/ 3 h 89"/>
                  <a:gd name="T30" fmla="*/ 56 w 80"/>
                  <a:gd name="T31" fmla="*/ 10 h 89"/>
                  <a:gd name="T32" fmla="*/ 60 w 80"/>
                  <a:gd name="T33" fmla="*/ 16 h 89"/>
                  <a:gd name="T34" fmla="*/ 66 w 80"/>
                  <a:gd name="T35" fmla="*/ 27 h 89"/>
                  <a:gd name="T36" fmla="*/ 66 w 80"/>
                  <a:gd name="T37" fmla="*/ 34 h 89"/>
                  <a:gd name="T38" fmla="*/ 65 w 80"/>
                  <a:gd name="T39" fmla="*/ 44 h 89"/>
                  <a:gd name="T40" fmla="*/ 80 w 80"/>
                  <a:gd name="T41" fmla="*/ 77 h 89"/>
                  <a:gd name="T42" fmla="*/ 46 w 80"/>
                  <a:gd name="T43" fmla="*/ 65 h 89"/>
                  <a:gd name="T44" fmla="*/ 39 w 80"/>
                  <a:gd name="T45" fmla="*/ 66 h 89"/>
                  <a:gd name="T46" fmla="*/ 34 w 80"/>
                  <a:gd name="T47" fmla="*/ 67 h 89"/>
                  <a:gd name="T48" fmla="*/ 20 w 80"/>
                  <a:gd name="T49" fmla="*/ 65 h 89"/>
                  <a:gd name="T50" fmla="*/ 10 w 80"/>
                  <a:gd name="T51" fmla="*/ 58 h 89"/>
                  <a:gd name="T52" fmla="*/ 6 w 80"/>
                  <a:gd name="T53" fmla="*/ 52 h 89"/>
                  <a:gd name="T54" fmla="*/ 0 w 80"/>
                  <a:gd name="T55" fmla="*/ 41 h 89"/>
                  <a:gd name="T56" fmla="*/ 0 w 80"/>
                  <a:gd name="T57" fmla="*/ 34 h 89"/>
                  <a:gd name="T58" fmla="*/ 3 w 80"/>
                  <a:gd name="T59" fmla="*/ 21 h 89"/>
                  <a:gd name="T60" fmla="*/ 10 w 80"/>
                  <a:gd name="T61" fmla="*/ 10 h 89"/>
                  <a:gd name="T62" fmla="*/ 14 w 80"/>
                  <a:gd name="T63" fmla="*/ 6 h 89"/>
                  <a:gd name="T64" fmla="*/ 27 w 80"/>
                  <a:gd name="T65" fmla="*/ 2 h 89"/>
                  <a:gd name="T66" fmla="*/ 34 w 80"/>
                  <a:gd name="T67" fmla="*/ 0 h 8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" h="89">
                    <a:moveTo>
                      <a:pt x="34" y="49"/>
                    </a:moveTo>
                    <a:lnTo>
                      <a:pt x="34" y="49"/>
                    </a:lnTo>
                    <a:lnTo>
                      <a:pt x="39" y="48"/>
                    </a:lnTo>
                    <a:lnTo>
                      <a:pt x="43" y="45"/>
                    </a:lnTo>
                    <a:lnTo>
                      <a:pt x="48" y="39"/>
                    </a:lnTo>
                    <a:lnTo>
                      <a:pt x="49" y="34"/>
                    </a:lnTo>
                    <a:lnTo>
                      <a:pt x="48" y="27"/>
                    </a:lnTo>
                    <a:lnTo>
                      <a:pt x="43" y="23"/>
                    </a:lnTo>
                    <a:lnTo>
                      <a:pt x="39" y="18"/>
                    </a:lnTo>
                    <a:lnTo>
                      <a:pt x="34" y="18"/>
                    </a:lnTo>
                    <a:lnTo>
                      <a:pt x="27" y="18"/>
                    </a:lnTo>
                    <a:lnTo>
                      <a:pt x="22" y="23"/>
                    </a:lnTo>
                    <a:lnTo>
                      <a:pt x="18" y="27"/>
                    </a:lnTo>
                    <a:lnTo>
                      <a:pt x="17" y="34"/>
                    </a:lnTo>
                    <a:lnTo>
                      <a:pt x="18" y="39"/>
                    </a:lnTo>
                    <a:lnTo>
                      <a:pt x="22" y="45"/>
                    </a:lnTo>
                    <a:lnTo>
                      <a:pt x="27" y="48"/>
                    </a:lnTo>
                    <a:lnTo>
                      <a:pt x="34" y="49"/>
                    </a:lnTo>
                    <a:close/>
                    <a:moveTo>
                      <a:pt x="34" y="0"/>
                    </a:moveTo>
                    <a:lnTo>
                      <a:pt x="34" y="0"/>
                    </a:lnTo>
                    <a:lnTo>
                      <a:pt x="39" y="2"/>
                    </a:lnTo>
                    <a:lnTo>
                      <a:pt x="46" y="3"/>
                    </a:lnTo>
                    <a:lnTo>
                      <a:pt x="52" y="6"/>
                    </a:lnTo>
                    <a:lnTo>
                      <a:pt x="56" y="10"/>
                    </a:lnTo>
                    <a:lnTo>
                      <a:pt x="60" y="16"/>
                    </a:lnTo>
                    <a:lnTo>
                      <a:pt x="63" y="21"/>
                    </a:lnTo>
                    <a:lnTo>
                      <a:pt x="66" y="27"/>
                    </a:lnTo>
                    <a:lnTo>
                      <a:pt x="66" y="34"/>
                    </a:lnTo>
                    <a:lnTo>
                      <a:pt x="66" y="39"/>
                    </a:lnTo>
                    <a:lnTo>
                      <a:pt x="65" y="44"/>
                    </a:lnTo>
                    <a:lnTo>
                      <a:pt x="60" y="53"/>
                    </a:lnTo>
                    <a:lnTo>
                      <a:pt x="80" y="77"/>
                    </a:lnTo>
                    <a:lnTo>
                      <a:pt x="67" y="89"/>
                    </a:lnTo>
                    <a:lnTo>
                      <a:pt x="46" y="65"/>
                    </a:lnTo>
                    <a:lnTo>
                      <a:pt x="39" y="66"/>
                    </a:lnTo>
                    <a:lnTo>
                      <a:pt x="34" y="67"/>
                    </a:lnTo>
                    <a:lnTo>
                      <a:pt x="27" y="66"/>
                    </a:lnTo>
                    <a:lnTo>
                      <a:pt x="20" y="65"/>
                    </a:lnTo>
                    <a:lnTo>
                      <a:pt x="14" y="60"/>
                    </a:lnTo>
                    <a:lnTo>
                      <a:pt x="10" y="58"/>
                    </a:lnTo>
                    <a:lnTo>
                      <a:pt x="6" y="52"/>
                    </a:lnTo>
                    <a:lnTo>
                      <a:pt x="3" y="46"/>
                    </a:lnTo>
                    <a:lnTo>
                      <a:pt x="0" y="41"/>
                    </a:lnTo>
                    <a:lnTo>
                      <a:pt x="0" y="34"/>
                    </a:lnTo>
                    <a:lnTo>
                      <a:pt x="0" y="27"/>
                    </a:lnTo>
                    <a:lnTo>
                      <a:pt x="3" y="21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0" y="3"/>
                    </a:lnTo>
                    <a:lnTo>
                      <a:pt x="27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Freeform 28">
                <a:extLst>
                  <a:ext uri="{FF2B5EF4-FFF2-40B4-BE49-F238E27FC236}">
                    <a16:creationId xmlns:a16="http://schemas.microsoft.com/office/drawing/2014/main" id="{04DE7467-95CD-429B-9843-50FDF8D14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" y="318"/>
                <a:ext cx="32" cy="31"/>
              </a:xfrm>
              <a:custGeom>
                <a:avLst/>
                <a:gdLst>
                  <a:gd name="T0" fmla="*/ 26 w 32"/>
                  <a:gd name="T1" fmla="*/ 5 h 31"/>
                  <a:gd name="T2" fmla="*/ 26 w 32"/>
                  <a:gd name="T3" fmla="*/ 5 h 31"/>
                  <a:gd name="T4" fmla="*/ 31 w 32"/>
                  <a:gd name="T5" fmla="*/ 9 h 31"/>
                  <a:gd name="T6" fmla="*/ 32 w 32"/>
                  <a:gd name="T7" fmla="*/ 16 h 31"/>
                  <a:gd name="T8" fmla="*/ 32 w 32"/>
                  <a:gd name="T9" fmla="*/ 16 h 31"/>
                  <a:gd name="T10" fmla="*/ 31 w 32"/>
                  <a:gd name="T11" fmla="*/ 21 h 31"/>
                  <a:gd name="T12" fmla="*/ 26 w 32"/>
                  <a:gd name="T13" fmla="*/ 27 h 31"/>
                  <a:gd name="T14" fmla="*/ 26 w 32"/>
                  <a:gd name="T15" fmla="*/ 27 h 31"/>
                  <a:gd name="T16" fmla="*/ 22 w 32"/>
                  <a:gd name="T17" fmla="*/ 30 h 31"/>
                  <a:gd name="T18" fmla="*/ 17 w 32"/>
                  <a:gd name="T19" fmla="*/ 31 h 31"/>
                  <a:gd name="T20" fmla="*/ 17 w 32"/>
                  <a:gd name="T21" fmla="*/ 31 h 31"/>
                  <a:gd name="T22" fmla="*/ 10 w 32"/>
                  <a:gd name="T23" fmla="*/ 30 h 31"/>
                  <a:gd name="T24" fmla="*/ 5 w 32"/>
                  <a:gd name="T25" fmla="*/ 27 h 31"/>
                  <a:gd name="T26" fmla="*/ 5 w 32"/>
                  <a:gd name="T27" fmla="*/ 27 h 31"/>
                  <a:gd name="T28" fmla="*/ 1 w 32"/>
                  <a:gd name="T29" fmla="*/ 21 h 31"/>
                  <a:gd name="T30" fmla="*/ 0 w 32"/>
                  <a:gd name="T31" fmla="*/ 16 h 31"/>
                  <a:gd name="T32" fmla="*/ 0 w 32"/>
                  <a:gd name="T33" fmla="*/ 16 h 31"/>
                  <a:gd name="T34" fmla="*/ 1 w 32"/>
                  <a:gd name="T35" fmla="*/ 9 h 31"/>
                  <a:gd name="T36" fmla="*/ 5 w 32"/>
                  <a:gd name="T37" fmla="*/ 5 h 31"/>
                  <a:gd name="T38" fmla="*/ 5 w 32"/>
                  <a:gd name="T39" fmla="*/ 5 h 31"/>
                  <a:gd name="T40" fmla="*/ 10 w 32"/>
                  <a:gd name="T41" fmla="*/ 0 h 31"/>
                  <a:gd name="T42" fmla="*/ 17 w 32"/>
                  <a:gd name="T43" fmla="*/ 0 h 31"/>
                  <a:gd name="T44" fmla="*/ 17 w 32"/>
                  <a:gd name="T45" fmla="*/ 0 h 31"/>
                  <a:gd name="T46" fmla="*/ 22 w 32"/>
                  <a:gd name="T47" fmla="*/ 0 h 31"/>
                  <a:gd name="T48" fmla="*/ 26 w 32"/>
                  <a:gd name="T49" fmla="*/ 5 h 31"/>
                  <a:gd name="T50" fmla="*/ 26 w 32"/>
                  <a:gd name="T51" fmla="*/ 5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2" h="31">
                    <a:moveTo>
                      <a:pt x="26" y="5"/>
                    </a:moveTo>
                    <a:lnTo>
                      <a:pt x="26" y="5"/>
                    </a:lnTo>
                    <a:lnTo>
                      <a:pt x="31" y="9"/>
                    </a:lnTo>
                    <a:lnTo>
                      <a:pt x="32" y="16"/>
                    </a:lnTo>
                    <a:lnTo>
                      <a:pt x="31" y="21"/>
                    </a:lnTo>
                    <a:lnTo>
                      <a:pt x="26" y="27"/>
                    </a:lnTo>
                    <a:lnTo>
                      <a:pt x="22" y="30"/>
                    </a:lnTo>
                    <a:lnTo>
                      <a:pt x="17" y="31"/>
                    </a:lnTo>
                    <a:lnTo>
                      <a:pt x="10" y="30"/>
                    </a:lnTo>
                    <a:lnTo>
                      <a:pt x="5" y="27"/>
                    </a:lnTo>
                    <a:lnTo>
                      <a:pt x="1" y="21"/>
                    </a:lnTo>
                    <a:lnTo>
                      <a:pt x="0" y="16"/>
                    </a:lnTo>
                    <a:lnTo>
                      <a:pt x="1" y="9"/>
                    </a:lnTo>
                    <a:lnTo>
                      <a:pt x="5" y="5"/>
                    </a:lnTo>
                    <a:lnTo>
                      <a:pt x="10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E8DD0239-8241-4E10-8385-1214823C86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60" y="282"/>
                <a:ext cx="1586" cy="123"/>
              </a:xfrm>
              <a:custGeom>
                <a:avLst/>
                <a:gdLst>
                  <a:gd name="T0" fmla="*/ 63 w 1586"/>
                  <a:gd name="T1" fmla="*/ 85 h 123"/>
                  <a:gd name="T2" fmla="*/ 75 w 1586"/>
                  <a:gd name="T3" fmla="*/ 83 h 123"/>
                  <a:gd name="T4" fmla="*/ 109 w 1586"/>
                  <a:gd name="T5" fmla="*/ 95 h 123"/>
                  <a:gd name="T6" fmla="*/ 89 w 1586"/>
                  <a:gd name="T7" fmla="*/ 71 h 123"/>
                  <a:gd name="T8" fmla="*/ 95 w 1586"/>
                  <a:gd name="T9" fmla="*/ 57 h 123"/>
                  <a:gd name="T10" fmla="*/ 95 w 1586"/>
                  <a:gd name="T11" fmla="*/ 52 h 123"/>
                  <a:gd name="T12" fmla="*/ 92 w 1586"/>
                  <a:gd name="T13" fmla="*/ 39 h 123"/>
                  <a:gd name="T14" fmla="*/ 85 w 1586"/>
                  <a:gd name="T15" fmla="*/ 28 h 123"/>
                  <a:gd name="T16" fmla="*/ 81 w 1586"/>
                  <a:gd name="T17" fmla="*/ 24 h 123"/>
                  <a:gd name="T18" fmla="*/ 68 w 1586"/>
                  <a:gd name="T19" fmla="*/ 20 h 123"/>
                  <a:gd name="T20" fmla="*/ 63 w 1586"/>
                  <a:gd name="T21" fmla="*/ 18 h 123"/>
                  <a:gd name="T22" fmla="*/ 49 w 1586"/>
                  <a:gd name="T23" fmla="*/ 21 h 123"/>
                  <a:gd name="T24" fmla="*/ 39 w 1586"/>
                  <a:gd name="T25" fmla="*/ 28 h 123"/>
                  <a:gd name="T26" fmla="*/ 35 w 1586"/>
                  <a:gd name="T27" fmla="*/ 34 h 123"/>
                  <a:gd name="T28" fmla="*/ 29 w 1586"/>
                  <a:gd name="T29" fmla="*/ 45 h 123"/>
                  <a:gd name="T30" fmla="*/ 29 w 1586"/>
                  <a:gd name="T31" fmla="*/ 52 h 123"/>
                  <a:gd name="T32" fmla="*/ 32 w 1586"/>
                  <a:gd name="T33" fmla="*/ 64 h 123"/>
                  <a:gd name="T34" fmla="*/ 39 w 1586"/>
                  <a:gd name="T35" fmla="*/ 76 h 123"/>
                  <a:gd name="T36" fmla="*/ 43 w 1586"/>
                  <a:gd name="T37" fmla="*/ 78 h 123"/>
                  <a:gd name="T38" fmla="*/ 56 w 1586"/>
                  <a:gd name="T39" fmla="*/ 84 h 123"/>
                  <a:gd name="T40" fmla="*/ 63 w 1586"/>
                  <a:gd name="T41" fmla="*/ 85 h 123"/>
                  <a:gd name="T42" fmla="*/ 1586 w 1586"/>
                  <a:gd name="T43" fmla="*/ 122 h 123"/>
                  <a:gd name="T44" fmla="*/ 1586 w 1586"/>
                  <a:gd name="T45" fmla="*/ 122 h 123"/>
                  <a:gd name="T46" fmla="*/ 1570 w 1586"/>
                  <a:gd name="T47" fmla="*/ 123 h 123"/>
                  <a:gd name="T48" fmla="*/ 71 w 1586"/>
                  <a:gd name="T49" fmla="*/ 123 h 123"/>
                  <a:gd name="T50" fmla="*/ 43 w 1586"/>
                  <a:gd name="T51" fmla="*/ 119 h 123"/>
                  <a:gd name="T52" fmla="*/ 19 w 1586"/>
                  <a:gd name="T53" fmla="*/ 105 h 123"/>
                  <a:gd name="T54" fmla="*/ 11 w 1586"/>
                  <a:gd name="T55" fmla="*/ 97 h 123"/>
                  <a:gd name="T56" fmla="*/ 1 w 1586"/>
                  <a:gd name="T57" fmla="*/ 74 h 123"/>
                  <a:gd name="T58" fmla="*/ 0 w 1586"/>
                  <a:gd name="T59" fmla="*/ 62 h 123"/>
                  <a:gd name="T60" fmla="*/ 5 w 1586"/>
                  <a:gd name="T61" fmla="*/ 38 h 123"/>
                  <a:gd name="T62" fmla="*/ 19 w 1586"/>
                  <a:gd name="T63" fmla="*/ 18 h 123"/>
                  <a:gd name="T64" fmla="*/ 30 w 1586"/>
                  <a:gd name="T65" fmla="*/ 11 h 123"/>
                  <a:gd name="T66" fmla="*/ 56 w 1586"/>
                  <a:gd name="T67" fmla="*/ 1 h 123"/>
                  <a:gd name="T68" fmla="*/ 1570 w 1586"/>
                  <a:gd name="T69" fmla="*/ 0 h 123"/>
                  <a:gd name="T70" fmla="*/ 1586 w 1586"/>
                  <a:gd name="T71" fmla="*/ 1 h 123"/>
                  <a:gd name="T72" fmla="*/ 1586 w 1586"/>
                  <a:gd name="T73" fmla="*/ 1 h 12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86" h="123">
                    <a:moveTo>
                      <a:pt x="63" y="85"/>
                    </a:moveTo>
                    <a:lnTo>
                      <a:pt x="63" y="85"/>
                    </a:lnTo>
                    <a:lnTo>
                      <a:pt x="68" y="84"/>
                    </a:lnTo>
                    <a:lnTo>
                      <a:pt x="75" y="83"/>
                    </a:lnTo>
                    <a:lnTo>
                      <a:pt x="96" y="107"/>
                    </a:lnTo>
                    <a:lnTo>
                      <a:pt x="109" y="95"/>
                    </a:lnTo>
                    <a:lnTo>
                      <a:pt x="89" y="71"/>
                    </a:lnTo>
                    <a:lnTo>
                      <a:pt x="94" y="62"/>
                    </a:lnTo>
                    <a:lnTo>
                      <a:pt x="95" y="57"/>
                    </a:lnTo>
                    <a:lnTo>
                      <a:pt x="95" y="52"/>
                    </a:lnTo>
                    <a:lnTo>
                      <a:pt x="95" y="45"/>
                    </a:lnTo>
                    <a:lnTo>
                      <a:pt x="92" y="39"/>
                    </a:lnTo>
                    <a:lnTo>
                      <a:pt x="89" y="34"/>
                    </a:lnTo>
                    <a:lnTo>
                      <a:pt x="85" y="28"/>
                    </a:lnTo>
                    <a:lnTo>
                      <a:pt x="81" y="24"/>
                    </a:lnTo>
                    <a:lnTo>
                      <a:pt x="75" y="21"/>
                    </a:lnTo>
                    <a:lnTo>
                      <a:pt x="68" y="20"/>
                    </a:lnTo>
                    <a:lnTo>
                      <a:pt x="63" y="18"/>
                    </a:lnTo>
                    <a:lnTo>
                      <a:pt x="56" y="20"/>
                    </a:lnTo>
                    <a:lnTo>
                      <a:pt x="49" y="21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5" y="34"/>
                    </a:lnTo>
                    <a:lnTo>
                      <a:pt x="32" y="39"/>
                    </a:lnTo>
                    <a:lnTo>
                      <a:pt x="29" y="45"/>
                    </a:lnTo>
                    <a:lnTo>
                      <a:pt x="29" y="52"/>
                    </a:lnTo>
                    <a:lnTo>
                      <a:pt x="29" y="59"/>
                    </a:lnTo>
                    <a:lnTo>
                      <a:pt x="32" y="64"/>
                    </a:lnTo>
                    <a:lnTo>
                      <a:pt x="35" y="70"/>
                    </a:lnTo>
                    <a:lnTo>
                      <a:pt x="39" y="76"/>
                    </a:lnTo>
                    <a:lnTo>
                      <a:pt x="43" y="78"/>
                    </a:lnTo>
                    <a:lnTo>
                      <a:pt x="49" y="83"/>
                    </a:lnTo>
                    <a:lnTo>
                      <a:pt x="56" y="84"/>
                    </a:lnTo>
                    <a:lnTo>
                      <a:pt x="63" y="85"/>
                    </a:lnTo>
                    <a:close/>
                    <a:moveTo>
                      <a:pt x="1586" y="1"/>
                    </a:moveTo>
                    <a:lnTo>
                      <a:pt x="1586" y="122"/>
                    </a:lnTo>
                    <a:lnTo>
                      <a:pt x="1570" y="123"/>
                    </a:lnTo>
                    <a:lnTo>
                      <a:pt x="71" y="123"/>
                    </a:lnTo>
                    <a:lnTo>
                      <a:pt x="56" y="122"/>
                    </a:lnTo>
                    <a:lnTo>
                      <a:pt x="43" y="119"/>
                    </a:lnTo>
                    <a:lnTo>
                      <a:pt x="30" y="114"/>
                    </a:lnTo>
                    <a:lnTo>
                      <a:pt x="19" y="105"/>
                    </a:lnTo>
                    <a:lnTo>
                      <a:pt x="11" y="97"/>
                    </a:lnTo>
                    <a:lnTo>
                      <a:pt x="5" y="85"/>
                    </a:lnTo>
                    <a:lnTo>
                      <a:pt x="1" y="74"/>
                    </a:lnTo>
                    <a:lnTo>
                      <a:pt x="0" y="62"/>
                    </a:lnTo>
                    <a:lnTo>
                      <a:pt x="1" y="49"/>
                    </a:lnTo>
                    <a:lnTo>
                      <a:pt x="5" y="38"/>
                    </a:lnTo>
                    <a:lnTo>
                      <a:pt x="11" y="28"/>
                    </a:lnTo>
                    <a:lnTo>
                      <a:pt x="19" y="18"/>
                    </a:lnTo>
                    <a:lnTo>
                      <a:pt x="30" y="11"/>
                    </a:lnTo>
                    <a:lnTo>
                      <a:pt x="43" y="6"/>
                    </a:lnTo>
                    <a:lnTo>
                      <a:pt x="56" y="1"/>
                    </a:lnTo>
                    <a:lnTo>
                      <a:pt x="71" y="0"/>
                    </a:lnTo>
                    <a:lnTo>
                      <a:pt x="1570" y="0"/>
                    </a:lnTo>
                    <a:lnTo>
                      <a:pt x="15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30">
                <a:extLst>
                  <a:ext uri="{FF2B5EF4-FFF2-40B4-BE49-F238E27FC236}">
                    <a16:creationId xmlns:a16="http://schemas.microsoft.com/office/drawing/2014/main" id="{F76325A3-6EA4-4CAF-9FFE-0E276AD39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4" y="276"/>
                <a:ext cx="1592" cy="135"/>
              </a:xfrm>
              <a:custGeom>
                <a:avLst/>
                <a:gdLst>
                  <a:gd name="T0" fmla="*/ 1576 w 1592"/>
                  <a:gd name="T1" fmla="*/ 132 h 135"/>
                  <a:gd name="T2" fmla="*/ 1576 w 1592"/>
                  <a:gd name="T3" fmla="*/ 132 h 135"/>
                  <a:gd name="T4" fmla="*/ 1592 w 1592"/>
                  <a:gd name="T5" fmla="*/ 131 h 135"/>
                  <a:gd name="T6" fmla="*/ 1592 w 1592"/>
                  <a:gd name="T7" fmla="*/ 134 h 135"/>
                  <a:gd name="T8" fmla="*/ 1592 w 1592"/>
                  <a:gd name="T9" fmla="*/ 134 h 135"/>
                  <a:gd name="T10" fmla="*/ 1576 w 1592"/>
                  <a:gd name="T11" fmla="*/ 135 h 135"/>
                  <a:gd name="T12" fmla="*/ 77 w 1592"/>
                  <a:gd name="T13" fmla="*/ 135 h 135"/>
                  <a:gd name="T14" fmla="*/ 77 w 1592"/>
                  <a:gd name="T15" fmla="*/ 135 h 135"/>
                  <a:gd name="T16" fmla="*/ 62 w 1592"/>
                  <a:gd name="T17" fmla="*/ 134 h 135"/>
                  <a:gd name="T18" fmla="*/ 46 w 1592"/>
                  <a:gd name="T19" fmla="*/ 131 h 135"/>
                  <a:gd name="T20" fmla="*/ 34 w 1592"/>
                  <a:gd name="T21" fmla="*/ 124 h 135"/>
                  <a:gd name="T22" fmla="*/ 22 w 1592"/>
                  <a:gd name="T23" fmla="*/ 115 h 135"/>
                  <a:gd name="T24" fmla="*/ 22 w 1592"/>
                  <a:gd name="T25" fmla="*/ 115 h 135"/>
                  <a:gd name="T26" fmla="*/ 13 w 1592"/>
                  <a:gd name="T27" fmla="*/ 106 h 135"/>
                  <a:gd name="T28" fmla="*/ 6 w 1592"/>
                  <a:gd name="T29" fmla="*/ 94 h 135"/>
                  <a:gd name="T30" fmla="*/ 1 w 1592"/>
                  <a:gd name="T31" fmla="*/ 82 h 135"/>
                  <a:gd name="T32" fmla="*/ 0 w 1592"/>
                  <a:gd name="T33" fmla="*/ 68 h 135"/>
                  <a:gd name="T34" fmla="*/ 0 w 1592"/>
                  <a:gd name="T35" fmla="*/ 68 h 135"/>
                  <a:gd name="T36" fmla="*/ 1 w 1592"/>
                  <a:gd name="T37" fmla="*/ 55 h 135"/>
                  <a:gd name="T38" fmla="*/ 6 w 1592"/>
                  <a:gd name="T39" fmla="*/ 41 h 135"/>
                  <a:gd name="T40" fmla="*/ 13 w 1592"/>
                  <a:gd name="T41" fmla="*/ 30 h 135"/>
                  <a:gd name="T42" fmla="*/ 22 w 1592"/>
                  <a:gd name="T43" fmla="*/ 20 h 135"/>
                  <a:gd name="T44" fmla="*/ 22 w 1592"/>
                  <a:gd name="T45" fmla="*/ 20 h 135"/>
                  <a:gd name="T46" fmla="*/ 34 w 1592"/>
                  <a:gd name="T47" fmla="*/ 12 h 135"/>
                  <a:gd name="T48" fmla="*/ 46 w 1592"/>
                  <a:gd name="T49" fmla="*/ 6 h 135"/>
                  <a:gd name="T50" fmla="*/ 62 w 1592"/>
                  <a:gd name="T51" fmla="*/ 2 h 135"/>
                  <a:gd name="T52" fmla="*/ 77 w 1592"/>
                  <a:gd name="T53" fmla="*/ 0 h 135"/>
                  <a:gd name="T54" fmla="*/ 1576 w 1592"/>
                  <a:gd name="T55" fmla="*/ 0 h 135"/>
                  <a:gd name="T56" fmla="*/ 1576 w 1592"/>
                  <a:gd name="T57" fmla="*/ 0 h 135"/>
                  <a:gd name="T58" fmla="*/ 1592 w 1592"/>
                  <a:gd name="T59" fmla="*/ 2 h 135"/>
                  <a:gd name="T60" fmla="*/ 1592 w 1592"/>
                  <a:gd name="T61" fmla="*/ 5 h 135"/>
                  <a:gd name="T62" fmla="*/ 1592 w 1592"/>
                  <a:gd name="T63" fmla="*/ 5 h 135"/>
                  <a:gd name="T64" fmla="*/ 1576 w 1592"/>
                  <a:gd name="T65" fmla="*/ 3 h 135"/>
                  <a:gd name="T66" fmla="*/ 77 w 1592"/>
                  <a:gd name="T67" fmla="*/ 3 h 135"/>
                  <a:gd name="T68" fmla="*/ 77 w 1592"/>
                  <a:gd name="T69" fmla="*/ 3 h 135"/>
                  <a:gd name="T70" fmla="*/ 62 w 1592"/>
                  <a:gd name="T71" fmla="*/ 5 h 135"/>
                  <a:gd name="T72" fmla="*/ 48 w 1592"/>
                  <a:gd name="T73" fmla="*/ 9 h 135"/>
                  <a:gd name="T74" fmla="*/ 35 w 1592"/>
                  <a:gd name="T75" fmla="*/ 14 h 135"/>
                  <a:gd name="T76" fmla="*/ 24 w 1592"/>
                  <a:gd name="T77" fmla="*/ 23 h 135"/>
                  <a:gd name="T78" fmla="*/ 24 w 1592"/>
                  <a:gd name="T79" fmla="*/ 23 h 135"/>
                  <a:gd name="T80" fmla="*/ 15 w 1592"/>
                  <a:gd name="T81" fmla="*/ 33 h 135"/>
                  <a:gd name="T82" fmla="*/ 8 w 1592"/>
                  <a:gd name="T83" fmla="*/ 42 h 135"/>
                  <a:gd name="T84" fmla="*/ 4 w 1592"/>
                  <a:gd name="T85" fmla="*/ 55 h 135"/>
                  <a:gd name="T86" fmla="*/ 3 w 1592"/>
                  <a:gd name="T87" fmla="*/ 68 h 135"/>
                  <a:gd name="T88" fmla="*/ 3 w 1592"/>
                  <a:gd name="T89" fmla="*/ 68 h 135"/>
                  <a:gd name="T90" fmla="*/ 4 w 1592"/>
                  <a:gd name="T91" fmla="*/ 82 h 135"/>
                  <a:gd name="T92" fmla="*/ 8 w 1592"/>
                  <a:gd name="T93" fmla="*/ 93 h 135"/>
                  <a:gd name="T94" fmla="*/ 15 w 1592"/>
                  <a:gd name="T95" fmla="*/ 104 h 135"/>
                  <a:gd name="T96" fmla="*/ 24 w 1592"/>
                  <a:gd name="T97" fmla="*/ 114 h 135"/>
                  <a:gd name="T98" fmla="*/ 35 w 1592"/>
                  <a:gd name="T99" fmla="*/ 121 h 135"/>
                  <a:gd name="T100" fmla="*/ 48 w 1592"/>
                  <a:gd name="T101" fmla="*/ 128 h 135"/>
                  <a:gd name="T102" fmla="*/ 62 w 1592"/>
                  <a:gd name="T103" fmla="*/ 131 h 135"/>
                  <a:gd name="T104" fmla="*/ 77 w 1592"/>
                  <a:gd name="T105" fmla="*/ 132 h 135"/>
                  <a:gd name="T106" fmla="*/ 1576 w 1592"/>
                  <a:gd name="T107" fmla="*/ 132 h 13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592" h="135">
                    <a:moveTo>
                      <a:pt x="1576" y="132"/>
                    </a:moveTo>
                    <a:lnTo>
                      <a:pt x="1576" y="132"/>
                    </a:lnTo>
                    <a:lnTo>
                      <a:pt x="1592" y="131"/>
                    </a:lnTo>
                    <a:lnTo>
                      <a:pt x="1592" y="134"/>
                    </a:lnTo>
                    <a:lnTo>
                      <a:pt x="1576" y="135"/>
                    </a:lnTo>
                    <a:lnTo>
                      <a:pt x="77" y="135"/>
                    </a:lnTo>
                    <a:lnTo>
                      <a:pt x="62" y="134"/>
                    </a:lnTo>
                    <a:lnTo>
                      <a:pt x="46" y="131"/>
                    </a:lnTo>
                    <a:lnTo>
                      <a:pt x="34" y="124"/>
                    </a:lnTo>
                    <a:lnTo>
                      <a:pt x="22" y="115"/>
                    </a:lnTo>
                    <a:lnTo>
                      <a:pt x="13" y="106"/>
                    </a:lnTo>
                    <a:lnTo>
                      <a:pt x="6" y="94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5"/>
                    </a:lnTo>
                    <a:lnTo>
                      <a:pt x="6" y="41"/>
                    </a:lnTo>
                    <a:lnTo>
                      <a:pt x="13" y="30"/>
                    </a:lnTo>
                    <a:lnTo>
                      <a:pt x="22" y="20"/>
                    </a:lnTo>
                    <a:lnTo>
                      <a:pt x="34" y="12"/>
                    </a:lnTo>
                    <a:lnTo>
                      <a:pt x="46" y="6"/>
                    </a:lnTo>
                    <a:lnTo>
                      <a:pt x="62" y="2"/>
                    </a:lnTo>
                    <a:lnTo>
                      <a:pt x="77" y="0"/>
                    </a:lnTo>
                    <a:lnTo>
                      <a:pt x="1576" y="0"/>
                    </a:lnTo>
                    <a:lnTo>
                      <a:pt x="1592" y="2"/>
                    </a:lnTo>
                    <a:lnTo>
                      <a:pt x="1592" y="5"/>
                    </a:lnTo>
                    <a:lnTo>
                      <a:pt x="1576" y="3"/>
                    </a:lnTo>
                    <a:lnTo>
                      <a:pt x="77" y="3"/>
                    </a:lnTo>
                    <a:lnTo>
                      <a:pt x="62" y="5"/>
                    </a:lnTo>
                    <a:lnTo>
                      <a:pt x="48" y="9"/>
                    </a:lnTo>
                    <a:lnTo>
                      <a:pt x="35" y="14"/>
                    </a:lnTo>
                    <a:lnTo>
                      <a:pt x="24" y="23"/>
                    </a:lnTo>
                    <a:lnTo>
                      <a:pt x="15" y="33"/>
                    </a:lnTo>
                    <a:lnTo>
                      <a:pt x="8" y="42"/>
                    </a:lnTo>
                    <a:lnTo>
                      <a:pt x="4" y="55"/>
                    </a:lnTo>
                    <a:lnTo>
                      <a:pt x="3" y="68"/>
                    </a:lnTo>
                    <a:lnTo>
                      <a:pt x="4" y="82"/>
                    </a:lnTo>
                    <a:lnTo>
                      <a:pt x="8" y="93"/>
                    </a:lnTo>
                    <a:lnTo>
                      <a:pt x="15" y="104"/>
                    </a:lnTo>
                    <a:lnTo>
                      <a:pt x="24" y="114"/>
                    </a:lnTo>
                    <a:lnTo>
                      <a:pt x="35" y="121"/>
                    </a:lnTo>
                    <a:lnTo>
                      <a:pt x="48" y="128"/>
                    </a:lnTo>
                    <a:lnTo>
                      <a:pt x="62" y="131"/>
                    </a:lnTo>
                    <a:lnTo>
                      <a:pt x="77" y="132"/>
                    </a:lnTo>
                    <a:lnTo>
                      <a:pt x="1576" y="13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" name="Freeform 31">
                <a:extLst>
                  <a:ext uri="{FF2B5EF4-FFF2-40B4-BE49-F238E27FC236}">
                    <a16:creationId xmlns:a16="http://schemas.microsoft.com/office/drawing/2014/main" id="{2A8F4D13-BB92-445D-937A-F8CBE9F8F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" y="279"/>
                <a:ext cx="1589" cy="129"/>
              </a:xfrm>
              <a:custGeom>
                <a:avLst/>
                <a:gdLst>
                  <a:gd name="T0" fmla="*/ 1589 w 1589"/>
                  <a:gd name="T1" fmla="*/ 2 h 129"/>
                  <a:gd name="T2" fmla="*/ 1589 w 1589"/>
                  <a:gd name="T3" fmla="*/ 4 h 129"/>
                  <a:gd name="T4" fmla="*/ 1589 w 1589"/>
                  <a:gd name="T5" fmla="*/ 4 h 129"/>
                  <a:gd name="T6" fmla="*/ 1573 w 1589"/>
                  <a:gd name="T7" fmla="*/ 3 h 129"/>
                  <a:gd name="T8" fmla="*/ 74 w 1589"/>
                  <a:gd name="T9" fmla="*/ 3 h 129"/>
                  <a:gd name="T10" fmla="*/ 74 w 1589"/>
                  <a:gd name="T11" fmla="*/ 3 h 129"/>
                  <a:gd name="T12" fmla="*/ 59 w 1589"/>
                  <a:gd name="T13" fmla="*/ 4 h 129"/>
                  <a:gd name="T14" fmla="*/ 46 w 1589"/>
                  <a:gd name="T15" fmla="*/ 9 h 129"/>
                  <a:gd name="T16" fmla="*/ 33 w 1589"/>
                  <a:gd name="T17" fmla="*/ 14 h 129"/>
                  <a:gd name="T18" fmla="*/ 22 w 1589"/>
                  <a:gd name="T19" fmla="*/ 21 h 129"/>
                  <a:gd name="T20" fmla="*/ 22 w 1589"/>
                  <a:gd name="T21" fmla="*/ 21 h 129"/>
                  <a:gd name="T22" fmla="*/ 14 w 1589"/>
                  <a:gd name="T23" fmla="*/ 31 h 129"/>
                  <a:gd name="T24" fmla="*/ 8 w 1589"/>
                  <a:gd name="T25" fmla="*/ 41 h 129"/>
                  <a:gd name="T26" fmla="*/ 4 w 1589"/>
                  <a:gd name="T27" fmla="*/ 52 h 129"/>
                  <a:gd name="T28" fmla="*/ 3 w 1589"/>
                  <a:gd name="T29" fmla="*/ 65 h 129"/>
                  <a:gd name="T30" fmla="*/ 3 w 1589"/>
                  <a:gd name="T31" fmla="*/ 65 h 129"/>
                  <a:gd name="T32" fmla="*/ 4 w 1589"/>
                  <a:gd name="T33" fmla="*/ 77 h 129"/>
                  <a:gd name="T34" fmla="*/ 8 w 1589"/>
                  <a:gd name="T35" fmla="*/ 88 h 129"/>
                  <a:gd name="T36" fmla="*/ 14 w 1589"/>
                  <a:gd name="T37" fmla="*/ 100 h 129"/>
                  <a:gd name="T38" fmla="*/ 22 w 1589"/>
                  <a:gd name="T39" fmla="*/ 108 h 129"/>
                  <a:gd name="T40" fmla="*/ 22 w 1589"/>
                  <a:gd name="T41" fmla="*/ 108 h 129"/>
                  <a:gd name="T42" fmla="*/ 33 w 1589"/>
                  <a:gd name="T43" fmla="*/ 117 h 129"/>
                  <a:gd name="T44" fmla="*/ 46 w 1589"/>
                  <a:gd name="T45" fmla="*/ 122 h 129"/>
                  <a:gd name="T46" fmla="*/ 59 w 1589"/>
                  <a:gd name="T47" fmla="*/ 125 h 129"/>
                  <a:gd name="T48" fmla="*/ 74 w 1589"/>
                  <a:gd name="T49" fmla="*/ 126 h 129"/>
                  <a:gd name="T50" fmla="*/ 1573 w 1589"/>
                  <a:gd name="T51" fmla="*/ 126 h 129"/>
                  <a:gd name="T52" fmla="*/ 1573 w 1589"/>
                  <a:gd name="T53" fmla="*/ 126 h 129"/>
                  <a:gd name="T54" fmla="*/ 1589 w 1589"/>
                  <a:gd name="T55" fmla="*/ 125 h 129"/>
                  <a:gd name="T56" fmla="*/ 1589 w 1589"/>
                  <a:gd name="T57" fmla="*/ 125 h 129"/>
                  <a:gd name="T58" fmla="*/ 1589 w 1589"/>
                  <a:gd name="T59" fmla="*/ 125 h 129"/>
                  <a:gd name="T60" fmla="*/ 1589 w 1589"/>
                  <a:gd name="T61" fmla="*/ 128 h 129"/>
                  <a:gd name="T62" fmla="*/ 1589 w 1589"/>
                  <a:gd name="T63" fmla="*/ 128 h 129"/>
                  <a:gd name="T64" fmla="*/ 1573 w 1589"/>
                  <a:gd name="T65" fmla="*/ 129 h 129"/>
                  <a:gd name="T66" fmla="*/ 74 w 1589"/>
                  <a:gd name="T67" fmla="*/ 129 h 129"/>
                  <a:gd name="T68" fmla="*/ 74 w 1589"/>
                  <a:gd name="T69" fmla="*/ 129 h 129"/>
                  <a:gd name="T70" fmla="*/ 59 w 1589"/>
                  <a:gd name="T71" fmla="*/ 128 h 129"/>
                  <a:gd name="T72" fmla="*/ 45 w 1589"/>
                  <a:gd name="T73" fmla="*/ 125 h 129"/>
                  <a:gd name="T74" fmla="*/ 32 w 1589"/>
                  <a:gd name="T75" fmla="*/ 118 h 129"/>
                  <a:gd name="T76" fmla="*/ 21 w 1589"/>
                  <a:gd name="T77" fmla="*/ 111 h 129"/>
                  <a:gd name="T78" fmla="*/ 12 w 1589"/>
                  <a:gd name="T79" fmla="*/ 101 h 129"/>
                  <a:gd name="T80" fmla="*/ 5 w 1589"/>
                  <a:gd name="T81" fmla="*/ 90 h 129"/>
                  <a:gd name="T82" fmla="*/ 1 w 1589"/>
                  <a:gd name="T83" fmla="*/ 79 h 129"/>
                  <a:gd name="T84" fmla="*/ 0 w 1589"/>
                  <a:gd name="T85" fmla="*/ 65 h 129"/>
                  <a:gd name="T86" fmla="*/ 0 w 1589"/>
                  <a:gd name="T87" fmla="*/ 65 h 129"/>
                  <a:gd name="T88" fmla="*/ 1 w 1589"/>
                  <a:gd name="T89" fmla="*/ 52 h 129"/>
                  <a:gd name="T90" fmla="*/ 5 w 1589"/>
                  <a:gd name="T91" fmla="*/ 39 h 129"/>
                  <a:gd name="T92" fmla="*/ 12 w 1589"/>
                  <a:gd name="T93" fmla="*/ 30 h 129"/>
                  <a:gd name="T94" fmla="*/ 21 w 1589"/>
                  <a:gd name="T95" fmla="*/ 20 h 129"/>
                  <a:gd name="T96" fmla="*/ 21 w 1589"/>
                  <a:gd name="T97" fmla="*/ 20 h 129"/>
                  <a:gd name="T98" fmla="*/ 32 w 1589"/>
                  <a:gd name="T99" fmla="*/ 11 h 129"/>
                  <a:gd name="T100" fmla="*/ 45 w 1589"/>
                  <a:gd name="T101" fmla="*/ 6 h 129"/>
                  <a:gd name="T102" fmla="*/ 59 w 1589"/>
                  <a:gd name="T103" fmla="*/ 2 h 129"/>
                  <a:gd name="T104" fmla="*/ 74 w 1589"/>
                  <a:gd name="T105" fmla="*/ 0 h 129"/>
                  <a:gd name="T106" fmla="*/ 1573 w 1589"/>
                  <a:gd name="T107" fmla="*/ 0 h 129"/>
                  <a:gd name="T108" fmla="*/ 1573 w 1589"/>
                  <a:gd name="T109" fmla="*/ 0 h 129"/>
                  <a:gd name="T110" fmla="*/ 1589 w 1589"/>
                  <a:gd name="T111" fmla="*/ 2 h 129"/>
                  <a:gd name="T112" fmla="*/ 1589 w 1589"/>
                  <a:gd name="T113" fmla="*/ 2 h 12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589" h="129">
                    <a:moveTo>
                      <a:pt x="1589" y="2"/>
                    </a:moveTo>
                    <a:lnTo>
                      <a:pt x="1589" y="4"/>
                    </a:lnTo>
                    <a:lnTo>
                      <a:pt x="1573" y="3"/>
                    </a:lnTo>
                    <a:lnTo>
                      <a:pt x="74" y="3"/>
                    </a:lnTo>
                    <a:lnTo>
                      <a:pt x="59" y="4"/>
                    </a:lnTo>
                    <a:lnTo>
                      <a:pt x="46" y="9"/>
                    </a:lnTo>
                    <a:lnTo>
                      <a:pt x="33" y="14"/>
                    </a:lnTo>
                    <a:lnTo>
                      <a:pt x="22" y="21"/>
                    </a:lnTo>
                    <a:lnTo>
                      <a:pt x="14" y="31"/>
                    </a:lnTo>
                    <a:lnTo>
                      <a:pt x="8" y="41"/>
                    </a:lnTo>
                    <a:lnTo>
                      <a:pt x="4" y="52"/>
                    </a:lnTo>
                    <a:lnTo>
                      <a:pt x="3" y="65"/>
                    </a:lnTo>
                    <a:lnTo>
                      <a:pt x="4" y="77"/>
                    </a:lnTo>
                    <a:lnTo>
                      <a:pt x="8" y="88"/>
                    </a:lnTo>
                    <a:lnTo>
                      <a:pt x="14" y="100"/>
                    </a:lnTo>
                    <a:lnTo>
                      <a:pt x="22" y="108"/>
                    </a:lnTo>
                    <a:lnTo>
                      <a:pt x="33" y="117"/>
                    </a:lnTo>
                    <a:lnTo>
                      <a:pt x="46" y="122"/>
                    </a:lnTo>
                    <a:lnTo>
                      <a:pt x="59" y="125"/>
                    </a:lnTo>
                    <a:lnTo>
                      <a:pt x="74" y="126"/>
                    </a:lnTo>
                    <a:lnTo>
                      <a:pt x="1573" y="126"/>
                    </a:lnTo>
                    <a:lnTo>
                      <a:pt x="1589" y="125"/>
                    </a:lnTo>
                    <a:lnTo>
                      <a:pt x="1589" y="128"/>
                    </a:lnTo>
                    <a:lnTo>
                      <a:pt x="1573" y="129"/>
                    </a:lnTo>
                    <a:lnTo>
                      <a:pt x="74" y="129"/>
                    </a:lnTo>
                    <a:lnTo>
                      <a:pt x="59" y="128"/>
                    </a:lnTo>
                    <a:lnTo>
                      <a:pt x="45" y="125"/>
                    </a:lnTo>
                    <a:lnTo>
                      <a:pt x="32" y="118"/>
                    </a:lnTo>
                    <a:lnTo>
                      <a:pt x="21" y="111"/>
                    </a:lnTo>
                    <a:lnTo>
                      <a:pt x="12" y="101"/>
                    </a:lnTo>
                    <a:lnTo>
                      <a:pt x="5" y="90"/>
                    </a:lnTo>
                    <a:lnTo>
                      <a:pt x="1" y="79"/>
                    </a:lnTo>
                    <a:lnTo>
                      <a:pt x="0" y="65"/>
                    </a:lnTo>
                    <a:lnTo>
                      <a:pt x="1" y="52"/>
                    </a:lnTo>
                    <a:lnTo>
                      <a:pt x="5" y="39"/>
                    </a:lnTo>
                    <a:lnTo>
                      <a:pt x="12" y="30"/>
                    </a:lnTo>
                    <a:lnTo>
                      <a:pt x="21" y="20"/>
                    </a:lnTo>
                    <a:lnTo>
                      <a:pt x="32" y="11"/>
                    </a:lnTo>
                    <a:lnTo>
                      <a:pt x="45" y="6"/>
                    </a:lnTo>
                    <a:lnTo>
                      <a:pt x="59" y="2"/>
                    </a:lnTo>
                    <a:lnTo>
                      <a:pt x="74" y="0"/>
                    </a:lnTo>
                    <a:lnTo>
                      <a:pt x="1573" y="0"/>
                    </a:lnTo>
                    <a:lnTo>
                      <a:pt x="1589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Freeform 32">
                <a:extLst>
                  <a:ext uri="{FF2B5EF4-FFF2-40B4-BE49-F238E27FC236}">
                    <a16:creationId xmlns:a16="http://schemas.microsoft.com/office/drawing/2014/main" id="{1131E55F-318C-49A4-A45A-8B4D3B62C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401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</a:gdLst>
                <a:ahLst/>
                <a:cxnLst>
                  <a:cxn ang="T5">
                    <a:pos x="T0" y="0"/>
                  </a:cxn>
                  <a:cxn ang="T6">
                    <a:pos x="T1" y="0"/>
                  </a:cxn>
                  <a:cxn ang="T7">
                    <a:pos x="T2" y="0"/>
                  </a:cxn>
                  <a:cxn ang="T8">
                    <a:pos x="T3" y="0"/>
                  </a:cxn>
                  <a:cxn ang="T9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E3CEF1E5-BE9D-4ACC-903B-BDD8316FC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29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  <a:gd name="T12" fmla="*/ 0 w 2"/>
                  <a:gd name="T13" fmla="*/ 0 h 2"/>
                  <a:gd name="T14" fmla="*/ 2 w 2"/>
                  <a:gd name="T15" fmla="*/ 0 h 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Rectangle 34">
                <a:extLst>
                  <a:ext uri="{FF2B5EF4-FFF2-40B4-BE49-F238E27FC236}">
                    <a16:creationId xmlns:a16="http://schemas.microsoft.com/office/drawing/2014/main" id="{B0638A39-B18A-4C44-88DB-22E7CAAC7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" y="401"/>
                <a:ext cx="1" cy="1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75" name="Freeform 35">
                <a:extLst>
                  <a:ext uri="{FF2B5EF4-FFF2-40B4-BE49-F238E27FC236}">
                    <a16:creationId xmlns:a16="http://schemas.microsoft.com/office/drawing/2014/main" id="{E45E27E7-CA28-49F8-B7C7-CA7D8ADDB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401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DA588570-089C-4C2D-9AEC-3CF21CEAA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29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</a:gdLst>
                <a:ahLst/>
                <a:cxnLst>
                  <a:cxn ang="T7">
                    <a:pos x="0" y="T0"/>
                  </a:cxn>
                  <a:cxn ang="T8">
                    <a:pos x="0" y="T1"/>
                  </a:cxn>
                  <a:cxn ang="T9">
                    <a:pos x="0" y="T2"/>
                  </a:cxn>
                  <a:cxn ang="T10">
                    <a:pos x="0" y="T3"/>
                  </a:cxn>
                  <a:cxn ang="T11">
                    <a:pos x="0" y="T4"/>
                  </a:cxn>
                  <a:cxn ang="T12">
                    <a:pos x="0" y="T5"/>
                  </a:cxn>
                  <a:cxn ang="T13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D186DEED-94CA-4D06-ADA2-303EDBCF6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9" y="304"/>
                <a:ext cx="44" cy="49"/>
              </a:xfrm>
              <a:custGeom>
                <a:avLst/>
                <a:gdLst>
                  <a:gd name="T0" fmla="*/ 9 w 44"/>
                  <a:gd name="T1" fmla="*/ 19 h 49"/>
                  <a:gd name="T2" fmla="*/ 9 w 44"/>
                  <a:gd name="T3" fmla="*/ 19 h 49"/>
                  <a:gd name="T4" fmla="*/ 0 w 44"/>
                  <a:gd name="T5" fmla="*/ 20 h 49"/>
                  <a:gd name="T6" fmla="*/ 0 w 44"/>
                  <a:gd name="T7" fmla="*/ 0 h 49"/>
                  <a:gd name="T8" fmla="*/ 23 w 44"/>
                  <a:gd name="T9" fmla="*/ 13 h 49"/>
                  <a:gd name="T10" fmla="*/ 44 w 44"/>
                  <a:gd name="T11" fmla="*/ 24 h 49"/>
                  <a:gd name="T12" fmla="*/ 23 w 44"/>
                  <a:gd name="T13" fmla="*/ 37 h 49"/>
                  <a:gd name="T14" fmla="*/ 0 w 44"/>
                  <a:gd name="T15" fmla="*/ 49 h 49"/>
                  <a:gd name="T16" fmla="*/ 0 w 44"/>
                  <a:gd name="T17" fmla="*/ 30 h 49"/>
                  <a:gd name="T18" fmla="*/ 0 w 44"/>
                  <a:gd name="T19" fmla="*/ 30 h 49"/>
                  <a:gd name="T20" fmla="*/ 9 w 44"/>
                  <a:gd name="T21" fmla="*/ 28 h 49"/>
                  <a:gd name="T22" fmla="*/ 9 w 44"/>
                  <a:gd name="T23" fmla="*/ 19 h 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4" h="49">
                    <a:moveTo>
                      <a:pt x="9" y="19"/>
                    </a:moveTo>
                    <a:lnTo>
                      <a:pt x="9" y="19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3" y="13"/>
                    </a:lnTo>
                    <a:lnTo>
                      <a:pt x="44" y="24"/>
                    </a:lnTo>
                    <a:lnTo>
                      <a:pt x="23" y="37"/>
                    </a:lnTo>
                    <a:lnTo>
                      <a:pt x="0" y="49"/>
                    </a:lnTo>
                    <a:lnTo>
                      <a:pt x="0" y="30"/>
                    </a:lnTo>
                    <a:lnTo>
                      <a:pt x="9" y="28"/>
                    </a:lnTo>
                    <a:lnTo>
                      <a:pt x="9" y="19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EA2468C8-9D0D-4B05-9B0B-42AEEF8A4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9" y="323"/>
                <a:ext cx="9" cy="11"/>
              </a:xfrm>
              <a:custGeom>
                <a:avLst/>
                <a:gdLst>
                  <a:gd name="T0" fmla="*/ 9 w 9"/>
                  <a:gd name="T1" fmla="*/ 9 h 11"/>
                  <a:gd name="T2" fmla="*/ 9 w 9"/>
                  <a:gd name="T3" fmla="*/ 9 h 11"/>
                  <a:gd name="T4" fmla="*/ 0 w 9"/>
                  <a:gd name="T5" fmla="*/ 11 h 11"/>
                  <a:gd name="T6" fmla="*/ 0 w 9"/>
                  <a:gd name="T7" fmla="*/ 5 h 11"/>
                  <a:gd name="T8" fmla="*/ 0 w 9"/>
                  <a:gd name="T9" fmla="*/ 1 h 11"/>
                  <a:gd name="T10" fmla="*/ 0 w 9"/>
                  <a:gd name="T11" fmla="*/ 1 h 11"/>
                  <a:gd name="T12" fmla="*/ 9 w 9"/>
                  <a:gd name="T13" fmla="*/ 0 h 11"/>
                  <a:gd name="T14" fmla="*/ 9 w 9"/>
                  <a:gd name="T15" fmla="*/ 9 h 1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11">
                    <a:moveTo>
                      <a:pt x="9" y="9"/>
                    </a:moveTo>
                    <a:lnTo>
                      <a:pt x="9" y="9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7E53EF20-EEAF-4099-8688-B8E66355E9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1" y="286"/>
                <a:ext cx="181" cy="124"/>
              </a:xfrm>
              <a:custGeom>
                <a:avLst/>
                <a:gdLst>
                  <a:gd name="T0" fmla="*/ 83 w 181"/>
                  <a:gd name="T1" fmla="*/ 96 h 124"/>
                  <a:gd name="T2" fmla="*/ 94 w 181"/>
                  <a:gd name="T3" fmla="*/ 103 h 124"/>
                  <a:gd name="T4" fmla="*/ 107 w 181"/>
                  <a:gd name="T5" fmla="*/ 105 h 124"/>
                  <a:gd name="T6" fmla="*/ 114 w 181"/>
                  <a:gd name="T7" fmla="*/ 104 h 124"/>
                  <a:gd name="T8" fmla="*/ 127 w 181"/>
                  <a:gd name="T9" fmla="*/ 100 h 124"/>
                  <a:gd name="T10" fmla="*/ 135 w 181"/>
                  <a:gd name="T11" fmla="*/ 90 h 124"/>
                  <a:gd name="T12" fmla="*/ 141 w 181"/>
                  <a:gd name="T13" fmla="*/ 79 h 124"/>
                  <a:gd name="T14" fmla="*/ 132 w 181"/>
                  <a:gd name="T15" fmla="*/ 72 h 124"/>
                  <a:gd name="T16" fmla="*/ 131 w 181"/>
                  <a:gd name="T17" fmla="*/ 76 h 124"/>
                  <a:gd name="T18" fmla="*/ 128 w 181"/>
                  <a:gd name="T19" fmla="*/ 84 h 124"/>
                  <a:gd name="T20" fmla="*/ 124 w 181"/>
                  <a:gd name="T21" fmla="*/ 88 h 124"/>
                  <a:gd name="T22" fmla="*/ 117 w 181"/>
                  <a:gd name="T23" fmla="*/ 94 h 124"/>
                  <a:gd name="T24" fmla="*/ 107 w 181"/>
                  <a:gd name="T25" fmla="*/ 96 h 124"/>
                  <a:gd name="T26" fmla="*/ 103 w 181"/>
                  <a:gd name="T27" fmla="*/ 96 h 124"/>
                  <a:gd name="T28" fmla="*/ 94 w 181"/>
                  <a:gd name="T29" fmla="*/ 91 h 124"/>
                  <a:gd name="T30" fmla="*/ 90 w 181"/>
                  <a:gd name="T31" fmla="*/ 88 h 124"/>
                  <a:gd name="T32" fmla="*/ 84 w 181"/>
                  <a:gd name="T33" fmla="*/ 80 h 124"/>
                  <a:gd name="T34" fmla="*/ 83 w 181"/>
                  <a:gd name="T35" fmla="*/ 72 h 124"/>
                  <a:gd name="T36" fmla="*/ 84 w 181"/>
                  <a:gd name="T37" fmla="*/ 63 h 124"/>
                  <a:gd name="T38" fmla="*/ 93 w 181"/>
                  <a:gd name="T39" fmla="*/ 52 h 124"/>
                  <a:gd name="T40" fmla="*/ 98 w 181"/>
                  <a:gd name="T41" fmla="*/ 67 h 124"/>
                  <a:gd name="T42" fmla="*/ 142 w 181"/>
                  <a:gd name="T43" fmla="*/ 42 h 124"/>
                  <a:gd name="T44" fmla="*/ 98 w 181"/>
                  <a:gd name="T45" fmla="*/ 18 h 124"/>
                  <a:gd name="T46" fmla="*/ 98 w 181"/>
                  <a:gd name="T47" fmla="*/ 38 h 124"/>
                  <a:gd name="T48" fmla="*/ 89 w 181"/>
                  <a:gd name="T49" fmla="*/ 42 h 124"/>
                  <a:gd name="T50" fmla="*/ 80 w 181"/>
                  <a:gd name="T51" fmla="*/ 51 h 124"/>
                  <a:gd name="T52" fmla="*/ 75 w 181"/>
                  <a:gd name="T53" fmla="*/ 59 h 124"/>
                  <a:gd name="T54" fmla="*/ 73 w 181"/>
                  <a:gd name="T55" fmla="*/ 72 h 124"/>
                  <a:gd name="T56" fmla="*/ 73 w 181"/>
                  <a:gd name="T57" fmla="*/ 79 h 124"/>
                  <a:gd name="T58" fmla="*/ 79 w 181"/>
                  <a:gd name="T59" fmla="*/ 90 h 124"/>
                  <a:gd name="T60" fmla="*/ 83 w 181"/>
                  <a:gd name="T61" fmla="*/ 96 h 124"/>
                  <a:gd name="T62" fmla="*/ 181 w 181"/>
                  <a:gd name="T63" fmla="*/ 115 h 124"/>
                  <a:gd name="T64" fmla="*/ 178 w 181"/>
                  <a:gd name="T65" fmla="*/ 115 h 124"/>
                  <a:gd name="T66" fmla="*/ 162 w 181"/>
                  <a:gd name="T67" fmla="*/ 118 h 124"/>
                  <a:gd name="T68" fmla="*/ 136 w 181"/>
                  <a:gd name="T69" fmla="*/ 121 h 124"/>
                  <a:gd name="T70" fmla="*/ 66 w 181"/>
                  <a:gd name="T71" fmla="*/ 124 h 124"/>
                  <a:gd name="T72" fmla="*/ 0 w 181"/>
                  <a:gd name="T73" fmla="*/ 107 h 124"/>
                  <a:gd name="T74" fmla="*/ 9 w 181"/>
                  <a:gd name="T75" fmla="*/ 105 h 124"/>
                  <a:gd name="T76" fmla="*/ 19 w 181"/>
                  <a:gd name="T77" fmla="*/ 94 h 124"/>
                  <a:gd name="T78" fmla="*/ 20 w 181"/>
                  <a:gd name="T79" fmla="*/ 34 h 124"/>
                  <a:gd name="T80" fmla="*/ 19 w 181"/>
                  <a:gd name="T81" fmla="*/ 25 h 124"/>
                  <a:gd name="T82" fmla="*/ 9 w 181"/>
                  <a:gd name="T83" fmla="*/ 16 h 124"/>
                  <a:gd name="T84" fmla="*/ 0 w 181"/>
                  <a:gd name="T85" fmla="*/ 0 h 124"/>
                  <a:gd name="T86" fmla="*/ 66 w 181"/>
                  <a:gd name="T87" fmla="*/ 0 h 124"/>
                  <a:gd name="T88" fmla="*/ 149 w 181"/>
                  <a:gd name="T89" fmla="*/ 3 h 124"/>
                  <a:gd name="T90" fmla="*/ 174 w 181"/>
                  <a:gd name="T91" fmla="*/ 6 h 124"/>
                  <a:gd name="T92" fmla="*/ 180 w 181"/>
                  <a:gd name="T93" fmla="*/ 7 h 124"/>
                  <a:gd name="T94" fmla="*/ 181 w 181"/>
                  <a:gd name="T95" fmla="*/ 7 h 12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81" h="124">
                    <a:moveTo>
                      <a:pt x="83" y="96"/>
                    </a:moveTo>
                    <a:lnTo>
                      <a:pt x="83" y="96"/>
                    </a:lnTo>
                    <a:lnTo>
                      <a:pt x="89" y="100"/>
                    </a:lnTo>
                    <a:lnTo>
                      <a:pt x="94" y="103"/>
                    </a:lnTo>
                    <a:lnTo>
                      <a:pt x="100" y="104"/>
                    </a:lnTo>
                    <a:lnTo>
                      <a:pt x="107" y="105"/>
                    </a:lnTo>
                    <a:lnTo>
                      <a:pt x="114" y="104"/>
                    </a:lnTo>
                    <a:lnTo>
                      <a:pt x="121" y="103"/>
                    </a:lnTo>
                    <a:lnTo>
                      <a:pt x="127" y="100"/>
                    </a:lnTo>
                    <a:lnTo>
                      <a:pt x="131" y="96"/>
                    </a:lnTo>
                    <a:lnTo>
                      <a:pt x="135" y="90"/>
                    </a:lnTo>
                    <a:lnTo>
                      <a:pt x="139" y="84"/>
                    </a:lnTo>
                    <a:lnTo>
                      <a:pt x="141" y="79"/>
                    </a:lnTo>
                    <a:lnTo>
                      <a:pt x="142" y="72"/>
                    </a:lnTo>
                    <a:lnTo>
                      <a:pt x="132" y="72"/>
                    </a:lnTo>
                    <a:lnTo>
                      <a:pt x="131" y="76"/>
                    </a:lnTo>
                    <a:lnTo>
                      <a:pt x="129" y="80"/>
                    </a:lnTo>
                    <a:lnTo>
                      <a:pt x="128" y="84"/>
                    </a:lnTo>
                    <a:lnTo>
                      <a:pt x="124" y="88"/>
                    </a:lnTo>
                    <a:lnTo>
                      <a:pt x="121" y="91"/>
                    </a:lnTo>
                    <a:lnTo>
                      <a:pt x="117" y="94"/>
                    </a:lnTo>
                    <a:lnTo>
                      <a:pt x="112" y="96"/>
                    </a:lnTo>
                    <a:lnTo>
                      <a:pt x="107" y="96"/>
                    </a:lnTo>
                    <a:lnTo>
                      <a:pt x="103" y="96"/>
                    </a:lnTo>
                    <a:lnTo>
                      <a:pt x="98" y="94"/>
                    </a:lnTo>
                    <a:lnTo>
                      <a:pt x="94" y="91"/>
                    </a:lnTo>
                    <a:lnTo>
                      <a:pt x="90" y="88"/>
                    </a:lnTo>
                    <a:lnTo>
                      <a:pt x="87" y="84"/>
                    </a:lnTo>
                    <a:lnTo>
                      <a:pt x="84" y="80"/>
                    </a:lnTo>
                    <a:lnTo>
                      <a:pt x="83" y="76"/>
                    </a:lnTo>
                    <a:lnTo>
                      <a:pt x="83" y="72"/>
                    </a:lnTo>
                    <a:lnTo>
                      <a:pt x="84" y="63"/>
                    </a:lnTo>
                    <a:lnTo>
                      <a:pt x="87" y="58"/>
                    </a:lnTo>
                    <a:lnTo>
                      <a:pt x="93" y="52"/>
                    </a:lnTo>
                    <a:lnTo>
                      <a:pt x="98" y="48"/>
                    </a:lnTo>
                    <a:lnTo>
                      <a:pt x="98" y="67"/>
                    </a:lnTo>
                    <a:lnTo>
                      <a:pt x="121" y="55"/>
                    </a:lnTo>
                    <a:lnTo>
                      <a:pt x="142" y="42"/>
                    </a:lnTo>
                    <a:lnTo>
                      <a:pt x="121" y="31"/>
                    </a:lnTo>
                    <a:lnTo>
                      <a:pt x="98" y="18"/>
                    </a:lnTo>
                    <a:lnTo>
                      <a:pt x="98" y="38"/>
                    </a:lnTo>
                    <a:lnTo>
                      <a:pt x="94" y="39"/>
                    </a:lnTo>
                    <a:lnTo>
                      <a:pt x="89" y="42"/>
                    </a:lnTo>
                    <a:lnTo>
                      <a:pt x="84" y="46"/>
                    </a:lnTo>
                    <a:lnTo>
                      <a:pt x="80" y="51"/>
                    </a:lnTo>
                    <a:lnTo>
                      <a:pt x="77" y="55"/>
                    </a:lnTo>
                    <a:lnTo>
                      <a:pt x="75" y="59"/>
                    </a:lnTo>
                    <a:lnTo>
                      <a:pt x="73" y="65"/>
                    </a:lnTo>
                    <a:lnTo>
                      <a:pt x="73" y="72"/>
                    </a:lnTo>
                    <a:lnTo>
                      <a:pt x="73" y="79"/>
                    </a:lnTo>
                    <a:lnTo>
                      <a:pt x="76" y="84"/>
                    </a:lnTo>
                    <a:lnTo>
                      <a:pt x="79" y="90"/>
                    </a:lnTo>
                    <a:lnTo>
                      <a:pt x="83" y="96"/>
                    </a:lnTo>
                    <a:close/>
                    <a:moveTo>
                      <a:pt x="181" y="7"/>
                    </a:moveTo>
                    <a:lnTo>
                      <a:pt x="181" y="115"/>
                    </a:lnTo>
                    <a:lnTo>
                      <a:pt x="178" y="115"/>
                    </a:lnTo>
                    <a:lnTo>
                      <a:pt x="162" y="118"/>
                    </a:lnTo>
                    <a:lnTo>
                      <a:pt x="136" y="121"/>
                    </a:lnTo>
                    <a:lnTo>
                      <a:pt x="104" y="122"/>
                    </a:lnTo>
                    <a:lnTo>
                      <a:pt x="66" y="124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9" y="105"/>
                    </a:lnTo>
                    <a:lnTo>
                      <a:pt x="14" y="101"/>
                    </a:lnTo>
                    <a:lnTo>
                      <a:pt x="19" y="94"/>
                    </a:lnTo>
                    <a:lnTo>
                      <a:pt x="20" y="87"/>
                    </a:lnTo>
                    <a:lnTo>
                      <a:pt x="20" y="34"/>
                    </a:lnTo>
                    <a:lnTo>
                      <a:pt x="19" y="25"/>
                    </a:lnTo>
                    <a:lnTo>
                      <a:pt x="14" y="20"/>
                    </a:lnTo>
                    <a:lnTo>
                      <a:pt x="9" y="16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112" y="0"/>
                    </a:lnTo>
                    <a:lnTo>
                      <a:pt x="149" y="3"/>
                    </a:lnTo>
                    <a:lnTo>
                      <a:pt x="174" y="6"/>
                    </a:lnTo>
                    <a:lnTo>
                      <a:pt x="180" y="7"/>
                    </a:lnTo>
                    <a:lnTo>
                      <a:pt x="18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B7DF5184-E020-4166-9A96-10E33D8DA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324"/>
                <a:ext cx="69" cy="67"/>
              </a:xfrm>
              <a:custGeom>
                <a:avLst/>
                <a:gdLst>
                  <a:gd name="T0" fmla="*/ 34 w 69"/>
                  <a:gd name="T1" fmla="*/ 67 h 67"/>
                  <a:gd name="T2" fmla="*/ 34 w 69"/>
                  <a:gd name="T3" fmla="*/ 67 h 67"/>
                  <a:gd name="T4" fmla="*/ 27 w 69"/>
                  <a:gd name="T5" fmla="*/ 66 h 67"/>
                  <a:gd name="T6" fmla="*/ 21 w 69"/>
                  <a:gd name="T7" fmla="*/ 65 h 67"/>
                  <a:gd name="T8" fmla="*/ 16 w 69"/>
                  <a:gd name="T9" fmla="*/ 62 h 67"/>
                  <a:gd name="T10" fmla="*/ 10 w 69"/>
                  <a:gd name="T11" fmla="*/ 58 h 67"/>
                  <a:gd name="T12" fmla="*/ 10 w 69"/>
                  <a:gd name="T13" fmla="*/ 58 h 67"/>
                  <a:gd name="T14" fmla="*/ 6 w 69"/>
                  <a:gd name="T15" fmla="*/ 52 h 67"/>
                  <a:gd name="T16" fmla="*/ 3 w 69"/>
                  <a:gd name="T17" fmla="*/ 46 h 67"/>
                  <a:gd name="T18" fmla="*/ 0 w 69"/>
                  <a:gd name="T19" fmla="*/ 41 h 67"/>
                  <a:gd name="T20" fmla="*/ 0 w 69"/>
                  <a:gd name="T21" fmla="*/ 34 h 67"/>
                  <a:gd name="T22" fmla="*/ 0 w 69"/>
                  <a:gd name="T23" fmla="*/ 34 h 67"/>
                  <a:gd name="T24" fmla="*/ 0 w 69"/>
                  <a:gd name="T25" fmla="*/ 27 h 67"/>
                  <a:gd name="T26" fmla="*/ 2 w 69"/>
                  <a:gd name="T27" fmla="*/ 21 h 67"/>
                  <a:gd name="T28" fmla="*/ 4 w 69"/>
                  <a:gd name="T29" fmla="*/ 17 h 67"/>
                  <a:gd name="T30" fmla="*/ 7 w 69"/>
                  <a:gd name="T31" fmla="*/ 13 h 67"/>
                  <a:gd name="T32" fmla="*/ 11 w 69"/>
                  <a:gd name="T33" fmla="*/ 8 h 67"/>
                  <a:gd name="T34" fmla="*/ 16 w 69"/>
                  <a:gd name="T35" fmla="*/ 4 h 67"/>
                  <a:gd name="T36" fmla="*/ 21 w 69"/>
                  <a:gd name="T37" fmla="*/ 1 h 67"/>
                  <a:gd name="T38" fmla="*/ 25 w 69"/>
                  <a:gd name="T39" fmla="*/ 0 h 67"/>
                  <a:gd name="T40" fmla="*/ 25 w 69"/>
                  <a:gd name="T41" fmla="*/ 4 h 67"/>
                  <a:gd name="T42" fmla="*/ 25 w 69"/>
                  <a:gd name="T43" fmla="*/ 10 h 67"/>
                  <a:gd name="T44" fmla="*/ 25 w 69"/>
                  <a:gd name="T45" fmla="*/ 10 h 67"/>
                  <a:gd name="T46" fmla="*/ 20 w 69"/>
                  <a:gd name="T47" fmla="*/ 14 h 67"/>
                  <a:gd name="T48" fmla="*/ 14 w 69"/>
                  <a:gd name="T49" fmla="*/ 20 h 67"/>
                  <a:gd name="T50" fmla="*/ 11 w 69"/>
                  <a:gd name="T51" fmla="*/ 25 h 67"/>
                  <a:gd name="T52" fmla="*/ 10 w 69"/>
                  <a:gd name="T53" fmla="*/ 34 h 67"/>
                  <a:gd name="T54" fmla="*/ 10 w 69"/>
                  <a:gd name="T55" fmla="*/ 34 h 67"/>
                  <a:gd name="T56" fmla="*/ 10 w 69"/>
                  <a:gd name="T57" fmla="*/ 38 h 67"/>
                  <a:gd name="T58" fmla="*/ 11 w 69"/>
                  <a:gd name="T59" fmla="*/ 42 h 67"/>
                  <a:gd name="T60" fmla="*/ 14 w 69"/>
                  <a:gd name="T61" fmla="*/ 46 h 67"/>
                  <a:gd name="T62" fmla="*/ 17 w 69"/>
                  <a:gd name="T63" fmla="*/ 50 h 67"/>
                  <a:gd name="T64" fmla="*/ 17 w 69"/>
                  <a:gd name="T65" fmla="*/ 50 h 67"/>
                  <a:gd name="T66" fmla="*/ 21 w 69"/>
                  <a:gd name="T67" fmla="*/ 53 h 67"/>
                  <a:gd name="T68" fmla="*/ 25 w 69"/>
                  <a:gd name="T69" fmla="*/ 56 h 67"/>
                  <a:gd name="T70" fmla="*/ 30 w 69"/>
                  <a:gd name="T71" fmla="*/ 58 h 67"/>
                  <a:gd name="T72" fmla="*/ 34 w 69"/>
                  <a:gd name="T73" fmla="*/ 58 h 67"/>
                  <a:gd name="T74" fmla="*/ 34 w 69"/>
                  <a:gd name="T75" fmla="*/ 58 h 67"/>
                  <a:gd name="T76" fmla="*/ 39 w 69"/>
                  <a:gd name="T77" fmla="*/ 58 h 67"/>
                  <a:gd name="T78" fmla="*/ 44 w 69"/>
                  <a:gd name="T79" fmla="*/ 56 h 67"/>
                  <a:gd name="T80" fmla="*/ 48 w 69"/>
                  <a:gd name="T81" fmla="*/ 53 h 67"/>
                  <a:gd name="T82" fmla="*/ 51 w 69"/>
                  <a:gd name="T83" fmla="*/ 50 h 67"/>
                  <a:gd name="T84" fmla="*/ 51 w 69"/>
                  <a:gd name="T85" fmla="*/ 50 h 67"/>
                  <a:gd name="T86" fmla="*/ 55 w 69"/>
                  <a:gd name="T87" fmla="*/ 46 h 67"/>
                  <a:gd name="T88" fmla="*/ 56 w 69"/>
                  <a:gd name="T89" fmla="*/ 42 h 67"/>
                  <a:gd name="T90" fmla="*/ 58 w 69"/>
                  <a:gd name="T91" fmla="*/ 38 h 67"/>
                  <a:gd name="T92" fmla="*/ 59 w 69"/>
                  <a:gd name="T93" fmla="*/ 34 h 67"/>
                  <a:gd name="T94" fmla="*/ 69 w 69"/>
                  <a:gd name="T95" fmla="*/ 34 h 67"/>
                  <a:gd name="T96" fmla="*/ 69 w 69"/>
                  <a:gd name="T97" fmla="*/ 34 h 67"/>
                  <a:gd name="T98" fmla="*/ 68 w 69"/>
                  <a:gd name="T99" fmla="*/ 41 h 67"/>
                  <a:gd name="T100" fmla="*/ 66 w 69"/>
                  <a:gd name="T101" fmla="*/ 46 h 67"/>
                  <a:gd name="T102" fmla="*/ 62 w 69"/>
                  <a:gd name="T103" fmla="*/ 52 h 67"/>
                  <a:gd name="T104" fmla="*/ 58 w 69"/>
                  <a:gd name="T105" fmla="*/ 58 h 67"/>
                  <a:gd name="T106" fmla="*/ 54 w 69"/>
                  <a:gd name="T107" fmla="*/ 62 h 67"/>
                  <a:gd name="T108" fmla="*/ 48 w 69"/>
                  <a:gd name="T109" fmla="*/ 65 h 67"/>
                  <a:gd name="T110" fmla="*/ 41 w 69"/>
                  <a:gd name="T111" fmla="*/ 66 h 67"/>
                  <a:gd name="T112" fmla="*/ 34 w 69"/>
                  <a:gd name="T113" fmla="*/ 67 h 67"/>
                  <a:gd name="T114" fmla="*/ 34 w 69"/>
                  <a:gd name="T115" fmla="*/ 67 h 6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69" h="67">
                    <a:moveTo>
                      <a:pt x="34" y="67"/>
                    </a:moveTo>
                    <a:lnTo>
                      <a:pt x="34" y="67"/>
                    </a:lnTo>
                    <a:lnTo>
                      <a:pt x="27" y="66"/>
                    </a:lnTo>
                    <a:lnTo>
                      <a:pt x="21" y="65"/>
                    </a:lnTo>
                    <a:lnTo>
                      <a:pt x="16" y="62"/>
                    </a:lnTo>
                    <a:lnTo>
                      <a:pt x="10" y="58"/>
                    </a:lnTo>
                    <a:lnTo>
                      <a:pt x="6" y="52"/>
                    </a:lnTo>
                    <a:lnTo>
                      <a:pt x="3" y="46"/>
                    </a:lnTo>
                    <a:lnTo>
                      <a:pt x="0" y="41"/>
                    </a:lnTo>
                    <a:lnTo>
                      <a:pt x="0" y="34"/>
                    </a:lnTo>
                    <a:lnTo>
                      <a:pt x="0" y="27"/>
                    </a:lnTo>
                    <a:lnTo>
                      <a:pt x="2" y="21"/>
                    </a:lnTo>
                    <a:lnTo>
                      <a:pt x="4" y="17"/>
                    </a:lnTo>
                    <a:lnTo>
                      <a:pt x="7" y="13"/>
                    </a:lnTo>
                    <a:lnTo>
                      <a:pt x="11" y="8"/>
                    </a:lnTo>
                    <a:lnTo>
                      <a:pt x="16" y="4"/>
                    </a:lnTo>
                    <a:lnTo>
                      <a:pt x="21" y="1"/>
                    </a:lnTo>
                    <a:lnTo>
                      <a:pt x="25" y="0"/>
                    </a:lnTo>
                    <a:lnTo>
                      <a:pt x="25" y="4"/>
                    </a:lnTo>
                    <a:lnTo>
                      <a:pt x="25" y="10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1" y="25"/>
                    </a:lnTo>
                    <a:lnTo>
                      <a:pt x="10" y="34"/>
                    </a:lnTo>
                    <a:lnTo>
                      <a:pt x="10" y="38"/>
                    </a:lnTo>
                    <a:lnTo>
                      <a:pt x="11" y="42"/>
                    </a:lnTo>
                    <a:lnTo>
                      <a:pt x="14" y="46"/>
                    </a:lnTo>
                    <a:lnTo>
                      <a:pt x="17" y="50"/>
                    </a:lnTo>
                    <a:lnTo>
                      <a:pt x="21" y="53"/>
                    </a:lnTo>
                    <a:lnTo>
                      <a:pt x="25" y="56"/>
                    </a:lnTo>
                    <a:lnTo>
                      <a:pt x="30" y="58"/>
                    </a:lnTo>
                    <a:lnTo>
                      <a:pt x="34" y="58"/>
                    </a:lnTo>
                    <a:lnTo>
                      <a:pt x="39" y="58"/>
                    </a:lnTo>
                    <a:lnTo>
                      <a:pt x="44" y="56"/>
                    </a:lnTo>
                    <a:lnTo>
                      <a:pt x="48" y="53"/>
                    </a:lnTo>
                    <a:lnTo>
                      <a:pt x="51" y="50"/>
                    </a:lnTo>
                    <a:lnTo>
                      <a:pt x="55" y="46"/>
                    </a:lnTo>
                    <a:lnTo>
                      <a:pt x="56" y="42"/>
                    </a:lnTo>
                    <a:lnTo>
                      <a:pt x="58" y="38"/>
                    </a:lnTo>
                    <a:lnTo>
                      <a:pt x="59" y="34"/>
                    </a:lnTo>
                    <a:lnTo>
                      <a:pt x="69" y="34"/>
                    </a:lnTo>
                    <a:lnTo>
                      <a:pt x="68" y="41"/>
                    </a:lnTo>
                    <a:lnTo>
                      <a:pt x="66" y="46"/>
                    </a:lnTo>
                    <a:lnTo>
                      <a:pt x="62" y="52"/>
                    </a:lnTo>
                    <a:lnTo>
                      <a:pt x="58" y="58"/>
                    </a:lnTo>
                    <a:lnTo>
                      <a:pt x="54" y="62"/>
                    </a:lnTo>
                    <a:lnTo>
                      <a:pt x="48" y="65"/>
                    </a:lnTo>
                    <a:lnTo>
                      <a:pt x="41" y="66"/>
                    </a:lnTo>
                    <a:lnTo>
                      <a:pt x="34" y="67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41">
                <a:extLst>
                  <a:ext uri="{FF2B5EF4-FFF2-40B4-BE49-F238E27FC236}">
                    <a16:creationId xmlns:a16="http://schemas.microsoft.com/office/drawing/2014/main" id="{84F52CB9-5641-427B-9CFA-44C400DC8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" y="318"/>
                <a:ext cx="35" cy="59"/>
              </a:xfrm>
              <a:custGeom>
                <a:avLst/>
                <a:gdLst>
                  <a:gd name="T0" fmla="*/ 9 w 35"/>
                  <a:gd name="T1" fmla="*/ 14 h 59"/>
                  <a:gd name="T2" fmla="*/ 9 w 35"/>
                  <a:gd name="T3" fmla="*/ 14 h 59"/>
                  <a:gd name="T4" fmla="*/ 10 w 35"/>
                  <a:gd name="T5" fmla="*/ 19 h 59"/>
                  <a:gd name="T6" fmla="*/ 11 w 35"/>
                  <a:gd name="T7" fmla="*/ 21 h 59"/>
                  <a:gd name="T8" fmla="*/ 16 w 35"/>
                  <a:gd name="T9" fmla="*/ 24 h 59"/>
                  <a:gd name="T10" fmla="*/ 20 w 35"/>
                  <a:gd name="T11" fmla="*/ 26 h 59"/>
                  <a:gd name="T12" fmla="*/ 20 w 35"/>
                  <a:gd name="T13" fmla="*/ 26 h 59"/>
                  <a:gd name="T14" fmla="*/ 27 w 35"/>
                  <a:gd name="T15" fmla="*/ 28 h 59"/>
                  <a:gd name="T16" fmla="*/ 31 w 35"/>
                  <a:gd name="T17" fmla="*/ 33 h 59"/>
                  <a:gd name="T18" fmla="*/ 34 w 35"/>
                  <a:gd name="T19" fmla="*/ 37 h 59"/>
                  <a:gd name="T20" fmla="*/ 35 w 35"/>
                  <a:gd name="T21" fmla="*/ 42 h 59"/>
                  <a:gd name="T22" fmla="*/ 35 w 35"/>
                  <a:gd name="T23" fmla="*/ 42 h 59"/>
                  <a:gd name="T24" fmla="*/ 34 w 35"/>
                  <a:gd name="T25" fmla="*/ 49 h 59"/>
                  <a:gd name="T26" fmla="*/ 30 w 35"/>
                  <a:gd name="T27" fmla="*/ 54 h 59"/>
                  <a:gd name="T28" fmla="*/ 24 w 35"/>
                  <a:gd name="T29" fmla="*/ 58 h 59"/>
                  <a:gd name="T30" fmla="*/ 14 w 35"/>
                  <a:gd name="T31" fmla="*/ 59 h 59"/>
                  <a:gd name="T32" fmla="*/ 14 w 35"/>
                  <a:gd name="T33" fmla="*/ 59 h 59"/>
                  <a:gd name="T34" fmla="*/ 6 w 35"/>
                  <a:gd name="T35" fmla="*/ 58 h 59"/>
                  <a:gd name="T36" fmla="*/ 0 w 35"/>
                  <a:gd name="T37" fmla="*/ 55 h 59"/>
                  <a:gd name="T38" fmla="*/ 2 w 35"/>
                  <a:gd name="T39" fmla="*/ 49 h 59"/>
                  <a:gd name="T40" fmla="*/ 2 w 35"/>
                  <a:gd name="T41" fmla="*/ 49 h 59"/>
                  <a:gd name="T42" fmla="*/ 7 w 35"/>
                  <a:gd name="T43" fmla="*/ 52 h 59"/>
                  <a:gd name="T44" fmla="*/ 16 w 35"/>
                  <a:gd name="T45" fmla="*/ 54 h 59"/>
                  <a:gd name="T46" fmla="*/ 16 w 35"/>
                  <a:gd name="T47" fmla="*/ 54 h 59"/>
                  <a:gd name="T48" fmla="*/ 20 w 35"/>
                  <a:gd name="T49" fmla="*/ 52 h 59"/>
                  <a:gd name="T50" fmla="*/ 24 w 35"/>
                  <a:gd name="T51" fmla="*/ 51 h 59"/>
                  <a:gd name="T52" fmla="*/ 27 w 35"/>
                  <a:gd name="T53" fmla="*/ 47 h 59"/>
                  <a:gd name="T54" fmla="*/ 27 w 35"/>
                  <a:gd name="T55" fmla="*/ 44 h 59"/>
                  <a:gd name="T56" fmla="*/ 27 w 35"/>
                  <a:gd name="T57" fmla="*/ 44 h 59"/>
                  <a:gd name="T58" fmla="*/ 27 w 35"/>
                  <a:gd name="T59" fmla="*/ 40 h 59"/>
                  <a:gd name="T60" fmla="*/ 24 w 35"/>
                  <a:gd name="T61" fmla="*/ 37 h 59"/>
                  <a:gd name="T62" fmla="*/ 21 w 35"/>
                  <a:gd name="T63" fmla="*/ 34 h 59"/>
                  <a:gd name="T64" fmla="*/ 17 w 35"/>
                  <a:gd name="T65" fmla="*/ 33 h 59"/>
                  <a:gd name="T66" fmla="*/ 17 w 35"/>
                  <a:gd name="T67" fmla="*/ 33 h 59"/>
                  <a:gd name="T68" fmla="*/ 10 w 35"/>
                  <a:gd name="T69" fmla="*/ 28 h 59"/>
                  <a:gd name="T70" fmla="*/ 6 w 35"/>
                  <a:gd name="T71" fmla="*/ 26 h 59"/>
                  <a:gd name="T72" fmla="*/ 2 w 35"/>
                  <a:gd name="T73" fmla="*/ 21 h 59"/>
                  <a:gd name="T74" fmla="*/ 2 w 35"/>
                  <a:gd name="T75" fmla="*/ 16 h 59"/>
                  <a:gd name="T76" fmla="*/ 2 w 35"/>
                  <a:gd name="T77" fmla="*/ 16 h 59"/>
                  <a:gd name="T78" fmla="*/ 3 w 35"/>
                  <a:gd name="T79" fmla="*/ 9 h 59"/>
                  <a:gd name="T80" fmla="*/ 6 w 35"/>
                  <a:gd name="T81" fmla="*/ 5 h 59"/>
                  <a:gd name="T82" fmla="*/ 13 w 35"/>
                  <a:gd name="T83" fmla="*/ 2 h 59"/>
                  <a:gd name="T84" fmla="*/ 20 w 35"/>
                  <a:gd name="T85" fmla="*/ 0 h 59"/>
                  <a:gd name="T86" fmla="*/ 20 w 35"/>
                  <a:gd name="T87" fmla="*/ 0 h 59"/>
                  <a:gd name="T88" fmla="*/ 27 w 35"/>
                  <a:gd name="T89" fmla="*/ 0 h 59"/>
                  <a:gd name="T90" fmla="*/ 32 w 35"/>
                  <a:gd name="T91" fmla="*/ 3 h 59"/>
                  <a:gd name="T92" fmla="*/ 30 w 35"/>
                  <a:gd name="T93" fmla="*/ 9 h 59"/>
                  <a:gd name="T94" fmla="*/ 30 w 35"/>
                  <a:gd name="T95" fmla="*/ 9 h 59"/>
                  <a:gd name="T96" fmla="*/ 25 w 35"/>
                  <a:gd name="T97" fmla="*/ 7 h 59"/>
                  <a:gd name="T98" fmla="*/ 20 w 35"/>
                  <a:gd name="T99" fmla="*/ 6 h 59"/>
                  <a:gd name="T100" fmla="*/ 20 w 35"/>
                  <a:gd name="T101" fmla="*/ 6 h 59"/>
                  <a:gd name="T102" fmla="*/ 14 w 35"/>
                  <a:gd name="T103" fmla="*/ 7 h 59"/>
                  <a:gd name="T104" fmla="*/ 11 w 35"/>
                  <a:gd name="T105" fmla="*/ 9 h 59"/>
                  <a:gd name="T106" fmla="*/ 9 w 35"/>
                  <a:gd name="T107" fmla="*/ 12 h 59"/>
                  <a:gd name="T108" fmla="*/ 9 w 35"/>
                  <a:gd name="T109" fmla="*/ 14 h 59"/>
                  <a:gd name="T110" fmla="*/ 9 w 35"/>
                  <a:gd name="T111" fmla="*/ 14 h 5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5" h="59">
                    <a:moveTo>
                      <a:pt x="9" y="14"/>
                    </a:moveTo>
                    <a:lnTo>
                      <a:pt x="9" y="14"/>
                    </a:lnTo>
                    <a:lnTo>
                      <a:pt x="10" y="19"/>
                    </a:lnTo>
                    <a:lnTo>
                      <a:pt x="11" y="21"/>
                    </a:lnTo>
                    <a:lnTo>
                      <a:pt x="16" y="24"/>
                    </a:lnTo>
                    <a:lnTo>
                      <a:pt x="20" y="26"/>
                    </a:lnTo>
                    <a:lnTo>
                      <a:pt x="27" y="28"/>
                    </a:lnTo>
                    <a:lnTo>
                      <a:pt x="31" y="33"/>
                    </a:lnTo>
                    <a:lnTo>
                      <a:pt x="34" y="37"/>
                    </a:lnTo>
                    <a:lnTo>
                      <a:pt x="35" y="42"/>
                    </a:lnTo>
                    <a:lnTo>
                      <a:pt x="34" y="49"/>
                    </a:lnTo>
                    <a:lnTo>
                      <a:pt x="30" y="54"/>
                    </a:lnTo>
                    <a:lnTo>
                      <a:pt x="24" y="58"/>
                    </a:lnTo>
                    <a:lnTo>
                      <a:pt x="14" y="59"/>
                    </a:lnTo>
                    <a:lnTo>
                      <a:pt x="6" y="58"/>
                    </a:lnTo>
                    <a:lnTo>
                      <a:pt x="0" y="55"/>
                    </a:lnTo>
                    <a:lnTo>
                      <a:pt x="2" y="49"/>
                    </a:lnTo>
                    <a:lnTo>
                      <a:pt x="7" y="52"/>
                    </a:lnTo>
                    <a:lnTo>
                      <a:pt x="16" y="54"/>
                    </a:lnTo>
                    <a:lnTo>
                      <a:pt x="20" y="52"/>
                    </a:lnTo>
                    <a:lnTo>
                      <a:pt x="24" y="51"/>
                    </a:lnTo>
                    <a:lnTo>
                      <a:pt x="27" y="47"/>
                    </a:lnTo>
                    <a:lnTo>
                      <a:pt x="27" y="44"/>
                    </a:lnTo>
                    <a:lnTo>
                      <a:pt x="27" y="40"/>
                    </a:lnTo>
                    <a:lnTo>
                      <a:pt x="24" y="37"/>
                    </a:lnTo>
                    <a:lnTo>
                      <a:pt x="21" y="34"/>
                    </a:lnTo>
                    <a:lnTo>
                      <a:pt x="17" y="33"/>
                    </a:lnTo>
                    <a:lnTo>
                      <a:pt x="10" y="28"/>
                    </a:lnTo>
                    <a:lnTo>
                      <a:pt x="6" y="26"/>
                    </a:lnTo>
                    <a:lnTo>
                      <a:pt x="2" y="21"/>
                    </a:lnTo>
                    <a:lnTo>
                      <a:pt x="2" y="16"/>
                    </a:lnTo>
                    <a:lnTo>
                      <a:pt x="3" y="9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2" y="3"/>
                    </a:lnTo>
                    <a:lnTo>
                      <a:pt x="30" y="9"/>
                    </a:lnTo>
                    <a:lnTo>
                      <a:pt x="25" y="7"/>
                    </a:lnTo>
                    <a:lnTo>
                      <a:pt x="20" y="6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9" y="12"/>
                    </a:lnTo>
                    <a:lnTo>
                      <a:pt x="9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42">
                <a:extLst>
                  <a:ext uri="{FF2B5EF4-FFF2-40B4-BE49-F238E27FC236}">
                    <a16:creationId xmlns:a16="http://schemas.microsoft.com/office/drawing/2014/main" id="{B5EEFB64-8826-4E09-9B3B-3025692F4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318"/>
                <a:ext cx="35" cy="59"/>
              </a:xfrm>
              <a:custGeom>
                <a:avLst/>
                <a:gdLst>
                  <a:gd name="T0" fmla="*/ 35 w 35"/>
                  <a:gd name="T1" fmla="*/ 42 h 59"/>
                  <a:gd name="T2" fmla="*/ 35 w 35"/>
                  <a:gd name="T3" fmla="*/ 42 h 59"/>
                  <a:gd name="T4" fmla="*/ 34 w 35"/>
                  <a:gd name="T5" fmla="*/ 49 h 59"/>
                  <a:gd name="T6" fmla="*/ 30 w 35"/>
                  <a:gd name="T7" fmla="*/ 54 h 59"/>
                  <a:gd name="T8" fmla="*/ 24 w 35"/>
                  <a:gd name="T9" fmla="*/ 58 h 59"/>
                  <a:gd name="T10" fmla="*/ 14 w 35"/>
                  <a:gd name="T11" fmla="*/ 59 h 59"/>
                  <a:gd name="T12" fmla="*/ 14 w 35"/>
                  <a:gd name="T13" fmla="*/ 59 h 59"/>
                  <a:gd name="T14" fmla="*/ 7 w 35"/>
                  <a:gd name="T15" fmla="*/ 58 h 59"/>
                  <a:gd name="T16" fmla="*/ 0 w 35"/>
                  <a:gd name="T17" fmla="*/ 55 h 59"/>
                  <a:gd name="T18" fmla="*/ 2 w 35"/>
                  <a:gd name="T19" fmla="*/ 49 h 59"/>
                  <a:gd name="T20" fmla="*/ 2 w 35"/>
                  <a:gd name="T21" fmla="*/ 49 h 59"/>
                  <a:gd name="T22" fmla="*/ 9 w 35"/>
                  <a:gd name="T23" fmla="*/ 52 h 59"/>
                  <a:gd name="T24" fmla="*/ 16 w 35"/>
                  <a:gd name="T25" fmla="*/ 54 h 59"/>
                  <a:gd name="T26" fmla="*/ 16 w 35"/>
                  <a:gd name="T27" fmla="*/ 54 h 59"/>
                  <a:gd name="T28" fmla="*/ 20 w 35"/>
                  <a:gd name="T29" fmla="*/ 52 h 59"/>
                  <a:gd name="T30" fmla="*/ 24 w 35"/>
                  <a:gd name="T31" fmla="*/ 51 h 59"/>
                  <a:gd name="T32" fmla="*/ 27 w 35"/>
                  <a:gd name="T33" fmla="*/ 47 h 59"/>
                  <a:gd name="T34" fmla="*/ 27 w 35"/>
                  <a:gd name="T35" fmla="*/ 44 h 59"/>
                  <a:gd name="T36" fmla="*/ 27 w 35"/>
                  <a:gd name="T37" fmla="*/ 44 h 59"/>
                  <a:gd name="T38" fmla="*/ 27 w 35"/>
                  <a:gd name="T39" fmla="*/ 40 h 59"/>
                  <a:gd name="T40" fmla="*/ 25 w 35"/>
                  <a:gd name="T41" fmla="*/ 37 h 59"/>
                  <a:gd name="T42" fmla="*/ 21 w 35"/>
                  <a:gd name="T43" fmla="*/ 34 h 59"/>
                  <a:gd name="T44" fmla="*/ 17 w 35"/>
                  <a:gd name="T45" fmla="*/ 33 h 59"/>
                  <a:gd name="T46" fmla="*/ 17 w 35"/>
                  <a:gd name="T47" fmla="*/ 33 h 59"/>
                  <a:gd name="T48" fmla="*/ 10 w 35"/>
                  <a:gd name="T49" fmla="*/ 28 h 59"/>
                  <a:gd name="T50" fmla="*/ 6 w 35"/>
                  <a:gd name="T51" fmla="*/ 26 h 59"/>
                  <a:gd name="T52" fmla="*/ 3 w 35"/>
                  <a:gd name="T53" fmla="*/ 21 h 59"/>
                  <a:gd name="T54" fmla="*/ 2 w 35"/>
                  <a:gd name="T55" fmla="*/ 16 h 59"/>
                  <a:gd name="T56" fmla="*/ 2 w 35"/>
                  <a:gd name="T57" fmla="*/ 16 h 59"/>
                  <a:gd name="T58" fmla="*/ 3 w 35"/>
                  <a:gd name="T59" fmla="*/ 9 h 59"/>
                  <a:gd name="T60" fmla="*/ 7 w 35"/>
                  <a:gd name="T61" fmla="*/ 5 h 59"/>
                  <a:gd name="T62" fmla="*/ 13 w 35"/>
                  <a:gd name="T63" fmla="*/ 2 h 59"/>
                  <a:gd name="T64" fmla="*/ 20 w 35"/>
                  <a:gd name="T65" fmla="*/ 0 h 59"/>
                  <a:gd name="T66" fmla="*/ 20 w 35"/>
                  <a:gd name="T67" fmla="*/ 0 h 59"/>
                  <a:gd name="T68" fmla="*/ 27 w 35"/>
                  <a:gd name="T69" fmla="*/ 0 h 59"/>
                  <a:gd name="T70" fmla="*/ 32 w 35"/>
                  <a:gd name="T71" fmla="*/ 3 h 59"/>
                  <a:gd name="T72" fmla="*/ 31 w 35"/>
                  <a:gd name="T73" fmla="*/ 9 h 59"/>
                  <a:gd name="T74" fmla="*/ 31 w 35"/>
                  <a:gd name="T75" fmla="*/ 9 h 59"/>
                  <a:gd name="T76" fmla="*/ 27 w 35"/>
                  <a:gd name="T77" fmla="*/ 7 h 59"/>
                  <a:gd name="T78" fmla="*/ 20 w 35"/>
                  <a:gd name="T79" fmla="*/ 6 h 59"/>
                  <a:gd name="T80" fmla="*/ 20 w 35"/>
                  <a:gd name="T81" fmla="*/ 6 h 59"/>
                  <a:gd name="T82" fmla="*/ 14 w 35"/>
                  <a:gd name="T83" fmla="*/ 7 h 59"/>
                  <a:gd name="T84" fmla="*/ 11 w 35"/>
                  <a:gd name="T85" fmla="*/ 9 h 59"/>
                  <a:gd name="T86" fmla="*/ 10 w 35"/>
                  <a:gd name="T87" fmla="*/ 12 h 59"/>
                  <a:gd name="T88" fmla="*/ 9 w 35"/>
                  <a:gd name="T89" fmla="*/ 14 h 59"/>
                  <a:gd name="T90" fmla="*/ 9 w 35"/>
                  <a:gd name="T91" fmla="*/ 14 h 59"/>
                  <a:gd name="T92" fmla="*/ 10 w 35"/>
                  <a:gd name="T93" fmla="*/ 19 h 59"/>
                  <a:gd name="T94" fmla="*/ 11 w 35"/>
                  <a:gd name="T95" fmla="*/ 21 h 59"/>
                  <a:gd name="T96" fmla="*/ 16 w 35"/>
                  <a:gd name="T97" fmla="*/ 24 h 59"/>
                  <a:gd name="T98" fmla="*/ 20 w 35"/>
                  <a:gd name="T99" fmla="*/ 26 h 59"/>
                  <a:gd name="T100" fmla="*/ 20 w 35"/>
                  <a:gd name="T101" fmla="*/ 26 h 59"/>
                  <a:gd name="T102" fmla="*/ 27 w 35"/>
                  <a:gd name="T103" fmla="*/ 28 h 59"/>
                  <a:gd name="T104" fmla="*/ 31 w 35"/>
                  <a:gd name="T105" fmla="*/ 33 h 59"/>
                  <a:gd name="T106" fmla="*/ 34 w 35"/>
                  <a:gd name="T107" fmla="*/ 37 h 59"/>
                  <a:gd name="T108" fmla="*/ 35 w 35"/>
                  <a:gd name="T109" fmla="*/ 42 h 59"/>
                  <a:gd name="T110" fmla="*/ 35 w 35"/>
                  <a:gd name="T111" fmla="*/ 42 h 5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5" h="59">
                    <a:moveTo>
                      <a:pt x="35" y="42"/>
                    </a:moveTo>
                    <a:lnTo>
                      <a:pt x="35" y="42"/>
                    </a:lnTo>
                    <a:lnTo>
                      <a:pt x="34" y="49"/>
                    </a:lnTo>
                    <a:lnTo>
                      <a:pt x="30" y="54"/>
                    </a:lnTo>
                    <a:lnTo>
                      <a:pt x="24" y="58"/>
                    </a:lnTo>
                    <a:lnTo>
                      <a:pt x="14" y="59"/>
                    </a:lnTo>
                    <a:lnTo>
                      <a:pt x="7" y="58"/>
                    </a:lnTo>
                    <a:lnTo>
                      <a:pt x="0" y="55"/>
                    </a:lnTo>
                    <a:lnTo>
                      <a:pt x="2" y="49"/>
                    </a:lnTo>
                    <a:lnTo>
                      <a:pt x="9" y="52"/>
                    </a:lnTo>
                    <a:lnTo>
                      <a:pt x="16" y="54"/>
                    </a:lnTo>
                    <a:lnTo>
                      <a:pt x="20" y="52"/>
                    </a:lnTo>
                    <a:lnTo>
                      <a:pt x="24" y="51"/>
                    </a:lnTo>
                    <a:lnTo>
                      <a:pt x="27" y="47"/>
                    </a:lnTo>
                    <a:lnTo>
                      <a:pt x="27" y="44"/>
                    </a:lnTo>
                    <a:lnTo>
                      <a:pt x="27" y="40"/>
                    </a:lnTo>
                    <a:lnTo>
                      <a:pt x="25" y="37"/>
                    </a:lnTo>
                    <a:lnTo>
                      <a:pt x="21" y="34"/>
                    </a:lnTo>
                    <a:lnTo>
                      <a:pt x="17" y="33"/>
                    </a:lnTo>
                    <a:lnTo>
                      <a:pt x="10" y="28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16"/>
                    </a:lnTo>
                    <a:lnTo>
                      <a:pt x="3" y="9"/>
                    </a:lnTo>
                    <a:lnTo>
                      <a:pt x="7" y="5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2" y="3"/>
                    </a:lnTo>
                    <a:lnTo>
                      <a:pt x="31" y="9"/>
                    </a:lnTo>
                    <a:lnTo>
                      <a:pt x="27" y="7"/>
                    </a:lnTo>
                    <a:lnTo>
                      <a:pt x="20" y="6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10" y="12"/>
                    </a:lnTo>
                    <a:lnTo>
                      <a:pt x="9" y="14"/>
                    </a:lnTo>
                    <a:lnTo>
                      <a:pt x="10" y="19"/>
                    </a:lnTo>
                    <a:lnTo>
                      <a:pt x="11" y="21"/>
                    </a:lnTo>
                    <a:lnTo>
                      <a:pt x="16" y="24"/>
                    </a:lnTo>
                    <a:lnTo>
                      <a:pt x="20" y="26"/>
                    </a:lnTo>
                    <a:lnTo>
                      <a:pt x="27" y="28"/>
                    </a:lnTo>
                    <a:lnTo>
                      <a:pt x="31" y="33"/>
                    </a:lnTo>
                    <a:lnTo>
                      <a:pt x="34" y="37"/>
                    </a:lnTo>
                    <a:lnTo>
                      <a:pt x="35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" name="Freeform 43">
                <a:extLst>
                  <a:ext uri="{FF2B5EF4-FFF2-40B4-BE49-F238E27FC236}">
                    <a16:creationId xmlns:a16="http://schemas.microsoft.com/office/drawing/2014/main" id="{2F0DAD73-EE59-4261-8A57-5B9500A73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7" y="300"/>
                <a:ext cx="184" cy="93"/>
              </a:xfrm>
              <a:custGeom>
                <a:avLst/>
                <a:gdLst>
                  <a:gd name="T0" fmla="*/ 45 w 184"/>
                  <a:gd name="T1" fmla="*/ 52 h 93"/>
                  <a:gd name="T2" fmla="*/ 52 w 184"/>
                  <a:gd name="T3" fmla="*/ 55 h 93"/>
                  <a:gd name="T4" fmla="*/ 56 w 184"/>
                  <a:gd name="T5" fmla="*/ 63 h 93"/>
                  <a:gd name="T6" fmla="*/ 68 w 184"/>
                  <a:gd name="T7" fmla="*/ 76 h 93"/>
                  <a:gd name="T8" fmla="*/ 63 w 184"/>
                  <a:gd name="T9" fmla="*/ 60 h 93"/>
                  <a:gd name="T10" fmla="*/ 55 w 184"/>
                  <a:gd name="T11" fmla="*/ 49 h 93"/>
                  <a:gd name="T12" fmla="*/ 59 w 184"/>
                  <a:gd name="T13" fmla="*/ 46 h 93"/>
                  <a:gd name="T14" fmla="*/ 66 w 184"/>
                  <a:gd name="T15" fmla="*/ 34 h 93"/>
                  <a:gd name="T16" fmla="*/ 60 w 184"/>
                  <a:gd name="T17" fmla="*/ 23 h 93"/>
                  <a:gd name="T18" fmla="*/ 55 w 184"/>
                  <a:gd name="T19" fmla="*/ 20 h 93"/>
                  <a:gd name="T20" fmla="*/ 31 w 184"/>
                  <a:gd name="T21" fmla="*/ 20 h 93"/>
                  <a:gd name="T22" fmla="*/ 164 w 184"/>
                  <a:gd name="T23" fmla="*/ 0 h 93"/>
                  <a:gd name="T24" fmla="*/ 178 w 184"/>
                  <a:gd name="T25" fmla="*/ 6 h 93"/>
                  <a:gd name="T26" fmla="*/ 184 w 184"/>
                  <a:gd name="T27" fmla="*/ 73 h 93"/>
                  <a:gd name="T28" fmla="*/ 178 w 184"/>
                  <a:gd name="T29" fmla="*/ 87 h 93"/>
                  <a:gd name="T30" fmla="*/ 20 w 184"/>
                  <a:gd name="T31" fmla="*/ 93 h 93"/>
                  <a:gd name="T32" fmla="*/ 6 w 184"/>
                  <a:gd name="T33" fmla="*/ 87 h 93"/>
                  <a:gd name="T34" fmla="*/ 0 w 184"/>
                  <a:gd name="T35" fmla="*/ 20 h 93"/>
                  <a:gd name="T36" fmla="*/ 6 w 184"/>
                  <a:gd name="T37" fmla="*/ 6 h 93"/>
                  <a:gd name="T38" fmla="*/ 164 w 184"/>
                  <a:gd name="T39" fmla="*/ 0 h 93"/>
                  <a:gd name="T40" fmla="*/ 97 w 184"/>
                  <a:gd name="T41" fmla="*/ 76 h 93"/>
                  <a:gd name="T42" fmla="*/ 108 w 184"/>
                  <a:gd name="T43" fmla="*/ 60 h 93"/>
                  <a:gd name="T44" fmla="*/ 104 w 184"/>
                  <a:gd name="T45" fmla="*/ 51 h 93"/>
                  <a:gd name="T46" fmla="*/ 93 w 184"/>
                  <a:gd name="T47" fmla="*/ 44 h 93"/>
                  <a:gd name="T48" fmla="*/ 83 w 184"/>
                  <a:gd name="T49" fmla="*/ 37 h 93"/>
                  <a:gd name="T50" fmla="*/ 83 w 184"/>
                  <a:gd name="T51" fmla="*/ 30 h 93"/>
                  <a:gd name="T52" fmla="*/ 93 w 184"/>
                  <a:gd name="T53" fmla="*/ 24 h 93"/>
                  <a:gd name="T54" fmla="*/ 104 w 184"/>
                  <a:gd name="T55" fmla="*/ 27 h 93"/>
                  <a:gd name="T56" fmla="*/ 100 w 184"/>
                  <a:gd name="T57" fmla="*/ 18 h 93"/>
                  <a:gd name="T58" fmla="*/ 86 w 184"/>
                  <a:gd name="T59" fmla="*/ 20 h 93"/>
                  <a:gd name="T60" fmla="*/ 75 w 184"/>
                  <a:gd name="T61" fmla="*/ 34 h 93"/>
                  <a:gd name="T62" fmla="*/ 79 w 184"/>
                  <a:gd name="T63" fmla="*/ 44 h 93"/>
                  <a:gd name="T64" fmla="*/ 90 w 184"/>
                  <a:gd name="T65" fmla="*/ 51 h 93"/>
                  <a:gd name="T66" fmla="*/ 100 w 184"/>
                  <a:gd name="T67" fmla="*/ 58 h 93"/>
                  <a:gd name="T68" fmla="*/ 100 w 184"/>
                  <a:gd name="T69" fmla="*/ 65 h 93"/>
                  <a:gd name="T70" fmla="*/ 89 w 184"/>
                  <a:gd name="T71" fmla="*/ 72 h 93"/>
                  <a:gd name="T72" fmla="*/ 75 w 184"/>
                  <a:gd name="T73" fmla="*/ 67 h 93"/>
                  <a:gd name="T74" fmla="*/ 80 w 184"/>
                  <a:gd name="T75" fmla="*/ 76 h 93"/>
                  <a:gd name="T76" fmla="*/ 135 w 184"/>
                  <a:gd name="T77" fmla="*/ 18 h 93"/>
                  <a:gd name="T78" fmla="*/ 121 w 184"/>
                  <a:gd name="T79" fmla="*/ 23 h 93"/>
                  <a:gd name="T80" fmla="*/ 117 w 184"/>
                  <a:gd name="T81" fmla="*/ 34 h 93"/>
                  <a:gd name="T82" fmla="*/ 125 w 184"/>
                  <a:gd name="T83" fmla="*/ 46 h 93"/>
                  <a:gd name="T84" fmla="*/ 136 w 184"/>
                  <a:gd name="T85" fmla="*/ 52 h 93"/>
                  <a:gd name="T86" fmla="*/ 142 w 184"/>
                  <a:gd name="T87" fmla="*/ 62 h 93"/>
                  <a:gd name="T88" fmla="*/ 139 w 184"/>
                  <a:gd name="T89" fmla="*/ 69 h 93"/>
                  <a:gd name="T90" fmla="*/ 131 w 184"/>
                  <a:gd name="T91" fmla="*/ 72 h 93"/>
                  <a:gd name="T92" fmla="*/ 115 w 184"/>
                  <a:gd name="T93" fmla="*/ 73 h 93"/>
                  <a:gd name="T94" fmla="*/ 129 w 184"/>
                  <a:gd name="T95" fmla="*/ 77 h 93"/>
                  <a:gd name="T96" fmla="*/ 145 w 184"/>
                  <a:gd name="T97" fmla="*/ 72 h 93"/>
                  <a:gd name="T98" fmla="*/ 150 w 184"/>
                  <a:gd name="T99" fmla="*/ 60 h 93"/>
                  <a:gd name="T100" fmla="*/ 142 w 184"/>
                  <a:gd name="T101" fmla="*/ 46 h 93"/>
                  <a:gd name="T102" fmla="*/ 131 w 184"/>
                  <a:gd name="T103" fmla="*/ 42 h 93"/>
                  <a:gd name="T104" fmla="*/ 124 w 184"/>
                  <a:gd name="T105" fmla="*/ 32 h 93"/>
                  <a:gd name="T106" fmla="*/ 126 w 184"/>
                  <a:gd name="T107" fmla="*/ 27 h 93"/>
                  <a:gd name="T108" fmla="*/ 135 w 184"/>
                  <a:gd name="T109" fmla="*/ 24 h 93"/>
                  <a:gd name="T110" fmla="*/ 147 w 184"/>
                  <a:gd name="T111" fmla="*/ 21 h 93"/>
                  <a:gd name="T112" fmla="*/ 135 w 184"/>
                  <a:gd name="T113" fmla="*/ 18 h 9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84" h="93">
                    <a:moveTo>
                      <a:pt x="38" y="76"/>
                    </a:moveTo>
                    <a:lnTo>
                      <a:pt x="38" y="52"/>
                    </a:lnTo>
                    <a:lnTo>
                      <a:pt x="45" y="52"/>
                    </a:lnTo>
                    <a:lnTo>
                      <a:pt x="49" y="52"/>
                    </a:lnTo>
                    <a:lnTo>
                      <a:pt x="52" y="55"/>
                    </a:lnTo>
                    <a:lnTo>
                      <a:pt x="55" y="58"/>
                    </a:lnTo>
                    <a:lnTo>
                      <a:pt x="56" y="63"/>
                    </a:lnTo>
                    <a:lnTo>
                      <a:pt x="60" y="76"/>
                    </a:lnTo>
                    <a:lnTo>
                      <a:pt x="68" y="76"/>
                    </a:lnTo>
                    <a:lnTo>
                      <a:pt x="66" y="70"/>
                    </a:lnTo>
                    <a:lnTo>
                      <a:pt x="63" y="60"/>
                    </a:lnTo>
                    <a:lnTo>
                      <a:pt x="60" y="53"/>
                    </a:lnTo>
                    <a:lnTo>
                      <a:pt x="58" y="51"/>
                    </a:lnTo>
                    <a:lnTo>
                      <a:pt x="55" y="49"/>
                    </a:lnTo>
                    <a:lnTo>
                      <a:pt x="59" y="46"/>
                    </a:lnTo>
                    <a:lnTo>
                      <a:pt x="62" y="44"/>
                    </a:lnTo>
                    <a:lnTo>
                      <a:pt x="65" y="39"/>
                    </a:lnTo>
                    <a:lnTo>
                      <a:pt x="66" y="34"/>
                    </a:lnTo>
                    <a:lnTo>
                      <a:pt x="65" y="28"/>
                    </a:lnTo>
                    <a:lnTo>
                      <a:pt x="60" y="23"/>
                    </a:lnTo>
                    <a:lnTo>
                      <a:pt x="58" y="21"/>
                    </a:lnTo>
                    <a:lnTo>
                      <a:pt x="55" y="20"/>
                    </a:lnTo>
                    <a:lnTo>
                      <a:pt x="45" y="18"/>
                    </a:lnTo>
                    <a:lnTo>
                      <a:pt x="31" y="20"/>
                    </a:lnTo>
                    <a:lnTo>
                      <a:pt x="31" y="76"/>
                    </a:lnTo>
                    <a:lnTo>
                      <a:pt x="38" y="76"/>
                    </a:lnTo>
                    <a:close/>
                    <a:moveTo>
                      <a:pt x="164" y="0"/>
                    </a:moveTo>
                    <a:lnTo>
                      <a:pt x="164" y="0"/>
                    </a:lnTo>
                    <a:lnTo>
                      <a:pt x="173" y="2"/>
                    </a:lnTo>
                    <a:lnTo>
                      <a:pt x="178" y="6"/>
                    </a:lnTo>
                    <a:lnTo>
                      <a:pt x="183" y="11"/>
                    </a:lnTo>
                    <a:lnTo>
                      <a:pt x="184" y="20"/>
                    </a:lnTo>
                    <a:lnTo>
                      <a:pt x="184" y="73"/>
                    </a:lnTo>
                    <a:lnTo>
                      <a:pt x="183" y="80"/>
                    </a:lnTo>
                    <a:lnTo>
                      <a:pt x="178" y="87"/>
                    </a:lnTo>
                    <a:lnTo>
                      <a:pt x="173" y="91"/>
                    </a:lnTo>
                    <a:lnTo>
                      <a:pt x="164" y="93"/>
                    </a:lnTo>
                    <a:lnTo>
                      <a:pt x="20" y="93"/>
                    </a:lnTo>
                    <a:lnTo>
                      <a:pt x="13" y="91"/>
                    </a:lnTo>
                    <a:lnTo>
                      <a:pt x="6" y="87"/>
                    </a:lnTo>
                    <a:lnTo>
                      <a:pt x="3" y="80"/>
                    </a:lnTo>
                    <a:lnTo>
                      <a:pt x="0" y="73"/>
                    </a:lnTo>
                    <a:lnTo>
                      <a:pt x="0" y="20"/>
                    </a:lnTo>
                    <a:lnTo>
                      <a:pt x="3" y="11"/>
                    </a:lnTo>
                    <a:lnTo>
                      <a:pt x="6" y="6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164" y="0"/>
                    </a:lnTo>
                    <a:close/>
                    <a:moveTo>
                      <a:pt x="87" y="77"/>
                    </a:moveTo>
                    <a:lnTo>
                      <a:pt x="87" y="77"/>
                    </a:lnTo>
                    <a:lnTo>
                      <a:pt x="97" y="76"/>
                    </a:lnTo>
                    <a:lnTo>
                      <a:pt x="103" y="72"/>
                    </a:lnTo>
                    <a:lnTo>
                      <a:pt x="107" y="67"/>
                    </a:lnTo>
                    <a:lnTo>
                      <a:pt x="108" y="60"/>
                    </a:lnTo>
                    <a:lnTo>
                      <a:pt x="107" y="55"/>
                    </a:lnTo>
                    <a:lnTo>
                      <a:pt x="104" y="51"/>
                    </a:lnTo>
                    <a:lnTo>
                      <a:pt x="100" y="46"/>
                    </a:lnTo>
                    <a:lnTo>
                      <a:pt x="93" y="44"/>
                    </a:lnTo>
                    <a:lnTo>
                      <a:pt x="89" y="42"/>
                    </a:lnTo>
                    <a:lnTo>
                      <a:pt x="84" y="39"/>
                    </a:lnTo>
                    <a:lnTo>
                      <a:pt x="83" y="37"/>
                    </a:lnTo>
                    <a:lnTo>
                      <a:pt x="82" y="32"/>
                    </a:lnTo>
                    <a:lnTo>
                      <a:pt x="83" y="30"/>
                    </a:lnTo>
                    <a:lnTo>
                      <a:pt x="84" y="27"/>
                    </a:lnTo>
                    <a:lnTo>
                      <a:pt x="87" y="25"/>
                    </a:lnTo>
                    <a:lnTo>
                      <a:pt x="93" y="24"/>
                    </a:lnTo>
                    <a:lnTo>
                      <a:pt x="100" y="25"/>
                    </a:lnTo>
                    <a:lnTo>
                      <a:pt x="104" y="27"/>
                    </a:lnTo>
                    <a:lnTo>
                      <a:pt x="105" y="21"/>
                    </a:lnTo>
                    <a:lnTo>
                      <a:pt x="100" y="18"/>
                    </a:lnTo>
                    <a:lnTo>
                      <a:pt x="93" y="18"/>
                    </a:lnTo>
                    <a:lnTo>
                      <a:pt x="86" y="20"/>
                    </a:lnTo>
                    <a:lnTo>
                      <a:pt x="80" y="23"/>
                    </a:lnTo>
                    <a:lnTo>
                      <a:pt x="76" y="27"/>
                    </a:lnTo>
                    <a:lnTo>
                      <a:pt x="75" y="34"/>
                    </a:lnTo>
                    <a:lnTo>
                      <a:pt x="76" y="39"/>
                    </a:lnTo>
                    <a:lnTo>
                      <a:pt x="79" y="44"/>
                    </a:lnTo>
                    <a:lnTo>
                      <a:pt x="83" y="46"/>
                    </a:lnTo>
                    <a:lnTo>
                      <a:pt x="90" y="51"/>
                    </a:lnTo>
                    <a:lnTo>
                      <a:pt x="94" y="52"/>
                    </a:lnTo>
                    <a:lnTo>
                      <a:pt x="98" y="55"/>
                    </a:lnTo>
                    <a:lnTo>
                      <a:pt x="100" y="58"/>
                    </a:lnTo>
                    <a:lnTo>
                      <a:pt x="100" y="62"/>
                    </a:lnTo>
                    <a:lnTo>
                      <a:pt x="100" y="65"/>
                    </a:lnTo>
                    <a:lnTo>
                      <a:pt x="97" y="69"/>
                    </a:lnTo>
                    <a:lnTo>
                      <a:pt x="93" y="70"/>
                    </a:lnTo>
                    <a:lnTo>
                      <a:pt x="89" y="72"/>
                    </a:lnTo>
                    <a:lnTo>
                      <a:pt x="82" y="70"/>
                    </a:lnTo>
                    <a:lnTo>
                      <a:pt x="75" y="67"/>
                    </a:lnTo>
                    <a:lnTo>
                      <a:pt x="73" y="73"/>
                    </a:lnTo>
                    <a:lnTo>
                      <a:pt x="80" y="76"/>
                    </a:lnTo>
                    <a:lnTo>
                      <a:pt x="87" y="77"/>
                    </a:lnTo>
                    <a:close/>
                    <a:moveTo>
                      <a:pt x="135" y="18"/>
                    </a:moveTo>
                    <a:lnTo>
                      <a:pt x="135" y="18"/>
                    </a:lnTo>
                    <a:lnTo>
                      <a:pt x="128" y="20"/>
                    </a:lnTo>
                    <a:lnTo>
                      <a:pt x="121" y="23"/>
                    </a:lnTo>
                    <a:lnTo>
                      <a:pt x="118" y="27"/>
                    </a:lnTo>
                    <a:lnTo>
                      <a:pt x="117" y="34"/>
                    </a:lnTo>
                    <a:lnTo>
                      <a:pt x="117" y="39"/>
                    </a:lnTo>
                    <a:lnTo>
                      <a:pt x="121" y="44"/>
                    </a:lnTo>
                    <a:lnTo>
                      <a:pt x="125" y="46"/>
                    </a:lnTo>
                    <a:lnTo>
                      <a:pt x="132" y="51"/>
                    </a:lnTo>
                    <a:lnTo>
                      <a:pt x="136" y="52"/>
                    </a:lnTo>
                    <a:lnTo>
                      <a:pt x="139" y="55"/>
                    </a:lnTo>
                    <a:lnTo>
                      <a:pt x="142" y="58"/>
                    </a:lnTo>
                    <a:lnTo>
                      <a:pt x="142" y="62"/>
                    </a:lnTo>
                    <a:lnTo>
                      <a:pt x="142" y="65"/>
                    </a:lnTo>
                    <a:lnTo>
                      <a:pt x="139" y="69"/>
                    </a:lnTo>
                    <a:lnTo>
                      <a:pt x="135" y="70"/>
                    </a:lnTo>
                    <a:lnTo>
                      <a:pt x="131" y="72"/>
                    </a:lnTo>
                    <a:lnTo>
                      <a:pt x="122" y="70"/>
                    </a:lnTo>
                    <a:lnTo>
                      <a:pt x="117" y="67"/>
                    </a:lnTo>
                    <a:lnTo>
                      <a:pt x="115" y="73"/>
                    </a:lnTo>
                    <a:lnTo>
                      <a:pt x="121" y="76"/>
                    </a:lnTo>
                    <a:lnTo>
                      <a:pt x="129" y="77"/>
                    </a:lnTo>
                    <a:lnTo>
                      <a:pt x="139" y="76"/>
                    </a:lnTo>
                    <a:lnTo>
                      <a:pt x="145" y="72"/>
                    </a:lnTo>
                    <a:lnTo>
                      <a:pt x="149" y="67"/>
                    </a:lnTo>
                    <a:lnTo>
                      <a:pt x="150" y="60"/>
                    </a:lnTo>
                    <a:lnTo>
                      <a:pt x="149" y="55"/>
                    </a:lnTo>
                    <a:lnTo>
                      <a:pt x="146" y="51"/>
                    </a:lnTo>
                    <a:lnTo>
                      <a:pt x="142" y="46"/>
                    </a:lnTo>
                    <a:lnTo>
                      <a:pt x="135" y="44"/>
                    </a:lnTo>
                    <a:lnTo>
                      <a:pt x="131" y="42"/>
                    </a:lnTo>
                    <a:lnTo>
                      <a:pt x="126" y="39"/>
                    </a:lnTo>
                    <a:lnTo>
                      <a:pt x="125" y="37"/>
                    </a:lnTo>
                    <a:lnTo>
                      <a:pt x="124" y="32"/>
                    </a:lnTo>
                    <a:lnTo>
                      <a:pt x="124" y="30"/>
                    </a:lnTo>
                    <a:lnTo>
                      <a:pt x="126" y="27"/>
                    </a:lnTo>
                    <a:lnTo>
                      <a:pt x="129" y="25"/>
                    </a:lnTo>
                    <a:lnTo>
                      <a:pt x="135" y="24"/>
                    </a:lnTo>
                    <a:lnTo>
                      <a:pt x="140" y="25"/>
                    </a:lnTo>
                    <a:lnTo>
                      <a:pt x="145" y="27"/>
                    </a:lnTo>
                    <a:lnTo>
                      <a:pt x="147" y="21"/>
                    </a:lnTo>
                    <a:lnTo>
                      <a:pt x="142" y="18"/>
                    </a:lnTo>
                    <a:lnTo>
                      <a:pt x="135" y="18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58983EF7-32BA-400C-A4D5-38872B084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5" y="324"/>
                <a:ext cx="20" cy="22"/>
              </a:xfrm>
              <a:custGeom>
                <a:avLst/>
                <a:gdLst>
                  <a:gd name="T0" fmla="*/ 0 w 20"/>
                  <a:gd name="T1" fmla="*/ 1 h 22"/>
                  <a:gd name="T2" fmla="*/ 0 w 20"/>
                  <a:gd name="T3" fmla="*/ 1 h 22"/>
                  <a:gd name="T4" fmla="*/ 7 w 20"/>
                  <a:gd name="T5" fmla="*/ 0 h 22"/>
                  <a:gd name="T6" fmla="*/ 7 w 20"/>
                  <a:gd name="T7" fmla="*/ 0 h 22"/>
                  <a:gd name="T8" fmla="*/ 13 w 20"/>
                  <a:gd name="T9" fmla="*/ 1 h 22"/>
                  <a:gd name="T10" fmla="*/ 17 w 20"/>
                  <a:gd name="T11" fmla="*/ 3 h 22"/>
                  <a:gd name="T12" fmla="*/ 20 w 20"/>
                  <a:gd name="T13" fmla="*/ 6 h 22"/>
                  <a:gd name="T14" fmla="*/ 20 w 20"/>
                  <a:gd name="T15" fmla="*/ 11 h 22"/>
                  <a:gd name="T16" fmla="*/ 20 w 20"/>
                  <a:gd name="T17" fmla="*/ 11 h 22"/>
                  <a:gd name="T18" fmla="*/ 20 w 20"/>
                  <a:gd name="T19" fmla="*/ 15 h 22"/>
                  <a:gd name="T20" fmla="*/ 17 w 20"/>
                  <a:gd name="T21" fmla="*/ 18 h 22"/>
                  <a:gd name="T22" fmla="*/ 13 w 20"/>
                  <a:gd name="T23" fmla="*/ 21 h 22"/>
                  <a:gd name="T24" fmla="*/ 7 w 20"/>
                  <a:gd name="T25" fmla="*/ 22 h 22"/>
                  <a:gd name="T26" fmla="*/ 0 w 20"/>
                  <a:gd name="T27" fmla="*/ 22 h 22"/>
                  <a:gd name="T28" fmla="*/ 0 w 20"/>
                  <a:gd name="T29" fmla="*/ 1 h 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" h="22">
                    <a:moveTo>
                      <a:pt x="0" y="1"/>
                    </a:moveTo>
                    <a:lnTo>
                      <a:pt x="0" y="1"/>
                    </a:lnTo>
                    <a:lnTo>
                      <a:pt x="7" y="0"/>
                    </a:lnTo>
                    <a:lnTo>
                      <a:pt x="13" y="1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20" y="11"/>
                    </a:lnTo>
                    <a:lnTo>
                      <a:pt x="20" y="15"/>
                    </a:lnTo>
                    <a:lnTo>
                      <a:pt x="17" y="18"/>
                    </a:lnTo>
                    <a:lnTo>
                      <a:pt x="13" y="21"/>
                    </a:lnTo>
                    <a:lnTo>
                      <a:pt x="7" y="22"/>
                    </a:lnTo>
                    <a:lnTo>
                      <a:pt x="0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B2F2DA94-A1F5-4780-A3F9-0130DCF3CB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8" y="318"/>
                <a:ext cx="37" cy="58"/>
              </a:xfrm>
              <a:custGeom>
                <a:avLst/>
                <a:gdLst>
                  <a:gd name="T0" fmla="*/ 0 w 37"/>
                  <a:gd name="T1" fmla="*/ 2 h 58"/>
                  <a:gd name="T2" fmla="*/ 0 w 37"/>
                  <a:gd name="T3" fmla="*/ 2 h 58"/>
                  <a:gd name="T4" fmla="*/ 14 w 37"/>
                  <a:gd name="T5" fmla="*/ 0 h 58"/>
                  <a:gd name="T6" fmla="*/ 14 w 37"/>
                  <a:gd name="T7" fmla="*/ 0 h 58"/>
                  <a:gd name="T8" fmla="*/ 24 w 37"/>
                  <a:gd name="T9" fmla="*/ 2 h 58"/>
                  <a:gd name="T10" fmla="*/ 27 w 37"/>
                  <a:gd name="T11" fmla="*/ 3 h 58"/>
                  <a:gd name="T12" fmla="*/ 29 w 37"/>
                  <a:gd name="T13" fmla="*/ 5 h 58"/>
                  <a:gd name="T14" fmla="*/ 29 w 37"/>
                  <a:gd name="T15" fmla="*/ 5 h 58"/>
                  <a:gd name="T16" fmla="*/ 34 w 37"/>
                  <a:gd name="T17" fmla="*/ 10 h 58"/>
                  <a:gd name="T18" fmla="*/ 35 w 37"/>
                  <a:gd name="T19" fmla="*/ 16 h 58"/>
                  <a:gd name="T20" fmla="*/ 35 w 37"/>
                  <a:gd name="T21" fmla="*/ 16 h 58"/>
                  <a:gd name="T22" fmla="*/ 34 w 37"/>
                  <a:gd name="T23" fmla="*/ 21 h 58"/>
                  <a:gd name="T24" fmla="*/ 31 w 37"/>
                  <a:gd name="T25" fmla="*/ 26 h 58"/>
                  <a:gd name="T26" fmla="*/ 28 w 37"/>
                  <a:gd name="T27" fmla="*/ 28 h 58"/>
                  <a:gd name="T28" fmla="*/ 24 w 37"/>
                  <a:gd name="T29" fmla="*/ 31 h 58"/>
                  <a:gd name="T30" fmla="*/ 24 w 37"/>
                  <a:gd name="T31" fmla="*/ 31 h 58"/>
                  <a:gd name="T32" fmla="*/ 24 w 37"/>
                  <a:gd name="T33" fmla="*/ 31 h 58"/>
                  <a:gd name="T34" fmla="*/ 27 w 37"/>
                  <a:gd name="T35" fmla="*/ 33 h 58"/>
                  <a:gd name="T36" fmla="*/ 29 w 37"/>
                  <a:gd name="T37" fmla="*/ 35 h 58"/>
                  <a:gd name="T38" fmla="*/ 32 w 37"/>
                  <a:gd name="T39" fmla="*/ 42 h 58"/>
                  <a:gd name="T40" fmla="*/ 32 w 37"/>
                  <a:gd name="T41" fmla="*/ 42 h 58"/>
                  <a:gd name="T42" fmla="*/ 35 w 37"/>
                  <a:gd name="T43" fmla="*/ 52 h 58"/>
                  <a:gd name="T44" fmla="*/ 37 w 37"/>
                  <a:gd name="T45" fmla="*/ 58 h 58"/>
                  <a:gd name="T46" fmla="*/ 29 w 37"/>
                  <a:gd name="T47" fmla="*/ 58 h 58"/>
                  <a:gd name="T48" fmla="*/ 29 w 37"/>
                  <a:gd name="T49" fmla="*/ 58 h 58"/>
                  <a:gd name="T50" fmla="*/ 25 w 37"/>
                  <a:gd name="T51" fmla="*/ 45 h 58"/>
                  <a:gd name="T52" fmla="*/ 25 w 37"/>
                  <a:gd name="T53" fmla="*/ 45 h 58"/>
                  <a:gd name="T54" fmla="*/ 24 w 37"/>
                  <a:gd name="T55" fmla="*/ 40 h 58"/>
                  <a:gd name="T56" fmla="*/ 21 w 37"/>
                  <a:gd name="T57" fmla="*/ 37 h 58"/>
                  <a:gd name="T58" fmla="*/ 18 w 37"/>
                  <a:gd name="T59" fmla="*/ 34 h 58"/>
                  <a:gd name="T60" fmla="*/ 14 w 37"/>
                  <a:gd name="T61" fmla="*/ 34 h 58"/>
                  <a:gd name="T62" fmla="*/ 7 w 37"/>
                  <a:gd name="T63" fmla="*/ 34 h 58"/>
                  <a:gd name="T64" fmla="*/ 7 w 37"/>
                  <a:gd name="T65" fmla="*/ 58 h 58"/>
                  <a:gd name="T66" fmla="*/ 0 w 37"/>
                  <a:gd name="T67" fmla="*/ 58 h 58"/>
                  <a:gd name="T68" fmla="*/ 0 w 37"/>
                  <a:gd name="T69" fmla="*/ 2 h 58"/>
                  <a:gd name="T70" fmla="*/ 14 w 37"/>
                  <a:gd name="T71" fmla="*/ 6 h 58"/>
                  <a:gd name="T72" fmla="*/ 14 w 37"/>
                  <a:gd name="T73" fmla="*/ 6 h 58"/>
                  <a:gd name="T74" fmla="*/ 7 w 37"/>
                  <a:gd name="T75" fmla="*/ 7 h 58"/>
                  <a:gd name="T76" fmla="*/ 7 w 37"/>
                  <a:gd name="T77" fmla="*/ 28 h 58"/>
                  <a:gd name="T78" fmla="*/ 14 w 37"/>
                  <a:gd name="T79" fmla="*/ 28 h 58"/>
                  <a:gd name="T80" fmla="*/ 14 w 37"/>
                  <a:gd name="T81" fmla="*/ 28 h 58"/>
                  <a:gd name="T82" fmla="*/ 20 w 37"/>
                  <a:gd name="T83" fmla="*/ 27 h 58"/>
                  <a:gd name="T84" fmla="*/ 24 w 37"/>
                  <a:gd name="T85" fmla="*/ 24 h 58"/>
                  <a:gd name="T86" fmla="*/ 27 w 37"/>
                  <a:gd name="T87" fmla="*/ 21 h 58"/>
                  <a:gd name="T88" fmla="*/ 27 w 37"/>
                  <a:gd name="T89" fmla="*/ 17 h 58"/>
                  <a:gd name="T90" fmla="*/ 27 w 37"/>
                  <a:gd name="T91" fmla="*/ 17 h 58"/>
                  <a:gd name="T92" fmla="*/ 27 w 37"/>
                  <a:gd name="T93" fmla="*/ 12 h 58"/>
                  <a:gd name="T94" fmla="*/ 24 w 37"/>
                  <a:gd name="T95" fmla="*/ 9 h 58"/>
                  <a:gd name="T96" fmla="*/ 20 w 37"/>
                  <a:gd name="T97" fmla="*/ 7 h 58"/>
                  <a:gd name="T98" fmla="*/ 14 w 37"/>
                  <a:gd name="T99" fmla="*/ 6 h 58"/>
                  <a:gd name="T100" fmla="*/ 14 w 37"/>
                  <a:gd name="T101" fmla="*/ 6 h 5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" h="58">
                    <a:moveTo>
                      <a:pt x="0" y="2"/>
                    </a:moveTo>
                    <a:lnTo>
                      <a:pt x="0" y="2"/>
                    </a:lnTo>
                    <a:lnTo>
                      <a:pt x="14" y="0"/>
                    </a:lnTo>
                    <a:lnTo>
                      <a:pt x="24" y="2"/>
                    </a:lnTo>
                    <a:lnTo>
                      <a:pt x="27" y="3"/>
                    </a:lnTo>
                    <a:lnTo>
                      <a:pt x="29" y="5"/>
                    </a:lnTo>
                    <a:lnTo>
                      <a:pt x="34" y="10"/>
                    </a:lnTo>
                    <a:lnTo>
                      <a:pt x="35" y="16"/>
                    </a:lnTo>
                    <a:lnTo>
                      <a:pt x="34" y="21"/>
                    </a:lnTo>
                    <a:lnTo>
                      <a:pt x="31" y="26"/>
                    </a:lnTo>
                    <a:lnTo>
                      <a:pt x="28" y="28"/>
                    </a:lnTo>
                    <a:lnTo>
                      <a:pt x="24" y="31"/>
                    </a:lnTo>
                    <a:lnTo>
                      <a:pt x="27" y="33"/>
                    </a:lnTo>
                    <a:lnTo>
                      <a:pt x="29" y="35"/>
                    </a:lnTo>
                    <a:lnTo>
                      <a:pt x="32" y="42"/>
                    </a:lnTo>
                    <a:lnTo>
                      <a:pt x="35" y="52"/>
                    </a:lnTo>
                    <a:lnTo>
                      <a:pt x="37" y="58"/>
                    </a:lnTo>
                    <a:lnTo>
                      <a:pt x="29" y="58"/>
                    </a:lnTo>
                    <a:lnTo>
                      <a:pt x="25" y="45"/>
                    </a:lnTo>
                    <a:lnTo>
                      <a:pt x="24" y="40"/>
                    </a:lnTo>
                    <a:lnTo>
                      <a:pt x="21" y="37"/>
                    </a:lnTo>
                    <a:lnTo>
                      <a:pt x="18" y="34"/>
                    </a:lnTo>
                    <a:lnTo>
                      <a:pt x="14" y="34"/>
                    </a:lnTo>
                    <a:lnTo>
                      <a:pt x="7" y="34"/>
                    </a:lnTo>
                    <a:lnTo>
                      <a:pt x="7" y="58"/>
                    </a:lnTo>
                    <a:lnTo>
                      <a:pt x="0" y="58"/>
                    </a:lnTo>
                    <a:lnTo>
                      <a:pt x="0" y="2"/>
                    </a:lnTo>
                    <a:close/>
                    <a:moveTo>
                      <a:pt x="14" y="6"/>
                    </a:moveTo>
                    <a:lnTo>
                      <a:pt x="14" y="6"/>
                    </a:lnTo>
                    <a:lnTo>
                      <a:pt x="7" y="7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0" y="27"/>
                    </a:lnTo>
                    <a:lnTo>
                      <a:pt x="24" y="24"/>
                    </a:lnTo>
                    <a:lnTo>
                      <a:pt x="27" y="21"/>
                    </a:lnTo>
                    <a:lnTo>
                      <a:pt x="27" y="17"/>
                    </a:lnTo>
                    <a:lnTo>
                      <a:pt x="27" y="12"/>
                    </a:lnTo>
                    <a:lnTo>
                      <a:pt x="24" y="9"/>
                    </a:lnTo>
                    <a:lnTo>
                      <a:pt x="20" y="7"/>
                    </a:lnTo>
                    <a:lnTo>
                      <a:pt x="14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" name="Freeform 46">
                <a:extLst>
                  <a:ext uri="{FF2B5EF4-FFF2-40B4-BE49-F238E27FC236}">
                    <a16:creationId xmlns:a16="http://schemas.microsoft.com/office/drawing/2014/main" id="{BCE48B39-1A85-453D-A24E-CE661095D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" y="286"/>
                <a:ext cx="3005" cy="124"/>
              </a:xfrm>
              <a:custGeom>
                <a:avLst/>
                <a:gdLst>
                  <a:gd name="T0" fmla="*/ 3005 w 3005"/>
                  <a:gd name="T1" fmla="*/ 124 h 124"/>
                  <a:gd name="T2" fmla="*/ 0 w 3005"/>
                  <a:gd name="T3" fmla="*/ 124 h 124"/>
                  <a:gd name="T4" fmla="*/ 0 w 3005"/>
                  <a:gd name="T5" fmla="*/ 124 h 124"/>
                  <a:gd name="T6" fmla="*/ 2 w 3005"/>
                  <a:gd name="T7" fmla="*/ 119 h 124"/>
                  <a:gd name="T8" fmla="*/ 4 w 3005"/>
                  <a:gd name="T9" fmla="*/ 115 h 124"/>
                  <a:gd name="T10" fmla="*/ 4 w 3005"/>
                  <a:gd name="T11" fmla="*/ 7 h 124"/>
                  <a:gd name="T12" fmla="*/ 4 w 3005"/>
                  <a:gd name="T13" fmla="*/ 7 h 124"/>
                  <a:gd name="T14" fmla="*/ 2 w 3005"/>
                  <a:gd name="T15" fmla="*/ 3 h 124"/>
                  <a:gd name="T16" fmla="*/ 1 w 3005"/>
                  <a:gd name="T17" fmla="*/ 0 h 124"/>
                  <a:gd name="T18" fmla="*/ 3005 w 3005"/>
                  <a:gd name="T19" fmla="*/ 0 h 124"/>
                  <a:gd name="T20" fmla="*/ 3005 w 3005"/>
                  <a:gd name="T21" fmla="*/ 14 h 124"/>
                  <a:gd name="T22" fmla="*/ 2861 w 3005"/>
                  <a:gd name="T23" fmla="*/ 14 h 124"/>
                  <a:gd name="T24" fmla="*/ 2861 w 3005"/>
                  <a:gd name="T25" fmla="*/ 14 h 124"/>
                  <a:gd name="T26" fmla="*/ 2854 w 3005"/>
                  <a:gd name="T27" fmla="*/ 16 h 124"/>
                  <a:gd name="T28" fmla="*/ 2847 w 3005"/>
                  <a:gd name="T29" fmla="*/ 20 h 124"/>
                  <a:gd name="T30" fmla="*/ 2844 w 3005"/>
                  <a:gd name="T31" fmla="*/ 25 h 124"/>
                  <a:gd name="T32" fmla="*/ 2841 w 3005"/>
                  <a:gd name="T33" fmla="*/ 34 h 124"/>
                  <a:gd name="T34" fmla="*/ 2841 w 3005"/>
                  <a:gd name="T35" fmla="*/ 87 h 124"/>
                  <a:gd name="T36" fmla="*/ 2841 w 3005"/>
                  <a:gd name="T37" fmla="*/ 87 h 124"/>
                  <a:gd name="T38" fmla="*/ 2844 w 3005"/>
                  <a:gd name="T39" fmla="*/ 94 h 124"/>
                  <a:gd name="T40" fmla="*/ 2847 w 3005"/>
                  <a:gd name="T41" fmla="*/ 101 h 124"/>
                  <a:gd name="T42" fmla="*/ 2854 w 3005"/>
                  <a:gd name="T43" fmla="*/ 105 h 124"/>
                  <a:gd name="T44" fmla="*/ 2861 w 3005"/>
                  <a:gd name="T45" fmla="*/ 107 h 124"/>
                  <a:gd name="T46" fmla="*/ 3005 w 3005"/>
                  <a:gd name="T47" fmla="*/ 107 h 124"/>
                  <a:gd name="T48" fmla="*/ 3005 w 3005"/>
                  <a:gd name="T49" fmla="*/ 124 h 12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005" h="124">
                    <a:moveTo>
                      <a:pt x="3005" y="124"/>
                    </a:moveTo>
                    <a:lnTo>
                      <a:pt x="0" y="124"/>
                    </a:lnTo>
                    <a:lnTo>
                      <a:pt x="2" y="119"/>
                    </a:lnTo>
                    <a:lnTo>
                      <a:pt x="4" y="115"/>
                    </a:lnTo>
                    <a:lnTo>
                      <a:pt x="4" y="7"/>
                    </a:lnTo>
                    <a:lnTo>
                      <a:pt x="2" y="3"/>
                    </a:lnTo>
                    <a:lnTo>
                      <a:pt x="1" y="0"/>
                    </a:lnTo>
                    <a:lnTo>
                      <a:pt x="3005" y="0"/>
                    </a:lnTo>
                    <a:lnTo>
                      <a:pt x="3005" y="14"/>
                    </a:lnTo>
                    <a:lnTo>
                      <a:pt x="2861" y="14"/>
                    </a:lnTo>
                    <a:lnTo>
                      <a:pt x="2854" y="16"/>
                    </a:lnTo>
                    <a:lnTo>
                      <a:pt x="2847" y="20"/>
                    </a:lnTo>
                    <a:lnTo>
                      <a:pt x="2844" y="25"/>
                    </a:lnTo>
                    <a:lnTo>
                      <a:pt x="2841" y="34"/>
                    </a:lnTo>
                    <a:lnTo>
                      <a:pt x="2841" y="87"/>
                    </a:lnTo>
                    <a:lnTo>
                      <a:pt x="2844" y="94"/>
                    </a:lnTo>
                    <a:lnTo>
                      <a:pt x="2847" y="101"/>
                    </a:lnTo>
                    <a:lnTo>
                      <a:pt x="2854" y="105"/>
                    </a:lnTo>
                    <a:lnTo>
                      <a:pt x="2861" y="107"/>
                    </a:lnTo>
                    <a:lnTo>
                      <a:pt x="3005" y="107"/>
                    </a:lnTo>
                    <a:lnTo>
                      <a:pt x="3005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" name="Freeform 47">
                <a:extLst>
                  <a:ext uri="{FF2B5EF4-FFF2-40B4-BE49-F238E27FC236}">
                    <a16:creationId xmlns:a16="http://schemas.microsoft.com/office/drawing/2014/main" id="{5EE61092-169B-4B80-86BB-744A93ECA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" y="286"/>
                <a:ext cx="138" cy="124"/>
              </a:xfrm>
              <a:custGeom>
                <a:avLst/>
                <a:gdLst>
                  <a:gd name="T0" fmla="*/ 138 w 138"/>
                  <a:gd name="T1" fmla="*/ 7 h 124"/>
                  <a:gd name="T2" fmla="*/ 138 w 138"/>
                  <a:gd name="T3" fmla="*/ 115 h 124"/>
                  <a:gd name="T4" fmla="*/ 138 w 138"/>
                  <a:gd name="T5" fmla="*/ 115 h 124"/>
                  <a:gd name="T6" fmla="*/ 136 w 138"/>
                  <a:gd name="T7" fmla="*/ 119 h 124"/>
                  <a:gd name="T8" fmla="*/ 134 w 138"/>
                  <a:gd name="T9" fmla="*/ 124 h 124"/>
                  <a:gd name="T10" fmla="*/ 0 w 138"/>
                  <a:gd name="T11" fmla="*/ 124 h 124"/>
                  <a:gd name="T12" fmla="*/ 0 w 138"/>
                  <a:gd name="T13" fmla="*/ 0 h 124"/>
                  <a:gd name="T14" fmla="*/ 129 w 138"/>
                  <a:gd name="T15" fmla="*/ 0 h 124"/>
                  <a:gd name="T16" fmla="*/ 135 w 138"/>
                  <a:gd name="T17" fmla="*/ 0 h 124"/>
                  <a:gd name="T18" fmla="*/ 135 w 138"/>
                  <a:gd name="T19" fmla="*/ 0 h 124"/>
                  <a:gd name="T20" fmla="*/ 136 w 138"/>
                  <a:gd name="T21" fmla="*/ 3 h 124"/>
                  <a:gd name="T22" fmla="*/ 138 w 138"/>
                  <a:gd name="T23" fmla="*/ 7 h 124"/>
                  <a:gd name="T24" fmla="*/ 138 w 138"/>
                  <a:gd name="T25" fmla="*/ 7 h 1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8" h="124">
                    <a:moveTo>
                      <a:pt x="138" y="7"/>
                    </a:moveTo>
                    <a:lnTo>
                      <a:pt x="138" y="115"/>
                    </a:lnTo>
                    <a:lnTo>
                      <a:pt x="136" y="119"/>
                    </a:lnTo>
                    <a:lnTo>
                      <a:pt x="134" y="124"/>
                    </a:lnTo>
                    <a:lnTo>
                      <a:pt x="0" y="124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135" y="0"/>
                    </a:lnTo>
                    <a:lnTo>
                      <a:pt x="136" y="3"/>
                    </a:lnTo>
                    <a:lnTo>
                      <a:pt x="13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" name="Freeform 48">
                <a:extLst>
                  <a:ext uri="{FF2B5EF4-FFF2-40B4-BE49-F238E27FC236}">
                    <a16:creationId xmlns:a16="http://schemas.microsoft.com/office/drawing/2014/main" id="{3118DE66-E73D-4A2F-927B-E1049FCD9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" y="410"/>
                <a:ext cx="134" cy="1"/>
              </a:xfrm>
              <a:custGeom>
                <a:avLst/>
                <a:gdLst>
                  <a:gd name="T0" fmla="*/ 0 w 134"/>
                  <a:gd name="T1" fmla="*/ 0 h 1"/>
                  <a:gd name="T2" fmla="*/ 134 w 134"/>
                  <a:gd name="T3" fmla="*/ 0 h 1"/>
                  <a:gd name="T4" fmla="*/ 134 w 134"/>
                  <a:gd name="T5" fmla="*/ 0 h 1"/>
                  <a:gd name="T6" fmla="*/ 131 w 134"/>
                  <a:gd name="T7" fmla="*/ 1 h 1"/>
                  <a:gd name="T8" fmla="*/ 128 w 134"/>
                  <a:gd name="T9" fmla="*/ 1 h 1"/>
                  <a:gd name="T10" fmla="*/ 0 w 134"/>
                  <a:gd name="T11" fmla="*/ 1 h 1"/>
                  <a:gd name="T12" fmla="*/ 0 w 134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4" h="1">
                    <a:moveTo>
                      <a:pt x="0" y="0"/>
                    </a:moveTo>
                    <a:lnTo>
                      <a:pt x="134" y="0"/>
                    </a:lnTo>
                    <a:lnTo>
                      <a:pt x="131" y="1"/>
                    </a:lnTo>
                    <a:lnTo>
                      <a:pt x="128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" name="Freeform 49">
                <a:extLst>
                  <a:ext uri="{FF2B5EF4-FFF2-40B4-BE49-F238E27FC236}">
                    <a16:creationId xmlns:a16="http://schemas.microsoft.com/office/drawing/2014/main" id="{78B30699-24EA-4E40-80E9-5588DD0A9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" y="283"/>
                <a:ext cx="3323" cy="129"/>
              </a:xfrm>
              <a:custGeom>
                <a:avLst/>
                <a:gdLst>
                  <a:gd name="T0" fmla="*/ 129 w 3323"/>
                  <a:gd name="T1" fmla="*/ 0 h 129"/>
                  <a:gd name="T2" fmla="*/ 3205 w 3323"/>
                  <a:gd name="T3" fmla="*/ 0 h 129"/>
                  <a:gd name="T4" fmla="*/ 3205 w 3323"/>
                  <a:gd name="T5" fmla="*/ 0 h 129"/>
                  <a:gd name="T6" fmla="*/ 3251 w 3323"/>
                  <a:gd name="T7" fmla="*/ 0 h 129"/>
                  <a:gd name="T8" fmla="*/ 3288 w 3323"/>
                  <a:gd name="T9" fmla="*/ 3 h 129"/>
                  <a:gd name="T10" fmla="*/ 3313 w 3323"/>
                  <a:gd name="T11" fmla="*/ 6 h 129"/>
                  <a:gd name="T12" fmla="*/ 3320 w 3323"/>
                  <a:gd name="T13" fmla="*/ 7 h 129"/>
                  <a:gd name="T14" fmla="*/ 3323 w 3323"/>
                  <a:gd name="T15" fmla="*/ 10 h 129"/>
                  <a:gd name="T16" fmla="*/ 3323 w 3323"/>
                  <a:gd name="T17" fmla="*/ 118 h 129"/>
                  <a:gd name="T18" fmla="*/ 3323 w 3323"/>
                  <a:gd name="T19" fmla="*/ 118 h 129"/>
                  <a:gd name="T20" fmla="*/ 3320 w 3323"/>
                  <a:gd name="T21" fmla="*/ 121 h 129"/>
                  <a:gd name="T22" fmla="*/ 3313 w 3323"/>
                  <a:gd name="T23" fmla="*/ 122 h 129"/>
                  <a:gd name="T24" fmla="*/ 3288 w 3323"/>
                  <a:gd name="T25" fmla="*/ 125 h 129"/>
                  <a:gd name="T26" fmla="*/ 3251 w 3323"/>
                  <a:gd name="T27" fmla="*/ 128 h 129"/>
                  <a:gd name="T28" fmla="*/ 3205 w 3323"/>
                  <a:gd name="T29" fmla="*/ 129 h 129"/>
                  <a:gd name="T30" fmla="*/ 0 w 3323"/>
                  <a:gd name="T31" fmla="*/ 129 h 129"/>
                  <a:gd name="T32" fmla="*/ 0 w 3323"/>
                  <a:gd name="T33" fmla="*/ 128 h 129"/>
                  <a:gd name="T34" fmla="*/ 128 w 3323"/>
                  <a:gd name="T35" fmla="*/ 128 h 129"/>
                  <a:gd name="T36" fmla="*/ 128 w 3323"/>
                  <a:gd name="T37" fmla="*/ 128 h 129"/>
                  <a:gd name="T38" fmla="*/ 131 w 3323"/>
                  <a:gd name="T39" fmla="*/ 128 h 129"/>
                  <a:gd name="T40" fmla="*/ 134 w 3323"/>
                  <a:gd name="T41" fmla="*/ 127 h 129"/>
                  <a:gd name="T42" fmla="*/ 3139 w 3323"/>
                  <a:gd name="T43" fmla="*/ 127 h 129"/>
                  <a:gd name="T44" fmla="*/ 3205 w 3323"/>
                  <a:gd name="T45" fmla="*/ 127 h 129"/>
                  <a:gd name="T46" fmla="*/ 3205 w 3323"/>
                  <a:gd name="T47" fmla="*/ 127 h 129"/>
                  <a:gd name="T48" fmla="*/ 3243 w 3323"/>
                  <a:gd name="T49" fmla="*/ 125 h 129"/>
                  <a:gd name="T50" fmla="*/ 3275 w 3323"/>
                  <a:gd name="T51" fmla="*/ 124 h 129"/>
                  <a:gd name="T52" fmla="*/ 3275 w 3323"/>
                  <a:gd name="T53" fmla="*/ 124 h 129"/>
                  <a:gd name="T54" fmla="*/ 3301 w 3323"/>
                  <a:gd name="T55" fmla="*/ 121 h 129"/>
                  <a:gd name="T56" fmla="*/ 3317 w 3323"/>
                  <a:gd name="T57" fmla="*/ 118 h 129"/>
                  <a:gd name="T58" fmla="*/ 3317 w 3323"/>
                  <a:gd name="T59" fmla="*/ 118 h 129"/>
                  <a:gd name="T60" fmla="*/ 3320 w 3323"/>
                  <a:gd name="T61" fmla="*/ 118 h 129"/>
                  <a:gd name="T62" fmla="*/ 3320 w 3323"/>
                  <a:gd name="T63" fmla="*/ 118 h 129"/>
                  <a:gd name="T64" fmla="*/ 3322 w 3323"/>
                  <a:gd name="T65" fmla="*/ 118 h 129"/>
                  <a:gd name="T66" fmla="*/ 3320 w 3323"/>
                  <a:gd name="T67" fmla="*/ 118 h 129"/>
                  <a:gd name="T68" fmla="*/ 3320 w 3323"/>
                  <a:gd name="T69" fmla="*/ 118 h 129"/>
                  <a:gd name="T70" fmla="*/ 3320 w 3323"/>
                  <a:gd name="T71" fmla="*/ 118 h 129"/>
                  <a:gd name="T72" fmla="*/ 3320 w 3323"/>
                  <a:gd name="T73" fmla="*/ 118 h 129"/>
                  <a:gd name="T74" fmla="*/ 3320 w 3323"/>
                  <a:gd name="T75" fmla="*/ 10 h 129"/>
                  <a:gd name="T76" fmla="*/ 3320 w 3323"/>
                  <a:gd name="T77" fmla="*/ 10 h 129"/>
                  <a:gd name="T78" fmla="*/ 3320 w 3323"/>
                  <a:gd name="T79" fmla="*/ 12 h 129"/>
                  <a:gd name="T80" fmla="*/ 3320 w 3323"/>
                  <a:gd name="T81" fmla="*/ 12 h 129"/>
                  <a:gd name="T82" fmla="*/ 3320 w 3323"/>
                  <a:gd name="T83" fmla="*/ 10 h 129"/>
                  <a:gd name="T84" fmla="*/ 3322 w 3323"/>
                  <a:gd name="T85" fmla="*/ 10 h 129"/>
                  <a:gd name="T86" fmla="*/ 3320 w 3323"/>
                  <a:gd name="T87" fmla="*/ 10 h 129"/>
                  <a:gd name="T88" fmla="*/ 3320 w 3323"/>
                  <a:gd name="T89" fmla="*/ 10 h 129"/>
                  <a:gd name="T90" fmla="*/ 3320 w 3323"/>
                  <a:gd name="T91" fmla="*/ 10 h 129"/>
                  <a:gd name="T92" fmla="*/ 3320 w 3323"/>
                  <a:gd name="T93" fmla="*/ 10 h 129"/>
                  <a:gd name="T94" fmla="*/ 3320 w 3323"/>
                  <a:gd name="T95" fmla="*/ 10 h 129"/>
                  <a:gd name="T96" fmla="*/ 3319 w 3323"/>
                  <a:gd name="T97" fmla="*/ 10 h 129"/>
                  <a:gd name="T98" fmla="*/ 3319 w 3323"/>
                  <a:gd name="T99" fmla="*/ 10 h 129"/>
                  <a:gd name="T100" fmla="*/ 3313 w 3323"/>
                  <a:gd name="T101" fmla="*/ 9 h 129"/>
                  <a:gd name="T102" fmla="*/ 3313 w 3323"/>
                  <a:gd name="T103" fmla="*/ 9 h 129"/>
                  <a:gd name="T104" fmla="*/ 3288 w 3323"/>
                  <a:gd name="T105" fmla="*/ 6 h 129"/>
                  <a:gd name="T106" fmla="*/ 3288 w 3323"/>
                  <a:gd name="T107" fmla="*/ 6 h 129"/>
                  <a:gd name="T108" fmla="*/ 3251 w 3323"/>
                  <a:gd name="T109" fmla="*/ 3 h 129"/>
                  <a:gd name="T110" fmla="*/ 3205 w 3323"/>
                  <a:gd name="T111" fmla="*/ 3 h 129"/>
                  <a:gd name="T112" fmla="*/ 3139 w 3323"/>
                  <a:gd name="T113" fmla="*/ 3 h 129"/>
                  <a:gd name="T114" fmla="*/ 135 w 3323"/>
                  <a:gd name="T115" fmla="*/ 3 h 129"/>
                  <a:gd name="T116" fmla="*/ 135 w 3323"/>
                  <a:gd name="T117" fmla="*/ 3 h 129"/>
                  <a:gd name="T118" fmla="*/ 129 w 3323"/>
                  <a:gd name="T119" fmla="*/ 0 h 129"/>
                  <a:gd name="T120" fmla="*/ 129 w 3323"/>
                  <a:gd name="T121" fmla="*/ 0 h 12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323" h="129">
                    <a:moveTo>
                      <a:pt x="129" y="0"/>
                    </a:moveTo>
                    <a:lnTo>
                      <a:pt x="3205" y="0"/>
                    </a:lnTo>
                    <a:lnTo>
                      <a:pt x="3251" y="0"/>
                    </a:lnTo>
                    <a:lnTo>
                      <a:pt x="3288" y="3"/>
                    </a:lnTo>
                    <a:lnTo>
                      <a:pt x="3313" y="6"/>
                    </a:lnTo>
                    <a:lnTo>
                      <a:pt x="3320" y="7"/>
                    </a:lnTo>
                    <a:lnTo>
                      <a:pt x="3323" y="10"/>
                    </a:lnTo>
                    <a:lnTo>
                      <a:pt x="3323" y="118"/>
                    </a:lnTo>
                    <a:lnTo>
                      <a:pt x="3320" y="121"/>
                    </a:lnTo>
                    <a:lnTo>
                      <a:pt x="3313" y="122"/>
                    </a:lnTo>
                    <a:lnTo>
                      <a:pt x="3288" y="125"/>
                    </a:lnTo>
                    <a:lnTo>
                      <a:pt x="3251" y="128"/>
                    </a:lnTo>
                    <a:lnTo>
                      <a:pt x="3205" y="129"/>
                    </a:lnTo>
                    <a:lnTo>
                      <a:pt x="0" y="129"/>
                    </a:lnTo>
                    <a:lnTo>
                      <a:pt x="0" y="128"/>
                    </a:lnTo>
                    <a:lnTo>
                      <a:pt x="128" y="128"/>
                    </a:lnTo>
                    <a:lnTo>
                      <a:pt x="131" y="128"/>
                    </a:lnTo>
                    <a:lnTo>
                      <a:pt x="134" y="127"/>
                    </a:lnTo>
                    <a:lnTo>
                      <a:pt x="3139" y="127"/>
                    </a:lnTo>
                    <a:lnTo>
                      <a:pt x="3205" y="127"/>
                    </a:lnTo>
                    <a:lnTo>
                      <a:pt x="3243" y="125"/>
                    </a:lnTo>
                    <a:lnTo>
                      <a:pt x="3275" y="124"/>
                    </a:lnTo>
                    <a:lnTo>
                      <a:pt x="3301" y="121"/>
                    </a:lnTo>
                    <a:lnTo>
                      <a:pt x="3317" y="118"/>
                    </a:lnTo>
                    <a:lnTo>
                      <a:pt x="3320" y="118"/>
                    </a:lnTo>
                    <a:lnTo>
                      <a:pt x="3322" y="118"/>
                    </a:lnTo>
                    <a:lnTo>
                      <a:pt x="3320" y="118"/>
                    </a:lnTo>
                    <a:lnTo>
                      <a:pt x="3320" y="10"/>
                    </a:lnTo>
                    <a:lnTo>
                      <a:pt x="3320" y="12"/>
                    </a:lnTo>
                    <a:lnTo>
                      <a:pt x="3320" y="10"/>
                    </a:lnTo>
                    <a:lnTo>
                      <a:pt x="3322" y="10"/>
                    </a:lnTo>
                    <a:lnTo>
                      <a:pt x="3320" y="10"/>
                    </a:lnTo>
                    <a:lnTo>
                      <a:pt x="3319" y="10"/>
                    </a:lnTo>
                    <a:lnTo>
                      <a:pt x="3313" y="9"/>
                    </a:lnTo>
                    <a:lnTo>
                      <a:pt x="3288" y="6"/>
                    </a:lnTo>
                    <a:lnTo>
                      <a:pt x="3251" y="3"/>
                    </a:lnTo>
                    <a:lnTo>
                      <a:pt x="3205" y="3"/>
                    </a:lnTo>
                    <a:lnTo>
                      <a:pt x="3139" y="3"/>
                    </a:lnTo>
                    <a:lnTo>
                      <a:pt x="135" y="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" name="Freeform 50">
                <a:extLst>
                  <a:ext uri="{FF2B5EF4-FFF2-40B4-BE49-F238E27FC236}">
                    <a16:creationId xmlns:a16="http://schemas.microsoft.com/office/drawing/2014/main" id="{49705A7D-D109-4A67-A3A0-B23277B1D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" y="283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0 w 6"/>
                  <a:gd name="T3" fmla="*/ 0 h 3"/>
                  <a:gd name="T4" fmla="*/ 6 w 6"/>
                  <a:gd name="T5" fmla="*/ 3 h 3"/>
                  <a:gd name="T6" fmla="*/ 0 w 6"/>
                  <a:gd name="T7" fmla="*/ 3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0" y="0"/>
                    </a:lnTo>
                    <a:lnTo>
                      <a:pt x="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" name="Freeform 51">
                <a:extLst>
                  <a:ext uri="{FF2B5EF4-FFF2-40B4-BE49-F238E27FC236}">
                    <a16:creationId xmlns:a16="http://schemas.microsoft.com/office/drawing/2014/main" id="{B1C57BA2-FDC9-411C-B820-11BEE05FF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" y="28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" name="Freeform 52">
                <a:extLst>
                  <a:ext uri="{FF2B5EF4-FFF2-40B4-BE49-F238E27FC236}">
                    <a16:creationId xmlns:a16="http://schemas.microsoft.com/office/drawing/2014/main" id="{2128EE55-A8B1-42BD-9B55-4159973B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" y="283"/>
                <a:ext cx="131" cy="3"/>
              </a:xfrm>
              <a:custGeom>
                <a:avLst/>
                <a:gdLst>
                  <a:gd name="T0" fmla="*/ 0 w 131"/>
                  <a:gd name="T1" fmla="*/ 0 h 3"/>
                  <a:gd name="T2" fmla="*/ 131 w 131"/>
                  <a:gd name="T3" fmla="*/ 0 h 3"/>
                  <a:gd name="T4" fmla="*/ 131 w 131"/>
                  <a:gd name="T5" fmla="*/ 3 h 3"/>
                  <a:gd name="T6" fmla="*/ 131 w 131"/>
                  <a:gd name="T7" fmla="*/ 3 h 3"/>
                  <a:gd name="T8" fmla="*/ 130 w 131"/>
                  <a:gd name="T9" fmla="*/ 2 h 3"/>
                  <a:gd name="T10" fmla="*/ 0 w 131"/>
                  <a:gd name="T11" fmla="*/ 2 h 3"/>
                  <a:gd name="T12" fmla="*/ 0 w 131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3">
                    <a:moveTo>
                      <a:pt x="0" y="0"/>
                    </a:moveTo>
                    <a:lnTo>
                      <a:pt x="131" y="0"/>
                    </a:lnTo>
                    <a:lnTo>
                      <a:pt x="131" y="3"/>
                    </a:lnTo>
                    <a:lnTo>
                      <a:pt x="13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" name="Rectangle 53">
                <a:extLst>
                  <a:ext uri="{FF2B5EF4-FFF2-40B4-BE49-F238E27FC236}">
                    <a16:creationId xmlns:a16="http://schemas.microsoft.com/office/drawing/2014/main" id="{113F1A4A-D269-482F-8B4A-A86521C48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410"/>
                <a:ext cx="2" cy="1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94" name="Freeform 54">
                <a:extLst>
                  <a:ext uri="{FF2B5EF4-FFF2-40B4-BE49-F238E27FC236}">
                    <a16:creationId xmlns:a16="http://schemas.microsoft.com/office/drawing/2014/main" id="{AEDE2596-6822-4539-8049-232385F2A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" y="283"/>
                <a:ext cx="131" cy="127"/>
              </a:xfrm>
              <a:custGeom>
                <a:avLst/>
                <a:gdLst>
                  <a:gd name="T0" fmla="*/ 2 w 131"/>
                  <a:gd name="T1" fmla="*/ 3 h 127"/>
                  <a:gd name="T2" fmla="*/ 2 w 131"/>
                  <a:gd name="T3" fmla="*/ 127 h 127"/>
                  <a:gd name="T4" fmla="*/ 0 w 131"/>
                  <a:gd name="T5" fmla="*/ 127 h 127"/>
                  <a:gd name="T6" fmla="*/ 0 w 131"/>
                  <a:gd name="T7" fmla="*/ 125 h 127"/>
                  <a:gd name="T8" fmla="*/ 0 w 131"/>
                  <a:gd name="T9" fmla="*/ 2 h 127"/>
                  <a:gd name="T10" fmla="*/ 130 w 131"/>
                  <a:gd name="T11" fmla="*/ 2 h 127"/>
                  <a:gd name="T12" fmla="*/ 130 w 131"/>
                  <a:gd name="T13" fmla="*/ 2 h 127"/>
                  <a:gd name="T14" fmla="*/ 131 w 131"/>
                  <a:gd name="T15" fmla="*/ 3 h 127"/>
                  <a:gd name="T16" fmla="*/ 131 w 131"/>
                  <a:gd name="T17" fmla="*/ 0 h 127"/>
                  <a:gd name="T18" fmla="*/ 131 w 131"/>
                  <a:gd name="T19" fmla="*/ 3 h 127"/>
                  <a:gd name="T20" fmla="*/ 2 w 131"/>
                  <a:gd name="T21" fmla="*/ 3 h 1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1" h="127">
                    <a:moveTo>
                      <a:pt x="2" y="3"/>
                    </a:moveTo>
                    <a:lnTo>
                      <a:pt x="2" y="127"/>
                    </a:lnTo>
                    <a:lnTo>
                      <a:pt x="0" y="127"/>
                    </a:lnTo>
                    <a:lnTo>
                      <a:pt x="0" y="125"/>
                    </a:lnTo>
                    <a:lnTo>
                      <a:pt x="0" y="2"/>
                    </a:lnTo>
                    <a:lnTo>
                      <a:pt x="130" y="2"/>
                    </a:lnTo>
                    <a:lnTo>
                      <a:pt x="131" y="3"/>
                    </a:lnTo>
                    <a:lnTo>
                      <a:pt x="131" y="0"/>
                    </a:lnTo>
                    <a:lnTo>
                      <a:pt x="131" y="3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5" name="Rectangle 55">
                <a:extLst>
                  <a:ext uri="{FF2B5EF4-FFF2-40B4-BE49-F238E27FC236}">
                    <a16:creationId xmlns:a16="http://schemas.microsoft.com/office/drawing/2014/main" id="{BBD84EA0-06E8-44F1-878F-73EC43988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411"/>
                <a:ext cx="2" cy="1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96" name="Rectangle 56">
                <a:extLst>
                  <a:ext uri="{FF2B5EF4-FFF2-40B4-BE49-F238E27FC236}">
                    <a16:creationId xmlns:a16="http://schemas.microsoft.com/office/drawing/2014/main" id="{F6B2264A-03FF-48A8-B22D-6A5440F25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" y="285"/>
                <a:ext cx="3" cy="123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97" name="Freeform 57">
                <a:extLst>
                  <a:ext uri="{FF2B5EF4-FFF2-40B4-BE49-F238E27FC236}">
                    <a16:creationId xmlns:a16="http://schemas.microsoft.com/office/drawing/2014/main" id="{D19E15BE-3400-495A-AF6C-875813670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82"/>
                <a:ext cx="134" cy="3"/>
              </a:xfrm>
              <a:custGeom>
                <a:avLst/>
                <a:gdLst>
                  <a:gd name="T0" fmla="*/ 133 w 134"/>
                  <a:gd name="T1" fmla="*/ 0 h 3"/>
                  <a:gd name="T2" fmla="*/ 133 w 134"/>
                  <a:gd name="T3" fmla="*/ 0 h 3"/>
                  <a:gd name="T4" fmla="*/ 134 w 134"/>
                  <a:gd name="T5" fmla="*/ 1 h 3"/>
                  <a:gd name="T6" fmla="*/ 3 w 134"/>
                  <a:gd name="T7" fmla="*/ 1 h 3"/>
                  <a:gd name="T8" fmla="*/ 3 w 134"/>
                  <a:gd name="T9" fmla="*/ 3 h 3"/>
                  <a:gd name="T10" fmla="*/ 0 w 134"/>
                  <a:gd name="T11" fmla="*/ 3 h 3"/>
                  <a:gd name="T12" fmla="*/ 0 w 134"/>
                  <a:gd name="T13" fmla="*/ 0 h 3"/>
                  <a:gd name="T14" fmla="*/ 133 w 134"/>
                  <a:gd name="T15" fmla="*/ 0 h 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4" h="3">
                    <a:moveTo>
                      <a:pt x="133" y="0"/>
                    </a:moveTo>
                    <a:lnTo>
                      <a:pt x="133" y="0"/>
                    </a:lnTo>
                    <a:lnTo>
                      <a:pt x="134" y="1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" name="Freeform 58">
                <a:extLst>
                  <a:ext uri="{FF2B5EF4-FFF2-40B4-BE49-F238E27FC236}">
                    <a16:creationId xmlns:a16="http://schemas.microsoft.com/office/drawing/2014/main" id="{0F9E100A-86B9-4121-967F-55387CC78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408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2 h 3"/>
                  <a:gd name="T6" fmla="*/ 3 w 3"/>
                  <a:gd name="T7" fmla="*/ 3 h 3"/>
                  <a:gd name="T8" fmla="*/ 0 w 3"/>
                  <a:gd name="T9" fmla="*/ 3 h 3"/>
                  <a:gd name="T10" fmla="*/ 0 w 3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9" name="Freeform 59">
                <a:extLst>
                  <a:ext uri="{FF2B5EF4-FFF2-40B4-BE49-F238E27FC236}">
                    <a16:creationId xmlns:a16="http://schemas.microsoft.com/office/drawing/2014/main" id="{E2A40D80-A3F3-448F-BEBF-6A58ECB06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41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1 h 3"/>
                  <a:gd name="T6" fmla="*/ 3 w 3"/>
                  <a:gd name="T7" fmla="*/ 3 h 3"/>
                  <a:gd name="T8" fmla="*/ 0 w 3"/>
                  <a:gd name="T9" fmla="*/ 3 h 3"/>
                  <a:gd name="T10" fmla="*/ 0 w 3"/>
                  <a:gd name="T11" fmla="*/ 1 h 3"/>
                  <a:gd name="T12" fmla="*/ 0 w 3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0" name="Freeform 60">
                <a:extLst>
                  <a:ext uri="{FF2B5EF4-FFF2-40B4-BE49-F238E27FC236}">
                    <a16:creationId xmlns:a16="http://schemas.microsoft.com/office/drawing/2014/main" id="{62B9EBDD-8B5F-4813-A196-8B6FB7D95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81"/>
                <a:ext cx="134" cy="2"/>
              </a:xfrm>
              <a:custGeom>
                <a:avLst/>
                <a:gdLst>
                  <a:gd name="T0" fmla="*/ 133 w 134"/>
                  <a:gd name="T1" fmla="*/ 1 h 2"/>
                  <a:gd name="T2" fmla="*/ 0 w 134"/>
                  <a:gd name="T3" fmla="*/ 1 h 2"/>
                  <a:gd name="T4" fmla="*/ 0 w 134"/>
                  <a:gd name="T5" fmla="*/ 0 h 2"/>
                  <a:gd name="T6" fmla="*/ 134 w 134"/>
                  <a:gd name="T7" fmla="*/ 0 h 2"/>
                  <a:gd name="T8" fmla="*/ 134 w 134"/>
                  <a:gd name="T9" fmla="*/ 2 h 2"/>
                  <a:gd name="T10" fmla="*/ 134 w 134"/>
                  <a:gd name="T11" fmla="*/ 2 h 2"/>
                  <a:gd name="T12" fmla="*/ 134 w 134"/>
                  <a:gd name="T13" fmla="*/ 2 h 2"/>
                  <a:gd name="T14" fmla="*/ 133 w 134"/>
                  <a:gd name="T15" fmla="*/ 1 h 2"/>
                  <a:gd name="T16" fmla="*/ 133 w 134"/>
                  <a:gd name="T17" fmla="*/ 1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4" h="2">
                    <a:moveTo>
                      <a:pt x="133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134" y="0"/>
                    </a:lnTo>
                    <a:lnTo>
                      <a:pt x="134" y="2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1" name="Freeform 61">
                <a:extLst>
                  <a:ext uri="{FF2B5EF4-FFF2-40B4-BE49-F238E27FC236}">
                    <a16:creationId xmlns:a16="http://schemas.microsoft.com/office/drawing/2014/main" id="{85A1B7BE-350D-4B97-AFB8-839AE7D9D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81"/>
                <a:ext cx="3331" cy="134"/>
              </a:xfrm>
              <a:custGeom>
                <a:avLst/>
                <a:gdLst>
                  <a:gd name="T0" fmla="*/ 3210 w 3331"/>
                  <a:gd name="T1" fmla="*/ 134 h 134"/>
                  <a:gd name="T2" fmla="*/ 0 w 3331"/>
                  <a:gd name="T3" fmla="*/ 134 h 134"/>
                  <a:gd name="T4" fmla="*/ 0 w 3331"/>
                  <a:gd name="T5" fmla="*/ 133 h 134"/>
                  <a:gd name="T6" fmla="*/ 3 w 3331"/>
                  <a:gd name="T7" fmla="*/ 133 h 134"/>
                  <a:gd name="T8" fmla="*/ 3 w 3331"/>
                  <a:gd name="T9" fmla="*/ 131 h 134"/>
                  <a:gd name="T10" fmla="*/ 5 w 3331"/>
                  <a:gd name="T11" fmla="*/ 131 h 134"/>
                  <a:gd name="T12" fmla="*/ 3210 w 3331"/>
                  <a:gd name="T13" fmla="*/ 131 h 134"/>
                  <a:gd name="T14" fmla="*/ 3210 w 3331"/>
                  <a:gd name="T15" fmla="*/ 131 h 134"/>
                  <a:gd name="T16" fmla="*/ 3256 w 3331"/>
                  <a:gd name="T17" fmla="*/ 130 h 134"/>
                  <a:gd name="T18" fmla="*/ 3293 w 3331"/>
                  <a:gd name="T19" fmla="*/ 127 h 134"/>
                  <a:gd name="T20" fmla="*/ 3318 w 3331"/>
                  <a:gd name="T21" fmla="*/ 124 h 134"/>
                  <a:gd name="T22" fmla="*/ 3325 w 3331"/>
                  <a:gd name="T23" fmla="*/ 123 h 134"/>
                  <a:gd name="T24" fmla="*/ 3328 w 3331"/>
                  <a:gd name="T25" fmla="*/ 120 h 134"/>
                  <a:gd name="T26" fmla="*/ 3328 w 3331"/>
                  <a:gd name="T27" fmla="*/ 12 h 134"/>
                  <a:gd name="T28" fmla="*/ 3328 w 3331"/>
                  <a:gd name="T29" fmla="*/ 12 h 134"/>
                  <a:gd name="T30" fmla="*/ 3325 w 3331"/>
                  <a:gd name="T31" fmla="*/ 9 h 134"/>
                  <a:gd name="T32" fmla="*/ 3318 w 3331"/>
                  <a:gd name="T33" fmla="*/ 8 h 134"/>
                  <a:gd name="T34" fmla="*/ 3293 w 3331"/>
                  <a:gd name="T35" fmla="*/ 5 h 134"/>
                  <a:gd name="T36" fmla="*/ 3256 w 3331"/>
                  <a:gd name="T37" fmla="*/ 2 h 134"/>
                  <a:gd name="T38" fmla="*/ 3210 w 3331"/>
                  <a:gd name="T39" fmla="*/ 2 h 134"/>
                  <a:gd name="T40" fmla="*/ 134 w 3331"/>
                  <a:gd name="T41" fmla="*/ 2 h 134"/>
                  <a:gd name="T42" fmla="*/ 134 w 3331"/>
                  <a:gd name="T43" fmla="*/ 2 h 134"/>
                  <a:gd name="T44" fmla="*/ 136 w 3331"/>
                  <a:gd name="T45" fmla="*/ 0 h 134"/>
                  <a:gd name="T46" fmla="*/ 136 w 3331"/>
                  <a:gd name="T47" fmla="*/ 0 h 134"/>
                  <a:gd name="T48" fmla="*/ 134 w 3331"/>
                  <a:gd name="T49" fmla="*/ 0 h 134"/>
                  <a:gd name="T50" fmla="*/ 3210 w 3331"/>
                  <a:gd name="T51" fmla="*/ 0 h 134"/>
                  <a:gd name="T52" fmla="*/ 3210 w 3331"/>
                  <a:gd name="T53" fmla="*/ 0 h 134"/>
                  <a:gd name="T54" fmla="*/ 3248 w 3331"/>
                  <a:gd name="T55" fmla="*/ 0 h 134"/>
                  <a:gd name="T56" fmla="*/ 3282 w 3331"/>
                  <a:gd name="T57" fmla="*/ 1 h 134"/>
                  <a:gd name="T58" fmla="*/ 3282 w 3331"/>
                  <a:gd name="T59" fmla="*/ 1 h 134"/>
                  <a:gd name="T60" fmla="*/ 3307 w 3331"/>
                  <a:gd name="T61" fmla="*/ 4 h 134"/>
                  <a:gd name="T62" fmla="*/ 3324 w 3331"/>
                  <a:gd name="T63" fmla="*/ 7 h 134"/>
                  <a:gd name="T64" fmla="*/ 3324 w 3331"/>
                  <a:gd name="T65" fmla="*/ 7 h 134"/>
                  <a:gd name="T66" fmla="*/ 3328 w 3331"/>
                  <a:gd name="T67" fmla="*/ 9 h 134"/>
                  <a:gd name="T68" fmla="*/ 3328 w 3331"/>
                  <a:gd name="T69" fmla="*/ 9 h 134"/>
                  <a:gd name="T70" fmla="*/ 3329 w 3331"/>
                  <a:gd name="T71" fmla="*/ 9 h 134"/>
                  <a:gd name="T72" fmla="*/ 3331 w 3331"/>
                  <a:gd name="T73" fmla="*/ 12 h 134"/>
                  <a:gd name="T74" fmla="*/ 3331 w 3331"/>
                  <a:gd name="T75" fmla="*/ 120 h 134"/>
                  <a:gd name="T76" fmla="*/ 3331 w 3331"/>
                  <a:gd name="T77" fmla="*/ 120 h 134"/>
                  <a:gd name="T78" fmla="*/ 3329 w 3331"/>
                  <a:gd name="T79" fmla="*/ 123 h 134"/>
                  <a:gd name="T80" fmla="*/ 3328 w 3331"/>
                  <a:gd name="T81" fmla="*/ 124 h 134"/>
                  <a:gd name="T82" fmla="*/ 3328 w 3331"/>
                  <a:gd name="T83" fmla="*/ 124 h 134"/>
                  <a:gd name="T84" fmla="*/ 3327 w 3331"/>
                  <a:gd name="T85" fmla="*/ 126 h 134"/>
                  <a:gd name="T86" fmla="*/ 3327 w 3331"/>
                  <a:gd name="T87" fmla="*/ 126 h 134"/>
                  <a:gd name="T88" fmla="*/ 3318 w 3331"/>
                  <a:gd name="T89" fmla="*/ 127 h 134"/>
                  <a:gd name="T90" fmla="*/ 3318 w 3331"/>
                  <a:gd name="T91" fmla="*/ 127 h 134"/>
                  <a:gd name="T92" fmla="*/ 3293 w 3331"/>
                  <a:gd name="T93" fmla="*/ 130 h 134"/>
                  <a:gd name="T94" fmla="*/ 3293 w 3331"/>
                  <a:gd name="T95" fmla="*/ 130 h 134"/>
                  <a:gd name="T96" fmla="*/ 3256 w 3331"/>
                  <a:gd name="T97" fmla="*/ 133 h 134"/>
                  <a:gd name="T98" fmla="*/ 3210 w 3331"/>
                  <a:gd name="T99" fmla="*/ 134 h 134"/>
                  <a:gd name="T100" fmla="*/ 3210 w 3331"/>
                  <a:gd name="T101" fmla="*/ 134 h 13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331" h="134">
                    <a:moveTo>
                      <a:pt x="3210" y="134"/>
                    </a:moveTo>
                    <a:lnTo>
                      <a:pt x="0" y="134"/>
                    </a:lnTo>
                    <a:lnTo>
                      <a:pt x="0" y="133"/>
                    </a:lnTo>
                    <a:lnTo>
                      <a:pt x="3" y="133"/>
                    </a:lnTo>
                    <a:lnTo>
                      <a:pt x="3" y="131"/>
                    </a:lnTo>
                    <a:lnTo>
                      <a:pt x="5" y="131"/>
                    </a:lnTo>
                    <a:lnTo>
                      <a:pt x="3210" y="131"/>
                    </a:lnTo>
                    <a:lnTo>
                      <a:pt x="3256" y="130"/>
                    </a:lnTo>
                    <a:lnTo>
                      <a:pt x="3293" y="127"/>
                    </a:lnTo>
                    <a:lnTo>
                      <a:pt x="3318" y="124"/>
                    </a:lnTo>
                    <a:lnTo>
                      <a:pt x="3325" y="123"/>
                    </a:lnTo>
                    <a:lnTo>
                      <a:pt x="3328" y="120"/>
                    </a:lnTo>
                    <a:lnTo>
                      <a:pt x="3328" y="12"/>
                    </a:lnTo>
                    <a:lnTo>
                      <a:pt x="3325" y="9"/>
                    </a:lnTo>
                    <a:lnTo>
                      <a:pt x="3318" y="8"/>
                    </a:lnTo>
                    <a:lnTo>
                      <a:pt x="3293" y="5"/>
                    </a:lnTo>
                    <a:lnTo>
                      <a:pt x="3256" y="2"/>
                    </a:lnTo>
                    <a:lnTo>
                      <a:pt x="3210" y="2"/>
                    </a:lnTo>
                    <a:lnTo>
                      <a:pt x="134" y="2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3210" y="0"/>
                    </a:lnTo>
                    <a:lnTo>
                      <a:pt x="3248" y="0"/>
                    </a:lnTo>
                    <a:lnTo>
                      <a:pt x="3282" y="1"/>
                    </a:lnTo>
                    <a:lnTo>
                      <a:pt x="3307" y="4"/>
                    </a:lnTo>
                    <a:lnTo>
                      <a:pt x="3324" y="7"/>
                    </a:lnTo>
                    <a:lnTo>
                      <a:pt x="3328" y="9"/>
                    </a:lnTo>
                    <a:lnTo>
                      <a:pt x="3329" y="9"/>
                    </a:lnTo>
                    <a:lnTo>
                      <a:pt x="3331" y="12"/>
                    </a:lnTo>
                    <a:lnTo>
                      <a:pt x="3331" y="120"/>
                    </a:lnTo>
                    <a:lnTo>
                      <a:pt x="3329" y="123"/>
                    </a:lnTo>
                    <a:lnTo>
                      <a:pt x="3328" y="124"/>
                    </a:lnTo>
                    <a:lnTo>
                      <a:pt x="3327" y="126"/>
                    </a:lnTo>
                    <a:lnTo>
                      <a:pt x="3318" y="127"/>
                    </a:lnTo>
                    <a:lnTo>
                      <a:pt x="3293" y="130"/>
                    </a:lnTo>
                    <a:lnTo>
                      <a:pt x="3256" y="133"/>
                    </a:lnTo>
                    <a:lnTo>
                      <a:pt x="3210" y="13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" name="Freeform 62">
                <a:extLst>
                  <a:ext uri="{FF2B5EF4-FFF2-40B4-BE49-F238E27FC236}">
                    <a16:creationId xmlns:a16="http://schemas.microsoft.com/office/drawing/2014/main" id="{BD8CA22D-0E14-46B8-9DAF-6302ADCDF2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7" y="285"/>
                <a:ext cx="150" cy="123"/>
              </a:xfrm>
              <a:custGeom>
                <a:avLst/>
                <a:gdLst>
                  <a:gd name="T0" fmla="*/ 150 w 150"/>
                  <a:gd name="T1" fmla="*/ 123 h 123"/>
                  <a:gd name="T2" fmla="*/ 7 w 150"/>
                  <a:gd name="T3" fmla="*/ 123 h 123"/>
                  <a:gd name="T4" fmla="*/ 7 w 150"/>
                  <a:gd name="T5" fmla="*/ 123 h 123"/>
                  <a:gd name="T6" fmla="*/ 4 w 150"/>
                  <a:gd name="T7" fmla="*/ 123 h 123"/>
                  <a:gd name="T8" fmla="*/ 1 w 150"/>
                  <a:gd name="T9" fmla="*/ 122 h 123"/>
                  <a:gd name="T10" fmla="*/ 0 w 150"/>
                  <a:gd name="T11" fmla="*/ 119 h 123"/>
                  <a:gd name="T12" fmla="*/ 0 w 150"/>
                  <a:gd name="T13" fmla="*/ 116 h 123"/>
                  <a:gd name="T14" fmla="*/ 0 w 150"/>
                  <a:gd name="T15" fmla="*/ 8 h 123"/>
                  <a:gd name="T16" fmla="*/ 0 w 150"/>
                  <a:gd name="T17" fmla="*/ 8 h 123"/>
                  <a:gd name="T18" fmla="*/ 0 w 150"/>
                  <a:gd name="T19" fmla="*/ 5 h 123"/>
                  <a:gd name="T20" fmla="*/ 1 w 150"/>
                  <a:gd name="T21" fmla="*/ 3 h 123"/>
                  <a:gd name="T22" fmla="*/ 4 w 150"/>
                  <a:gd name="T23" fmla="*/ 1 h 123"/>
                  <a:gd name="T24" fmla="*/ 7 w 150"/>
                  <a:gd name="T25" fmla="*/ 0 h 123"/>
                  <a:gd name="T26" fmla="*/ 150 w 150"/>
                  <a:gd name="T27" fmla="*/ 0 h 123"/>
                  <a:gd name="T28" fmla="*/ 150 w 150"/>
                  <a:gd name="T29" fmla="*/ 123 h 123"/>
                  <a:gd name="T30" fmla="*/ 70 w 150"/>
                  <a:gd name="T31" fmla="*/ 112 h 123"/>
                  <a:gd name="T32" fmla="*/ 87 w 150"/>
                  <a:gd name="T33" fmla="*/ 112 h 123"/>
                  <a:gd name="T34" fmla="*/ 87 w 150"/>
                  <a:gd name="T35" fmla="*/ 73 h 123"/>
                  <a:gd name="T36" fmla="*/ 123 w 150"/>
                  <a:gd name="T37" fmla="*/ 73 h 123"/>
                  <a:gd name="T38" fmla="*/ 123 w 150"/>
                  <a:gd name="T39" fmla="*/ 57 h 123"/>
                  <a:gd name="T40" fmla="*/ 87 w 150"/>
                  <a:gd name="T41" fmla="*/ 57 h 123"/>
                  <a:gd name="T42" fmla="*/ 87 w 150"/>
                  <a:gd name="T43" fmla="*/ 18 h 123"/>
                  <a:gd name="T44" fmla="*/ 70 w 150"/>
                  <a:gd name="T45" fmla="*/ 18 h 123"/>
                  <a:gd name="T46" fmla="*/ 70 w 150"/>
                  <a:gd name="T47" fmla="*/ 57 h 123"/>
                  <a:gd name="T48" fmla="*/ 32 w 150"/>
                  <a:gd name="T49" fmla="*/ 57 h 123"/>
                  <a:gd name="T50" fmla="*/ 32 w 150"/>
                  <a:gd name="T51" fmla="*/ 73 h 123"/>
                  <a:gd name="T52" fmla="*/ 70 w 150"/>
                  <a:gd name="T53" fmla="*/ 73 h 123"/>
                  <a:gd name="T54" fmla="*/ 70 w 150"/>
                  <a:gd name="T55" fmla="*/ 112 h 12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50" h="123">
                    <a:moveTo>
                      <a:pt x="150" y="123"/>
                    </a:moveTo>
                    <a:lnTo>
                      <a:pt x="7" y="123"/>
                    </a:lnTo>
                    <a:lnTo>
                      <a:pt x="4" y="123"/>
                    </a:lnTo>
                    <a:lnTo>
                      <a:pt x="1" y="122"/>
                    </a:lnTo>
                    <a:lnTo>
                      <a:pt x="0" y="119"/>
                    </a:lnTo>
                    <a:lnTo>
                      <a:pt x="0" y="116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50" y="0"/>
                    </a:lnTo>
                    <a:lnTo>
                      <a:pt x="150" y="123"/>
                    </a:lnTo>
                    <a:close/>
                    <a:moveTo>
                      <a:pt x="70" y="112"/>
                    </a:moveTo>
                    <a:lnTo>
                      <a:pt x="87" y="112"/>
                    </a:lnTo>
                    <a:lnTo>
                      <a:pt x="87" y="73"/>
                    </a:lnTo>
                    <a:lnTo>
                      <a:pt x="123" y="73"/>
                    </a:lnTo>
                    <a:lnTo>
                      <a:pt x="123" y="57"/>
                    </a:lnTo>
                    <a:lnTo>
                      <a:pt x="87" y="57"/>
                    </a:lnTo>
                    <a:lnTo>
                      <a:pt x="87" y="18"/>
                    </a:lnTo>
                    <a:lnTo>
                      <a:pt x="70" y="18"/>
                    </a:lnTo>
                    <a:lnTo>
                      <a:pt x="70" y="57"/>
                    </a:lnTo>
                    <a:lnTo>
                      <a:pt x="32" y="57"/>
                    </a:lnTo>
                    <a:lnTo>
                      <a:pt x="32" y="73"/>
                    </a:lnTo>
                    <a:lnTo>
                      <a:pt x="70" y="73"/>
                    </a:lnTo>
                    <a:lnTo>
                      <a:pt x="70" y="112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" name="Freeform 63">
                <a:extLst>
                  <a:ext uri="{FF2B5EF4-FFF2-40B4-BE49-F238E27FC236}">
                    <a16:creationId xmlns:a16="http://schemas.microsoft.com/office/drawing/2014/main" id="{EB092946-9F69-404E-8C1F-98890939E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" y="303"/>
                <a:ext cx="91" cy="94"/>
              </a:xfrm>
              <a:custGeom>
                <a:avLst/>
                <a:gdLst>
                  <a:gd name="T0" fmla="*/ 91 w 91"/>
                  <a:gd name="T1" fmla="*/ 39 h 94"/>
                  <a:gd name="T2" fmla="*/ 91 w 91"/>
                  <a:gd name="T3" fmla="*/ 55 h 94"/>
                  <a:gd name="T4" fmla="*/ 55 w 91"/>
                  <a:gd name="T5" fmla="*/ 55 h 94"/>
                  <a:gd name="T6" fmla="*/ 55 w 91"/>
                  <a:gd name="T7" fmla="*/ 94 h 94"/>
                  <a:gd name="T8" fmla="*/ 38 w 91"/>
                  <a:gd name="T9" fmla="*/ 94 h 94"/>
                  <a:gd name="T10" fmla="*/ 38 w 91"/>
                  <a:gd name="T11" fmla="*/ 55 h 94"/>
                  <a:gd name="T12" fmla="*/ 0 w 91"/>
                  <a:gd name="T13" fmla="*/ 55 h 94"/>
                  <a:gd name="T14" fmla="*/ 0 w 91"/>
                  <a:gd name="T15" fmla="*/ 39 h 94"/>
                  <a:gd name="T16" fmla="*/ 38 w 91"/>
                  <a:gd name="T17" fmla="*/ 39 h 94"/>
                  <a:gd name="T18" fmla="*/ 38 w 91"/>
                  <a:gd name="T19" fmla="*/ 0 h 94"/>
                  <a:gd name="T20" fmla="*/ 55 w 91"/>
                  <a:gd name="T21" fmla="*/ 0 h 94"/>
                  <a:gd name="T22" fmla="*/ 55 w 91"/>
                  <a:gd name="T23" fmla="*/ 39 h 94"/>
                  <a:gd name="T24" fmla="*/ 91 w 91"/>
                  <a:gd name="T25" fmla="*/ 39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1" h="94">
                    <a:moveTo>
                      <a:pt x="91" y="39"/>
                    </a:moveTo>
                    <a:lnTo>
                      <a:pt x="91" y="55"/>
                    </a:lnTo>
                    <a:lnTo>
                      <a:pt x="55" y="55"/>
                    </a:lnTo>
                    <a:lnTo>
                      <a:pt x="55" y="94"/>
                    </a:lnTo>
                    <a:lnTo>
                      <a:pt x="38" y="94"/>
                    </a:lnTo>
                    <a:lnTo>
                      <a:pt x="38" y="55"/>
                    </a:lnTo>
                    <a:lnTo>
                      <a:pt x="0" y="55"/>
                    </a:lnTo>
                    <a:lnTo>
                      <a:pt x="0" y="39"/>
                    </a:lnTo>
                    <a:lnTo>
                      <a:pt x="38" y="39"/>
                    </a:lnTo>
                    <a:lnTo>
                      <a:pt x="38" y="0"/>
                    </a:lnTo>
                    <a:lnTo>
                      <a:pt x="55" y="0"/>
                    </a:lnTo>
                    <a:lnTo>
                      <a:pt x="55" y="39"/>
                    </a:lnTo>
                    <a:lnTo>
                      <a:pt x="91" y="39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" name="Freeform 64">
                <a:extLst>
                  <a:ext uri="{FF2B5EF4-FFF2-40B4-BE49-F238E27FC236}">
                    <a16:creationId xmlns:a16="http://schemas.microsoft.com/office/drawing/2014/main" id="{C9984EDB-8540-4491-955A-1D0166DA5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" y="282"/>
                <a:ext cx="153" cy="129"/>
              </a:xfrm>
              <a:custGeom>
                <a:avLst/>
                <a:gdLst>
                  <a:gd name="T0" fmla="*/ 10 w 153"/>
                  <a:gd name="T1" fmla="*/ 126 h 129"/>
                  <a:gd name="T2" fmla="*/ 153 w 153"/>
                  <a:gd name="T3" fmla="*/ 126 h 129"/>
                  <a:gd name="T4" fmla="*/ 153 w 153"/>
                  <a:gd name="T5" fmla="*/ 129 h 129"/>
                  <a:gd name="T6" fmla="*/ 10 w 153"/>
                  <a:gd name="T7" fmla="*/ 129 h 129"/>
                  <a:gd name="T8" fmla="*/ 10 w 153"/>
                  <a:gd name="T9" fmla="*/ 129 h 129"/>
                  <a:gd name="T10" fmla="*/ 6 w 153"/>
                  <a:gd name="T11" fmla="*/ 129 h 129"/>
                  <a:gd name="T12" fmla="*/ 3 w 153"/>
                  <a:gd name="T13" fmla="*/ 126 h 129"/>
                  <a:gd name="T14" fmla="*/ 0 w 153"/>
                  <a:gd name="T15" fmla="*/ 123 h 129"/>
                  <a:gd name="T16" fmla="*/ 0 w 153"/>
                  <a:gd name="T17" fmla="*/ 119 h 129"/>
                  <a:gd name="T18" fmla="*/ 0 w 153"/>
                  <a:gd name="T19" fmla="*/ 11 h 129"/>
                  <a:gd name="T20" fmla="*/ 0 w 153"/>
                  <a:gd name="T21" fmla="*/ 11 h 129"/>
                  <a:gd name="T22" fmla="*/ 0 w 153"/>
                  <a:gd name="T23" fmla="*/ 7 h 129"/>
                  <a:gd name="T24" fmla="*/ 3 w 153"/>
                  <a:gd name="T25" fmla="*/ 3 h 129"/>
                  <a:gd name="T26" fmla="*/ 6 w 153"/>
                  <a:gd name="T27" fmla="*/ 1 h 129"/>
                  <a:gd name="T28" fmla="*/ 10 w 153"/>
                  <a:gd name="T29" fmla="*/ 0 h 129"/>
                  <a:gd name="T30" fmla="*/ 153 w 153"/>
                  <a:gd name="T31" fmla="*/ 0 h 129"/>
                  <a:gd name="T32" fmla="*/ 153 w 153"/>
                  <a:gd name="T33" fmla="*/ 3 h 129"/>
                  <a:gd name="T34" fmla="*/ 10 w 153"/>
                  <a:gd name="T35" fmla="*/ 3 h 129"/>
                  <a:gd name="T36" fmla="*/ 10 w 153"/>
                  <a:gd name="T37" fmla="*/ 3 h 129"/>
                  <a:gd name="T38" fmla="*/ 7 w 153"/>
                  <a:gd name="T39" fmla="*/ 4 h 129"/>
                  <a:gd name="T40" fmla="*/ 4 w 153"/>
                  <a:gd name="T41" fmla="*/ 6 h 129"/>
                  <a:gd name="T42" fmla="*/ 3 w 153"/>
                  <a:gd name="T43" fmla="*/ 8 h 129"/>
                  <a:gd name="T44" fmla="*/ 3 w 153"/>
                  <a:gd name="T45" fmla="*/ 11 h 129"/>
                  <a:gd name="T46" fmla="*/ 3 w 153"/>
                  <a:gd name="T47" fmla="*/ 119 h 129"/>
                  <a:gd name="T48" fmla="*/ 3 w 153"/>
                  <a:gd name="T49" fmla="*/ 119 h 129"/>
                  <a:gd name="T50" fmla="*/ 3 w 153"/>
                  <a:gd name="T51" fmla="*/ 122 h 129"/>
                  <a:gd name="T52" fmla="*/ 4 w 153"/>
                  <a:gd name="T53" fmla="*/ 125 h 129"/>
                  <a:gd name="T54" fmla="*/ 7 w 153"/>
                  <a:gd name="T55" fmla="*/ 126 h 129"/>
                  <a:gd name="T56" fmla="*/ 10 w 153"/>
                  <a:gd name="T57" fmla="*/ 126 h 129"/>
                  <a:gd name="T58" fmla="*/ 10 w 153"/>
                  <a:gd name="T59" fmla="*/ 126 h 1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53" h="129">
                    <a:moveTo>
                      <a:pt x="10" y="126"/>
                    </a:moveTo>
                    <a:lnTo>
                      <a:pt x="153" y="126"/>
                    </a:lnTo>
                    <a:lnTo>
                      <a:pt x="153" y="129"/>
                    </a:lnTo>
                    <a:lnTo>
                      <a:pt x="10" y="129"/>
                    </a:lnTo>
                    <a:lnTo>
                      <a:pt x="6" y="129"/>
                    </a:lnTo>
                    <a:lnTo>
                      <a:pt x="3" y="126"/>
                    </a:lnTo>
                    <a:lnTo>
                      <a:pt x="0" y="123"/>
                    </a:lnTo>
                    <a:lnTo>
                      <a:pt x="0" y="119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3" y="3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53" y="0"/>
                    </a:lnTo>
                    <a:lnTo>
                      <a:pt x="153" y="3"/>
                    </a:lnTo>
                    <a:lnTo>
                      <a:pt x="10" y="3"/>
                    </a:lnTo>
                    <a:lnTo>
                      <a:pt x="7" y="4"/>
                    </a:lnTo>
                    <a:lnTo>
                      <a:pt x="4" y="6"/>
                    </a:lnTo>
                    <a:lnTo>
                      <a:pt x="3" y="8"/>
                    </a:lnTo>
                    <a:lnTo>
                      <a:pt x="3" y="11"/>
                    </a:lnTo>
                    <a:lnTo>
                      <a:pt x="3" y="119"/>
                    </a:lnTo>
                    <a:lnTo>
                      <a:pt x="3" y="122"/>
                    </a:lnTo>
                    <a:lnTo>
                      <a:pt x="4" y="125"/>
                    </a:lnTo>
                    <a:lnTo>
                      <a:pt x="7" y="126"/>
                    </a:lnTo>
                    <a:lnTo>
                      <a:pt x="10" y="12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" name="Freeform 65">
                <a:extLst>
                  <a:ext uri="{FF2B5EF4-FFF2-40B4-BE49-F238E27FC236}">
                    <a16:creationId xmlns:a16="http://schemas.microsoft.com/office/drawing/2014/main" id="{7C05E42A-30CD-460A-BEEF-A21F9D3D9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" y="279"/>
                <a:ext cx="290" cy="135"/>
              </a:xfrm>
              <a:custGeom>
                <a:avLst/>
                <a:gdLst>
                  <a:gd name="T0" fmla="*/ 13 w 290"/>
                  <a:gd name="T1" fmla="*/ 132 h 135"/>
                  <a:gd name="T2" fmla="*/ 156 w 290"/>
                  <a:gd name="T3" fmla="*/ 132 h 135"/>
                  <a:gd name="T4" fmla="*/ 156 w 290"/>
                  <a:gd name="T5" fmla="*/ 133 h 135"/>
                  <a:gd name="T6" fmla="*/ 156 w 290"/>
                  <a:gd name="T7" fmla="*/ 135 h 135"/>
                  <a:gd name="T8" fmla="*/ 13 w 290"/>
                  <a:gd name="T9" fmla="*/ 135 h 135"/>
                  <a:gd name="T10" fmla="*/ 13 w 290"/>
                  <a:gd name="T11" fmla="*/ 135 h 135"/>
                  <a:gd name="T12" fmla="*/ 7 w 290"/>
                  <a:gd name="T13" fmla="*/ 135 h 135"/>
                  <a:gd name="T14" fmla="*/ 3 w 290"/>
                  <a:gd name="T15" fmla="*/ 132 h 135"/>
                  <a:gd name="T16" fmla="*/ 0 w 290"/>
                  <a:gd name="T17" fmla="*/ 128 h 135"/>
                  <a:gd name="T18" fmla="*/ 0 w 290"/>
                  <a:gd name="T19" fmla="*/ 122 h 135"/>
                  <a:gd name="T20" fmla="*/ 0 w 290"/>
                  <a:gd name="T21" fmla="*/ 14 h 135"/>
                  <a:gd name="T22" fmla="*/ 0 w 290"/>
                  <a:gd name="T23" fmla="*/ 14 h 135"/>
                  <a:gd name="T24" fmla="*/ 0 w 290"/>
                  <a:gd name="T25" fmla="*/ 9 h 135"/>
                  <a:gd name="T26" fmla="*/ 3 w 290"/>
                  <a:gd name="T27" fmla="*/ 4 h 135"/>
                  <a:gd name="T28" fmla="*/ 7 w 290"/>
                  <a:gd name="T29" fmla="*/ 2 h 135"/>
                  <a:gd name="T30" fmla="*/ 13 w 290"/>
                  <a:gd name="T31" fmla="*/ 0 h 135"/>
                  <a:gd name="T32" fmla="*/ 289 w 290"/>
                  <a:gd name="T33" fmla="*/ 0 h 135"/>
                  <a:gd name="T34" fmla="*/ 289 w 290"/>
                  <a:gd name="T35" fmla="*/ 0 h 135"/>
                  <a:gd name="T36" fmla="*/ 290 w 290"/>
                  <a:gd name="T37" fmla="*/ 2 h 135"/>
                  <a:gd name="T38" fmla="*/ 290 w 290"/>
                  <a:gd name="T39" fmla="*/ 2 h 135"/>
                  <a:gd name="T40" fmla="*/ 156 w 290"/>
                  <a:gd name="T41" fmla="*/ 2 h 135"/>
                  <a:gd name="T42" fmla="*/ 156 w 290"/>
                  <a:gd name="T43" fmla="*/ 3 h 135"/>
                  <a:gd name="T44" fmla="*/ 13 w 290"/>
                  <a:gd name="T45" fmla="*/ 3 h 135"/>
                  <a:gd name="T46" fmla="*/ 13 w 290"/>
                  <a:gd name="T47" fmla="*/ 3 h 135"/>
                  <a:gd name="T48" fmla="*/ 9 w 290"/>
                  <a:gd name="T49" fmla="*/ 4 h 135"/>
                  <a:gd name="T50" fmla="*/ 6 w 290"/>
                  <a:gd name="T51" fmla="*/ 6 h 135"/>
                  <a:gd name="T52" fmla="*/ 3 w 290"/>
                  <a:gd name="T53" fmla="*/ 10 h 135"/>
                  <a:gd name="T54" fmla="*/ 3 w 290"/>
                  <a:gd name="T55" fmla="*/ 14 h 135"/>
                  <a:gd name="T56" fmla="*/ 3 w 290"/>
                  <a:gd name="T57" fmla="*/ 122 h 135"/>
                  <a:gd name="T58" fmla="*/ 3 w 290"/>
                  <a:gd name="T59" fmla="*/ 122 h 135"/>
                  <a:gd name="T60" fmla="*/ 3 w 290"/>
                  <a:gd name="T61" fmla="*/ 126 h 135"/>
                  <a:gd name="T62" fmla="*/ 6 w 290"/>
                  <a:gd name="T63" fmla="*/ 129 h 135"/>
                  <a:gd name="T64" fmla="*/ 9 w 290"/>
                  <a:gd name="T65" fmla="*/ 132 h 135"/>
                  <a:gd name="T66" fmla="*/ 13 w 290"/>
                  <a:gd name="T67" fmla="*/ 132 h 135"/>
                  <a:gd name="T68" fmla="*/ 13 w 290"/>
                  <a:gd name="T69" fmla="*/ 132 h 1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90" h="135">
                    <a:moveTo>
                      <a:pt x="13" y="132"/>
                    </a:moveTo>
                    <a:lnTo>
                      <a:pt x="156" y="132"/>
                    </a:lnTo>
                    <a:lnTo>
                      <a:pt x="156" y="133"/>
                    </a:lnTo>
                    <a:lnTo>
                      <a:pt x="156" y="135"/>
                    </a:lnTo>
                    <a:lnTo>
                      <a:pt x="13" y="135"/>
                    </a:lnTo>
                    <a:lnTo>
                      <a:pt x="7" y="135"/>
                    </a:lnTo>
                    <a:lnTo>
                      <a:pt x="3" y="132"/>
                    </a:lnTo>
                    <a:lnTo>
                      <a:pt x="0" y="128"/>
                    </a:lnTo>
                    <a:lnTo>
                      <a:pt x="0" y="122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289" y="0"/>
                    </a:lnTo>
                    <a:lnTo>
                      <a:pt x="290" y="2"/>
                    </a:lnTo>
                    <a:lnTo>
                      <a:pt x="156" y="2"/>
                    </a:lnTo>
                    <a:lnTo>
                      <a:pt x="156" y="3"/>
                    </a:lnTo>
                    <a:lnTo>
                      <a:pt x="13" y="3"/>
                    </a:lnTo>
                    <a:lnTo>
                      <a:pt x="9" y="4"/>
                    </a:lnTo>
                    <a:lnTo>
                      <a:pt x="6" y="6"/>
                    </a:lnTo>
                    <a:lnTo>
                      <a:pt x="3" y="10"/>
                    </a:lnTo>
                    <a:lnTo>
                      <a:pt x="3" y="14"/>
                    </a:lnTo>
                    <a:lnTo>
                      <a:pt x="3" y="122"/>
                    </a:lnTo>
                    <a:lnTo>
                      <a:pt x="3" y="126"/>
                    </a:lnTo>
                    <a:lnTo>
                      <a:pt x="6" y="129"/>
                    </a:lnTo>
                    <a:lnTo>
                      <a:pt x="9" y="132"/>
                    </a:lnTo>
                    <a:lnTo>
                      <a:pt x="13" y="13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06" name="Picture 66">
                <a:extLst>
                  <a:ext uri="{FF2B5EF4-FFF2-40B4-BE49-F238E27FC236}">
                    <a16:creationId xmlns:a16="http://schemas.microsoft.com/office/drawing/2014/main" id="{15AECC85-5B44-4166-A6C2-E1695861B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" y="45"/>
                <a:ext cx="96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67">
                <a:extLst>
                  <a:ext uri="{FF2B5EF4-FFF2-40B4-BE49-F238E27FC236}">
                    <a16:creationId xmlns:a16="http://schemas.microsoft.com/office/drawing/2014/main" id="{201D0C46-3638-453D-B2C9-A45285DB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1" y="283"/>
                <a:ext cx="184" cy="124"/>
              </a:xfrm>
              <a:custGeom>
                <a:avLst/>
                <a:gdLst>
                  <a:gd name="T0" fmla="*/ 4 w 184"/>
                  <a:gd name="T1" fmla="*/ 0 h 124"/>
                  <a:gd name="T2" fmla="*/ 176 w 184"/>
                  <a:gd name="T3" fmla="*/ 0 h 124"/>
                  <a:gd name="T4" fmla="*/ 176 w 184"/>
                  <a:gd name="T5" fmla="*/ 0 h 124"/>
                  <a:gd name="T6" fmla="*/ 178 w 184"/>
                  <a:gd name="T7" fmla="*/ 2 h 124"/>
                  <a:gd name="T8" fmla="*/ 181 w 184"/>
                  <a:gd name="T9" fmla="*/ 3 h 124"/>
                  <a:gd name="T10" fmla="*/ 184 w 184"/>
                  <a:gd name="T11" fmla="*/ 6 h 124"/>
                  <a:gd name="T12" fmla="*/ 184 w 184"/>
                  <a:gd name="T13" fmla="*/ 9 h 124"/>
                  <a:gd name="T14" fmla="*/ 184 w 184"/>
                  <a:gd name="T15" fmla="*/ 117 h 124"/>
                  <a:gd name="T16" fmla="*/ 184 w 184"/>
                  <a:gd name="T17" fmla="*/ 117 h 124"/>
                  <a:gd name="T18" fmla="*/ 184 w 184"/>
                  <a:gd name="T19" fmla="*/ 120 h 124"/>
                  <a:gd name="T20" fmla="*/ 181 w 184"/>
                  <a:gd name="T21" fmla="*/ 122 h 124"/>
                  <a:gd name="T22" fmla="*/ 178 w 184"/>
                  <a:gd name="T23" fmla="*/ 124 h 124"/>
                  <a:gd name="T24" fmla="*/ 176 w 184"/>
                  <a:gd name="T25" fmla="*/ 124 h 124"/>
                  <a:gd name="T26" fmla="*/ 4 w 184"/>
                  <a:gd name="T27" fmla="*/ 124 h 124"/>
                  <a:gd name="T28" fmla="*/ 0 w 184"/>
                  <a:gd name="T29" fmla="*/ 124 h 124"/>
                  <a:gd name="T30" fmla="*/ 0 w 184"/>
                  <a:gd name="T31" fmla="*/ 0 h 124"/>
                  <a:gd name="T32" fmla="*/ 4 w 184"/>
                  <a:gd name="T33" fmla="*/ 0 h 124"/>
                  <a:gd name="T34" fmla="*/ 104 w 184"/>
                  <a:gd name="T35" fmla="*/ 77 h 124"/>
                  <a:gd name="T36" fmla="*/ 134 w 184"/>
                  <a:gd name="T37" fmla="*/ 63 h 124"/>
                  <a:gd name="T38" fmla="*/ 104 w 184"/>
                  <a:gd name="T39" fmla="*/ 49 h 124"/>
                  <a:gd name="T40" fmla="*/ 73 w 184"/>
                  <a:gd name="T41" fmla="*/ 37 h 124"/>
                  <a:gd name="T42" fmla="*/ 73 w 184"/>
                  <a:gd name="T43" fmla="*/ 63 h 124"/>
                  <a:gd name="T44" fmla="*/ 73 w 184"/>
                  <a:gd name="T45" fmla="*/ 90 h 124"/>
                  <a:gd name="T46" fmla="*/ 104 w 184"/>
                  <a:gd name="T47" fmla="*/ 77 h 12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4" h="124">
                    <a:moveTo>
                      <a:pt x="4" y="0"/>
                    </a:moveTo>
                    <a:lnTo>
                      <a:pt x="176" y="0"/>
                    </a:lnTo>
                    <a:lnTo>
                      <a:pt x="178" y="2"/>
                    </a:lnTo>
                    <a:lnTo>
                      <a:pt x="181" y="3"/>
                    </a:lnTo>
                    <a:lnTo>
                      <a:pt x="184" y="6"/>
                    </a:lnTo>
                    <a:lnTo>
                      <a:pt x="184" y="9"/>
                    </a:lnTo>
                    <a:lnTo>
                      <a:pt x="184" y="117"/>
                    </a:lnTo>
                    <a:lnTo>
                      <a:pt x="184" y="120"/>
                    </a:lnTo>
                    <a:lnTo>
                      <a:pt x="181" y="122"/>
                    </a:lnTo>
                    <a:lnTo>
                      <a:pt x="178" y="124"/>
                    </a:lnTo>
                    <a:lnTo>
                      <a:pt x="176" y="124"/>
                    </a:lnTo>
                    <a:lnTo>
                      <a:pt x="4" y="124"/>
                    </a:lnTo>
                    <a:lnTo>
                      <a:pt x="0" y="12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  <a:moveTo>
                      <a:pt x="104" y="77"/>
                    </a:moveTo>
                    <a:lnTo>
                      <a:pt x="134" y="63"/>
                    </a:lnTo>
                    <a:lnTo>
                      <a:pt x="104" y="49"/>
                    </a:lnTo>
                    <a:lnTo>
                      <a:pt x="73" y="37"/>
                    </a:lnTo>
                    <a:lnTo>
                      <a:pt x="73" y="63"/>
                    </a:lnTo>
                    <a:lnTo>
                      <a:pt x="73" y="90"/>
                    </a:lnTo>
                    <a:lnTo>
                      <a:pt x="104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Freeform 68">
                <a:extLst>
                  <a:ext uri="{FF2B5EF4-FFF2-40B4-BE49-F238E27FC236}">
                    <a16:creationId xmlns:a16="http://schemas.microsoft.com/office/drawing/2014/main" id="{C6CD3BCC-72BA-431F-89D9-22553FB73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" y="281"/>
                <a:ext cx="184" cy="129"/>
              </a:xfrm>
              <a:custGeom>
                <a:avLst/>
                <a:gdLst>
                  <a:gd name="T0" fmla="*/ 172 w 184"/>
                  <a:gd name="T1" fmla="*/ 129 h 129"/>
                  <a:gd name="T2" fmla="*/ 0 w 184"/>
                  <a:gd name="T3" fmla="*/ 129 h 129"/>
                  <a:gd name="T4" fmla="*/ 0 w 184"/>
                  <a:gd name="T5" fmla="*/ 126 h 129"/>
                  <a:gd name="T6" fmla="*/ 172 w 184"/>
                  <a:gd name="T7" fmla="*/ 126 h 129"/>
                  <a:gd name="T8" fmla="*/ 172 w 184"/>
                  <a:gd name="T9" fmla="*/ 126 h 129"/>
                  <a:gd name="T10" fmla="*/ 174 w 184"/>
                  <a:gd name="T11" fmla="*/ 126 h 129"/>
                  <a:gd name="T12" fmla="*/ 177 w 184"/>
                  <a:gd name="T13" fmla="*/ 124 h 129"/>
                  <a:gd name="T14" fmla="*/ 180 w 184"/>
                  <a:gd name="T15" fmla="*/ 122 h 129"/>
                  <a:gd name="T16" fmla="*/ 180 w 184"/>
                  <a:gd name="T17" fmla="*/ 119 h 129"/>
                  <a:gd name="T18" fmla="*/ 180 w 184"/>
                  <a:gd name="T19" fmla="*/ 11 h 129"/>
                  <a:gd name="T20" fmla="*/ 180 w 184"/>
                  <a:gd name="T21" fmla="*/ 11 h 129"/>
                  <a:gd name="T22" fmla="*/ 180 w 184"/>
                  <a:gd name="T23" fmla="*/ 8 h 129"/>
                  <a:gd name="T24" fmla="*/ 177 w 184"/>
                  <a:gd name="T25" fmla="*/ 5 h 129"/>
                  <a:gd name="T26" fmla="*/ 174 w 184"/>
                  <a:gd name="T27" fmla="*/ 4 h 129"/>
                  <a:gd name="T28" fmla="*/ 172 w 184"/>
                  <a:gd name="T29" fmla="*/ 2 h 129"/>
                  <a:gd name="T30" fmla="*/ 0 w 184"/>
                  <a:gd name="T31" fmla="*/ 2 h 129"/>
                  <a:gd name="T32" fmla="*/ 0 w 184"/>
                  <a:gd name="T33" fmla="*/ 0 h 129"/>
                  <a:gd name="T34" fmla="*/ 172 w 184"/>
                  <a:gd name="T35" fmla="*/ 0 h 129"/>
                  <a:gd name="T36" fmla="*/ 172 w 184"/>
                  <a:gd name="T37" fmla="*/ 0 h 129"/>
                  <a:gd name="T38" fmla="*/ 176 w 184"/>
                  <a:gd name="T39" fmla="*/ 1 h 129"/>
                  <a:gd name="T40" fmla="*/ 180 w 184"/>
                  <a:gd name="T41" fmla="*/ 2 h 129"/>
                  <a:gd name="T42" fmla="*/ 183 w 184"/>
                  <a:gd name="T43" fmla="*/ 7 h 129"/>
                  <a:gd name="T44" fmla="*/ 184 w 184"/>
                  <a:gd name="T45" fmla="*/ 11 h 129"/>
                  <a:gd name="T46" fmla="*/ 184 w 184"/>
                  <a:gd name="T47" fmla="*/ 119 h 129"/>
                  <a:gd name="T48" fmla="*/ 184 w 184"/>
                  <a:gd name="T49" fmla="*/ 119 h 129"/>
                  <a:gd name="T50" fmla="*/ 183 w 184"/>
                  <a:gd name="T51" fmla="*/ 123 h 129"/>
                  <a:gd name="T52" fmla="*/ 180 w 184"/>
                  <a:gd name="T53" fmla="*/ 126 h 129"/>
                  <a:gd name="T54" fmla="*/ 176 w 184"/>
                  <a:gd name="T55" fmla="*/ 129 h 129"/>
                  <a:gd name="T56" fmla="*/ 172 w 184"/>
                  <a:gd name="T57" fmla="*/ 129 h 129"/>
                  <a:gd name="T58" fmla="*/ 172 w 184"/>
                  <a:gd name="T59" fmla="*/ 129 h 1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84" h="129">
                    <a:moveTo>
                      <a:pt x="172" y="129"/>
                    </a:moveTo>
                    <a:lnTo>
                      <a:pt x="0" y="129"/>
                    </a:lnTo>
                    <a:lnTo>
                      <a:pt x="0" y="126"/>
                    </a:lnTo>
                    <a:lnTo>
                      <a:pt x="172" y="126"/>
                    </a:lnTo>
                    <a:lnTo>
                      <a:pt x="174" y="126"/>
                    </a:lnTo>
                    <a:lnTo>
                      <a:pt x="177" y="124"/>
                    </a:lnTo>
                    <a:lnTo>
                      <a:pt x="180" y="122"/>
                    </a:lnTo>
                    <a:lnTo>
                      <a:pt x="180" y="119"/>
                    </a:lnTo>
                    <a:lnTo>
                      <a:pt x="180" y="11"/>
                    </a:lnTo>
                    <a:lnTo>
                      <a:pt x="180" y="8"/>
                    </a:lnTo>
                    <a:lnTo>
                      <a:pt x="177" y="5"/>
                    </a:lnTo>
                    <a:lnTo>
                      <a:pt x="174" y="4"/>
                    </a:lnTo>
                    <a:lnTo>
                      <a:pt x="17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72" y="0"/>
                    </a:lnTo>
                    <a:lnTo>
                      <a:pt x="176" y="1"/>
                    </a:lnTo>
                    <a:lnTo>
                      <a:pt x="180" y="2"/>
                    </a:lnTo>
                    <a:lnTo>
                      <a:pt x="183" y="7"/>
                    </a:lnTo>
                    <a:lnTo>
                      <a:pt x="184" y="11"/>
                    </a:lnTo>
                    <a:lnTo>
                      <a:pt x="184" y="119"/>
                    </a:lnTo>
                    <a:lnTo>
                      <a:pt x="183" y="123"/>
                    </a:lnTo>
                    <a:lnTo>
                      <a:pt x="180" y="126"/>
                    </a:lnTo>
                    <a:lnTo>
                      <a:pt x="176" y="129"/>
                    </a:lnTo>
                    <a:lnTo>
                      <a:pt x="172" y="129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" name="Freeform 69">
                <a:extLst>
                  <a:ext uri="{FF2B5EF4-FFF2-40B4-BE49-F238E27FC236}">
                    <a16:creationId xmlns:a16="http://schemas.microsoft.com/office/drawing/2014/main" id="{9FD2B9D0-ED2C-405D-9419-0E9668DC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" y="278"/>
                <a:ext cx="188" cy="134"/>
              </a:xfrm>
              <a:custGeom>
                <a:avLst/>
                <a:gdLst>
                  <a:gd name="T0" fmla="*/ 172 w 188"/>
                  <a:gd name="T1" fmla="*/ 0 h 134"/>
                  <a:gd name="T2" fmla="*/ 172 w 188"/>
                  <a:gd name="T3" fmla="*/ 0 h 134"/>
                  <a:gd name="T4" fmla="*/ 177 w 188"/>
                  <a:gd name="T5" fmla="*/ 1 h 134"/>
                  <a:gd name="T6" fmla="*/ 183 w 188"/>
                  <a:gd name="T7" fmla="*/ 4 h 134"/>
                  <a:gd name="T8" fmla="*/ 187 w 188"/>
                  <a:gd name="T9" fmla="*/ 8 h 134"/>
                  <a:gd name="T10" fmla="*/ 188 w 188"/>
                  <a:gd name="T11" fmla="*/ 14 h 134"/>
                  <a:gd name="T12" fmla="*/ 188 w 188"/>
                  <a:gd name="T13" fmla="*/ 122 h 134"/>
                  <a:gd name="T14" fmla="*/ 188 w 188"/>
                  <a:gd name="T15" fmla="*/ 122 h 134"/>
                  <a:gd name="T16" fmla="*/ 187 w 188"/>
                  <a:gd name="T17" fmla="*/ 127 h 134"/>
                  <a:gd name="T18" fmla="*/ 183 w 188"/>
                  <a:gd name="T19" fmla="*/ 132 h 134"/>
                  <a:gd name="T20" fmla="*/ 177 w 188"/>
                  <a:gd name="T21" fmla="*/ 134 h 134"/>
                  <a:gd name="T22" fmla="*/ 172 w 188"/>
                  <a:gd name="T23" fmla="*/ 134 h 134"/>
                  <a:gd name="T24" fmla="*/ 0 w 188"/>
                  <a:gd name="T25" fmla="*/ 134 h 134"/>
                  <a:gd name="T26" fmla="*/ 0 w 188"/>
                  <a:gd name="T27" fmla="*/ 132 h 134"/>
                  <a:gd name="T28" fmla="*/ 172 w 188"/>
                  <a:gd name="T29" fmla="*/ 132 h 134"/>
                  <a:gd name="T30" fmla="*/ 172 w 188"/>
                  <a:gd name="T31" fmla="*/ 132 h 134"/>
                  <a:gd name="T32" fmla="*/ 176 w 188"/>
                  <a:gd name="T33" fmla="*/ 132 h 134"/>
                  <a:gd name="T34" fmla="*/ 180 w 188"/>
                  <a:gd name="T35" fmla="*/ 129 h 134"/>
                  <a:gd name="T36" fmla="*/ 183 w 188"/>
                  <a:gd name="T37" fmla="*/ 126 h 134"/>
                  <a:gd name="T38" fmla="*/ 184 w 188"/>
                  <a:gd name="T39" fmla="*/ 122 h 134"/>
                  <a:gd name="T40" fmla="*/ 184 w 188"/>
                  <a:gd name="T41" fmla="*/ 14 h 134"/>
                  <a:gd name="T42" fmla="*/ 184 w 188"/>
                  <a:gd name="T43" fmla="*/ 14 h 134"/>
                  <a:gd name="T44" fmla="*/ 183 w 188"/>
                  <a:gd name="T45" fmla="*/ 10 h 134"/>
                  <a:gd name="T46" fmla="*/ 180 w 188"/>
                  <a:gd name="T47" fmla="*/ 5 h 134"/>
                  <a:gd name="T48" fmla="*/ 176 w 188"/>
                  <a:gd name="T49" fmla="*/ 4 h 134"/>
                  <a:gd name="T50" fmla="*/ 172 w 188"/>
                  <a:gd name="T51" fmla="*/ 3 h 134"/>
                  <a:gd name="T52" fmla="*/ 0 w 188"/>
                  <a:gd name="T53" fmla="*/ 3 h 134"/>
                  <a:gd name="T54" fmla="*/ 0 w 188"/>
                  <a:gd name="T55" fmla="*/ 0 h 134"/>
                  <a:gd name="T56" fmla="*/ 172 w 188"/>
                  <a:gd name="T57" fmla="*/ 0 h 1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88" h="134">
                    <a:moveTo>
                      <a:pt x="172" y="0"/>
                    </a:moveTo>
                    <a:lnTo>
                      <a:pt x="172" y="0"/>
                    </a:lnTo>
                    <a:lnTo>
                      <a:pt x="177" y="1"/>
                    </a:lnTo>
                    <a:lnTo>
                      <a:pt x="183" y="4"/>
                    </a:lnTo>
                    <a:lnTo>
                      <a:pt x="187" y="8"/>
                    </a:lnTo>
                    <a:lnTo>
                      <a:pt x="188" y="14"/>
                    </a:lnTo>
                    <a:lnTo>
                      <a:pt x="188" y="122"/>
                    </a:lnTo>
                    <a:lnTo>
                      <a:pt x="187" y="127"/>
                    </a:lnTo>
                    <a:lnTo>
                      <a:pt x="183" y="132"/>
                    </a:lnTo>
                    <a:lnTo>
                      <a:pt x="177" y="134"/>
                    </a:lnTo>
                    <a:lnTo>
                      <a:pt x="172" y="134"/>
                    </a:lnTo>
                    <a:lnTo>
                      <a:pt x="0" y="134"/>
                    </a:lnTo>
                    <a:lnTo>
                      <a:pt x="0" y="132"/>
                    </a:lnTo>
                    <a:lnTo>
                      <a:pt x="172" y="132"/>
                    </a:lnTo>
                    <a:lnTo>
                      <a:pt x="176" y="132"/>
                    </a:lnTo>
                    <a:lnTo>
                      <a:pt x="180" y="129"/>
                    </a:lnTo>
                    <a:lnTo>
                      <a:pt x="183" y="126"/>
                    </a:lnTo>
                    <a:lnTo>
                      <a:pt x="184" y="122"/>
                    </a:lnTo>
                    <a:lnTo>
                      <a:pt x="184" y="14"/>
                    </a:lnTo>
                    <a:lnTo>
                      <a:pt x="183" y="10"/>
                    </a:lnTo>
                    <a:lnTo>
                      <a:pt x="180" y="5"/>
                    </a:lnTo>
                    <a:lnTo>
                      <a:pt x="176" y="4"/>
                    </a:lnTo>
                    <a:lnTo>
                      <a:pt x="17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Rectangle 70">
                <a:extLst>
                  <a:ext uri="{FF2B5EF4-FFF2-40B4-BE49-F238E27FC236}">
                    <a16:creationId xmlns:a16="http://schemas.microsoft.com/office/drawing/2014/main" id="{4878E424-2132-4745-8C37-E5ECD27FE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518"/>
                <a:ext cx="18" cy="18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11" name="Rectangle 71">
                <a:extLst>
                  <a:ext uri="{FF2B5EF4-FFF2-40B4-BE49-F238E27FC236}">
                    <a16:creationId xmlns:a16="http://schemas.microsoft.com/office/drawing/2014/main" id="{C10062B2-78D1-437E-AD4A-A7D7DA9E3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495"/>
                <a:ext cx="18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12" name="Rectangle 72">
                <a:extLst>
                  <a:ext uri="{FF2B5EF4-FFF2-40B4-BE49-F238E27FC236}">
                    <a16:creationId xmlns:a16="http://schemas.microsoft.com/office/drawing/2014/main" id="{7674543D-44C5-42BC-9CC9-FC9C1280F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471"/>
                <a:ext cx="18" cy="1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13" name="Rectangle 73">
                <a:extLst>
                  <a:ext uri="{FF2B5EF4-FFF2-40B4-BE49-F238E27FC236}">
                    <a16:creationId xmlns:a16="http://schemas.microsoft.com/office/drawing/2014/main" id="{43B41B7D-7AC9-4D99-BC4E-49F186FA6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449"/>
                <a:ext cx="18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14" name="Freeform 74">
                <a:extLst>
                  <a:ext uri="{FF2B5EF4-FFF2-40B4-BE49-F238E27FC236}">
                    <a16:creationId xmlns:a16="http://schemas.microsoft.com/office/drawing/2014/main" id="{FB9A29EE-EBF0-48E2-8FB9-3092AD38F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" y="320"/>
                <a:ext cx="61" cy="53"/>
              </a:xfrm>
              <a:custGeom>
                <a:avLst/>
                <a:gdLst>
                  <a:gd name="T0" fmla="*/ 61 w 61"/>
                  <a:gd name="T1" fmla="*/ 26 h 53"/>
                  <a:gd name="T2" fmla="*/ 31 w 61"/>
                  <a:gd name="T3" fmla="*/ 40 h 53"/>
                  <a:gd name="T4" fmla="*/ 0 w 61"/>
                  <a:gd name="T5" fmla="*/ 53 h 53"/>
                  <a:gd name="T6" fmla="*/ 0 w 61"/>
                  <a:gd name="T7" fmla="*/ 26 h 53"/>
                  <a:gd name="T8" fmla="*/ 0 w 61"/>
                  <a:gd name="T9" fmla="*/ 0 h 53"/>
                  <a:gd name="T10" fmla="*/ 31 w 61"/>
                  <a:gd name="T11" fmla="*/ 12 h 53"/>
                  <a:gd name="T12" fmla="*/ 61 w 61"/>
                  <a:gd name="T13" fmla="*/ 26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53">
                    <a:moveTo>
                      <a:pt x="61" y="26"/>
                    </a:moveTo>
                    <a:lnTo>
                      <a:pt x="31" y="40"/>
                    </a:lnTo>
                    <a:lnTo>
                      <a:pt x="0" y="53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1" y="12"/>
                    </a:lnTo>
                    <a:lnTo>
                      <a:pt x="61" y="26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5" name="Rectangle 75">
                <a:extLst>
                  <a:ext uri="{FF2B5EF4-FFF2-40B4-BE49-F238E27FC236}">
                    <a16:creationId xmlns:a16="http://schemas.microsoft.com/office/drawing/2014/main" id="{A62DA929-DA26-4AF4-AB25-6FD4579CD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518"/>
                <a:ext cx="16" cy="18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16" name="Rectangle 76">
                <a:extLst>
                  <a:ext uri="{FF2B5EF4-FFF2-40B4-BE49-F238E27FC236}">
                    <a16:creationId xmlns:a16="http://schemas.microsoft.com/office/drawing/2014/main" id="{42637231-28B7-4810-8CA8-9BCC67B73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495"/>
                <a:ext cx="16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17" name="Rectangle 77">
                <a:extLst>
                  <a:ext uri="{FF2B5EF4-FFF2-40B4-BE49-F238E27FC236}">
                    <a16:creationId xmlns:a16="http://schemas.microsoft.com/office/drawing/2014/main" id="{F23E16CA-D962-4C2D-A817-CBB26C6D2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471"/>
                <a:ext cx="16" cy="1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18" name="Rectangle 78">
                <a:extLst>
                  <a:ext uri="{FF2B5EF4-FFF2-40B4-BE49-F238E27FC236}">
                    <a16:creationId xmlns:a16="http://schemas.microsoft.com/office/drawing/2014/main" id="{F82007D4-AEC5-4B2A-A0C0-BE80A2D5E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449"/>
                <a:ext cx="16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19" name="Rectangle 79">
                <a:extLst>
                  <a:ext uri="{FF2B5EF4-FFF2-40B4-BE49-F238E27FC236}">
                    <a16:creationId xmlns:a16="http://schemas.microsoft.com/office/drawing/2014/main" id="{B3E9B1A5-CB0D-4C7D-A23B-6120834BD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" y="518"/>
                <a:ext cx="18" cy="18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20" name="Rectangle 80">
                <a:extLst>
                  <a:ext uri="{FF2B5EF4-FFF2-40B4-BE49-F238E27FC236}">
                    <a16:creationId xmlns:a16="http://schemas.microsoft.com/office/drawing/2014/main" id="{3B5E16A5-0080-4D2D-BEDF-ACB4F1076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" y="495"/>
                <a:ext cx="18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21" name="Rectangle 81">
                <a:extLst>
                  <a:ext uri="{FF2B5EF4-FFF2-40B4-BE49-F238E27FC236}">
                    <a16:creationId xmlns:a16="http://schemas.microsoft.com/office/drawing/2014/main" id="{12546053-ADB9-479D-A2B4-83DB4B53E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" y="471"/>
                <a:ext cx="18" cy="1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22" name="Rectangle 82">
                <a:extLst>
                  <a:ext uri="{FF2B5EF4-FFF2-40B4-BE49-F238E27FC236}">
                    <a16:creationId xmlns:a16="http://schemas.microsoft.com/office/drawing/2014/main" id="{6CB56198-F248-42C9-8B2A-FF44BC9A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" y="449"/>
                <a:ext cx="18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23" name="Freeform 83">
                <a:extLst>
                  <a:ext uri="{FF2B5EF4-FFF2-40B4-BE49-F238E27FC236}">
                    <a16:creationId xmlns:a16="http://schemas.microsoft.com/office/drawing/2014/main" id="{62198085-D766-4799-8D3E-2BF670822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" y="11"/>
                <a:ext cx="5703" cy="567"/>
              </a:xfrm>
              <a:custGeom>
                <a:avLst/>
                <a:gdLst>
                  <a:gd name="T0" fmla="*/ 100 w 5703"/>
                  <a:gd name="T1" fmla="*/ 119 h 567"/>
                  <a:gd name="T2" fmla="*/ 146 w 5703"/>
                  <a:gd name="T3" fmla="*/ 119 h 567"/>
                  <a:gd name="T4" fmla="*/ 164 w 5703"/>
                  <a:gd name="T5" fmla="*/ 76 h 567"/>
                  <a:gd name="T6" fmla="*/ 122 w 5703"/>
                  <a:gd name="T7" fmla="*/ 44 h 567"/>
                  <a:gd name="T8" fmla="*/ 84 w 5703"/>
                  <a:gd name="T9" fmla="*/ 69 h 567"/>
                  <a:gd name="T10" fmla="*/ 307 w 5703"/>
                  <a:gd name="T11" fmla="*/ 455 h 567"/>
                  <a:gd name="T12" fmla="*/ 324 w 5703"/>
                  <a:gd name="T13" fmla="*/ 501 h 567"/>
                  <a:gd name="T14" fmla="*/ 307 w 5703"/>
                  <a:gd name="T15" fmla="*/ 507 h 567"/>
                  <a:gd name="T16" fmla="*/ 348 w 5703"/>
                  <a:gd name="T17" fmla="*/ 455 h 567"/>
                  <a:gd name="T18" fmla="*/ 348 w 5703"/>
                  <a:gd name="T19" fmla="*/ 484 h 567"/>
                  <a:gd name="T20" fmla="*/ 330 w 5703"/>
                  <a:gd name="T21" fmla="*/ 525 h 567"/>
                  <a:gd name="T22" fmla="*/ 370 w 5703"/>
                  <a:gd name="T23" fmla="*/ 479 h 567"/>
                  <a:gd name="T24" fmla="*/ 354 w 5703"/>
                  <a:gd name="T25" fmla="*/ 484 h 567"/>
                  <a:gd name="T26" fmla="*/ 370 w 5703"/>
                  <a:gd name="T27" fmla="*/ 525 h 567"/>
                  <a:gd name="T28" fmla="*/ 394 w 5703"/>
                  <a:gd name="T29" fmla="*/ 484 h 567"/>
                  <a:gd name="T30" fmla="*/ 376 w 5703"/>
                  <a:gd name="T31" fmla="*/ 479 h 567"/>
                  <a:gd name="T32" fmla="*/ 404 w 5703"/>
                  <a:gd name="T33" fmla="*/ 82 h 567"/>
                  <a:gd name="T34" fmla="*/ 429 w 5703"/>
                  <a:gd name="T35" fmla="*/ 121 h 567"/>
                  <a:gd name="T36" fmla="*/ 476 w 5703"/>
                  <a:gd name="T37" fmla="*/ 111 h 567"/>
                  <a:gd name="T38" fmla="*/ 484 w 5703"/>
                  <a:gd name="T39" fmla="*/ 66 h 567"/>
                  <a:gd name="T40" fmla="*/ 446 w 5703"/>
                  <a:gd name="T41" fmla="*/ 41 h 567"/>
                  <a:gd name="T42" fmla="*/ 406 w 5703"/>
                  <a:gd name="T43" fmla="*/ 73 h 567"/>
                  <a:gd name="T44" fmla="*/ 305 w 5703"/>
                  <a:gd name="T45" fmla="*/ 117 h 567"/>
                  <a:gd name="T46" fmla="*/ 321 w 5703"/>
                  <a:gd name="T47" fmla="*/ 75 h 567"/>
                  <a:gd name="T48" fmla="*/ 281 w 5703"/>
                  <a:gd name="T49" fmla="*/ 41 h 567"/>
                  <a:gd name="T50" fmla="*/ 241 w 5703"/>
                  <a:gd name="T51" fmla="*/ 66 h 567"/>
                  <a:gd name="T52" fmla="*/ 251 w 5703"/>
                  <a:gd name="T53" fmla="*/ 112 h 567"/>
                  <a:gd name="T54" fmla="*/ 5647 w 5703"/>
                  <a:gd name="T55" fmla="*/ 0 h 567"/>
                  <a:gd name="T56" fmla="*/ 5633 w 5703"/>
                  <a:gd name="T57" fmla="*/ 267 h 567"/>
                  <a:gd name="T58" fmla="*/ 4063 w 5703"/>
                  <a:gd name="T59" fmla="*/ 285 h 567"/>
                  <a:gd name="T60" fmla="*/ 4042 w 5703"/>
                  <a:gd name="T61" fmla="*/ 347 h 567"/>
                  <a:gd name="T62" fmla="*/ 4103 w 5703"/>
                  <a:gd name="T63" fmla="*/ 399 h 567"/>
                  <a:gd name="T64" fmla="*/ 5606 w 5703"/>
                  <a:gd name="T65" fmla="*/ 567 h 567"/>
                  <a:gd name="T66" fmla="*/ 18 w 5703"/>
                  <a:gd name="T67" fmla="*/ 558 h 567"/>
                  <a:gd name="T68" fmla="*/ 7 w 5703"/>
                  <a:gd name="T69" fmla="*/ 48 h 567"/>
                  <a:gd name="T70" fmla="*/ 5647 w 5703"/>
                  <a:gd name="T71" fmla="*/ 0 h 567"/>
                  <a:gd name="T72" fmla="*/ 247 w 5703"/>
                  <a:gd name="T73" fmla="*/ 401 h 567"/>
                  <a:gd name="T74" fmla="*/ 445 w 5703"/>
                  <a:gd name="T75" fmla="*/ 399 h 567"/>
                  <a:gd name="T76" fmla="*/ 439 w 5703"/>
                  <a:gd name="T77" fmla="*/ 268 h 567"/>
                  <a:gd name="T78" fmla="*/ 72 w 5703"/>
                  <a:gd name="T79" fmla="*/ 267 h 567"/>
                  <a:gd name="T80" fmla="*/ 146 w 5703"/>
                  <a:gd name="T81" fmla="*/ 523 h 567"/>
                  <a:gd name="T82" fmla="*/ 156 w 5703"/>
                  <a:gd name="T83" fmla="*/ 521 h 567"/>
                  <a:gd name="T84" fmla="*/ 177 w 5703"/>
                  <a:gd name="T85" fmla="*/ 512 h 567"/>
                  <a:gd name="T86" fmla="*/ 213 w 5703"/>
                  <a:gd name="T87" fmla="*/ 519 h 567"/>
                  <a:gd name="T88" fmla="*/ 223 w 5703"/>
                  <a:gd name="T89" fmla="*/ 446 h 567"/>
                  <a:gd name="T90" fmla="*/ 197 w 5703"/>
                  <a:gd name="T91" fmla="*/ 432 h 567"/>
                  <a:gd name="T92" fmla="*/ 153 w 5703"/>
                  <a:gd name="T93" fmla="*/ 439 h 567"/>
                  <a:gd name="T94" fmla="*/ 135 w 5703"/>
                  <a:gd name="T95" fmla="*/ 434 h 567"/>
                  <a:gd name="T96" fmla="*/ 86 w 5703"/>
                  <a:gd name="T97" fmla="*/ 439 h 567"/>
                  <a:gd name="T98" fmla="*/ 82 w 5703"/>
                  <a:gd name="T99" fmla="*/ 528 h 567"/>
                  <a:gd name="T100" fmla="*/ 98 w 5703"/>
                  <a:gd name="T101" fmla="*/ 514 h 567"/>
                  <a:gd name="T102" fmla="*/ 138 w 5703"/>
                  <a:gd name="T103" fmla="*/ 515 h 567"/>
                  <a:gd name="T104" fmla="*/ 3985 w 5703"/>
                  <a:gd name="T105" fmla="*/ 282 h 567"/>
                  <a:gd name="T106" fmla="*/ 3961 w 5703"/>
                  <a:gd name="T107" fmla="*/ 274 h 567"/>
                  <a:gd name="T108" fmla="*/ 787 w 5703"/>
                  <a:gd name="T109" fmla="*/ 268 h 567"/>
                  <a:gd name="T110" fmla="*/ 498 w 5703"/>
                  <a:gd name="T111" fmla="*/ 390 h 567"/>
                  <a:gd name="T112" fmla="*/ 654 w 5703"/>
                  <a:gd name="T113" fmla="*/ 404 h 567"/>
                  <a:gd name="T114" fmla="*/ 3972 w 5703"/>
                  <a:gd name="T115" fmla="*/ 397 h 567"/>
                  <a:gd name="T116" fmla="*/ 3985 w 5703"/>
                  <a:gd name="T117" fmla="*/ 390 h 56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5703" h="567">
                    <a:moveTo>
                      <a:pt x="82" y="84"/>
                    </a:moveTo>
                    <a:lnTo>
                      <a:pt x="82" y="84"/>
                    </a:lnTo>
                    <a:lnTo>
                      <a:pt x="82" y="93"/>
                    </a:lnTo>
                    <a:lnTo>
                      <a:pt x="84" y="101"/>
                    </a:lnTo>
                    <a:lnTo>
                      <a:pt x="89" y="108"/>
                    </a:lnTo>
                    <a:lnTo>
                      <a:pt x="93" y="114"/>
                    </a:lnTo>
                    <a:lnTo>
                      <a:pt x="100" y="119"/>
                    </a:lnTo>
                    <a:lnTo>
                      <a:pt x="107" y="124"/>
                    </a:lnTo>
                    <a:lnTo>
                      <a:pt x="114" y="126"/>
                    </a:lnTo>
                    <a:lnTo>
                      <a:pt x="122" y="126"/>
                    </a:lnTo>
                    <a:lnTo>
                      <a:pt x="131" y="126"/>
                    </a:lnTo>
                    <a:lnTo>
                      <a:pt x="139" y="124"/>
                    </a:lnTo>
                    <a:lnTo>
                      <a:pt x="146" y="119"/>
                    </a:lnTo>
                    <a:lnTo>
                      <a:pt x="153" y="114"/>
                    </a:lnTo>
                    <a:lnTo>
                      <a:pt x="157" y="108"/>
                    </a:lnTo>
                    <a:lnTo>
                      <a:pt x="162" y="101"/>
                    </a:lnTo>
                    <a:lnTo>
                      <a:pt x="164" y="93"/>
                    </a:lnTo>
                    <a:lnTo>
                      <a:pt x="164" y="84"/>
                    </a:lnTo>
                    <a:lnTo>
                      <a:pt x="164" y="76"/>
                    </a:lnTo>
                    <a:lnTo>
                      <a:pt x="162" y="69"/>
                    </a:lnTo>
                    <a:lnTo>
                      <a:pt x="157" y="62"/>
                    </a:lnTo>
                    <a:lnTo>
                      <a:pt x="153" y="55"/>
                    </a:lnTo>
                    <a:lnTo>
                      <a:pt x="146" y="51"/>
                    </a:lnTo>
                    <a:lnTo>
                      <a:pt x="139" y="47"/>
                    </a:lnTo>
                    <a:lnTo>
                      <a:pt x="131" y="44"/>
                    </a:lnTo>
                    <a:lnTo>
                      <a:pt x="122" y="44"/>
                    </a:lnTo>
                    <a:lnTo>
                      <a:pt x="114" y="44"/>
                    </a:lnTo>
                    <a:lnTo>
                      <a:pt x="107" y="47"/>
                    </a:lnTo>
                    <a:lnTo>
                      <a:pt x="100" y="51"/>
                    </a:lnTo>
                    <a:lnTo>
                      <a:pt x="93" y="55"/>
                    </a:lnTo>
                    <a:lnTo>
                      <a:pt x="89" y="62"/>
                    </a:lnTo>
                    <a:lnTo>
                      <a:pt x="84" y="69"/>
                    </a:lnTo>
                    <a:lnTo>
                      <a:pt x="82" y="76"/>
                    </a:lnTo>
                    <a:lnTo>
                      <a:pt x="82" y="84"/>
                    </a:lnTo>
                    <a:close/>
                    <a:moveTo>
                      <a:pt x="324" y="455"/>
                    </a:moveTo>
                    <a:lnTo>
                      <a:pt x="324" y="438"/>
                    </a:lnTo>
                    <a:lnTo>
                      <a:pt x="307" y="438"/>
                    </a:lnTo>
                    <a:lnTo>
                      <a:pt x="307" y="455"/>
                    </a:lnTo>
                    <a:lnTo>
                      <a:pt x="324" y="455"/>
                    </a:lnTo>
                    <a:close/>
                    <a:moveTo>
                      <a:pt x="324" y="479"/>
                    </a:moveTo>
                    <a:lnTo>
                      <a:pt x="324" y="460"/>
                    </a:lnTo>
                    <a:lnTo>
                      <a:pt x="307" y="460"/>
                    </a:lnTo>
                    <a:lnTo>
                      <a:pt x="307" y="479"/>
                    </a:lnTo>
                    <a:lnTo>
                      <a:pt x="324" y="479"/>
                    </a:lnTo>
                    <a:close/>
                    <a:moveTo>
                      <a:pt x="324" y="501"/>
                    </a:moveTo>
                    <a:lnTo>
                      <a:pt x="324" y="484"/>
                    </a:lnTo>
                    <a:lnTo>
                      <a:pt x="307" y="484"/>
                    </a:lnTo>
                    <a:lnTo>
                      <a:pt x="307" y="501"/>
                    </a:lnTo>
                    <a:lnTo>
                      <a:pt x="324" y="501"/>
                    </a:lnTo>
                    <a:close/>
                    <a:moveTo>
                      <a:pt x="324" y="525"/>
                    </a:moveTo>
                    <a:lnTo>
                      <a:pt x="324" y="507"/>
                    </a:lnTo>
                    <a:lnTo>
                      <a:pt x="307" y="507"/>
                    </a:lnTo>
                    <a:lnTo>
                      <a:pt x="307" y="525"/>
                    </a:lnTo>
                    <a:lnTo>
                      <a:pt x="324" y="525"/>
                    </a:lnTo>
                    <a:close/>
                    <a:moveTo>
                      <a:pt x="348" y="455"/>
                    </a:moveTo>
                    <a:lnTo>
                      <a:pt x="348" y="438"/>
                    </a:lnTo>
                    <a:lnTo>
                      <a:pt x="330" y="438"/>
                    </a:lnTo>
                    <a:lnTo>
                      <a:pt x="330" y="455"/>
                    </a:lnTo>
                    <a:lnTo>
                      <a:pt x="348" y="455"/>
                    </a:lnTo>
                    <a:close/>
                    <a:moveTo>
                      <a:pt x="348" y="479"/>
                    </a:moveTo>
                    <a:lnTo>
                      <a:pt x="348" y="460"/>
                    </a:lnTo>
                    <a:lnTo>
                      <a:pt x="330" y="460"/>
                    </a:lnTo>
                    <a:lnTo>
                      <a:pt x="330" y="479"/>
                    </a:lnTo>
                    <a:lnTo>
                      <a:pt x="348" y="479"/>
                    </a:lnTo>
                    <a:close/>
                    <a:moveTo>
                      <a:pt x="348" y="501"/>
                    </a:moveTo>
                    <a:lnTo>
                      <a:pt x="348" y="484"/>
                    </a:lnTo>
                    <a:lnTo>
                      <a:pt x="330" y="484"/>
                    </a:lnTo>
                    <a:lnTo>
                      <a:pt x="330" y="501"/>
                    </a:lnTo>
                    <a:lnTo>
                      <a:pt x="348" y="501"/>
                    </a:lnTo>
                    <a:close/>
                    <a:moveTo>
                      <a:pt x="348" y="525"/>
                    </a:moveTo>
                    <a:lnTo>
                      <a:pt x="348" y="507"/>
                    </a:lnTo>
                    <a:lnTo>
                      <a:pt x="330" y="507"/>
                    </a:lnTo>
                    <a:lnTo>
                      <a:pt x="330" y="525"/>
                    </a:lnTo>
                    <a:lnTo>
                      <a:pt x="348" y="525"/>
                    </a:lnTo>
                    <a:close/>
                    <a:moveTo>
                      <a:pt x="370" y="455"/>
                    </a:moveTo>
                    <a:lnTo>
                      <a:pt x="370" y="438"/>
                    </a:lnTo>
                    <a:lnTo>
                      <a:pt x="354" y="438"/>
                    </a:lnTo>
                    <a:lnTo>
                      <a:pt x="354" y="455"/>
                    </a:lnTo>
                    <a:lnTo>
                      <a:pt x="370" y="455"/>
                    </a:lnTo>
                    <a:close/>
                    <a:moveTo>
                      <a:pt x="370" y="479"/>
                    </a:moveTo>
                    <a:lnTo>
                      <a:pt x="370" y="460"/>
                    </a:lnTo>
                    <a:lnTo>
                      <a:pt x="354" y="460"/>
                    </a:lnTo>
                    <a:lnTo>
                      <a:pt x="354" y="479"/>
                    </a:lnTo>
                    <a:lnTo>
                      <a:pt x="370" y="479"/>
                    </a:lnTo>
                    <a:close/>
                    <a:moveTo>
                      <a:pt x="370" y="501"/>
                    </a:moveTo>
                    <a:lnTo>
                      <a:pt x="370" y="484"/>
                    </a:lnTo>
                    <a:lnTo>
                      <a:pt x="354" y="484"/>
                    </a:lnTo>
                    <a:lnTo>
                      <a:pt x="354" y="501"/>
                    </a:lnTo>
                    <a:lnTo>
                      <a:pt x="370" y="501"/>
                    </a:lnTo>
                    <a:close/>
                    <a:moveTo>
                      <a:pt x="370" y="525"/>
                    </a:moveTo>
                    <a:lnTo>
                      <a:pt x="370" y="507"/>
                    </a:lnTo>
                    <a:lnTo>
                      <a:pt x="354" y="507"/>
                    </a:lnTo>
                    <a:lnTo>
                      <a:pt x="354" y="525"/>
                    </a:lnTo>
                    <a:lnTo>
                      <a:pt x="370" y="525"/>
                    </a:lnTo>
                    <a:close/>
                    <a:moveTo>
                      <a:pt x="394" y="507"/>
                    </a:moveTo>
                    <a:lnTo>
                      <a:pt x="376" y="507"/>
                    </a:lnTo>
                    <a:lnTo>
                      <a:pt x="376" y="525"/>
                    </a:lnTo>
                    <a:lnTo>
                      <a:pt x="394" y="525"/>
                    </a:lnTo>
                    <a:lnTo>
                      <a:pt x="394" y="507"/>
                    </a:lnTo>
                    <a:close/>
                    <a:moveTo>
                      <a:pt x="394" y="501"/>
                    </a:moveTo>
                    <a:lnTo>
                      <a:pt x="394" y="484"/>
                    </a:lnTo>
                    <a:lnTo>
                      <a:pt x="376" y="484"/>
                    </a:lnTo>
                    <a:lnTo>
                      <a:pt x="376" y="501"/>
                    </a:lnTo>
                    <a:lnTo>
                      <a:pt x="394" y="501"/>
                    </a:lnTo>
                    <a:close/>
                    <a:moveTo>
                      <a:pt x="394" y="479"/>
                    </a:moveTo>
                    <a:lnTo>
                      <a:pt x="394" y="460"/>
                    </a:lnTo>
                    <a:lnTo>
                      <a:pt x="376" y="460"/>
                    </a:lnTo>
                    <a:lnTo>
                      <a:pt x="376" y="479"/>
                    </a:lnTo>
                    <a:lnTo>
                      <a:pt x="394" y="479"/>
                    </a:lnTo>
                    <a:close/>
                    <a:moveTo>
                      <a:pt x="394" y="455"/>
                    </a:moveTo>
                    <a:lnTo>
                      <a:pt x="394" y="438"/>
                    </a:lnTo>
                    <a:lnTo>
                      <a:pt x="376" y="438"/>
                    </a:lnTo>
                    <a:lnTo>
                      <a:pt x="376" y="455"/>
                    </a:lnTo>
                    <a:lnTo>
                      <a:pt x="394" y="455"/>
                    </a:lnTo>
                    <a:close/>
                    <a:moveTo>
                      <a:pt x="404" y="82"/>
                    </a:moveTo>
                    <a:lnTo>
                      <a:pt x="404" y="82"/>
                    </a:lnTo>
                    <a:lnTo>
                      <a:pt x="406" y="90"/>
                    </a:lnTo>
                    <a:lnTo>
                      <a:pt x="407" y="98"/>
                    </a:lnTo>
                    <a:lnTo>
                      <a:pt x="411" y="105"/>
                    </a:lnTo>
                    <a:lnTo>
                      <a:pt x="417" y="111"/>
                    </a:lnTo>
                    <a:lnTo>
                      <a:pt x="422" y="117"/>
                    </a:lnTo>
                    <a:lnTo>
                      <a:pt x="429" y="121"/>
                    </a:lnTo>
                    <a:lnTo>
                      <a:pt x="438" y="124"/>
                    </a:lnTo>
                    <a:lnTo>
                      <a:pt x="446" y="124"/>
                    </a:lnTo>
                    <a:lnTo>
                      <a:pt x="455" y="124"/>
                    </a:lnTo>
                    <a:lnTo>
                      <a:pt x="463" y="121"/>
                    </a:lnTo>
                    <a:lnTo>
                      <a:pt x="470" y="117"/>
                    </a:lnTo>
                    <a:lnTo>
                      <a:pt x="476" y="111"/>
                    </a:lnTo>
                    <a:lnTo>
                      <a:pt x="481" y="105"/>
                    </a:lnTo>
                    <a:lnTo>
                      <a:pt x="484" y="98"/>
                    </a:lnTo>
                    <a:lnTo>
                      <a:pt x="487" y="90"/>
                    </a:lnTo>
                    <a:lnTo>
                      <a:pt x="488" y="82"/>
                    </a:lnTo>
                    <a:lnTo>
                      <a:pt x="487" y="73"/>
                    </a:lnTo>
                    <a:lnTo>
                      <a:pt x="484" y="66"/>
                    </a:lnTo>
                    <a:lnTo>
                      <a:pt x="481" y="59"/>
                    </a:lnTo>
                    <a:lnTo>
                      <a:pt x="476" y="52"/>
                    </a:lnTo>
                    <a:lnTo>
                      <a:pt x="470" y="48"/>
                    </a:lnTo>
                    <a:lnTo>
                      <a:pt x="463" y="44"/>
                    </a:lnTo>
                    <a:lnTo>
                      <a:pt x="455" y="41"/>
                    </a:lnTo>
                    <a:lnTo>
                      <a:pt x="446" y="41"/>
                    </a:lnTo>
                    <a:lnTo>
                      <a:pt x="438" y="41"/>
                    </a:lnTo>
                    <a:lnTo>
                      <a:pt x="429" y="44"/>
                    </a:lnTo>
                    <a:lnTo>
                      <a:pt x="422" y="48"/>
                    </a:lnTo>
                    <a:lnTo>
                      <a:pt x="417" y="52"/>
                    </a:lnTo>
                    <a:lnTo>
                      <a:pt x="411" y="59"/>
                    </a:lnTo>
                    <a:lnTo>
                      <a:pt x="407" y="66"/>
                    </a:lnTo>
                    <a:lnTo>
                      <a:pt x="406" y="73"/>
                    </a:lnTo>
                    <a:lnTo>
                      <a:pt x="404" y="82"/>
                    </a:lnTo>
                    <a:close/>
                    <a:moveTo>
                      <a:pt x="281" y="124"/>
                    </a:moveTo>
                    <a:lnTo>
                      <a:pt x="281" y="124"/>
                    </a:lnTo>
                    <a:lnTo>
                      <a:pt x="289" y="124"/>
                    </a:lnTo>
                    <a:lnTo>
                      <a:pt x="298" y="121"/>
                    </a:lnTo>
                    <a:lnTo>
                      <a:pt x="305" y="117"/>
                    </a:lnTo>
                    <a:lnTo>
                      <a:pt x="310" y="112"/>
                    </a:lnTo>
                    <a:lnTo>
                      <a:pt x="316" y="105"/>
                    </a:lnTo>
                    <a:lnTo>
                      <a:pt x="319" y="98"/>
                    </a:lnTo>
                    <a:lnTo>
                      <a:pt x="321" y="91"/>
                    </a:lnTo>
                    <a:lnTo>
                      <a:pt x="323" y="83"/>
                    </a:lnTo>
                    <a:lnTo>
                      <a:pt x="321" y="75"/>
                    </a:lnTo>
                    <a:lnTo>
                      <a:pt x="319" y="66"/>
                    </a:lnTo>
                    <a:lnTo>
                      <a:pt x="316" y="59"/>
                    </a:lnTo>
                    <a:lnTo>
                      <a:pt x="310" y="54"/>
                    </a:lnTo>
                    <a:lnTo>
                      <a:pt x="305" y="48"/>
                    </a:lnTo>
                    <a:lnTo>
                      <a:pt x="298" y="44"/>
                    </a:lnTo>
                    <a:lnTo>
                      <a:pt x="289" y="41"/>
                    </a:lnTo>
                    <a:lnTo>
                      <a:pt x="281" y="41"/>
                    </a:lnTo>
                    <a:lnTo>
                      <a:pt x="272" y="41"/>
                    </a:lnTo>
                    <a:lnTo>
                      <a:pt x="264" y="44"/>
                    </a:lnTo>
                    <a:lnTo>
                      <a:pt x="257" y="48"/>
                    </a:lnTo>
                    <a:lnTo>
                      <a:pt x="251" y="54"/>
                    </a:lnTo>
                    <a:lnTo>
                      <a:pt x="246" y="59"/>
                    </a:lnTo>
                    <a:lnTo>
                      <a:pt x="241" y="66"/>
                    </a:lnTo>
                    <a:lnTo>
                      <a:pt x="240" y="75"/>
                    </a:lnTo>
                    <a:lnTo>
                      <a:pt x="239" y="83"/>
                    </a:lnTo>
                    <a:lnTo>
                      <a:pt x="240" y="91"/>
                    </a:lnTo>
                    <a:lnTo>
                      <a:pt x="241" y="98"/>
                    </a:lnTo>
                    <a:lnTo>
                      <a:pt x="246" y="105"/>
                    </a:lnTo>
                    <a:lnTo>
                      <a:pt x="251" y="112"/>
                    </a:lnTo>
                    <a:lnTo>
                      <a:pt x="257" y="117"/>
                    </a:lnTo>
                    <a:lnTo>
                      <a:pt x="264" y="121"/>
                    </a:lnTo>
                    <a:lnTo>
                      <a:pt x="272" y="124"/>
                    </a:lnTo>
                    <a:lnTo>
                      <a:pt x="281" y="124"/>
                    </a:lnTo>
                    <a:close/>
                    <a:moveTo>
                      <a:pt x="5647" y="0"/>
                    </a:moveTo>
                    <a:lnTo>
                      <a:pt x="5647" y="0"/>
                    </a:lnTo>
                    <a:lnTo>
                      <a:pt x="5662" y="2"/>
                    </a:lnTo>
                    <a:lnTo>
                      <a:pt x="5676" y="6"/>
                    </a:lnTo>
                    <a:lnTo>
                      <a:pt x="5690" y="11"/>
                    </a:lnTo>
                    <a:lnTo>
                      <a:pt x="5703" y="18"/>
                    </a:lnTo>
                    <a:lnTo>
                      <a:pt x="5633" y="18"/>
                    </a:lnTo>
                    <a:lnTo>
                      <a:pt x="5633" y="267"/>
                    </a:lnTo>
                    <a:lnTo>
                      <a:pt x="5617" y="265"/>
                    </a:lnTo>
                    <a:lnTo>
                      <a:pt x="4118" y="265"/>
                    </a:lnTo>
                    <a:lnTo>
                      <a:pt x="4103" y="267"/>
                    </a:lnTo>
                    <a:lnTo>
                      <a:pt x="4087" y="271"/>
                    </a:lnTo>
                    <a:lnTo>
                      <a:pt x="4075" y="277"/>
                    </a:lnTo>
                    <a:lnTo>
                      <a:pt x="4063" y="285"/>
                    </a:lnTo>
                    <a:lnTo>
                      <a:pt x="4054" y="295"/>
                    </a:lnTo>
                    <a:lnTo>
                      <a:pt x="4047" y="306"/>
                    </a:lnTo>
                    <a:lnTo>
                      <a:pt x="4042" y="320"/>
                    </a:lnTo>
                    <a:lnTo>
                      <a:pt x="4041" y="333"/>
                    </a:lnTo>
                    <a:lnTo>
                      <a:pt x="4042" y="347"/>
                    </a:lnTo>
                    <a:lnTo>
                      <a:pt x="4047" y="359"/>
                    </a:lnTo>
                    <a:lnTo>
                      <a:pt x="4054" y="371"/>
                    </a:lnTo>
                    <a:lnTo>
                      <a:pt x="4063" y="380"/>
                    </a:lnTo>
                    <a:lnTo>
                      <a:pt x="4075" y="389"/>
                    </a:lnTo>
                    <a:lnTo>
                      <a:pt x="4087" y="396"/>
                    </a:lnTo>
                    <a:lnTo>
                      <a:pt x="4103" y="399"/>
                    </a:lnTo>
                    <a:lnTo>
                      <a:pt x="4118" y="400"/>
                    </a:lnTo>
                    <a:lnTo>
                      <a:pt x="5617" y="400"/>
                    </a:lnTo>
                    <a:lnTo>
                      <a:pt x="5633" y="399"/>
                    </a:lnTo>
                    <a:lnTo>
                      <a:pt x="5633" y="565"/>
                    </a:lnTo>
                    <a:lnTo>
                      <a:pt x="5606" y="567"/>
                    </a:lnTo>
                    <a:lnTo>
                      <a:pt x="5585" y="567"/>
                    </a:lnTo>
                    <a:lnTo>
                      <a:pt x="173" y="567"/>
                    </a:lnTo>
                    <a:lnTo>
                      <a:pt x="125" y="567"/>
                    </a:lnTo>
                    <a:lnTo>
                      <a:pt x="84" y="565"/>
                    </a:lnTo>
                    <a:lnTo>
                      <a:pt x="48" y="563"/>
                    </a:lnTo>
                    <a:lnTo>
                      <a:pt x="18" y="558"/>
                    </a:lnTo>
                    <a:lnTo>
                      <a:pt x="9" y="556"/>
                    </a:lnTo>
                    <a:lnTo>
                      <a:pt x="0" y="553"/>
                    </a:lnTo>
                    <a:lnTo>
                      <a:pt x="0" y="77"/>
                    </a:lnTo>
                    <a:lnTo>
                      <a:pt x="0" y="69"/>
                    </a:lnTo>
                    <a:lnTo>
                      <a:pt x="2" y="62"/>
                    </a:lnTo>
                    <a:lnTo>
                      <a:pt x="7" y="48"/>
                    </a:lnTo>
                    <a:lnTo>
                      <a:pt x="16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4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5647" y="0"/>
                    </a:lnTo>
                    <a:close/>
                    <a:moveTo>
                      <a:pt x="55" y="389"/>
                    </a:moveTo>
                    <a:lnTo>
                      <a:pt x="55" y="389"/>
                    </a:lnTo>
                    <a:lnTo>
                      <a:pt x="56" y="394"/>
                    </a:lnTo>
                    <a:lnTo>
                      <a:pt x="61" y="399"/>
                    </a:lnTo>
                    <a:lnTo>
                      <a:pt x="65" y="401"/>
                    </a:lnTo>
                    <a:lnTo>
                      <a:pt x="72" y="401"/>
                    </a:lnTo>
                    <a:lnTo>
                      <a:pt x="247" y="401"/>
                    </a:lnTo>
                    <a:lnTo>
                      <a:pt x="250" y="401"/>
                    </a:lnTo>
                    <a:lnTo>
                      <a:pt x="258" y="401"/>
                    </a:lnTo>
                    <a:lnTo>
                      <a:pt x="262" y="401"/>
                    </a:lnTo>
                    <a:lnTo>
                      <a:pt x="434" y="401"/>
                    </a:lnTo>
                    <a:lnTo>
                      <a:pt x="439" y="401"/>
                    </a:lnTo>
                    <a:lnTo>
                      <a:pt x="445" y="399"/>
                    </a:lnTo>
                    <a:lnTo>
                      <a:pt x="449" y="394"/>
                    </a:lnTo>
                    <a:lnTo>
                      <a:pt x="450" y="389"/>
                    </a:lnTo>
                    <a:lnTo>
                      <a:pt x="450" y="281"/>
                    </a:lnTo>
                    <a:lnTo>
                      <a:pt x="449" y="275"/>
                    </a:lnTo>
                    <a:lnTo>
                      <a:pt x="445" y="271"/>
                    </a:lnTo>
                    <a:lnTo>
                      <a:pt x="439" y="268"/>
                    </a:lnTo>
                    <a:lnTo>
                      <a:pt x="434" y="267"/>
                    </a:lnTo>
                    <a:lnTo>
                      <a:pt x="262" y="267"/>
                    </a:lnTo>
                    <a:lnTo>
                      <a:pt x="258" y="267"/>
                    </a:lnTo>
                    <a:lnTo>
                      <a:pt x="250" y="267"/>
                    </a:lnTo>
                    <a:lnTo>
                      <a:pt x="247" y="267"/>
                    </a:lnTo>
                    <a:lnTo>
                      <a:pt x="72" y="267"/>
                    </a:lnTo>
                    <a:lnTo>
                      <a:pt x="65" y="268"/>
                    </a:lnTo>
                    <a:lnTo>
                      <a:pt x="61" y="271"/>
                    </a:lnTo>
                    <a:lnTo>
                      <a:pt x="56" y="275"/>
                    </a:lnTo>
                    <a:lnTo>
                      <a:pt x="55" y="281"/>
                    </a:lnTo>
                    <a:lnTo>
                      <a:pt x="55" y="389"/>
                    </a:lnTo>
                    <a:close/>
                    <a:moveTo>
                      <a:pt x="146" y="522"/>
                    </a:moveTo>
                    <a:lnTo>
                      <a:pt x="146" y="523"/>
                    </a:lnTo>
                    <a:lnTo>
                      <a:pt x="154" y="523"/>
                    </a:lnTo>
                    <a:lnTo>
                      <a:pt x="154" y="522"/>
                    </a:lnTo>
                    <a:lnTo>
                      <a:pt x="156" y="522"/>
                    </a:lnTo>
                    <a:lnTo>
                      <a:pt x="156" y="521"/>
                    </a:lnTo>
                    <a:lnTo>
                      <a:pt x="157" y="518"/>
                    </a:lnTo>
                    <a:lnTo>
                      <a:pt x="163" y="516"/>
                    </a:lnTo>
                    <a:lnTo>
                      <a:pt x="169" y="514"/>
                    </a:lnTo>
                    <a:lnTo>
                      <a:pt x="177" y="512"/>
                    </a:lnTo>
                    <a:lnTo>
                      <a:pt x="185" y="512"/>
                    </a:lnTo>
                    <a:lnTo>
                      <a:pt x="198" y="512"/>
                    </a:lnTo>
                    <a:lnTo>
                      <a:pt x="208" y="516"/>
                    </a:lnTo>
                    <a:lnTo>
                      <a:pt x="213" y="519"/>
                    </a:lnTo>
                    <a:lnTo>
                      <a:pt x="215" y="523"/>
                    </a:lnTo>
                    <a:lnTo>
                      <a:pt x="215" y="528"/>
                    </a:lnTo>
                    <a:lnTo>
                      <a:pt x="220" y="528"/>
                    </a:lnTo>
                    <a:lnTo>
                      <a:pt x="225" y="528"/>
                    </a:lnTo>
                    <a:lnTo>
                      <a:pt x="225" y="523"/>
                    </a:lnTo>
                    <a:lnTo>
                      <a:pt x="225" y="446"/>
                    </a:lnTo>
                    <a:lnTo>
                      <a:pt x="223" y="446"/>
                    </a:lnTo>
                    <a:lnTo>
                      <a:pt x="220" y="442"/>
                    </a:lnTo>
                    <a:lnTo>
                      <a:pt x="213" y="438"/>
                    </a:lnTo>
                    <a:lnTo>
                      <a:pt x="205" y="434"/>
                    </a:lnTo>
                    <a:lnTo>
                      <a:pt x="197" y="432"/>
                    </a:lnTo>
                    <a:lnTo>
                      <a:pt x="185" y="431"/>
                    </a:lnTo>
                    <a:lnTo>
                      <a:pt x="173" y="432"/>
                    </a:lnTo>
                    <a:lnTo>
                      <a:pt x="162" y="435"/>
                    </a:lnTo>
                    <a:lnTo>
                      <a:pt x="153" y="439"/>
                    </a:lnTo>
                    <a:lnTo>
                      <a:pt x="150" y="442"/>
                    </a:lnTo>
                    <a:lnTo>
                      <a:pt x="149" y="439"/>
                    </a:lnTo>
                    <a:lnTo>
                      <a:pt x="143" y="436"/>
                    </a:lnTo>
                    <a:lnTo>
                      <a:pt x="135" y="434"/>
                    </a:lnTo>
                    <a:lnTo>
                      <a:pt x="126" y="432"/>
                    </a:lnTo>
                    <a:lnTo>
                      <a:pt x="117" y="431"/>
                    </a:lnTo>
                    <a:lnTo>
                      <a:pt x="103" y="432"/>
                    </a:lnTo>
                    <a:lnTo>
                      <a:pt x="90" y="436"/>
                    </a:lnTo>
                    <a:lnTo>
                      <a:pt x="86" y="439"/>
                    </a:lnTo>
                    <a:lnTo>
                      <a:pt x="82" y="442"/>
                    </a:lnTo>
                    <a:lnTo>
                      <a:pt x="79" y="446"/>
                    </a:lnTo>
                    <a:lnTo>
                      <a:pt x="77" y="446"/>
                    </a:lnTo>
                    <a:lnTo>
                      <a:pt x="77" y="523"/>
                    </a:lnTo>
                    <a:lnTo>
                      <a:pt x="77" y="528"/>
                    </a:lnTo>
                    <a:lnTo>
                      <a:pt x="82" y="528"/>
                    </a:lnTo>
                    <a:lnTo>
                      <a:pt x="86" y="528"/>
                    </a:lnTo>
                    <a:lnTo>
                      <a:pt x="86" y="523"/>
                    </a:lnTo>
                    <a:lnTo>
                      <a:pt x="89" y="519"/>
                    </a:lnTo>
                    <a:lnTo>
                      <a:pt x="91" y="516"/>
                    </a:lnTo>
                    <a:lnTo>
                      <a:pt x="98" y="514"/>
                    </a:lnTo>
                    <a:lnTo>
                      <a:pt x="107" y="512"/>
                    </a:lnTo>
                    <a:lnTo>
                      <a:pt x="117" y="512"/>
                    </a:lnTo>
                    <a:lnTo>
                      <a:pt x="128" y="512"/>
                    </a:lnTo>
                    <a:lnTo>
                      <a:pt x="138" y="515"/>
                    </a:lnTo>
                    <a:lnTo>
                      <a:pt x="143" y="519"/>
                    </a:lnTo>
                    <a:lnTo>
                      <a:pt x="146" y="522"/>
                    </a:lnTo>
                    <a:close/>
                    <a:moveTo>
                      <a:pt x="3985" y="390"/>
                    </a:moveTo>
                    <a:lnTo>
                      <a:pt x="3985" y="282"/>
                    </a:lnTo>
                    <a:lnTo>
                      <a:pt x="3983" y="279"/>
                    </a:lnTo>
                    <a:lnTo>
                      <a:pt x="3982" y="279"/>
                    </a:lnTo>
                    <a:lnTo>
                      <a:pt x="3978" y="277"/>
                    </a:lnTo>
                    <a:lnTo>
                      <a:pt x="3961" y="274"/>
                    </a:lnTo>
                    <a:lnTo>
                      <a:pt x="3936" y="271"/>
                    </a:lnTo>
                    <a:lnTo>
                      <a:pt x="3902" y="270"/>
                    </a:lnTo>
                    <a:lnTo>
                      <a:pt x="3864" y="270"/>
                    </a:lnTo>
                    <a:lnTo>
                      <a:pt x="788" y="270"/>
                    </a:lnTo>
                    <a:lnTo>
                      <a:pt x="787" y="268"/>
                    </a:lnTo>
                    <a:lnTo>
                      <a:pt x="511" y="268"/>
                    </a:lnTo>
                    <a:lnTo>
                      <a:pt x="505" y="270"/>
                    </a:lnTo>
                    <a:lnTo>
                      <a:pt x="501" y="272"/>
                    </a:lnTo>
                    <a:lnTo>
                      <a:pt x="498" y="277"/>
                    </a:lnTo>
                    <a:lnTo>
                      <a:pt x="498" y="282"/>
                    </a:lnTo>
                    <a:lnTo>
                      <a:pt x="498" y="390"/>
                    </a:lnTo>
                    <a:lnTo>
                      <a:pt x="498" y="396"/>
                    </a:lnTo>
                    <a:lnTo>
                      <a:pt x="501" y="400"/>
                    </a:lnTo>
                    <a:lnTo>
                      <a:pt x="505" y="403"/>
                    </a:lnTo>
                    <a:lnTo>
                      <a:pt x="511" y="403"/>
                    </a:lnTo>
                    <a:lnTo>
                      <a:pt x="654" y="403"/>
                    </a:lnTo>
                    <a:lnTo>
                      <a:pt x="654" y="404"/>
                    </a:lnTo>
                    <a:lnTo>
                      <a:pt x="3864" y="404"/>
                    </a:lnTo>
                    <a:lnTo>
                      <a:pt x="3910" y="403"/>
                    </a:lnTo>
                    <a:lnTo>
                      <a:pt x="3947" y="400"/>
                    </a:lnTo>
                    <a:lnTo>
                      <a:pt x="3972" y="397"/>
                    </a:lnTo>
                    <a:lnTo>
                      <a:pt x="3981" y="396"/>
                    </a:lnTo>
                    <a:lnTo>
                      <a:pt x="3982" y="394"/>
                    </a:lnTo>
                    <a:lnTo>
                      <a:pt x="3983" y="393"/>
                    </a:lnTo>
                    <a:lnTo>
                      <a:pt x="3985" y="39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24" name="Rectangle 84">
                <a:extLst>
                  <a:ext uri="{FF2B5EF4-FFF2-40B4-BE49-F238E27FC236}">
                    <a16:creationId xmlns:a16="http://schemas.microsoft.com/office/drawing/2014/main" id="{26388264-D824-437D-BDE1-F772B5343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" y="518"/>
                <a:ext cx="17" cy="18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25" name="Rectangle 85">
                <a:extLst>
                  <a:ext uri="{FF2B5EF4-FFF2-40B4-BE49-F238E27FC236}">
                    <a16:creationId xmlns:a16="http://schemas.microsoft.com/office/drawing/2014/main" id="{BFD77236-F533-4F2C-A3E3-835ECAA67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" y="495"/>
                <a:ext cx="17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26" name="Rectangle 86">
                <a:extLst>
                  <a:ext uri="{FF2B5EF4-FFF2-40B4-BE49-F238E27FC236}">
                    <a16:creationId xmlns:a16="http://schemas.microsoft.com/office/drawing/2014/main" id="{058658ED-2D3B-41EC-AEC0-B4D938B89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" y="471"/>
                <a:ext cx="17" cy="1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27" name="Rectangle 87">
                <a:extLst>
                  <a:ext uri="{FF2B5EF4-FFF2-40B4-BE49-F238E27FC236}">
                    <a16:creationId xmlns:a16="http://schemas.microsoft.com/office/drawing/2014/main" id="{60D01203-758A-4D8F-B5CA-EB0E0A2ED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" y="449"/>
                <a:ext cx="17" cy="1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pic>
            <p:nvPicPr>
              <p:cNvPr id="128" name="Picture 88">
                <a:extLst>
                  <a:ext uri="{FF2B5EF4-FFF2-40B4-BE49-F238E27FC236}">
                    <a16:creationId xmlns:a16="http://schemas.microsoft.com/office/drawing/2014/main" id="{1A25E53F-5184-4DF0-A8D7-6926B375EE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" y="45"/>
                <a:ext cx="97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Rectangle 89">
                <a:extLst>
                  <a:ext uri="{FF2B5EF4-FFF2-40B4-BE49-F238E27FC236}">
                    <a16:creationId xmlns:a16="http://schemas.microsoft.com/office/drawing/2014/main" id="{6076EF93-D5A1-4C6D-9ED7-BC2A6C195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" y="278"/>
                <a:ext cx="4" cy="3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30" name="Rectangle 90">
                <a:extLst>
                  <a:ext uri="{FF2B5EF4-FFF2-40B4-BE49-F238E27FC236}">
                    <a16:creationId xmlns:a16="http://schemas.microsoft.com/office/drawing/2014/main" id="{8CB0463D-1EDE-4EB3-9CE7-550446004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" y="281"/>
                <a:ext cx="4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31" name="Rectangle 91">
                <a:extLst>
                  <a:ext uri="{FF2B5EF4-FFF2-40B4-BE49-F238E27FC236}">
                    <a16:creationId xmlns:a16="http://schemas.microsoft.com/office/drawing/2014/main" id="{AFF4554F-60F0-407F-8100-C9F07C39B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" y="407"/>
                <a:ext cx="4" cy="3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32" name="Rectangle 92">
                <a:extLst>
                  <a:ext uri="{FF2B5EF4-FFF2-40B4-BE49-F238E27FC236}">
                    <a16:creationId xmlns:a16="http://schemas.microsoft.com/office/drawing/2014/main" id="{5E783A75-3D87-47EE-84DD-6E60415AF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" y="410"/>
                <a:ext cx="4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33" name="Rectangle 93">
                <a:extLst>
                  <a:ext uri="{FF2B5EF4-FFF2-40B4-BE49-F238E27FC236}">
                    <a16:creationId xmlns:a16="http://schemas.microsoft.com/office/drawing/2014/main" id="{A1A859CD-C479-4750-AE12-821A788BC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278"/>
                <a:ext cx="8" cy="3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34" name="Rectangle 94">
                <a:extLst>
                  <a:ext uri="{FF2B5EF4-FFF2-40B4-BE49-F238E27FC236}">
                    <a16:creationId xmlns:a16="http://schemas.microsoft.com/office/drawing/2014/main" id="{C9FE263B-05F1-4503-9D88-18D41A4D7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410"/>
                <a:ext cx="8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35" name="Freeform 95">
                <a:extLst>
                  <a:ext uri="{FF2B5EF4-FFF2-40B4-BE49-F238E27FC236}">
                    <a16:creationId xmlns:a16="http://schemas.microsoft.com/office/drawing/2014/main" id="{58113E1F-EA38-4EF9-B82D-39A43EC9E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" y="283"/>
                <a:ext cx="5" cy="124"/>
              </a:xfrm>
              <a:custGeom>
                <a:avLst/>
                <a:gdLst>
                  <a:gd name="T0" fmla="*/ 5 w 5"/>
                  <a:gd name="T1" fmla="*/ 0 h 124"/>
                  <a:gd name="T2" fmla="*/ 5 w 5"/>
                  <a:gd name="T3" fmla="*/ 124 h 124"/>
                  <a:gd name="T4" fmla="*/ 3 w 5"/>
                  <a:gd name="T5" fmla="*/ 124 h 124"/>
                  <a:gd name="T6" fmla="*/ 1 w 5"/>
                  <a:gd name="T7" fmla="*/ 124 h 124"/>
                  <a:gd name="T8" fmla="*/ 0 w 5"/>
                  <a:gd name="T9" fmla="*/ 124 h 124"/>
                  <a:gd name="T10" fmla="*/ 0 w 5"/>
                  <a:gd name="T11" fmla="*/ 0 h 124"/>
                  <a:gd name="T12" fmla="*/ 1 w 5"/>
                  <a:gd name="T13" fmla="*/ 0 h 124"/>
                  <a:gd name="T14" fmla="*/ 5 w 5"/>
                  <a:gd name="T15" fmla="*/ 0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" h="124">
                    <a:moveTo>
                      <a:pt x="5" y="0"/>
                    </a:moveTo>
                    <a:lnTo>
                      <a:pt x="5" y="124"/>
                    </a:lnTo>
                    <a:lnTo>
                      <a:pt x="3" y="124"/>
                    </a:lnTo>
                    <a:lnTo>
                      <a:pt x="1" y="124"/>
                    </a:lnTo>
                    <a:lnTo>
                      <a:pt x="0" y="124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6" name="Freeform 96">
                <a:extLst>
                  <a:ext uri="{FF2B5EF4-FFF2-40B4-BE49-F238E27FC236}">
                    <a16:creationId xmlns:a16="http://schemas.microsoft.com/office/drawing/2014/main" id="{1044626A-6D49-4B0D-9E2A-1CE385837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" y="281"/>
                <a:ext cx="8" cy="129"/>
              </a:xfrm>
              <a:custGeom>
                <a:avLst/>
                <a:gdLst>
                  <a:gd name="T0" fmla="*/ 8 w 8"/>
                  <a:gd name="T1" fmla="*/ 0 h 129"/>
                  <a:gd name="T2" fmla="*/ 8 w 8"/>
                  <a:gd name="T3" fmla="*/ 2 h 129"/>
                  <a:gd name="T4" fmla="*/ 8 w 8"/>
                  <a:gd name="T5" fmla="*/ 126 h 129"/>
                  <a:gd name="T6" fmla="*/ 8 w 8"/>
                  <a:gd name="T7" fmla="*/ 129 h 129"/>
                  <a:gd name="T8" fmla="*/ 0 w 8"/>
                  <a:gd name="T9" fmla="*/ 129 h 129"/>
                  <a:gd name="T10" fmla="*/ 0 w 8"/>
                  <a:gd name="T11" fmla="*/ 126 h 129"/>
                  <a:gd name="T12" fmla="*/ 1 w 8"/>
                  <a:gd name="T13" fmla="*/ 126 h 129"/>
                  <a:gd name="T14" fmla="*/ 3 w 8"/>
                  <a:gd name="T15" fmla="*/ 126 h 129"/>
                  <a:gd name="T16" fmla="*/ 5 w 8"/>
                  <a:gd name="T17" fmla="*/ 126 h 129"/>
                  <a:gd name="T18" fmla="*/ 5 w 8"/>
                  <a:gd name="T19" fmla="*/ 2 h 129"/>
                  <a:gd name="T20" fmla="*/ 1 w 8"/>
                  <a:gd name="T21" fmla="*/ 2 h 129"/>
                  <a:gd name="T22" fmla="*/ 0 w 8"/>
                  <a:gd name="T23" fmla="*/ 2 h 129"/>
                  <a:gd name="T24" fmla="*/ 0 w 8"/>
                  <a:gd name="T25" fmla="*/ 0 h 129"/>
                  <a:gd name="T26" fmla="*/ 8 w 8"/>
                  <a:gd name="T27" fmla="*/ 0 h 12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" h="129">
                    <a:moveTo>
                      <a:pt x="8" y="0"/>
                    </a:moveTo>
                    <a:lnTo>
                      <a:pt x="8" y="2"/>
                    </a:lnTo>
                    <a:lnTo>
                      <a:pt x="8" y="126"/>
                    </a:lnTo>
                    <a:lnTo>
                      <a:pt x="8" y="129"/>
                    </a:lnTo>
                    <a:lnTo>
                      <a:pt x="0" y="129"/>
                    </a:lnTo>
                    <a:lnTo>
                      <a:pt x="0" y="126"/>
                    </a:lnTo>
                    <a:lnTo>
                      <a:pt x="1" y="126"/>
                    </a:lnTo>
                    <a:lnTo>
                      <a:pt x="3" y="126"/>
                    </a:lnTo>
                    <a:lnTo>
                      <a:pt x="5" y="126"/>
                    </a:lnTo>
                    <a:lnTo>
                      <a:pt x="5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7" name="Rectangle 97">
                <a:extLst>
                  <a:ext uri="{FF2B5EF4-FFF2-40B4-BE49-F238E27FC236}">
                    <a16:creationId xmlns:a16="http://schemas.microsoft.com/office/drawing/2014/main" id="{5F2FBB98-B6DE-4A05-9629-20D0AD6E8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" y="278"/>
                <a:ext cx="3" cy="3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38" name="Rectangle 98">
                <a:extLst>
                  <a:ext uri="{FF2B5EF4-FFF2-40B4-BE49-F238E27FC236}">
                    <a16:creationId xmlns:a16="http://schemas.microsoft.com/office/drawing/2014/main" id="{E47960DF-7983-49D7-882E-5069C4243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" y="281"/>
                <a:ext cx="3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39" name="Freeform 99">
                <a:extLst>
                  <a:ext uri="{FF2B5EF4-FFF2-40B4-BE49-F238E27FC236}">
                    <a16:creationId xmlns:a16="http://schemas.microsoft.com/office/drawing/2014/main" id="{0E654474-F865-4229-BC3C-BDA6DFA4E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" y="283"/>
                <a:ext cx="3" cy="124"/>
              </a:xfrm>
              <a:custGeom>
                <a:avLst/>
                <a:gdLst>
                  <a:gd name="T0" fmla="*/ 0 w 3"/>
                  <a:gd name="T1" fmla="*/ 124 h 124"/>
                  <a:gd name="T2" fmla="*/ 0 w 3"/>
                  <a:gd name="T3" fmla="*/ 0 h 124"/>
                  <a:gd name="T4" fmla="*/ 3 w 3"/>
                  <a:gd name="T5" fmla="*/ 0 h 124"/>
                  <a:gd name="T6" fmla="*/ 3 w 3"/>
                  <a:gd name="T7" fmla="*/ 124 h 124"/>
                  <a:gd name="T8" fmla="*/ 0 w 3"/>
                  <a:gd name="T9" fmla="*/ 124 h 124"/>
                  <a:gd name="T10" fmla="*/ 0 w 3"/>
                  <a:gd name="T11" fmla="*/ 124 h 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124">
                    <a:moveTo>
                      <a:pt x="0" y="124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124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0" name="Rectangle 100">
                <a:extLst>
                  <a:ext uri="{FF2B5EF4-FFF2-40B4-BE49-F238E27FC236}">
                    <a16:creationId xmlns:a16="http://schemas.microsoft.com/office/drawing/2014/main" id="{B031EC85-6C88-432C-BFB2-7BDBB3573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" y="407"/>
                <a:ext cx="3" cy="3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41" name="Rectangle 101">
                <a:extLst>
                  <a:ext uri="{FF2B5EF4-FFF2-40B4-BE49-F238E27FC236}">
                    <a16:creationId xmlns:a16="http://schemas.microsoft.com/office/drawing/2014/main" id="{6D9AC925-A08B-4DBA-A7F0-FAF627F2B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" y="410"/>
                <a:ext cx="3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42" name="Freeform 102">
                <a:extLst>
                  <a:ext uri="{FF2B5EF4-FFF2-40B4-BE49-F238E27FC236}">
                    <a16:creationId xmlns:a16="http://schemas.microsoft.com/office/drawing/2014/main" id="{6B7ABEB5-EE5A-46DB-B274-43C65AA39F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" y="283"/>
                <a:ext cx="185" cy="124"/>
              </a:xfrm>
              <a:custGeom>
                <a:avLst/>
                <a:gdLst>
                  <a:gd name="T0" fmla="*/ 181 w 185"/>
                  <a:gd name="T1" fmla="*/ 0 h 124"/>
                  <a:gd name="T2" fmla="*/ 185 w 185"/>
                  <a:gd name="T3" fmla="*/ 0 h 124"/>
                  <a:gd name="T4" fmla="*/ 185 w 185"/>
                  <a:gd name="T5" fmla="*/ 124 h 124"/>
                  <a:gd name="T6" fmla="*/ 185 w 185"/>
                  <a:gd name="T7" fmla="*/ 124 h 124"/>
                  <a:gd name="T8" fmla="*/ 181 w 185"/>
                  <a:gd name="T9" fmla="*/ 124 h 124"/>
                  <a:gd name="T10" fmla="*/ 178 w 185"/>
                  <a:gd name="T11" fmla="*/ 124 h 124"/>
                  <a:gd name="T12" fmla="*/ 10 w 185"/>
                  <a:gd name="T13" fmla="*/ 124 h 124"/>
                  <a:gd name="T14" fmla="*/ 10 w 185"/>
                  <a:gd name="T15" fmla="*/ 124 h 124"/>
                  <a:gd name="T16" fmla="*/ 6 w 185"/>
                  <a:gd name="T17" fmla="*/ 124 h 124"/>
                  <a:gd name="T18" fmla="*/ 3 w 185"/>
                  <a:gd name="T19" fmla="*/ 122 h 124"/>
                  <a:gd name="T20" fmla="*/ 1 w 185"/>
                  <a:gd name="T21" fmla="*/ 120 h 124"/>
                  <a:gd name="T22" fmla="*/ 0 w 185"/>
                  <a:gd name="T23" fmla="*/ 117 h 124"/>
                  <a:gd name="T24" fmla="*/ 0 w 185"/>
                  <a:gd name="T25" fmla="*/ 9 h 124"/>
                  <a:gd name="T26" fmla="*/ 0 w 185"/>
                  <a:gd name="T27" fmla="*/ 9 h 124"/>
                  <a:gd name="T28" fmla="*/ 1 w 185"/>
                  <a:gd name="T29" fmla="*/ 6 h 124"/>
                  <a:gd name="T30" fmla="*/ 3 w 185"/>
                  <a:gd name="T31" fmla="*/ 3 h 124"/>
                  <a:gd name="T32" fmla="*/ 6 w 185"/>
                  <a:gd name="T33" fmla="*/ 2 h 124"/>
                  <a:gd name="T34" fmla="*/ 10 w 185"/>
                  <a:gd name="T35" fmla="*/ 0 h 124"/>
                  <a:gd name="T36" fmla="*/ 179 w 185"/>
                  <a:gd name="T37" fmla="*/ 0 h 124"/>
                  <a:gd name="T38" fmla="*/ 181 w 185"/>
                  <a:gd name="T39" fmla="*/ 0 h 124"/>
                  <a:gd name="T40" fmla="*/ 119 w 185"/>
                  <a:gd name="T41" fmla="*/ 93 h 124"/>
                  <a:gd name="T42" fmla="*/ 119 w 185"/>
                  <a:gd name="T43" fmla="*/ 65 h 124"/>
                  <a:gd name="T44" fmla="*/ 119 w 185"/>
                  <a:gd name="T45" fmla="*/ 38 h 124"/>
                  <a:gd name="T46" fmla="*/ 90 w 185"/>
                  <a:gd name="T47" fmla="*/ 52 h 124"/>
                  <a:gd name="T48" fmla="*/ 59 w 185"/>
                  <a:gd name="T49" fmla="*/ 65 h 124"/>
                  <a:gd name="T50" fmla="*/ 90 w 185"/>
                  <a:gd name="T51" fmla="*/ 79 h 124"/>
                  <a:gd name="T52" fmla="*/ 119 w 185"/>
                  <a:gd name="T53" fmla="*/ 93 h 12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85" h="124">
                    <a:moveTo>
                      <a:pt x="181" y="0"/>
                    </a:moveTo>
                    <a:lnTo>
                      <a:pt x="185" y="0"/>
                    </a:lnTo>
                    <a:lnTo>
                      <a:pt x="185" y="124"/>
                    </a:lnTo>
                    <a:lnTo>
                      <a:pt x="181" y="124"/>
                    </a:lnTo>
                    <a:lnTo>
                      <a:pt x="178" y="124"/>
                    </a:lnTo>
                    <a:lnTo>
                      <a:pt x="10" y="124"/>
                    </a:lnTo>
                    <a:lnTo>
                      <a:pt x="6" y="124"/>
                    </a:lnTo>
                    <a:lnTo>
                      <a:pt x="3" y="122"/>
                    </a:lnTo>
                    <a:lnTo>
                      <a:pt x="1" y="120"/>
                    </a:lnTo>
                    <a:lnTo>
                      <a:pt x="0" y="117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79" y="0"/>
                    </a:lnTo>
                    <a:lnTo>
                      <a:pt x="181" y="0"/>
                    </a:lnTo>
                    <a:close/>
                    <a:moveTo>
                      <a:pt x="119" y="93"/>
                    </a:moveTo>
                    <a:lnTo>
                      <a:pt x="119" y="65"/>
                    </a:lnTo>
                    <a:lnTo>
                      <a:pt x="119" y="38"/>
                    </a:lnTo>
                    <a:lnTo>
                      <a:pt x="90" y="52"/>
                    </a:lnTo>
                    <a:lnTo>
                      <a:pt x="59" y="65"/>
                    </a:lnTo>
                    <a:lnTo>
                      <a:pt x="90" y="79"/>
                    </a:lnTo>
                    <a:lnTo>
                      <a:pt x="119" y="9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" name="Freeform 103">
                <a:extLst>
                  <a:ext uri="{FF2B5EF4-FFF2-40B4-BE49-F238E27FC236}">
                    <a16:creationId xmlns:a16="http://schemas.microsoft.com/office/drawing/2014/main" id="{D79C5102-C0C5-4143-80FB-CE577251F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" y="457"/>
                <a:ext cx="5" cy="77"/>
              </a:xfrm>
              <a:custGeom>
                <a:avLst/>
                <a:gdLst>
                  <a:gd name="T0" fmla="*/ 5 w 5"/>
                  <a:gd name="T1" fmla="*/ 0 h 77"/>
                  <a:gd name="T2" fmla="*/ 5 w 5"/>
                  <a:gd name="T3" fmla="*/ 77 h 77"/>
                  <a:gd name="T4" fmla="*/ 3 w 5"/>
                  <a:gd name="T5" fmla="*/ 77 h 77"/>
                  <a:gd name="T6" fmla="*/ 3 w 5"/>
                  <a:gd name="T7" fmla="*/ 77 h 77"/>
                  <a:gd name="T8" fmla="*/ 3 w 5"/>
                  <a:gd name="T9" fmla="*/ 72 h 77"/>
                  <a:gd name="T10" fmla="*/ 0 w 5"/>
                  <a:gd name="T11" fmla="*/ 68 h 77"/>
                  <a:gd name="T12" fmla="*/ 0 w 5"/>
                  <a:gd name="T13" fmla="*/ 68 h 77"/>
                  <a:gd name="T14" fmla="*/ 0 w 5"/>
                  <a:gd name="T15" fmla="*/ 68 h 77"/>
                  <a:gd name="T16" fmla="*/ 0 w 5"/>
                  <a:gd name="T17" fmla="*/ 4 h 77"/>
                  <a:gd name="T18" fmla="*/ 3 w 5"/>
                  <a:gd name="T19" fmla="*/ 4 h 77"/>
                  <a:gd name="T20" fmla="*/ 3 w 5"/>
                  <a:gd name="T21" fmla="*/ 4 h 77"/>
                  <a:gd name="T22" fmla="*/ 3 w 5"/>
                  <a:gd name="T23" fmla="*/ 0 h 77"/>
                  <a:gd name="T24" fmla="*/ 5 w 5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" h="77">
                    <a:moveTo>
                      <a:pt x="5" y="0"/>
                    </a:moveTo>
                    <a:lnTo>
                      <a:pt x="5" y="77"/>
                    </a:lnTo>
                    <a:lnTo>
                      <a:pt x="3" y="77"/>
                    </a:lnTo>
                    <a:lnTo>
                      <a:pt x="3" y="72"/>
                    </a:lnTo>
                    <a:lnTo>
                      <a:pt x="0" y="68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" name="Freeform 104">
                <a:extLst>
                  <a:ext uri="{FF2B5EF4-FFF2-40B4-BE49-F238E27FC236}">
                    <a16:creationId xmlns:a16="http://schemas.microsoft.com/office/drawing/2014/main" id="{36EABF88-F43D-4CEE-9BAC-6194489C7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" y="457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0 h 4"/>
                  <a:gd name="T4" fmla="*/ 4 w 4"/>
                  <a:gd name="T5" fmla="*/ 4 h 4"/>
                  <a:gd name="T6" fmla="*/ 1 w 4"/>
                  <a:gd name="T7" fmla="*/ 4 h 4"/>
                  <a:gd name="T8" fmla="*/ 0 w 4"/>
                  <a:gd name="T9" fmla="*/ 4 h 4"/>
                  <a:gd name="T10" fmla="*/ 0 w 4"/>
                  <a:gd name="T11" fmla="*/ 0 h 4"/>
                  <a:gd name="T12" fmla="*/ 4 w 4"/>
                  <a:gd name="T13" fmla="*/ 0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" name="Freeform 105">
                <a:extLst>
                  <a:ext uri="{FF2B5EF4-FFF2-40B4-BE49-F238E27FC236}">
                    <a16:creationId xmlns:a16="http://schemas.microsoft.com/office/drawing/2014/main" id="{62568EFE-DA0F-43B1-8548-4B4398C12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" y="525"/>
                <a:ext cx="3" cy="9"/>
              </a:xfrm>
              <a:custGeom>
                <a:avLst/>
                <a:gdLst>
                  <a:gd name="T0" fmla="*/ 0 w 3"/>
                  <a:gd name="T1" fmla="*/ 0 h 9"/>
                  <a:gd name="T2" fmla="*/ 0 w 3"/>
                  <a:gd name="T3" fmla="*/ 0 h 9"/>
                  <a:gd name="T4" fmla="*/ 3 w 3"/>
                  <a:gd name="T5" fmla="*/ 4 h 9"/>
                  <a:gd name="T6" fmla="*/ 3 w 3"/>
                  <a:gd name="T7" fmla="*/ 9 h 9"/>
                  <a:gd name="T8" fmla="*/ 0 w 3"/>
                  <a:gd name="T9" fmla="*/ 9 h 9"/>
                  <a:gd name="T10" fmla="*/ 0 w 3"/>
                  <a:gd name="T11" fmla="*/ 5 h 9"/>
                  <a:gd name="T12" fmla="*/ 0 w 3"/>
                  <a:gd name="T13" fmla="*/ 0 h 9"/>
                  <a:gd name="T14" fmla="*/ 0 w 3"/>
                  <a:gd name="T15" fmla="*/ 0 h 9"/>
                  <a:gd name="T16" fmla="*/ 0 w 3"/>
                  <a:gd name="T17" fmla="*/ 0 h 9"/>
                  <a:gd name="T18" fmla="*/ 0 w 3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" h="9">
                    <a:moveTo>
                      <a:pt x="0" y="0"/>
                    </a:moveTo>
                    <a:lnTo>
                      <a:pt x="0" y="0"/>
                    </a:lnTo>
                    <a:lnTo>
                      <a:pt x="3" y="4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" name="Rectangle 106">
                <a:extLst>
                  <a:ext uri="{FF2B5EF4-FFF2-40B4-BE49-F238E27FC236}">
                    <a16:creationId xmlns:a16="http://schemas.microsoft.com/office/drawing/2014/main" id="{2AD197D3-4440-41ED-8C46-FFA7A4CFA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" y="530"/>
                <a:ext cx="1" cy="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47" name="Freeform 107">
                <a:extLst>
                  <a:ext uri="{FF2B5EF4-FFF2-40B4-BE49-F238E27FC236}">
                    <a16:creationId xmlns:a16="http://schemas.microsoft.com/office/drawing/2014/main" id="{DA97808A-C0C9-4738-AB5F-F612BEE09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" y="522"/>
                <a:ext cx="4" cy="12"/>
              </a:xfrm>
              <a:custGeom>
                <a:avLst/>
                <a:gdLst>
                  <a:gd name="T0" fmla="*/ 4 w 4"/>
                  <a:gd name="T1" fmla="*/ 3 h 12"/>
                  <a:gd name="T2" fmla="*/ 4 w 4"/>
                  <a:gd name="T3" fmla="*/ 8 h 12"/>
                  <a:gd name="T4" fmla="*/ 3 w 4"/>
                  <a:gd name="T5" fmla="*/ 8 h 12"/>
                  <a:gd name="T6" fmla="*/ 3 w 4"/>
                  <a:gd name="T7" fmla="*/ 12 h 12"/>
                  <a:gd name="T8" fmla="*/ 3 w 4"/>
                  <a:gd name="T9" fmla="*/ 12 h 12"/>
                  <a:gd name="T10" fmla="*/ 3 w 4"/>
                  <a:gd name="T11" fmla="*/ 8 h 12"/>
                  <a:gd name="T12" fmla="*/ 0 w 4"/>
                  <a:gd name="T13" fmla="*/ 4 h 12"/>
                  <a:gd name="T14" fmla="*/ 0 w 4"/>
                  <a:gd name="T15" fmla="*/ 0 h 12"/>
                  <a:gd name="T16" fmla="*/ 0 w 4"/>
                  <a:gd name="T17" fmla="*/ 0 h 12"/>
                  <a:gd name="T18" fmla="*/ 4 w 4"/>
                  <a:gd name="T19" fmla="*/ 3 h 12"/>
                  <a:gd name="T20" fmla="*/ 4 w 4"/>
                  <a:gd name="T21" fmla="*/ 3 h 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" h="12">
                    <a:moveTo>
                      <a:pt x="4" y="3"/>
                    </a:moveTo>
                    <a:lnTo>
                      <a:pt x="4" y="8"/>
                    </a:lnTo>
                    <a:lnTo>
                      <a:pt x="3" y="8"/>
                    </a:lnTo>
                    <a:lnTo>
                      <a:pt x="3" y="12"/>
                    </a:lnTo>
                    <a:lnTo>
                      <a:pt x="3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8" name="Freeform 108">
                <a:extLst>
                  <a:ext uri="{FF2B5EF4-FFF2-40B4-BE49-F238E27FC236}">
                    <a16:creationId xmlns:a16="http://schemas.microsoft.com/office/drawing/2014/main" id="{E3A8EE4C-9D70-4E67-B4FB-068E0B91C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" y="526"/>
                <a:ext cx="3" cy="8"/>
              </a:xfrm>
              <a:custGeom>
                <a:avLst/>
                <a:gdLst>
                  <a:gd name="T0" fmla="*/ 0 w 3"/>
                  <a:gd name="T1" fmla="*/ 0 h 8"/>
                  <a:gd name="T2" fmla="*/ 0 w 3"/>
                  <a:gd name="T3" fmla="*/ 0 h 8"/>
                  <a:gd name="T4" fmla="*/ 3 w 3"/>
                  <a:gd name="T5" fmla="*/ 4 h 8"/>
                  <a:gd name="T6" fmla="*/ 3 w 3"/>
                  <a:gd name="T7" fmla="*/ 8 h 8"/>
                  <a:gd name="T8" fmla="*/ 0 w 3"/>
                  <a:gd name="T9" fmla="*/ 8 h 8"/>
                  <a:gd name="T10" fmla="*/ 0 w 3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lnTo>
                      <a:pt x="0" y="0"/>
                    </a:lnTo>
                    <a:lnTo>
                      <a:pt x="3" y="4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9" name="Freeform 109">
                <a:extLst>
                  <a:ext uri="{FF2B5EF4-FFF2-40B4-BE49-F238E27FC236}">
                    <a16:creationId xmlns:a16="http://schemas.microsoft.com/office/drawing/2014/main" id="{AB9DB455-B211-44BB-BD11-87B7DE464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" y="450"/>
                <a:ext cx="60" cy="72"/>
              </a:xfrm>
              <a:custGeom>
                <a:avLst/>
                <a:gdLst>
                  <a:gd name="T0" fmla="*/ 60 w 60"/>
                  <a:gd name="T1" fmla="*/ 16 h 72"/>
                  <a:gd name="T2" fmla="*/ 60 w 60"/>
                  <a:gd name="T3" fmla="*/ 72 h 72"/>
                  <a:gd name="T4" fmla="*/ 60 w 60"/>
                  <a:gd name="T5" fmla="*/ 72 h 72"/>
                  <a:gd name="T6" fmla="*/ 49 w 60"/>
                  <a:gd name="T7" fmla="*/ 68 h 72"/>
                  <a:gd name="T8" fmla="*/ 49 w 60"/>
                  <a:gd name="T9" fmla="*/ 68 h 72"/>
                  <a:gd name="T10" fmla="*/ 41 w 60"/>
                  <a:gd name="T11" fmla="*/ 65 h 72"/>
                  <a:gd name="T12" fmla="*/ 29 w 60"/>
                  <a:gd name="T13" fmla="*/ 65 h 72"/>
                  <a:gd name="T14" fmla="*/ 29 w 60"/>
                  <a:gd name="T15" fmla="*/ 65 h 72"/>
                  <a:gd name="T16" fmla="*/ 17 w 60"/>
                  <a:gd name="T17" fmla="*/ 65 h 72"/>
                  <a:gd name="T18" fmla="*/ 6 w 60"/>
                  <a:gd name="T19" fmla="*/ 68 h 72"/>
                  <a:gd name="T20" fmla="*/ 6 w 60"/>
                  <a:gd name="T21" fmla="*/ 68 h 72"/>
                  <a:gd name="T22" fmla="*/ 0 w 60"/>
                  <a:gd name="T23" fmla="*/ 70 h 72"/>
                  <a:gd name="T24" fmla="*/ 0 w 60"/>
                  <a:gd name="T25" fmla="*/ 10 h 72"/>
                  <a:gd name="T26" fmla="*/ 0 w 60"/>
                  <a:gd name="T27" fmla="*/ 10 h 72"/>
                  <a:gd name="T28" fmla="*/ 1 w 60"/>
                  <a:gd name="T29" fmla="*/ 7 h 72"/>
                  <a:gd name="T30" fmla="*/ 1 w 60"/>
                  <a:gd name="T31" fmla="*/ 7 h 72"/>
                  <a:gd name="T32" fmla="*/ 7 w 60"/>
                  <a:gd name="T33" fmla="*/ 4 h 72"/>
                  <a:gd name="T34" fmla="*/ 13 w 60"/>
                  <a:gd name="T35" fmla="*/ 3 h 72"/>
                  <a:gd name="T36" fmla="*/ 13 w 60"/>
                  <a:gd name="T37" fmla="*/ 3 h 72"/>
                  <a:gd name="T38" fmla="*/ 21 w 60"/>
                  <a:gd name="T39" fmla="*/ 2 h 72"/>
                  <a:gd name="T40" fmla="*/ 29 w 60"/>
                  <a:gd name="T41" fmla="*/ 0 h 72"/>
                  <a:gd name="T42" fmla="*/ 29 w 60"/>
                  <a:gd name="T43" fmla="*/ 0 h 72"/>
                  <a:gd name="T44" fmla="*/ 42 w 60"/>
                  <a:gd name="T45" fmla="*/ 2 h 72"/>
                  <a:gd name="T46" fmla="*/ 52 w 60"/>
                  <a:gd name="T47" fmla="*/ 4 h 72"/>
                  <a:gd name="T48" fmla="*/ 52 w 60"/>
                  <a:gd name="T49" fmla="*/ 4 h 72"/>
                  <a:gd name="T50" fmla="*/ 57 w 60"/>
                  <a:gd name="T51" fmla="*/ 9 h 72"/>
                  <a:gd name="T52" fmla="*/ 57 w 60"/>
                  <a:gd name="T53" fmla="*/ 9 h 72"/>
                  <a:gd name="T54" fmla="*/ 59 w 60"/>
                  <a:gd name="T55" fmla="*/ 11 h 72"/>
                  <a:gd name="T56" fmla="*/ 59 w 60"/>
                  <a:gd name="T57" fmla="*/ 16 h 72"/>
                  <a:gd name="T58" fmla="*/ 60 w 60"/>
                  <a:gd name="T59" fmla="*/ 16 h 7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" h="72">
                    <a:moveTo>
                      <a:pt x="60" y="16"/>
                    </a:moveTo>
                    <a:lnTo>
                      <a:pt x="60" y="72"/>
                    </a:lnTo>
                    <a:lnTo>
                      <a:pt x="49" y="68"/>
                    </a:lnTo>
                    <a:lnTo>
                      <a:pt x="41" y="65"/>
                    </a:lnTo>
                    <a:lnTo>
                      <a:pt x="29" y="65"/>
                    </a:lnTo>
                    <a:lnTo>
                      <a:pt x="17" y="65"/>
                    </a:lnTo>
                    <a:lnTo>
                      <a:pt x="6" y="68"/>
                    </a:lnTo>
                    <a:lnTo>
                      <a:pt x="0" y="7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7" y="4"/>
                    </a:lnTo>
                    <a:lnTo>
                      <a:pt x="13" y="3"/>
                    </a:lnTo>
                    <a:lnTo>
                      <a:pt x="21" y="2"/>
                    </a:lnTo>
                    <a:lnTo>
                      <a:pt x="29" y="0"/>
                    </a:lnTo>
                    <a:lnTo>
                      <a:pt x="42" y="2"/>
                    </a:lnTo>
                    <a:lnTo>
                      <a:pt x="52" y="4"/>
                    </a:lnTo>
                    <a:lnTo>
                      <a:pt x="57" y="9"/>
                    </a:lnTo>
                    <a:lnTo>
                      <a:pt x="59" y="11"/>
                    </a:lnTo>
                    <a:lnTo>
                      <a:pt x="59" y="16"/>
                    </a:lnTo>
                    <a:lnTo>
                      <a:pt x="60" y="16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0" name="Freeform 110">
                <a:extLst>
                  <a:ext uri="{FF2B5EF4-FFF2-40B4-BE49-F238E27FC236}">
                    <a16:creationId xmlns:a16="http://schemas.microsoft.com/office/drawing/2014/main" id="{77EA2E33-0F74-460C-96C1-18BE57FFD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" y="321"/>
                <a:ext cx="60" cy="55"/>
              </a:xfrm>
              <a:custGeom>
                <a:avLst/>
                <a:gdLst>
                  <a:gd name="T0" fmla="*/ 60 w 60"/>
                  <a:gd name="T1" fmla="*/ 27 h 55"/>
                  <a:gd name="T2" fmla="*/ 60 w 60"/>
                  <a:gd name="T3" fmla="*/ 55 h 55"/>
                  <a:gd name="T4" fmla="*/ 31 w 60"/>
                  <a:gd name="T5" fmla="*/ 41 h 55"/>
                  <a:gd name="T6" fmla="*/ 0 w 60"/>
                  <a:gd name="T7" fmla="*/ 27 h 55"/>
                  <a:gd name="T8" fmla="*/ 31 w 60"/>
                  <a:gd name="T9" fmla="*/ 14 h 55"/>
                  <a:gd name="T10" fmla="*/ 60 w 60"/>
                  <a:gd name="T11" fmla="*/ 0 h 55"/>
                  <a:gd name="T12" fmla="*/ 60 w 60"/>
                  <a:gd name="T13" fmla="*/ 2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55">
                    <a:moveTo>
                      <a:pt x="60" y="27"/>
                    </a:moveTo>
                    <a:lnTo>
                      <a:pt x="60" y="55"/>
                    </a:lnTo>
                    <a:lnTo>
                      <a:pt x="31" y="41"/>
                    </a:lnTo>
                    <a:lnTo>
                      <a:pt x="0" y="27"/>
                    </a:lnTo>
                    <a:lnTo>
                      <a:pt x="31" y="14"/>
                    </a:lnTo>
                    <a:lnTo>
                      <a:pt x="60" y="0"/>
                    </a:lnTo>
                    <a:lnTo>
                      <a:pt x="60" y="27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1" name="Freeform 111">
                <a:extLst>
                  <a:ext uri="{FF2B5EF4-FFF2-40B4-BE49-F238E27FC236}">
                    <a16:creationId xmlns:a16="http://schemas.microsoft.com/office/drawing/2014/main" id="{326C66B2-CD2E-4FF3-B3C0-9E6E1DFFD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" y="519"/>
                <a:ext cx="69" cy="20"/>
              </a:xfrm>
              <a:custGeom>
                <a:avLst/>
                <a:gdLst>
                  <a:gd name="T0" fmla="*/ 64 w 69"/>
                  <a:gd name="T1" fmla="*/ 15 h 20"/>
                  <a:gd name="T2" fmla="*/ 67 w 69"/>
                  <a:gd name="T3" fmla="*/ 15 h 20"/>
                  <a:gd name="T4" fmla="*/ 69 w 69"/>
                  <a:gd name="T5" fmla="*/ 15 h 20"/>
                  <a:gd name="T6" fmla="*/ 69 w 69"/>
                  <a:gd name="T7" fmla="*/ 20 h 20"/>
                  <a:gd name="T8" fmla="*/ 64 w 69"/>
                  <a:gd name="T9" fmla="*/ 20 h 20"/>
                  <a:gd name="T10" fmla="*/ 59 w 69"/>
                  <a:gd name="T11" fmla="*/ 20 h 20"/>
                  <a:gd name="T12" fmla="*/ 59 w 69"/>
                  <a:gd name="T13" fmla="*/ 15 h 20"/>
                  <a:gd name="T14" fmla="*/ 59 w 69"/>
                  <a:gd name="T15" fmla="*/ 15 h 20"/>
                  <a:gd name="T16" fmla="*/ 57 w 69"/>
                  <a:gd name="T17" fmla="*/ 11 h 20"/>
                  <a:gd name="T18" fmla="*/ 57 w 69"/>
                  <a:gd name="T19" fmla="*/ 11 h 20"/>
                  <a:gd name="T20" fmla="*/ 52 w 69"/>
                  <a:gd name="T21" fmla="*/ 8 h 20"/>
                  <a:gd name="T22" fmla="*/ 52 w 69"/>
                  <a:gd name="T23" fmla="*/ 8 h 20"/>
                  <a:gd name="T24" fmla="*/ 42 w 69"/>
                  <a:gd name="T25" fmla="*/ 4 h 20"/>
                  <a:gd name="T26" fmla="*/ 29 w 69"/>
                  <a:gd name="T27" fmla="*/ 4 h 20"/>
                  <a:gd name="T28" fmla="*/ 29 w 69"/>
                  <a:gd name="T29" fmla="*/ 4 h 20"/>
                  <a:gd name="T30" fmla="*/ 21 w 69"/>
                  <a:gd name="T31" fmla="*/ 4 h 20"/>
                  <a:gd name="T32" fmla="*/ 13 w 69"/>
                  <a:gd name="T33" fmla="*/ 6 h 20"/>
                  <a:gd name="T34" fmla="*/ 13 w 69"/>
                  <a:gd name="T35" fmla="*/ 6 h 20"/>
                  <a:gd name="T36" fmla="*/ 7 w 69"/>
                  <a:gd name="T37" fmla="*/ 8 h 20"/>
                  <a:gd name="T38" fmla="*/ 1 w 69"/>
                  <a:gd name="T39" fmla="*/ 10 h 20"/>
                  <a:gd name="T40" fmla="*/ 1 w 69"/>
                  <a:gd name="T41" fmla="*/ 10 h 20"/>
                  <a:gd name="T42" fmla="*/ 0 w 69"/>
                  <a:gd name="T43" fmla="*/ 13 h 20"/>
                  <a:gd name="T44" fmla="*/ 0 w 69"/>
                  <a:gd name="T45" fmla="*/ 7 h 20"/>
                  <a:gd name="T46" fmla="*/ 0 w 69"/>
                  <a:gd name="T47" fmla="*/ 7 h 20"/>
                  <a:gd name="T48" fmla="*/ 6 w 69"/>
                  <a:gd name="T49" fmla="*/ 4 h 20"/>
                  <a:gd name="T50" fmla="*/ 13 w 69"/>
                  <a:gd name="T51" fmla="*/ 1 h 20"/>
                  <a:gd name="T52" fmla="*/ 20 w 69"/>
                  <a:gd name="T53" fmla="*/ 0 h 20"/>
                  <a:gd name="T54" fmla="*/ 29 w 69"/>
                  <a:gd name="T55" fmla="*/ 0 h 20"/>
                  <a:gd name="T56" fmla="*/ 29 w 69"/>
                  <a:gd name="T57" fmla="*/ 0 h 20"/>
                  <a:gd name="T58" fmla="*/ 39 w 69"/>
                  <a:gd name="T59" fmla="*/ 0 h 20"/>
                  <a:gd name="T60" fmla="*/ 48 w 69"/>
                  <a:gd name="T61" fmla="*/ 1 h 20"/>
                  <a:gd name="T62" fmla="*/ 55 w 69"/>
                  <a:gd name="T63" fmla="*/ 4 h 20"/>
                  <a:gd name="T64" fmla="*/ 60 w 69"/>
                  <a:gd name="T65" fmla="*/ 7 h 20"/>
                  <a:gd name="T66" fmla="*/ 60 w 69"/>
                  <a:gd name="T67" fmla="*/ 15 h 20"/>
                  <a:gd name="T68" fmla="*/ 63 w 69"/>
                  <a:gd name="T69" fmla="*/ 15 h 20"/>
                  <a:gd name="T70" fmla="*/ 64 w 69"/>
                  <a:gd name="T71" fmla="*/ 15 h 2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9" h="20">
                    <a:moveTo>
                      <a:pt x="64" y="15"/>
                    </a:moveTo>
                    <a:lnTo>
                      <a:pt x="67" y="15"/>
                    </a:lnTo>
                    <a:lnTo>
                      <a:pt x="69" y="15"/>
                    </a:lnTo>
                    <a:lnTo>
                      <a:pt x="69" y="20"/>
                    </a:lnTo>
                    <a:lnTo>
                      <a:pt x="64" y="20"/>
                    </a:lnTo>
                    <a:lnTo>
                      <a:pt x="59" y="20"/>
                    </a:lnTo>
                    <a:lnTo>
                      <a:pt x="59" y="15"/>
                    </a:lnTo>
                    <a:lnTo>
                      <a:pt x="57" y="11"/>
                    </a:lnTo>
                    <a:lnTo>
                      <a:pt x="52" y="8"/>
                    </a:lnTo>
                    <a:lnTo>
                      <a:pt x="42" y="4"/>
                    </a:lnTo>
                    <a:lnTo>
                      <a:pt x="29" y="4"/>
                    </a:lnTo>
                    <a:lnTo>
                      <a:pt x="21" y="4"/>
                    </a:lnTo>
                    <a:lnTo>
                      <a:pt x="13" y="6"/>
                    </a:lnTo>
                    <a:lnTo>
                      <a:pt x="7" y="8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6" y="4"/>
                    </a:lnTo>
                    <a:lnTo>
                      <a:pt x="13" y="1"/>
                    </a:lnTo>
                    <a:lnTo>
                      <a:pt x="20" y="0"/>
                    </a:lnTo>
                    <a:lnTo>
                      <a:pt x="29" y="0"/>
                    </a:lnTo>
                    <a:lnTo>
                      <a:pt x="39" y="0"/>
                    </a:lnTo>
                    <a:lnTo>
                      <a:pt x="48" y="1"/>
                    </a:lnTo>
                    <a:lnTo>
                      <a:pt x="55" y="4"/>
                    </a:lnTo>
                    <a:lnTo>
                      <a:pt x="60" y="7"/>
                    </a:lnTo>
                    <a:lnTo>
                      <a:pt x="60" y="15"/>
                    </a:lnTo>
                    <a:lnTo>
                      <a:pt x="63" y="15"/>
                    </a:lnTo>
                    <a:lnTo>
                      <a:pt x="64" y="1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2" name="Freeform 112">
                <a:extLst>
                  <a:ext uri="{FF2B5EF4-FFF2-40B4-BE49-F238E27FC236}">
                    <a16:creationId xmlns:a16="http://schemas.microsoft.com/office/drawing/2014/main" id="{BB17CC86-A08A-486B-8B3D-2BF0D611F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" y="515"/>
                <a:ext cx="60" cy="11"/>
              </a:xfrm>
              <a:custGeom>
                <a:avLst/>
                <a:gdLst>
                  <a:gd name="T0" fmla="*/ 60 w 60"/>
                  <a:gd name="T1" fmla="*/ 7 h 11"/>
                  <a:gd name="T2" fmla="*/ 60 w 60"/>
                  <a:gd name="T3" fmla="*/ 11 h 11"/>
                  <a:gd name="T4" fmla="*/ 60 w 60"/>
                  <a:gd name="T5" fmla="*/ 11 h 11"/>
                  <a:gd name="T6" fmla="*/ 55 w 60"/>
                  <a:gd name="T7" fmla="*/ 8 h 11"/>
                  <a:gd name="T8" fmla="*/ 48 w 60"/>
                  <a:gd name="T9" fmla="*/ 5 h 11"/>
                  <a:gd name="T10" fmla="*/ 39 w 60"/>
                  <a:gd name="T11" fmla="*/ 4 h 11"/>
                  <a:gd name="T12" fmla="*/ 29 w 60"/>
                  <a:gd name="T13" fmla="*/ 4 h 11"/>
                  <a:gd name="T14" fmla="*/ 29 w 60"/>
                  <a:gd name="T15" fmla="*/ 4 h 11"/>
                  <a:gd name="T16" fmla="*/ 20 w 60"/>
                  <a:gd name="T17" fmla="*/ 4 h 11"/>
                  <a:gd name="T18" fmla="*/ 13 w 60"/>
                  <a:gd name="T19" fmla="*/ 5 h 11"/>
                  <a:gd name="T20" fmla="*/ 6 w 60"/>
                  <a:gd name="T21" fmla="*/ 8 h 11"/>
                  <a:gd name="T22" fmla="*/ 0 w 60"/>
                  <a:gd name="T23" fmla="*/ 11 h 11"/>
                  <a:gd name="T24" fmla="*/ 0 w 60"/>
                  <a:gd name="T25" fmla="*/ 5 h 11"/>
                  <a:gd name="T26" fmla="*/ 0 w 60"/>
                  <a:gd name="T27" fmla="*/ 5 h 11"/>
                  <a:gd name="T28" fmla="*/ 6 w 60"/>
                  <a:gd name="T29" fmla="*/ 3 h 11"/>
                  <a:gd name="T30" fmla="*/ 6 w 60"/>
                  <a:gd name="T31" fmla="*/ 3 h 11"/>
                  <a:gd name="T32" fmla="*/ 17 w 60"/>
                  <a:gd name="T33" fmla="*/ 0 h 11"/>
                  <a:gd name="T34" fmla="*/ 29 w 60"/>
                  <a:gd name="T35" fmla="*/ 0 h 11"/>
                  <a:gd name="T36" fmla="*/ 29 w 60"/>
                  <a:gd name="T37" fmla="*/ 0 h 11"/>
                  <a:gd name="T38" fmla="*/ 41 w 60"/>
                  <a:gd name="T39" fmla="*/ 0 h 11"/>
                  <a:gd name="T40" fmla="*/ 49 w 60"/>
                  <a:gd name="T41" fmla="*/ 3 h 11"/>
                  <a:gd name="T42" fmla="*/ 49 w 60"/>
                  <a:gd name="T43" fmla="*/ 3 h 11"/>
                  <a:gd name="T44" fmla="*/ 60 w 60"/>
                  <a:gd name="T45" fmla="*/ 7 h 11"/>
                  <a:gd name="T46" fmla="*/ 60 w 60"/>
                  <a:gd name="T47" fmla="*/ 7 h 1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0" h="11">
                    <a:moveTo>
                      <a:pt x="60" y="7"/>
                    </a:moveTo>
                    <a:lnTo>
                      <a:pt x="60" y="11"/>
                    </a:lnTo>
                    <a:lnTo>
                      <a:pt x="55" y="8"/>
                    </a:lnTo>
                    <a:lnTo>
                      <a:pt x="48" y="5"/>
                    </a:lnTo>
                    <a:lnTo>
                      <a:pt x="39" y="4"/>
                    </a:lnTo>
                    <a:lnTo>
                      <a:pt x="29" y="4"/>
                    </a:lnTo>
                    <a:lnTo>
                      <a:pt x="20" y="4"/>
                    </a:lnTo>
                    <a:lnTo>
                      <a:pt x="13" y="5"/>
                    </a:lnTo>
                    <a:lnTo>
                      <a:pt x="6" y="8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6" y="3"/>
                    </a:lnTo>
                    <a:lnTo>
                      <a:pt x="17" y="0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49" y="3"/>
                    </a:lnTo>
                    <a:lnTo>
                      <a:pt x="60" y="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" name="Freeform 113">
                <a:extLst>
                  <a:ext uri="{FF2B5EF4-FFF2-40B4-BE49-F238E27FC236}">
                    <a16:creationId xmlns:a16="http://schemas.microsoft.com/office/drawing/2014/main" id="{50D31564-AABC-43DC-9BE1-23CAB5EF0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" y="446"/>
                <a:ext cx="67" cy="79"/>
              </a:xfrm>
              <a:custGeom>
                <a:avLst/>
                <a:gdLst>
                  <a:gd name="T0" fmla="*/ 1 w 67"/>
                  <a:gd name="T1" fmla="*/ 13 h 79"/>
                  <a:gd name="T2" fmla="*/ 1 w 67"/>
                  <a:gd name="T3" fmla="*/ 13 h 79"/>
                  <a:gd name="T4" fmla="*/ 1 w 67"/>
                  <a:gd name="T5" fmla="*/ 11 h 79"/>
                  <a:gd name="T6" fmla="*/ 1 w 67"/>
                  <a:gd name="T7" fmla="*/ 11 h 79"/>
                  <a:gd name="T8" fmla="*/ 1 w 67"/>
                  <a:gd name="T9" fmla="*/ 11 h 79"/>
                  <a:gd name="T10" fmla="*/ 1 w 67"/>
                  <a:gd name="T11" fmla="*/ 11 h 79"/>
                  <a:gd name="T12" fmla="*/ 0 w 67"/>
                  <a:gd name="T13" fmla="*/ 10 h 79"/>
                  <a:gd name="T14" fmla="*/ 0 w 67"/>
                  <a:gd name="T15" fmla="*/ 10 h 79"/>
                  <a:gd name="T16" fmla="*/ 6 w 67"/>
                  <a:gd name="T17" fmla="*/ 6 h 79"/>
                  <a:gd name="T18" fmla="*/ 13 w 67"/>
                  <a:gd name="T19" fmla="*/ 3 h 79"/>
                  <a:gd name="T20" fmla="*/ 23 w 67"/>
                  <a:gd name="T21" fmla="*/ 1 h 79"/>
                  <a:gd name="T22" fmla="*/ 32 w 67"/>
                  <a:gd name="T23" fmla="*/ 0 h 79"/>
                  <a:gd name="T24" fmla="*/ 32 w 67"/>
                  <a:gd name="T25" fmla="*/ 0 h 79"/>
                  <a:gd name="T26" fmla="*/ 45 w 67"/>
                  <a:gd name="T27" fmla="*/ 1 h 79"/>
                  <a:gd name="T28" fmla="*/ 56 w 67"/>
                  <a:gd name="T29" fmla="*/ 4 h 79"/>
                  <a:gd name="T30" fmla="*/ 60 w 67"/>
                  <a:gd name="T31" fmla="*/ 7 h 79"/>
                  <a:gd name="T32" fmla="*/ 63 w 67"/>
                  <a:gd name="T33" fmla="*/ 10 h 79"/>
                  <a:gd name="T34" fmla="*/ 66 w 67"/>
                  <a:gd name="T35" fmla="*/ 13 h 79"/>
                  <a:gd name="T36" fmla="*/ 66 w 67"/>
                  <a:gd name="T37" fmla="*/ 15 h 79"/>
                  <a:gd name="T38" fmla="*/ 67 w 67"/>
                  <a:gd name="T39" fmla="*/ 15 h 79"/>
                  <a:gd name="T40" fmla="*/ 67 w 67"/>
                  <a:gd name="T41" fmla="*/ 79 h 79"/>
                  <a:gd name="T42" fmla="*/ 67 w 67"/>
                  <a:gd name="T43" fmla="*/ 79 h 79"/>
                  <a:gd name="T44" fmla="*/ 63 w 67"/>
                  <a:gd name="T45" fmla="*/ 76 h 79"/>
                  <a:gd name="T46" fmla="*/ 63 w 67"/>
                  <a:gd name="T47" fmla="*/ 20 h 79"/>
                  <a:gd name="T48" fmla="*/ 62 w 67"/>
                  <a:gd name="T49" fmla="*/ 20 h 79"/>
                  <a:gd name="T50" fmla="*/ 62 w 67"/>
                  <a:gd name="T51" fmla="*/ 15 h 79"/>
                  <a:gd name="T52" fmla="*/ 62 w 67"/>
                  <a:gd name="T53" fmla="*/ 15 h 79"/>
                  <a:gd name="T54" fmla="*/ 60 w 67"/>
                  <a:gd name="T55" fmla="*/ 13 h 79"/>
                  <a:gd name="T56" fmla="*/ 60 w 67"/>
                  <a:gd name="T57" fmla="*/ 13 h 79"/>
                  <a:gd name="T58" fmla="*/ 55 w 67"/>
                  <a:gd name="T59" fmla="*/ 8 h 79"/>
                  <a:gd name="T60" fmla="*/ 55 w 67"/>
                  <a:gd name="T61" fmla="*/ 8 h 79"/>
                  <a:gd name="T62" fmla="*/ 45 w 67"/>
                  <a:gd name="T63" fmla="*/ 6 h 79"/>
                  <a:gd name="T64" fmla="*/ 32 w 67"/>
                  <a:gd name="T65" fmla="*/ 4 h 79"/>
                  <a:gd name="T66" fmla="*/ 32 w 67"/>
                  <a:gd name="T67" fmla="*/ 4 h 79"/>
                  <a:gd name="T68" fmla="*/ 24 w 67"/>
                  <a:gd name="T69" fmla="*/ 6 h 79"/>
                  <a:gd name="T70" fmla="*/ 16 w 67"/>
                  <a:gd name="T71" fmla="*/ 7 h 79"/>
                  <a:gd name="T72" fmla="*/ 16 w 67"/>
                  <a:gd name="T73" fmla="*/ 7 h 79"/>
                  <a:gd name="T74" fmla="*/ 10 w 67"/>
                  <a:gd name="T75" fmla="*/ 8 h 79"/>
                  <a:gd name="T76" fmla="*/ 4 w 67"/>
                  <a:gd name="T77" fmla="*/ 11 h 79"/>
                  <a:gd name="T78" fmla="*/ 4 w 67"/>
                  <a:gd name="T79" fmla="*/ 11 h 79"/>
                  <a:gd name="T80" fmla="*/ 3 w 67"/>
                  <a:gd name="T81" fmla="*/ 14 h 79"/>
                  <a:gd name="T82" fmla="*/ 3 w 67"/>
                  <a:gd name="T83" fmla="*/ 13 h 79"/>
                  <a:gd name="T84" fmla="*/ 1 w 67"/>
                  <a:gd name="T85" fmla="*/ 13 h 7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7" h="79">
                    <a:moveTo>
                      <a:pt x="1" y="13"/>
                    </a:move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6" y="6"/>
                    </a:lnTo>
                    <a:lnTo>
                      <a:pt x="13" y="3"/>
                    </a:lnTo>
                    <a:lnTo>
                      <a:pt x="23" y="1"/>
                    </a:lnTo>
                    <a:lnTo>
                      <a:pt x="32" y="0"/>
                    </a:lnTo>
                    <a:lnTo>
                      <a:pt x="45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3" y="10"/>
                    </a:lnTo>
                    <a:lnTo>
                      <a:pt x="66" y="13"/>
                    </a:lnTo>
                    <a:lnTo>
                      <a:pt x="66" y="15"/>
                    </a:lnTo>
                    <a:lnTo>
                      <a:pt x="67" y="15"/>
                    </a:lnTo>
                    <a:lnTo>
                      <a:pt x="67" y="79"/>
                    </a:lnTo>
                    <a:lnTo>
                      <a:pt x="63" y="76"/>
                    </a:lnTo>
                    <a:lnTo>
                      <a:pt x="63" y="20"/>
                    </a:lnTo>
                    <a:lnTo>
                      <a:pt x="62" y="20"/>
                    </a:lnTo>
                    <a:lnTo>
                      <a:pt x="62" y="15"/>
                    </a:lnTo>
                    <a:lnTo>
                      <a:pt x="60" y="13"/>
                    </a:lnTo>
                    <a:lnTo>
                      <a:pt x="55" y="8"/>
                    </a:lnTo>
                    <a:lnTo>
                      <a:pt x="45" y="6"/>
                    </a:lnTo>
                    <a:lnTo>
                      <a:pt x="32" y="4"/>
                    </a:lnTo>
                    <a:lnTo>
                      <a:pt x="24" y="6"/>
                    </a:lnTo>
                    <a:lnTo>
                      <a:pt x="16" y="7"/>
                    </a:lnTo>
                    <a:lnTo>
                      <a:pt x="10" y="8"/>
                    </a:lnTo>
                    <a:lnTo>
                      <a:pt x="4" y="11"/>
                    </a:lnTo>
                    <a:lnTo>
                      <a:pt x="3" y="14"/>
                    </a:lnTo>
                    <a:lnTo>
                      <a:pt x="3" y="13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4" name="Freeform 114">
                <a:extLst>
                  <a:ext uri="{FF2B5EF4-FFF2-40B4-BE49-F238E27FC236}">
                    <a16:creationId xmlns:a16="http://schemas.microsoft.com/office/drawing/2014/main" id="{51149E4A-C077-4BC0-A09C-A458E87DD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520"/>
                <a:ext cx="2" cy="6"/>
              </a:xfrm>
              <a:custGeom>
                <a:avLst/>
                <a:gdLst>
                  <a:gd name="T0" fmla="*/ 2 w 2"/>
                  <a:gd name="T1" fmla="*/ 0 h 6"/>
                  <a:gd name="T2" fmla="*/ 2 w 2"/>
                  <a:gd name="T3" fmla="*/ 6 h 6"/>
                  <a:gd name="T4" fmla="*/ 2 w 2"/>
                  <a:gd name="T5" fmla="*/ 6 h 6"/>
                  <a:gd name="T6" fmla="*/ 0 w 2"/>
                  <a:gd name="T7" fmla="*/ 6 h 6"/>
                  <a:gd name="T8" fmla="*/ 0 w 2"/>
                  <a:gd name="T9" fmla="*/ 2 h 6"/>
                  <a:gd name="T10" fmla="*/ 0 w 2"/>
                  <a:gd name="T11" fmla="*/ 2 h 6"/>
                  <a:gd name="T12" fmla="*/ 2 w 2"/>
                  <a:gd name="T13" fmla="*/ 0 h 6"/>
                  <a:gd name="T14" fmla="*/ 2 w 2"/>
                  <a:gd name="T15" fmla="*/ 0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lnTo>
                      <a:pt x="2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" name="Freeform 115">
                <a:extLst>
                  <a:ext uri="{FF2B5EF4-FFF2-40B4-BE49-F238E27FC236}">
                    <a16:creationId xmlns:a16="http://schemas.microsoft.com/office/drawing/2014/main" id="{26B36C24-1991-4D32-BA08-55AAC1675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460"/>
                <a:ext cx="2" cy="62"/>
              </a:xfrm>
              <a:custGeom>
                <a:avLst/>
                <a:gdLst>
                  <a:gd name="T0" fmla="*/ 2 w 2"/>
                  <a:gd name="T1" fmla="*/ 0 h 62"/>
                  <a:gd name="T2" fmla="*/ 2 w 2"/>
                  <a:gd name="T3" fmla="*/ 60 h 62"/>
                  <a:gd name="T4" fmla="*/ 2 w 2"/>
                  <a:gd name="T5" fmla="*/ 60 h 62"/>
                  <a:gd name="T6" fmla="*/ 0 w 2"/>
                  <a:gd name="T7" fmla="*/ 62 h 62"/>
                  <a:gd name="T8" fmla="*/ 0 w 2"/>
                  <a:gd name="T9" fmla="*/ 1 h 62"/>
                  <a:gd name="T10" fmla="*/ 0 w 2"/>
                  <a:gd name="T11" fmla="*/ 1 h 62"/>
                  <a:gd name="T12" fmla="*/ 0 w 2"/>
                  <a:gd name="T13" fmla="*/ 1 h 62"/>
                  <a:gd name="T14" fmla="*/ 2 w 2"/>
                  <a:gd name="T15" fmla="*/ 0 h 62"/>
                  <a:gd name="T16" fmla="*/ 2 w 2"/>
                  <a:gd name="T17" fmla="*/ 0 h 62"/>
                  <a:gd name="T18" fmla="*/ 2 w 2"/>
                  <a:gd name="T19" fmla="*/ 0 h 62"/>
                  <a:gd name="T20" fmla="*/ 2 w 2"/>
                  <a:gd name="T21" fmla="*/ 0 h 62"/>
                  <a:gd name="T22" fmla="*/ 2 w 2"/>
                  <a:gd name="T23" fmla="*/ 0 h 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" h="62">
                    <a:moveTo>
                      <a:pt x="2" y="0"/>
                    </a:moveTo>
                    <a:lnTo>
                      <a:pt x="2" y="60"/>
                    </a:lnTo>
                    <a:lnTo>
                      <a:pt x="0" y="62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6" name="Freeform 116">
                <a:extLst>
                  <a:ext uri="{FF2B5EF4-FFF2-40B4-BE49-F238E27FC236}">
                    <a16:creationId xmlns:a16="http://schemas.microsoft.com/office/drawing/2014/main" id="{4D886B52-9007-44AD-832B-9047801BE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459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  <a:gd name="T8" fmla="*/ 2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  <a:gd name="T14" fmla="*/ 0 w 2"/>
                  <a:gd name="T15" fmla="*/ 1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7" name="Freeform 117">
                <a:extLst>
                  <a:ext uri="{FF2B5EF4-FFF2-40B4-BE49-F238E27FC236}">
                    <a16:creationId xmlns:a16="http://schemas.microsoft.com/office/drawing/2014/main" id="{6365A856-7095-4321-A1B3-6D80EC0F4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526"/>
                <a:ext cx="2" cy="7"/>
              </a:xfrm>
              <a:custGeom>
                <a:avLst/>
                <a:gdLst>
                  <a:gd name="T0" fmla="*/ 2 w 2"/>
                  <a:gd name="T1" fmla="*/ 0 h 7"/>
                  <a:gd name="T2" fmla="*/ 2 w 2"/>
                  <a:gd name="T3" fmla="*/ 6 h 7"/>
                  <a:gd name="T4" fmla="*/ 2 w 2"/>
                  <a:gd name="T5" fmla="*/ 7 h 7"/>
                  <a:gd name="T6" fmla="*/ 0 w 2"/>
                  <a:gd name="T7" fmla="*/ 7 h 7"/>
                  <a:gd name="T8" fmla="*/ 0 w 2"/>
                  <a:gd name="T9" fmla="*/ 0 h 7"/>
                  <a:gd name="T10" fmla="*/ 0 w 2"/>
                  <a:gd name="T11" fmla="*/ 0 h 7"/>
                  <a:gd name="T12" fmla="*/ 2 w 2"/>
                  <a:gd name="T13" fmla="*/ 0 h 7"/>
                  <a:gd name="T14" fmla="*/ 2 w 2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lnTo>
                      <a:pt x="2" y="6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8" name="Freeform 118">
                <a:extLst>
                  <a:ext uri="{FF2B5EF4-FFF2-40B4-BE49-F238E27FC236}">
                    <a16:creationId xmlns:a16="http://schemas.microsoft.com/office/drawing/2014/main" id="{61076DB8-52A0-4D3F-AE86-15472504F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46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0 w 2"/>
                  <a:gd name="T5" fmla="*/ 2 w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9" name="Freeform 119">
                <a:extLst>
                  <a:ext uri="{FF2B5EF4-FFF2-40B4-BE49-F238E27FC236}">
                    <a16:creationId xmlns:a16="http://schemas.microsoft.com/office/drawing/2014/main" id="{83A996DE-7E7A-4E0A-8772-3F2E6C269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460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0 h 1"/>
                  <a:gd name="T8" fmla="*/ 2 w 2"/>
                  <a:gd name="T9" fmla="*/ 0 h 1"/>
                  <a:gd name="T10" fmla="*/ 0 w 2"/>
                  <a:gd name="T11" fmla="*/ 1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0" name="Rectangle 120">
                <a:extLst>
                  <a:ext uri="{FF2B5EF4-FFF2-40B4-BE49-F238E27FC236}">
                    <a16:creationId xmlns:a16="http://schemas.microsoft.com/office/drawing/2014/main" id="{B693AB53-CF6B-4973-B970-502217F9A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" y="533"/>
                <a:ext cx="2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pic>
            <p:nvPicPr>
              <p:cNvPr id="161" name="Picture 121">
                <a:extLst>
                  <a:ext uri="{FF2B5EF4-FFF2-40B4-BE49-F238E27FC236}">
                    <a16:creationId xmlns:a16="http://schemas.microsoft.com/office/drawing/2014/main" id="{6A8514A8-8791-45D2-9221-87456DDF1D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" y="4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2" name="Rectangle 122">
                <a:extLst>
                  <a:ext uri="{FF2B5EF4-FFF2-40B4-BE49-F238E27FC236}">
                    <a16:creationId xmlns:a16="http://schemas.microsoft.com/office/drawing/2014/main" id="{26DFE06C-75F2-4128-B7A3-5CD8FA91E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" y="533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63" name="Freeform 123">
                <a:extLst>
                  <a:ext uri="{FF2B5EF4-FFF2-40B4-BE49-F238E27FC236}">
                    <a16:creationId xmlns:a16="http://schemas.microsoft.com/office/drawing/2014/main" id="{8CBA7394-EA12-4710-A29C-8BD19DD8C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526"/>
                <a:ext cx="0" cy="7"/>
              </a:xfrm>
              <a:custGeom>
                <a:avLst/>
                <a:gdLst>
                  <a:gd name="T0" fmla="*/ 0 h 7"/>
                  <a:gd name="T1" fmla="*/ 7 h 7"/>
                  <a:gd name="T2" fmla="*/ 7 h 7"/>
                  <a:gd name="T3" fmla="*/ 7 h 7"/>
                  <a:gd name="T4" fmla="*/ 7 h 7"/>
                  <a:gd name="T5" fmla="*/ 7 h 7"/>
                  <a:gd name="T6" fmla="*/ 4 h 7"/>
                  <a:gd name="T7" fmla="*/ 1 h 7"/>
                  <a:gd name="T8" fmla="*/ 1 h 7"/>
                  <a:gd name="T9" fmla="*/ 0 h 7"/>
                  <a:gd name="T10" fmla="*/ 0 h 7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</a:gdLst>
                <a:ahLst/>
                <a:cxnLst>
                  <a:cxn ang="T11">
                    <a:pos x="0" y="T0"/>
                  </a:cxn>
                  <a:cxn ang="T12">
                    <a:pos x="0" y="T1"/>
                  </a:cxn>
                  <a:cxn ang="T13">
                    <a:pos x="0" y="T2"/>
                  </a:cxn>
                  <a:cxn ang="T14">
                    <a:pos x="0" y="T3"/>
                  </a:cxn>
                  <a:cxn ang="T15">
                    <a:pos x="0" y="T4"/>
                  </a:cxn>
                  <a:cxn ang="T16">
                    <a:pos x="0" y="T5"/>
                  </a:cxn>
                  <a:cxn ang="T17">
                    <a:pos x="0" y="T6"/>
                  </a:cxn>
                  <a:cxn ang="T18">
                    <a:pos x="0" y="T7"/>
                  </a:cxn>
                  <a:cxn ang="T19">
                    <a:pos x="0" y="T8"/>
                  </a:cxn>
                  <a:cxn ang="T20">
                    <a:pos x="0" y="T9"/>
                  </a:cxn>
                  <a:cxn ang="T21">
                    <a:pos x="0" y="T1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7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" name="Freeform 124">
                <a:extLst>
                  <a:ext uri="{FF2B5EF4-FFF2-40B4-BE49-F238E27FC236}">
                    <a16:creationId xmlns:a16="http://schemas.microsoft.com/office/drawing/2014/main" id="{6FBBE48B-83E8-4DA8-B183-49AFEE482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522"/>
                <a:ext cx="0" cy="5"/>
              </a:xfrm>
              <a:custGeom>
                <a:avLst/>
                <a:gdLst>
                  <a:gd name="T0" fmla="*/ 0 h 5"/>
                  <a:gd name="T1" fmla="*/ 4 h 5"/>
                  <a:gd name="T2" fmla="*/ 4 h 5"/>
                  <a:gd name="T3" fmla="*/ 5 h 5"/>
                  <a:gd name="T4" fmla="*/ 0 h 5"/>
                  <a:gd name="T5" fmla="*/ 0 h 5"/>
                  <a:gd name="T6" fmla="*/ 0 h 5"/>
                  <a:gd name="T7" fmla="*/ 0 h 5"/>
                  <a:gd name="T8" fmla="*/ 0 h 5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9">
                    <a:pos x="0" y="T0"/>
                  </a:cxn>
                  <a:cxn ang="T10">
                    <a:pos x="0" y="T1"/>
                  </a:cxn>
                  <a:cxn ang="T11">
                    <a:pos x="0" y="T2"/>
                  </a:cxn>
                  <a:cxn ang="T12">
                    <a:pos x="0" y="T3"/>
                  </a:cxn>
                  <a:cxn ang="T13">
                    <a:pos x="0" y="T4"/>
                  </a:cxn>
                  <a:cxn ang="T14">
                    <a:pos x="0" y="T5"/>
                  </a:cxn>
                  <a:cxn ang="T15">
                    <a:pos x="0" y="T6"/>
                  </a:cxn>
                  <a:cxn ang="T16">
                    <a:pos x="0" y="T7"/>
                  </a:cxn>
                  <a:cxn ang="T17">
                    <a:pos x="0" y="T8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4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5" name="Freeform 125">
                <a:extLst>
                  <a:ext uri="{FF2B5EF4-FFF2-40B4-BE49-F238E27FC236}">
                    <a16:creationId xmlns:a16="http://schemas.microsoft.com/office/drawing/2014/main" id="{7F8A43F1-BA04-4285-9D06-B8A0B2CA3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461"/>
                <a:ext cx="0" cy="61"/>
              </a:xfrm>
              <a:custGeom>
                <a:avLst/>
                <a:gdLst>
                  <a:gd name="T0" fmla="*/ 0 h 61"/>
                  <a:gd name="T1" fmla="*/ 61 h 61"/>
                  <a:gd name="T2" fmla="*/ 61 h 61"/>
                  <a:gd name="T3" fmla="*/ 61 h 61"/>
                  <a:gd name="T4" fmla="*/ 0 h 61"/>
                  <a:gd name="T5" fmla="*/ 0 h 61"/>
                  <a:gd name="T6" fmla="*/ 0 h 61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</a:gdLst>
                <a:ahLst/>
                <a:cxnLst>
                  <a:cxn ang="T7">
                    <a:pos x="0" y="T0"/>
                  </a:cxn>
                  <a:cxn ang="T8">
                    <a:pos x="0" y="T1"/>
                  </a:cxn>
                  <a:cxn ang="T9">
                    <a:pos x="0" y="T2"/>
                  </a:cxn>
                  <a:cxn ang="T10">
                    <a:pos x="0" y="T3"/>
                  </a:cxn>
                  <a:cxn ang="T11">
                    <a:pos x="0" y="T4"/>
                  </a:cxn>
                  <a:cxn ang="T12">
                    <a:pos x="0" y="T5"/>
                  </a:cxn>
                  <a:cxn ang="T13">
                    <a:pos x="0" y="T6"/>
                  </a:cxn>
                </a:cxnLst>
                <a:rect l="0" t="0" r="r" b="b"/>
                <a:pathLst>
                  <a:path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6" name="Freeform 126">
                <a:extLst>
                  <a:ext uri="{FF2B5EF4-FFF2-40B4-BE49-F238E27FC236}">
                    <a16:creationId xmlns:a16="http://schemas.microsoft.com/office/drawing/2014/main" id="{2EC97374-91DB-4E2B-9999-171ACEF57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460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7" name="Freeform 127">
                <a:extLst>
                  <a:ext uri="{FF2B5EF4-FFF2-40B4-BE49-F238E27FC236}">
                    <a16:creationId xmlns:a16="http://schemas.microsoft.com/office/drawing/2014/main" id="{3118B8AE-77B0-4AB8-810E-C67141108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461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8" name="Freeform 128">
                <a:extLst>
                  <a:ext uri="{FF2B5EF4-FFF2-40B4-BE49-F238E27FC236}">
                    <a16:creationId xmlns:a16="http://schemas.microsoft.com/office/drawing/2014/main" id="{BF483137-A60F-4E28-9751-21D75EC94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" y="460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0" y="T0"/>
                  </a:cxn>
                  <a:cxn ang="T7">
                    <a:pos x="0" y="T1"/>
                  </a:cxn>
                  <a:cxn ang="T8">
                    <a:pos x="0" y="T2"/>
                  </a:cxn>
                  <a:cxn ang="T9">
                    <a:pos x="0" y="T3"/>
                  </a:cxn>
                  <a:cxn ang="T10">
                    <a:pos x="0" y="T4"/>
                  </a:cxn>
                  <a:cxn ang="T11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9" name="Freeform 129">
                <a:extLst>
                  <a:ext uri="{FF2B5EF4-FFF2-40B4-BE49-F238E27FC236}">
                    <a16:creationId xmlns:a16="http://schemas.microsoft.com/office/drawing/2014/main" id="{5BD25339-913C-43C5-BC21-084D16D90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53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  <a:gd name="T18" fmla="*/ 2 w 2"/>
                  <a:gd name="T19" fmla="*/ 0 h 2"/>
                  <a:gd name="T20" fmla="*/ 2 w 2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0" name="Freeform 130">
                <a:extLst>
                  <a:ext uri="{FF2B5EF4-FFF2-40B4-BE49-F238E27FC236}">
                    <a16:creationId xmlns:a16="http://schemas.microsoft.com/office/drawing/2014/main" id="{CFA1C38E-85B0-4B9D-AACA-299FE4524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" y="527"/>
                <a:ext cx="1" cy="3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3 h 3"/>
                  <a:gd name="T4" fmla="*/ 1 w 1"/>
                  <a:gd name="T5" fmla="*/ 3 h 3"/>
                  <a:gd name="T6" fmla="*/ 1 w 1"/>
                  <a:gd name="T7" fmla="*/ 3 h 3"/>
                  <a:gd name="T8" fmla="*/ 0 w 1"/>
                  <a:gd name="T9" fmla="*/ 0 h 3"/>
                  <a:gd name="T10" fmla="*/ 0 w 1"/>
                  <a:gd name="T11" fmla="*/ 0 h 3"/>
                  <a:gd name="T12" fmla="*/ 1 w 1"/>
                  <a:gd name="T13" fmla="*/ 0 h 3"/>
                  <a:gd name="T14" fmla="*/ 1 w 1"/>
                  <a:gd name="T15" fmla="*/ 3 h 3"/>
                  <a:gd name="T16" fmla="*/ 1 w 1"/>
                  <a:gd name="T17" fmla="*/ 3 h 3"/>
                  <a:gd name="T18" fmla="*/ 1 w 1"/>
                  <a:gd name="T19" fmla="*/ 3 h 3"/>
                  <a:gd name="T20" fmla="*/ 1 w 1"/>
                  <a:gd name="T21" fmla="*/ 3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lnTo>
                      <a:pt x="1" y="3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1" name="Freeform 131">
                <a:extLst>
                  <a:ext uri="{FF2B5EF4-FFF2-40B4-BE49-F238E27FC236}">
                    <a16:creationId xmlns:a16="http://schemas.microsoft.com/office/drawing/2014/main" id="{36025CEE-1EC1-4D16-997C-54A8D63D9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461"/>
                <a:ext cx="2" cy="64"/>
              </a:xfrm>
              <a:custGeom>
                <a:avLst/>
                <a:gdLst>
                  <a:gd name="T0" fmla="*/ 2 w 2"/>
                  <a:gd name="T1" fmla="*/ 0 h 64"/>
                  <a:gd name="T2" fmla="*/ 2 w 2"/>
                  <a:gd name="T3" fmla="*/ 61 h 64"/>
                  <a:gd name="T4" fmla="*/ 2 w 2"/>
                  <a:gd name="T5" fmla="*/ 61 h 64"/>
                  <a:gd name="T6" fmla="*/ 2 w 2"/>
                  <a:gd name="T7" fmla="*/ 61 h 64"/>
                  <a:gd name="T8" fmla="*/ 1 w 2"/>
                  <a:gd name="T9" fmla="*/ 62 h 64"/>
                  <a:gd name="T10" fmla="*/ 1 w 2"/>
                  <a:gd name="T11" fmla="*/ 62 h 64"/>
                  <a:gd name="T12" fmla="*/ 0 w 2"/>
                  <a:gd name="T13" fmla="*/ 64 h 64"/>
                  <a:gd name="T14" fmla="*/ 0 w 2"/>
                  <a:gd name="T15" fmla="*/ 0 h 64"/>
                  <a:gd name="T16" fmla="*/ 2 w 2"/>
                  <a:gd name="T17" fmla="*/ 0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64">
                    <a:moveTo>
                      <a:pt x="2" y="0"/>
                    </a:moveTo>
                    <a:lnTo>
                      <a:pt x="2" y="61"/>
                    </a:lnTo>
                    <a:lnTo>
                      <a:pt x="1" y="62"/>
                    </a:lnTo>
                    <a:lnTo>
                      <a:pt x="0" y="6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2" name="Freeform 132">
                <a:extLst>
                  <a:ext uri="{FF2B5EF4-FFF2-40B4-BE49-F238E27FC236}">
                    <a16:creationId xmlns:a16="http://schemas.microsoft.com/office/drawing/2014/main" id="{D069CB2C-3F3C-484B-BCB7-CB506E850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459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  <a:gd name="T16" fmla="*/ 0 w 2"/>
                  <a:gd name="T17" fmla="*/ 0 h 1"/>
                  <a:gd name="T18" fmla="*/ 0 w 2"/>
                  <a:gd name="T19" fmla="*/ 0 h 1"/>
                  <a:gd name="T20" fmla="*/ 2 w 2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3" name="Freeform 133">
                <a:extLst>
                  <a:ext uri="{FF2B5EF4-FFF2-40B4-BE49-F238E27FC236}">
                    <a16:creationId xmlns:a16="http://schemas.microsoft.com/office/drawing/2014/main" id="{04ECAE37-1E7F-4141-973D-BCF2A1E4B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459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0 h 1"/>
                  <a:gd name="T6" fmla="*/ 2 w 2"/>
                  <a:gd name="T7" fmla="*/ 1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" name="Rectangle 134">
                <a:extLst>
                  <a:ext uri="{FF2B5EF4-FFF2-40B4-BE49-F238E27FC236}">
                    <a16:creationId xmlns:a16="http://schemas.microsoft.com/office/drawing/2014/main" id="{C2E7D417-09A9-491D-880A-1208FC724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" y="461"/>
                <a:ext cx="2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6EC6447-11B0-4DA2-8404-ADC8A24B9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522"/>
                <a:ext cx="2" cy="5"/>
              </a:xfrm>
              <a:custGeom>
                <a:avLst/>
                <a:gdLst>
                  <a:gd name="T0" fmla="*/ 1 w 2"/>
                  <a:gd name="T1" fmla="*/ 1 h 5"/>
                  <a:gd name="T2" fmla="*/ 1 w 2"/>
                  <a:gd name="T3" fmla="*/ 1 h 5"/>
                  <a:gd name="T4" fmla="*/ 2 w 2"/>
                  <a:gd name="T5" fmla="*/ 0 h 5"/>
                  <a:gd name="T6" fmla="*/ 2 w 2"/>
                  <a:gd name="T7" fmla="*/ 5 h 5"/>
                  <a:gd name="T8" fmla="*/ 2 w 2"/>
                  <a:gd name="T9" fmla="*/ 5 h 5"/>
                  <a:gd name="T10" fmla="*/ 1 w 2"/>
                  <a:gd name="T11" fmla="*/ 5 h 5"/>
                  <a:gd name="T12" fmla="*/ 1 w 2"/>
                  <a:gd name="T13" fmla="*/ 5 h 5"/>
                  <a:gd name="T14" fmla="*/ 0 w 2"/>
                  <a:gd name="T15" fmla="*/ 3 h 5"/>
                  <a:gd name="T16" fmla="*/ 0 w 2"/>
                  <a:gd name="T17" fmla="*/ 3 h 5"/>
                  <a:gd name="T18" fmla="*/ 0 w 2"/>
                  <a:gd name="T19" fmla="*/ 3 h 5"/>
                  <a:gd name="T20" fmla="*/ 1 w 2"/>
                  <a:gd name="T21" fmla="*/ 1 h 5"/>
                  <a:gd name="T22" fmla="*/ 1 w 2"/>
                  <a:gd name="T23" fmla="*/ 1 h 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" h="5">
                    <a:moveTo>
                      <a:pt x="1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E908AE5B-75A5-4D46-855A-C9EB6EB94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530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2 w 2"/>
                  <a:gd name="T5" fmla="*/ 3 h 3"/>
                  <a:gd name="T6" fmla="*/ 0 w 2"/>
                  <a:gd name="T7" fmla="*/ 2 h 3"/>
                  <a:gd name="T8" fmla="*/ 2 w 2"/>
                  <a:gd name="T9" fmla="*/ 2 h 3"/>
                  <a:gd name="T10" fmla="*/ 2 w 2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7" name="Freeform 137">
                <a:extLst>
                  <a:ext uri="{FF2B5EF4-FFF2-40B4-BE49-F238E27FC236}">
                    <a16:creationId xmlns:a16="http://schemas.microsoft.com/office/drawing/2014/main" id="{3431230B-0E67-4FB2-901F-850436966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45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8" name="Freeform 138">
                <a:extLst>
                  <a:ext uri="{FF2B5EF4-FFF2-40B4-BE49-F238E27FC236}">
                    <a16:creationId xmlns:a16="http://schemas.microsoft.com/office/drawing/2014/main" id="{BCD7D73A-69BF-4F69-98BC-7A29295FC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53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9" name="Freeform 139">
                <a:extLst>
                  <a:ext uri="{FF2B5EF4-FFF2-40B4-BE49-F238E27FC236}">
                    <a16:creationId xmlns:a16="http://schemas.microsoft.com/office/drawing/2014/main" id="{500F6CD1-970F-4009-9D81-2FDDCD9A5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42"/>
                <a:ext cx="73" cy="19"/>
              </a:xfrm>
              <a:custGeom>
                <a:avLst/>
                <a:gdLst>
                  <a:gd name="T0" fmla="*/ 3 w 73"/>
                  <a:gd name="T1" fmla="*/ 14 h 19"/>
                  <a:gd name="T2" fmla="*/ 3 w 73"/>
                  <a:gd name="T3" fmla="*/ 14 h 19"/>
                  <a:gd name="T4" fmla="*/ 0 w 73"/>
                  <a:gd name="T5" fmla="*/ 11 h 19"/>
                  <a:gd name="T6" fmla="*/ 0 w 73"/>
                  <a:gd name="T7" fmla="*/ 11 h 19"/>
                  <a:gd name="T8" fmla="*/ 3 w 73"/>
                  <a:gd name="T9" fmla="*/ 8 h 19"/>
                  <a:gd name="T10" fmla="*/ 3 w 73"/>
                  <a:gd name="T11" fmla="*/ 8 h 19"/>
                  <a:gd name="T12" fmla="*/ 12 w 73"/>
                  <a:gd name="T13" fmla="*/ 4 h 19"/>
                  <a:gd name="T14" fmla="*/ 12 w 73"/>
                  <a:gd name="T15" fmla="*/ 4 h 19"/>
                  <a:gd name="T16" fmla="*/ 23 w 73"/>
                  <a:gd name="T17" fmla="*/ 1 h 19"/>
                  <a:gd name="T18" fmla="*/ 35 w 73"/>
                  <a:gd name="T19" fmla="*/ 0 h 19"/>
                  <a:gd name="T20" fmla="*/ 35 w 73"/>
                  <a:gd name="T21" fmla="*/ 0 h 19"/>
                  <a:gd name="T22" fmla="*/ 47 w 73"/>
                  <a:gd name="T23" fmla="*/ 1 h 19"/>
                  <a:gd name="T24" fmla="*/ 55 w 73"/>
                  <a:gd name="T25" fmla="*/ 3 h 19"/>
                  <a:gd name="T26" fmla="*/ 55 w 73"/>
                  <a:gd name="T27" fmla="*/ 3 h 19"/>
                  <a:gd name="T28" fmla="*/ 63 w 73"/>
                  <a:gd name="T29" fmla="*/ 7 h 19"/>
                  <a:gd name="T30" fmla="*/ 70 w 73"/>
                  <a:gd name="T31" fmla="*/ 11 h 19"/>
                  <a:gd name="T32" fmla="*/ 70 w 73"/>
                  <a:gd name="T33" fmla="*/ 11 h 19"/>
                  <a:gd name="T34" fmla="*/ 73 w 73"/>
                  <a:gd name="T35" fmla="*/ 15 h 19"/>
                  <a:gd name="T36" fmla="*/ 69 w 73"/>
                  <a:gd name="T37" fmla="*/ 15 h 19"/>
                  <a:gd name="T38" fmla="*/ 69 w 73"/>
                  <a:gd name="T39" fmla="*/ 19 h 19"/>
                  <a:gd name="T40" fmla="*/ 69 w 73"/>
                  <a:gd name="T41" fmla="*/ 19 h 19"/>
                  <a:gd name="T42" fmla="*/ 69 w 73"/>
                  <a:gd name="T43" fmla="*/ 17 h 19"/>
                  <a:gd name="T44" fmla="*/ 66 w 73"/>
                  <a:gd name="T45" fmla="*/ 14 h 19"/>
                  <a:gd name="T46" fmla="*/ 63 w 73"/>
                  <a:gd name="T47" fmla="*/ 11 h 19"/>
                  <a:gd name="T48" fmla="*/ 59 w 73"/>
                  <a:gd name="T49" fmla="*/ 8 h 19"/>
                  <a:gd name="T50" fmla="*/ 48 w 73"/>
                  <a:gd name="T51" fmla="*/ 5 h 19"/>
                  <a:gd name="T52" fmla="*/ 35 w 73"/>
                  <a:gd name="T53" fmla="*/ 4 h 19"/>
                  <a:gd name="T54" fmla="*/ 35 w 73"/>
                  <a:gd name="T55" fmla="*/ 4 h 19"/>
                  <a:gd name="T56" fmla="*/ 26 w 73"/>
                  <a:gd name="T57" fmla="*/ 5 h 19"/>
                  <a:gd name="T58" fmla="*/ 16 w 73"/>
                  <a:gd name="T59" fmla="*/ 7 h 19"/>
                  <a:gd name="T60" fmla="*/ 9 w 73"/>
                  <a:gd name="T61" fmla="*/ 10 h 19"/>
                  <a:gd name="T62" fmla="*/ 3 w 73"/>
                  <a:gd name="T63" fmla="*/ 14 h 19"/>
                  <a:gd name="T64" fmla="*/ 3 w 73"/>
                  <a:gd name="T65" fmla="*/ 14 h 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" h="19">
                    <a:moveTo>
                      <a:pt x="3" y="14"/>
                    </a:moveTo>
                    <a:lnTo>
                      <a:pt x="3" y="14"/>
                    </a:lnTo>
                    <a:lnTo>
                      <a:pt x="0" y="11"/>
                    </a:lnTo>
                    <a:lnTo>
                      <a:pt x="3" y="8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35" y="0"/>
                    </a:lnTo>
                    <a:lnTo>
                      <a:pt x="47" y="1"/>
                    </a:lnTo>
                    <a:lnTo>
                      <a:pt x="55" y="3"/>
                    </a:lnTo>
                    <a:lnTo>
                      <a:pt x="63" y="7"/>
                    </a:lnTo>
                    <a:lnTo>
                      <a:pt x="70" y="11"/>
                    </a:lnTo>
                    <a:lnTo>
                      <a:pt x="73" y="15"/>
                    </a:lnTo>
                    <a:lnTo>
                      <a:pt x="69" y="15"/>
                    </a:lnTo>
                    <a:lnTo>
                      <a:pt x="69" y="19"/>
                    </a:lnTo>
                    <a:lnTo>
                      <a:pt x="69" y="17"/>
                    </a:lnTo>
                    <a:lnTo>
                      <a:pt x="66" y="14"/>
                    </a:lnTo>
                    <a:lnTo>
                      <a:pt x="63" y="11"/>
                    </a:lnTo>
                    <a:lnTo>
                      <a:pt x="59" y="8"/>
                    </a:lnTo>
                    <a:lnTo>
                      <a:pt x="48" y="5"/>
                    </a:lnTo>
                    <a:lnTo>
                      <a:pt x="35" y="4"/>
                    </a:lnTo>
                    <a:lnTo>
                      <a:pt x="26" y="5"/>
                    </a:lnTo>
                    <a:lnTo>
                      <a:pt x="16" y="7"/>
                    </a:lnTo>
                    <a:lnTo>
                      <a:pt x="9" y="10"/>
                    </a:lnTo>
                    <a:lnTo>
                      <a:pt x="3" y="1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0" name="Freeform 140">
                <a:extLst>
                  <a:ext uri="{FF2B5EF4-FFF2-40B4-BE49-F238E27FC236}">
                    <a16:creationId xmlns:a16="http://schemas.microsoft.com/office/drawing/2014/main" id="{8858E217-9E73-422D-AD37-2BCC503FC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456"/>
                <a:ext cx="2" cy="3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0 h 3"/>
                  <a:gd name="T4" fmla="*/ 2 w 2"/>
                  <a:gd name="T5" fmla="*/ 1 h 3"/>
                  <a:gd name="T6" fmla="*/ 0 w 2"/>
                  <a:gd name="T7" fmla="*/ 3 h 3"/>
                  <a:gd name="T8" fmla="*/ 0 w 2"/>
                  <a:gd name="T9" fmla="*/ 3 h 3"/>
                  <a:gd name="T10" fmla="*/ 1 w 2"/>
                  <a:gd name="T11" fmla="*/ 0 h 3"/>
                  <a:gd name="T12" fmla="*/ 1 w 2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1" name="Freeform 141">
                <a:extLst>
                  <a:ext uri="{FF2B5EF4-FFF2-40B4-BE49-F238E27FC236}">
                    <a16:creationId xmlns:a16="http://schemas.microsoft.com/office/drawing/2014/main" id="{4006C08A-B829-4197-B5EF-7A497521B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459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2" name="Freeform 142">
                <a:extLst>
                  <a:ext uri="{FF2B5EF4-FFF2-40B4-BE49-F238E27FC236}">
                    <a16:creationId xmlns:a16="http://schemas.microsoft.com/office/drawing/2014/main" id="{07205C71-F09C-488F-AF01-5EFBF51F1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457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0 w 2"/>
                  <a:gd name="T15" fmla="*/ 2 h 2"/>
                  <a:gd name="T16" fmla="*/ 0 w 2"/>
                  <a:gd name="T17" fmla="*/ 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3" name="Freeform 143">
                <a:extLst>
                  <a:ext uri="{FF2B5EF4-FFF2-40B4-BE49-F238E27FC236}">
                    <a16:creationId xmlns:a16="http://schemas.microsoft.com/office/drawing/2014/main" id="{AB22D28A-2C53-4018-8D62-93806BEC0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527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5 h 5"/>
                  <a:gd name="T4" fmla="*/ 1 w 2"/>
                  <a:gd name="T5" fmla="*/ 0 h 5"/>
                  <a:gd name="T6" fmla="*/ 1 w 2"/>
                  <a:gd name="T7" fmla="*/ 0 h 5"/>
                  <a:gd name="T8" fmla="*/ 2 w 2"/>
                  <a:gd name="T9" fmla="*/ 3 h 5"/>
                  <a:gd name="T10" fmla="*/ 0 w 2"/>
                  <a:gd name="T11" fmla="*/ 5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2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" name="Rectangle 144">
                <a:extLst>
                  <a:ext uri="{FF2B5EF4-FFF2-40B4-BE49-F238E27FC236}">
                    <a16:creationId xmlns:a16="http://schemas.microsoft.com/office/drawing/2014/main" id="{19FE572E-2C06-426B-8935-37AB0C9F5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" y="459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85" name="Freeform 145">
                <a:extLst>
                  <a:ext uri="{FF2B5EF4-FFF2-40B4-BE49-F238E27FC236}">
                    <a16:creationId xmlns:a16="http://schemas.microsoft.com/office/drawing/2014/main" id="{111FAE98-A2E2-4504-A299-C1FCE5613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525"/>
                <a:ext cx="1" cy="7"/>
              </a:xfrm>
              <a:custGeom>
                <a:avLst/>
                <a:gdLst>
                  <a:gd name="T0" fmla="*/ 1 w 1"/>
                  <a:gd name="T1" fmla="*/ 2 h 7"/>
                  <a:gd name="T2" fmla="*/ 1 w 1"/>
                  <a:gd name="T3" fmla="*/ 2 h 7"/>
                  <a:gd name="T4" fmla="*/ 0 w 1"/>
                  <a:gd name="T5" fmla="*/ 7 h 7"/>
                  <a:gd name="T6" fmla="*/ 0 w 1"/>
                  <a:gd name="T7" fmla="*/ 7 h 7"/>
                  <a:gd name="T8" fmla="*/ 0 w 1"/>
                  <a:gd name="T9" fmla="*/ 7 h 7"/>
                  <a:gd name="T10" fmla="*/ 0 w 1"/>
                  <a:gd name="T11" fmla="*/ 0 h 7"/>
                  <a:gd name="T12" fmla="*/ 0 w 1"/>
                  <a:gd name="T13" fmla="*/ 0 h 7"/>
                  <a:gd name="T14" fmla="*/ 1 w 1"/>
                  <a:gd name="T15" fmla="*/ 2 h 7"/>
                  <a:gd name="T16" fmla="*/ 1 w 1"/>
                  <a:gd name="T17" fmla="*/ 2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" h="7">
                    <a:moveTo>
                      <a:pt x="1" y="2"/>
                    </a:moveTo>
                    <a:lnTo>
                      <a:pt x="1" y="2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6" name="Freeform 146">
                <a:extLst>
                  <a:ext uri="{FF2B5EF4-FFF2-40B4-BE49-F238E27FC236}">
                    <a16:creationId xmlns:a16="http://schemas.microsoft.com/office/drawing/2014/main" id="{A7DB4D57-6550-4955-A7DD-653C55C0B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32"/>
                <a:ext cx="4" cy="1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2 w 4"/>
                  <a:gd name="T5" fmla="*/ 0 h 1"/>
                  <a:gd name="T6" fmla="*/ 2 w 4"/>
                  <a:gd name="T7" fmla="*/ 0 h 1"/>
                  <a:gd name="T8" fmla="*/ 4 w 4"/>
                  <a:gd name="T9" fmla="*/ 1 h 1"/>
                  <a:gd name="T10" fmla="*/ 4 w 4"/>
                  <a:gd name="T11" fmla="*/ 1 h 1"/>
                  <a:gd name="T12" fmla="*/ 4 w 4"/>
                  <a:gd name="T13" fmla="*/ 1 h 1"/>
                  <a:gd name="T14" fmla="*/ 4 w 4"/>
                  <a:gd name="T15" fmla="*/ 1 h 1"/>
                  <a:gd name="T16" fmla="*/ 4 w 4"/>
                  <a:gd name="T17" fmla="*/ 1 h 1"/>
                  <a:gd name="T18" fmla="*/ 0 w 4"/>
                  <a:gd name="T19" fmla="*/ 1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7" name="Freeform 147">
                <a:extLst>
                  <a:ext uri="{FF2B5EF4-FFF2-40B4-BE49-F238E27FC236}">
                    <a16:creationId xmlns:a16="http://schemas.microsoft.com/office/drawing/2014/main" id="{54148A96-E7F0-4EFF-80B7-3ECE8A54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5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  <a:gd name="T5" fmla="*/ 0 w 2"/>
                  <a:gd name="T6" fmla="*/ 0 w 2"/>
                  <a:gd name="T7" fmla="*/ 0 w 2"/>
                  <a:gd name="T8" fmla="*/ 0 w 2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9">
                    <a:pos x="T0" y="0"/>
                  </a:cxn>
                  <a:cxn ang="T10">
                    <a:pos x="T1" y="0"/>
                  </a:cxn>
                  <a:cxn ang="T11">
                    <a:pos x="T2" y="0"/>
                  </a:cxn>
                  <a:cxn ang="T12">
                    <a:pos x="T3" y="0"/>
                  </a:cxn>
                  <a:cxn ang="T13">
                    <a:pos x="T4" y="0"/>
                  </a:cxn>
                  <a:cxn ang="T14">
                    <a:pos x="T5" y="0"/>
                  </a:cxn>
                  <a:cxn ang="T15">
                    <a:pos x="T6" y="0"/>
                  </a:cxn>
                  <a:cxn ang="T16">
                    <a:pos x="T7" y="0"/>
                  </a:cxn>
                  <a:cxn ang="T17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8" name="Freeform 148">
                <a:extLst>
                  <a:ext uri="{FF2B5EF4-FFF2-40B4-BE49-F238E27FC236}">
                    <a16:creationId xmlns:a16="http://schemas.microsoft.com/office/drawing/2014/main" id="{7BD55361-9EA2-4451-B86F-45E715EB7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459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1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9" name="Rectangle 149">
                <a:extLst>
                  <a:ext uri="{FF2B5EF4-FFF2-40B4-BE49-F238E27FC236}">
                    <a16:creationId xmlns:a16="http://schemas.microsoft.com/office/drawing/2014/main" id="{CBA9FAAC-7721-4771-B135-E4C71AF8D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" y="459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90" name="Rectangle 150">
                <a:extLst>
                  <a:ext uri="{FF2B5EF4-FFF2-40B4-BE49-F238E27FC236}">
                    <a16:creationId xmlns:a16="http://schemas.microsoft.com/office/drawing/2014/main" id="{66E8B59E-D237-4AF6-864E-2C1A72724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91" name="Freeform 151">
                <a:extLst>
                  <a:ext uri="{FF2B5EF4-FFF2-40B4-BE49-F238E27FC236}">
                    <a16:creationId xmlns:a16="http://schemas.microsoft.com/office/drawing/2014/main" id="{8BAE87CA-BE46-4A82-ADC2-D779441B9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59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2 w 2"/>
                  <a:gd name="T4" fmla="*/ 0 w 2"/>
                  <a:gd name="T5" fmla="*/ 2 w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2" name="Rectangle 152">
                <a:extLst>
                  <a:ext uri="{FF2B5EF4-FFF2-40B4-BE49-F238E27FC236}">
                    <a16:creationId xmlns:a16="http://schemas.microsoft.com/office/drawing/2014/main" id="{4FF0B2CB-EABD-4430-B394-32DB9AC95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93" name="Rectangle 153">
                <a:extLst>
                  <a:ext uri="{FF2B5EF4-FFF2-40B4-BE49-F238E27FC236}">
                    <a16:creationId xmlns:a16="http://schemas.microsoft.com/office/drawing/2014/main" id="{F339FC52-80BA-4259-AF7E-023D4CF0C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94" name="Freeform 154">
                <a:extLst>
                  <a:ext uri="{FF2B5EF4-FFF2-40B4-BE49-F238E27FC236}">
                    <a16:creationId xmlns:a16="http://schemas.microsoft.com/office/drawing/2014/main" id="{DD4E4119-F818-4237-9AF2-420E62036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3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0 w 2"/>
                  <a:gd name="T4" fmla="*/ 2 w 2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</a:gdLst>
                <a:ahLst/>
                <a:cxnLst>
                  <a:cxn ang="T5">
                    <a:pos x="T0" y="0"/>
                  </a:cxn>
                  <a:cxn ang="T6">
                    <a:pos x="T1" y="0"/>
                  </a:cxn>
                  <a:cxn ang="T7">
                    <a:pos x="T2" y="0"/>
                  </a:cxn>
                  <a:cxn ang="T8">
                    <a:pos x="T3" y="0"/>
                  </a:cxn>
                  <a:cxn ang="T9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" name="Freeform 155">
                <a:extLst>
                  <a:ext uri="{FF2B5EF4-FFF2-40B4-BE49-F238E27FC236}">
                    <a16:creationId xmlns:a16="http://schemas.microsoft.com/office/drawing/2014/main" id="{A1DA27D5-8853-4192-86BA-733450D46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25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0 w 2"/>
                  <a:gd name="T4" fmla="*/ 0 w 2"/>
                  <a:gd name="T5" fmla="*/ 0 w 2"/>
                  <a:gd name="T6" fmla="*/ 0 w 2"/>
                  <a:gd name="T7" fmla="*/ 2 w 2"/>
                  <a:gd name="T8" fmla="*/ 2 w 2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9">
                    <a:pos x="T0" y="0"/>
                  </a:cxn>
                  <a:cxn ang="T10">
                    <a:pos x="T1" y="0"/>
                  </a:cxn>
                  <a:cxn ang="T11">
                    <a:pos x="T2" y="0"/>
                  </a:cxn>
                  <a:cxn ang="T12">
                    <a:pos x="T3" y="0"/>
                  </a:cxn>
                  <a:cxn ang="T13">
                    <a:pos x="T4" y="0"/>
                  </a:cxn>
                  <a:cxn ang="T14">
                    <a:pos x="T5" y="0"/>
                  </a:cxn>
                  <a:cxn ang="T15">
                    <a:pos x="T6" y="0"/>
                  </a:cxn>
                  <a:cxn ang="T16">
                    <a:pos x="T7" y="0"/>
                  </a:cxn>
                  <a:cxn ang="T17">
                    <a:pos x="T8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6" name="Freeform 156">
                <a:extLst>
                  <a:ext uri="{FF2B5EF4-FFF2-40B4-BE49-F238E27FC236}">
                    <a16:creationId xmlns:a16="http://schemas.microsoft.com/office/drawing/2014/main" id="{46209005-0556-44CF-9E16-61C238D3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61"/>
                <a:ext cx="2" cy="64"/>
              </a:xfrm>
              <a:custGeom>
                <a:avLst/>
                <a:gdLst>
                  <a:gd name="T0" fmla="*/ 2 w 2"/>
                  <a:gd name="T1" fmla="*/ 0 h 64"/>
                  <a:gd name="T2" fmla="*/ 2 w 2"/>
                  <a:gd name="T3" fmla="*/ 64 h 64"/>
                  <a:gd name="T4" fmla="*/ 2 w 2"/>
                  <a:gd name="T5" fmla="*/ 64 h 64"/>
                  <a:gd name="T6" fmla="*/ 0 w 2"/>
                  <a:gd name="T7" fmla="*/ 64 h 64"/>
                  <a:gd name="T8" fmla="*/ 0 w 2"/>
                  <a:gd name="T9" fmla="*/ 0 h 64"/>
                  <a:gd name="T10" fmla="*/ 2 w 2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64">
                    <a:moveTo>
                      <a:pt x="2" y="0"/>
                    </a:moveTo>
                    <a:lnTo>
                      <a:pt x="2" y="64"/>
                    </a:lnTo>
                    <a:lnTo>
                      <a:pt x="0" y="6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7" name="Freeform 157">
                <a:extLst>
                  <a:ext uri="{FF2B5EF4-FFF2-40B4-BE49-F238E27FC236}">
                    <a16:creationId xmlns:a16="http://schemas.microsoft.com/office/drawing/2014/main" id="{5B245583-7B29-407C-98E6-9CA8B0545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5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8" name="Freeform 158">
                <a:extLst>
                  <a:ext uri="{FF2B5EF4-FFF2-40B4-BE49-F238E27FC236}">
                    <a16:creationId xmlns:a16="http://schemas.microsoft.com/office/drawing/2014/main" id="{D37FEC8A-6F4D-4B1A-A2D7-19CC3D6D5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5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</a:gdLst>
                <a:ahLst/>
                <a:cxnLst>
                  <a:cxn ang="T5">
                    <a:pos x="T0" y="0"/>
                  </a:cxn>
                  <a:cxn ang="T6">
                    <a:pos x="T1" y="0"/>
                  </a:cxn>
                  <a:cxn ang="T7">
                    <a:pos x="T2" y="0"/>
                  </a:cxn>
                  <a:cxn ang="T8">
                    <a:pos x="T3" y="0"/>
                  </a:cxn>
                  <a:cxn ang="T9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9" name="Rectangle 159">
                <a:extLst>
                  <a:ext uri="{FF2B5EF4-FFF2-40B4-BE49-F238E27FC236}">
                    <a16:creationId xmlns:a16="http://schemas.microsoft.com/office/drawing/2014/main" id="{94504060-2683-4BB0-A8ED-FF90AC71C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461"/>
                <a:ext cx="2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00" name="Freeform 160">
                <a:extLst>
                  <a:ext uri="{FF2B5EF4-FFF2-40B4-BE49-F238E27FC236}">
                    <a16:creationId xmlns:a16="http://schemas.microsoft.com/office/drawing/2014/main" id="{0022EFB8-270B-4D81-9193-2EFC8B18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25"/>
                <a:ext cx="2" cy="7"/>
              </a:xfrm>
              <a:custGeom>
                <a:avLst/>
                <a:gdLst>
                  <a:gd name="T0" fmla="*/ 2 w 2"/>
                  <a:gd name="T1" fmla="*/ 0 h 7"/>
                  <a:gd name="T2" fmla="*/ 2 w 2"/>
                  <a:gd name="T3" fmla="*/ 7 h 7"/>
                  <a:gd name="T4" fmla="*/ 0 w 2"/>
                  <a:gd name="T5" fmla="*/ 7 h 7"/>
                  <a:gd name="T6" fmla="*/ 0 w 2"/>
                  <a:gd name="T7" fmla="*/ 7 h 7"/>
                  <a:gd name="T8" fmla="*/ 0 w 2"/>
                  <a:gd name="T9" fmla="*/ 0 h 7"/>
                  <a:gd name="T10" fmla="*/ 0 w 2"/>
                  <a:gd name="T11" fmla="*/ 0 h 7"/>
                  <a:gd name="T12" fmla="*/ 2 w 2"/>
                  <a:gd name="T13" fmla="*/ 0 h 7"/>
                  <a:gd name="T14" fmla="*/ 2 w 2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lnTo>
                      <a:pt x="2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" name="Rectangle 161">
                <a:extLst>
                  <a:ext uri="{FF2B5EF4-FFF2-40B4-BE49-F238E27FC236}">
                    <a16:creationId xmlns:a16="http://schemas.microsoft.com/office/drawing/2014/main" id="{37629C3D-6007-4401-BEC1-00D8878DA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02" name="Rectangle 162">
                <a:extLst>
                  <a:ext uri="{FF2B5EF4-FFF2-40B4-BE49-F238E27FC236}">
                    <a16:creationId xmlns:a16="http://schemas.microsoft.com/office/drawing/2014/main" id="{64D6AD01-72E1-4DF6-AE5A-5E8A9B4EC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03" name="Freeform 163">
                <a:extLst>
                  <a:ext uri="{FF2B5EF4-FFF2-40B4-BE49-F238E27FC236}">
                    <a16:creationId xmlns:a16="http://schemas.microsoft.com/office/drawing/2014/main" id="{9F85268D-998B-4010-B01D-E15A92453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5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  <a:gd name="T5" fmla="*/ 0 w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4" name="Rectangle 164">
                <a:extLst>
                  <a:ext uri="{FF2B5EF4-FFF2-40B4-BE49-F238E27FC236}">
                    <a16:creationId xmlns:a16="http://schemas.microsoft.com/office/drawing/2014/main" id="{7ABC7035-A304-45B9-BA79-2357C3283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459"/>
                <a:ext cx="2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05" name="Rectangle 165">
                <a:extLst>
                  <a:ext uri="{FF2B5EF4-FFF2-40B4-BE49-F238E27FC236}">
                    <a16:creationId xmlns:a16="http://schemas.microsoft.com/office/drawing/2014/main" id="{6447F4B2-0892-481B-8904-A3830DBD1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2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06" name="Freeform 166">
                <a:extLst>
                  <a:ext uri="{FF2B5EF4-FFF2-40B4-BE49-F238E27FC236}">
                    <a16:creationId xmlns:a16="http://schemas.microsoft.com/office/drawing/2014/main" id="{809ECA55-3C63-465F-9844-AF8B73041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3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7" name="Freeform 167">
                <a:extLst>
                  <a:ext uri="{FF2B5EF4-FFF2-40B4-BE49-F238E27FC236}">
                    <a16:creationId xmlns:a16="http://schemas.microsoft.com/office/drawing/2014/main" id="{03213F68-4E69-4C09-8DC2-B86B0C59D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32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0 w 2"/>
                  <a:gd name="T5" fmla="*/ 1 h 1"/>
                  <a:gd name="T6" fmla="*/ 0 w 2"/>
                  <a:gd name="T7" fmla="*/ 0 h 1"/>
                  <a:gd name="T8" fmla="*/ 2 w 2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8" name="Freeform 168">
                <a:extLst>
                  <a:ext uri="{FF2B5EF4-FFF2-40B4-BE49-F238E27FC236}">
                    <a16:creationId xmlns:a16="http://schemas.microsoft.com/office/drawing/2014/main" id="{CAE809B0-A266-48EC-93B6-DE8360264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32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9" name="Rectangle 169">
                <a:extLst>
                  <a:ext uri="{FF2B5EF4-FFF2-40B4-BE49-F238E27FC236}">
                    <a16:creationId xmlns:a16="http://schemas.microsoft.com/office/drawing/2014/main" id="{006BEC94-70D5-4C5B-9D4B-6CF092955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10" name="Freeform 170">
                <a:extLst>
                  <a:ext uri="{FF2B5EF4-FFF2-40B4-BE49-F238E27FC236}">
                    <a16:creationId xmlns:a16="http://schemas.microsoft.com/office/drawing/2014/main" id="{1F3A147B-7697-45FF-9553-14E28228A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59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1" name="Rectangle 171">
                <a:extLst>
                  <a:ext uri="{FF2B5EF4-FFF2-40B4-BE49-F238E27FC236}">
                    <a16:creationId xmlns:a16="http://schemas.microsoft.com/office/drawing/2014/main" id="{712871CA-B4B6-4E16-B1DA-029D15113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12" name="Freeform 172">
                <a:extLst>
                  <a:ext uri="{FF2B5EF4-FFF2-40B4-BE49-F238E27FC236}">
                    <a16:creationId xmlns:a16="http://schemas.microsoft.com/office/drawing/2014/main" id="{88E6FE2D-A046-4BFA-B50D-45DD09578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" y="453"/>
                <a:ext cx="4" cy="6"/>
              </a:xfrm>
              <a:custGeom>
                <a:avLst/>
                <a:gdLst>
                  <a:gd name="T0" fmla="*/ 1 w 4"/>
                  <a:gd name="T1" fmla="*/ 6 h 6"/>
                  <a:gd name="T2" fmla="*/ 1 w 4"/>
                  <a:gd name="T3" fmla="*/ 6 h 6"/>
                  <a:gd name="T4" fmla="*/ 0 w 4"/>
                  <a:gd name="T5" fmla="*/ 3 h 6"/>
                  <a:gd name="T6" fmla="*/ 0 w 4"/>
                  <a:gd name="T7" fmla="*/ 3 h 6"/>
                  <a:gd name="T8" fmla="*/ 1 w 4"/>
                  <a:gd name="T9" fmla="*/ 0 h 6"/>
                  <a:gd name="T10" fmla="*/ 1 w 4"/>
                  <a:gd name="T11" fmla="*/ 0 h 6"/>
                  <a:gd name="T12" fmla="*/ 4 w 4"/>
                  <a:gd name="T13" fmla="*/ 3 h 6"/>
                  <a:gd name="T14" fmla="*/ 4 w 4"/>
                  <a:gd name="T15" fmla="*/ 3 h 6"/>
                  <a:gd name="T16" fmla="*/ 3 w 4"/>
                  <a:gd name="T17" fmla="*/ 6 h 6"/>
                  <a:gd name="T18" fmla="*/ 1 w 4"/>
                  <a:gd name="T19" fmla="*/ 6 h 6"/>
                  <a:gd name="T20" fmla="*/ 1 w 4"/>
                  <a:gd name="T21" fmla="*/ 6 h 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" h="6">
                    <a:moveTo>
                      <a:pt x="1" y="6"/>
                    </a:moveTo>
                    <a:lnTo>
                      <a:pt x="1" y="6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3" name="Freeform 173">
                <a:extLst>
                  <a:ext uri="{FF2B5EF4-FFF2-40B4-BE49-F238E27FC236}">
                    <a16:creationId xmlns:a16="http://schemas.microsoft.com/office/drawing/2014/main" id="{3F6469A4-D4B1-4A1F-BC07-9620A1798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32"/>
                <a:ext cx="0" cy="1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0 h 1"/>
                  <a:gd name="T4" fmla="*/ 0 h 1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0" y="T0"/>
                  </a:cxn>
                  <a:cxn ang="T7">
                    <a:pos x="0" y="T1"/>
                  </a:cxn>
                  <a:cxn ang="T8">
                    <a:pos x="0" y="T2"/>
                  </a:cxn>
                  <a:cxn ang="T9">
                    <a:pos x="0" y="T3"/>
                  </a:cxn>
                  <a:cxn ang="T10">
                    <a:pos x="0" y="T4"/>
                  </a:cxn>
                  <a:cxn ang="T11">
                    <a:pos x="0" y="T5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4" name="Rectangle 174">
                <a:extLst>
                  <a:ext uri="{FF2B5EF4-FFF2-40B4-BE49-F238E27FC236}">
                    <a16:creationId xmlns:a16="http://schemas.microsoft.com/office/drawing/2014/main" id="{4C791F40-83BD-40A0-880B-5D57A0067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15" name="Rectangle 175">
                <a:extLst>
                  <a:ext uri="{FF2B5EF4-FFF2-40B4-BE49-F238E27FC236}">
                    <a16:creationId xmlns:a16="http://schemas.microsoft.com/office/drawing/2014/main" id="{57AEB9C3-62F3-4D0C-96E0-76CCB249E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16" name="Rectangle 176">
                <a:extLst>
                  <a:ext uri="{FF2B5EF4-FFF2-40B4-BE49-F238E27FC236}">
                    <a16:creationId xmlns:a16="http://schemas.microsoft.com/office/drawing/2014/main" id="{D13B8459-E52D-4029-A50F-9C7B75D9C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17" name="Freeform 177">
                <a:extLst>
                  <a:ext uri="{FF2B5EF4-FFF2-40B4-BE49-F238E27FC236}">
                    <a16:creationId xmlns:a16="http://schemas.microsoft.com/office/drawing/2014/main" id="{F534AE68-FF29-4639-A03F-D744A9781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25"/>
                <a:ext cx="0" cy="7"/>
              </a:xfrm>
              <a:custGeom>
                <a:avLst/>
                <a:gdLst>
                  <a:gd name="T0" fmla="*/ 7 h 7"/>
                  <a:gd name="T1" fmla="*/ 0 h 7"/>
                  <a:gd name="T2" fmla="*/ 0 h 7"/>
                  <a:gd name="T3" fmla="*/ 0 h 7"/>
                  <a:gd name="T4" fmla="*/ 7 h 7"/>
                  <a:gd name="T5" fmla="*/ 7 h 7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0" y="T0"/>
                  </a:cxn>
                  <a:cxn ang="T7">
                    <a:pos x="0" y="T1"/>
                  </a:cxn>
                  <a:cxn ang="T8">
                    <a:pos x="0" y="T2"/>
                  </a:cxn>
                  <a:cxn ang="T9">
                    <a:pos x="0" y="T3"/>
                  </a:cxn>
                  <a:cxn ang="T10">
                    <a:pos x="0" y="T4"/>
                  </a:cxn>
                  <a:cxn ang="T11">
                    <a:pos x="0" y="T5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8" name="Freeform 178">
                <a:extLst>
                  <a:ext uri="{FF2B5EF4-FFF2-40B4-BE49-F238E27FC236}">
                    <a16:creationId xmlns:a16="http://schemas.microsoft.com/office/drawing/2014/main" id="{559695AD-EEF1-46CE-893A-AFC31AB62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59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1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9" name="Rectangle 179">
                <a:extLst>
                  <a:ext uri="{FF2B5EF4-FFF2-40B4-BE49-F238E27FC236}">
                    <a16:creationId xmlns:a16="http://schemas.microsoft.com/office/drawing/2014/main" id="{45921B36-A984-4A60-AD6A-FB802CC18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461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20" name="Freeform 180">
                <a:extLst>
                  <a:ext uri="{FF2B5EF4-FFF2-40B4-BE49-F238E27FC236}">
                    <a16:creationId xmlns:a16="http://schemas.microsoft.com/office/drawing/2014/main" id="{4655CBB6-E9B1-4F14-8107-74214ACB0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32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1" name="Freeform 181">
                <a:extLst>
                  <a:ext uri="{FF2B5EF4-FFF2-40B4-BE49-F238E27FC236}">
                    <a16:creationId xmlns:a16="http://schemas.microsoft.com/office/drawing/2014/main" id="{8674BF7C-5D90-4748-8FDD-29577EB6D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32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2" name="Freeform 182">
                <a:extLst>
                  <a:ext uri="{FF2B5EF4-FFF2-40B4-BE49-F238E27FC236}">
                    <a16:creationId xmlns:a16="http://schemas.microsoft.com/office/drawing/2014/main" id="{9273C07A-A1B0-4ADB-AD04-EF8AB857B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" y="533"/>
                <a:ext cx="8" cy="1"/>
              </a:xfrm>
              <a:custGeom>
                <a:avLst/>
                <a:gdLst>
                  <a:gd name="T0" fmla="*/ 0 w 8"/>
                  <a:gd name="T1" fmla="*/ 0 h 1"/>
                  <a:gd name="T2" fmla="*/ 4 w 8"/>
                  <a:gd name="T3" fmla="*/ 0 h 1"/>
                  <a:gd name="T4" fmla="*/ 8 w 8"/>
                  <a:gd name="T5" fmla="*/ 0 h 1"/>
                  <a:gd name="T6" fmla="*/ 8 w 8"/>
                  <a:gd name="T7" fmla="*/ 1 h 1"/>
                  <a:gd name="T8" fmla="*/ 8 w 8"/>
                  <a:gd name="T9" fmla="*/ 1 h 1"/>
                  <a:gd name="T10" fmla="*/ 0 w 8"/>
                  <a:gd name="T11" fmla="*/ 1 h 1"/>
                  <a:gd name="T12" fmla="*/ 0 w 8"/>
                  <a:gd name="T13" fmla="*/ 1 h 1"/>
                  <a:gd name="T14" fmla="*/ 0 w 8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" h="1">
                    <a:moveTo>
                      <a:pt x="0" y="0"/>
                    </a:moveTo>
                    <a:lnTo>
                      <a:pt x="4" y="0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3" name="Freeform 183">
                <a:extLst>
                  <a:ext uri="{FF2B5EF4-FFF2-40B4-BE49-F238E27FC236}">
                    <a16:creationId xmlns:a16="http://schemas.microsoft.com/office/drawing/2014/main" id="{6DA951D0-A9F0-4FD0-BA90-3C557AEEF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61"/>
                <a:ext cx="0" cy="64"/>
              </a:xfrm>
              <a:custGeom>
                <a:avLst/>
                <a:gdLst>
                  <a:gd name="T0" fmla="*/ 0 h 64"/>
                  <a:gd name="T1" fmla="*/ 0 h 64"/>
                  <a:gd name="T2" fmla="*/ 64 h 64"/>
                  <a:gd name="T3" fmla="*/ 64 h 64"/>
                  <a:gd name="T4" fmla="*/ 64 h 64"/>
                  <a:gd name="T5" fmla="*/ 64 h 64"/>
                  <a:gd name="T6" fmla="*/ 64 h 64"/>
                  <a:gd name="T7" fmla="*/ 0 h 64"/>
                  <a:gd name="T8" fmla="*/ 0 h 64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9">
                    <a:pos x="0" y="T0"/>
                  </a:cxn>
                  <a:cxn ang="T10">
                    <a:pos x="0" y="T1"/>
                  </a:cxn>
                  <a:cxn ang="T11">
                    <a:pos x="0" y="T2"/>
                  </a:cxn>
                  <a:cxn ang="T12">
                    <a:pos x="0" y="T3"/>
                  </a:cxn>
                  <a:cxn ang="T13">
                    <a:pos x="0" y="T4"/>
                  </a:cxn>
                  <a:cxn ang="T14">
                    <a:pos x="0" y="T5"/>
                  </a:cxn>
                  <a:cxn ang="T15">
                    <a:pos x="0" y="T6"/>
                  </a:cxn>
                  <a:cxn ang="T16">
                    <a:pos x="0" y="T7"/>
                  </a:cxn>
                  <a:cxn ang="T17">
                    <a:pos x="0" y="T8"/>
                  </a:cxn>
                </a:cxnLst>
                <a:rect l="0" t="0" r="r" b="b"/>
                <a:pathLst>
                  <a:path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4" name="Freeform 184">
                <a:extLst>
                  <a:ext uri="{FF2B5EF4-FFF2-40B4-BE49-F238E27FC236}">
                    <a16:creationId xmlns:a16="http://schemas.microsoft.com/office/drawing/2014/main" id="{10443B6C-9339-4E6B-BE90-0A47FDF06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25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  <a:cxn ang="T4">
                    <a:pos x="0" y="0"/>
                  </a:cxn>
                  <a:cxn ang="T5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" name="Rectangle 185">
                <a:extLst>
                  <a:ext uri="{FF2B5EF4-FFF2-40B4-BE49-F238E27FC236}">
                    <a16:creationId xmlns:a16="http://schemas.microsoft.com/office/drawing/2014/main" id="{76FB9A94-B92D-4CB4-A323-56463466B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459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26" name="Freeform 186">
                <a:extLst>
                  <a:ext uri="{FF2B5EF4-FFF2-40B4-BE49-F238E27FC236}">
                    <a16:creationId xmlns:a16="http://schemas.microsoft.com/office/drawing/2014/main" id="{C4411CA0-0AE1-452A-8986-250C24BC2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5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2 h 2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</a:gdLst>
                <a:ahLst/>
                <a:cxnLst>
                  <a:cxn ang="T8">
                    <a:pos x="0" y="T0"/>
                  </a:cxn>
                  <a:cxn ang="T9">
                    <a:pos x="0" y="T1"/>
                  </a:cxn>
                  <a:cxn ang="T10">
                    <a:pos x="0" y="T2"/>
                  </a:cxn>
                  <a:cxn ang="T11">
                    <a:pos x="0" y="T3"/>
                  </a:cxn>
                  <a:cxn ang="T12">
                    <a:pos x="0" y="T4"/>
                  </a:cxn>
                  <a:cxn ang="T13">
                    <a:pos x="0" y="T5"/>
                  </a:cxn>
                  <a:cxn ang="T14">
                    <a:pos x="0" y="T6"/>
                  </a:cxn>
                  <a:cxn ang="T15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7" name="Rectangle 187">
                <a:extLst>
                  <a:ext uri="{FF2B5EF4-FFF2-40B4-BE49-F238E27FC236}">
                    <a16:creationId xmlns:a16="http://schemas.microsoft.com/office/drawing/2014/main" id="{B0BC8A0A-9649-4928-ACED-0122A7DB0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28" name="Rectangle 188">
                <a:extLst>
                  <a:ext uri="{FF2B5EF4-FFF2-40B4-BE49-F238E27FC236}">
                    <a16:creationId xmlns:a16="http://schemas.microsoft.com/office/drawing/2014/main" id="{289049F4-BD41-48DA-8AAD-FA178AACC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459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29" name="Freeform 189">
                <a:extLst>
                  <a:ext uri="{FF2B5EF4-FFF2-40B4-BE49-F238E27FC236}">
                    <a16:creationId xmlns:a16="http://schemas.microsoft.com/office/drawing/2014/main" id="{D04B9AC4-F4BB-4128-9EBD-D3CEA4B62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" y="532"/>
                <a:ext cx="4" cy="1"/>
              </a:xfrm>
              <a:custGeom>
                <a:avLst/>
                <a:gdLst>
                  <a:gd name="T0" fmla="*/ 1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4 w 4"/>
                  <a:gd name="T7" fmla="*/ 1 h 1"/>
                  <a:gd name="T8" fmla="*/ 0 w 4"/>
                  <a:gd name="T9" fmla="*/ 1 h 1"/>
                  <a:gd name="T10" fmla="*/ 0 w 4"/>
                  <a:gd name="T11" fmla="*/ 1 h 1"/>
                  <a:gd name="T12" fmla="*/ 1 w 4"/>
                  <a:gd name="T13" fmla="*/ 1 h 1"/>
                  <a:gd name="T14" fmla="*/ 1 w 4"/>
                  <a:gd name="T15" fmla="*/ 1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0" name="Freeform 190">
                <a:extLst>
                  <a:ext uri="{FF2B5EF4-FFF2-40B4-BE49-F238E27FC236}">
                    <a16:creationId xmlns:a16="http://schemas.microsoft.com/office/drawing/2014/main" id="{46C54DD2-9EED-4149-90D5-2D5604F93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459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0" y="T0"/>
                  </a:cxn>
                  <a:cxn ang="T5">
                    <a:pos x="0" y="T1"/>
                  </a:cxn>
                  <a:cxn ang="T6">
                    <a:pos x="0" y="T2"/>
                  </a:cxn>
                  <a:cxn ang="T7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1" name="Rectangle 191">
                <a:extLst>
                  <a:ext uri="{FF2B5EF4-FFF2-40B4-BE49-F238E27FC236}">
                    <a16:creationId xmlns:a16="http://schemas.microsoft.com/office/drawing/2014/main" id="{A17D6EA5-0261-45E5-B454-D2D246952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532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32" name="Freeform 192">
                <a:extLst>
                  <a:ext uri="{FF2B5EF4-FFF2-40B4-BE49-F238E27FC236}">
                    <a16:creationId xmlns:a16="http://schemas.microsoft.com/office/drawing/2014/main" id="{F9F5C869-7BF8-449D-9FA6-D84BAFCDA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530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0 h 2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0" y="T0"/>
                  </a:cxn>
                  <a:cxn ang="T7">
                    <a:pos x="0" y="T1"/>
                  </a:cxn>
                  <a:cxn ang="T8">
                    <a:pos x="0" y="T2"/>
                  </a:cxn>
                  <a:cxn ang="T9">
                    <a:pos x="0" y="T3"/>
                  </a:cxn>
                  <a:cxn ang="T10">
                    <a:pos x="0" y="T4"/>
                  </a:cxn>
                  <a:cxn ang="T11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3" name="Freeform 193">
                <a:extLst>
                  <a:ext uri="{FF2B5EF4-FFF2-40B4-BE49-F238E27FC236}">
                    <a16:creationId xmlns:a16="http://schemas.microsoft.com/office/drawing/2014/main" id="{7A5261A7-D88D-432C-85D9-2B04999BA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" y="525"/>
                <a:ext cx="1" cy="7"/>
              </a:xfrm>
              <a:custGeom>
                <a:avLst/>
                <a:gdLst>
                  <a:gd name="T0" fmla="*/ 1 w 1"/>
                  <a:gd name="T1" fmla="*/ 5 h 7"/>
                  <a:gd name="T2" fmla="*/ 1 w 1"/>
                  <a:gd name="T3" fmla="*/ 5 h 7"/>
                  <a:gd name="T4" fmla="*/ 0 w 1"/>
                  <a:gd name="T5" fmla="*/ 2 h 7"/>
                  <a:gd name="T6" fmla="*/ 0 w 1"/>
                  <a:gd name="T7" fmla="*/ 2 h 7"/>
                  <a:gd name="T8" fmla="*/ 0 w 1"/>
                  <a:gd name="T9" fmla="*/ 2 h 7"/>
                  <a:gd name="T10" fmla="*/ 0 w 1"/>
                  <a:gd name="T11" fmla="*/ 2 h 7"/>
                  <a:gd name="T12" fmla="*/ 1 w 1"/>
                  <a:gd name="T13" fmla="*/ 0 h 7"/>
                  <a:gd name="T14" fmla="*/ 1 w 1"/>
                  <a:gd name="T15" fmla="*/ 7 h 7"/>
                  <a:gd name="T16" fmla="*/ 1 w 1"/>
                  <a:gd name="T17" fmla="*/ 5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" h="7">
                    <a:moveTo>
                      <a:pt x="1" y="5"/>
                    </a:moveTo>
                    <a:lnTo>
                      <a:pt x="1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" y="7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4" name="Freeform 194">
                <a:extLst>
                  <a:ext uri="{FF2B5EF4-FFF2-40B4-BE49-F238E27FC236}">
                    <a16:creationId xmlns:a16="http://schemas.microsoft.com/office/drawing/2014/main" id="{419E9F8D-6C0D-4564-A797-C8CB1B8B7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" y="459"/>
                <a:ext cx="3" cy="2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0 h 2"/>
                  <a:gd name="T6" fmla="*/ 3 w 3"/>
                  <a:gd name="T7" fmla="*/ 2 h 2"/>
                  <a:gd name="T8" fmla="*/ 0 w 3"/>
                  <a:gd name="T9" fmla="*/ 2 h 2"/>
                  <a:gd name="T10" fmla="*/ 0 w 3"/>
                  <a:gd name="T11" fmla="*/ 1 h 2"/>
                  <a:gd name="T12" fmla="*/ 2 w 3"/>
                  <a:gd name="T13" fmla="*/ 1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lnTo>
                      <a:pt x="3" y="1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" name="Freeform 195">
                <a:extLst>
                  <a:ext uri="{FF2B5EF4-FFF2-40B4-BE49-F238E27FC236}">
                    <a16:creationId xmlns:a16="http://schemas.microsoft.com/office/drawing/2014/main" id="{04B58F3F-7A75-438D-B064-F9977FAEC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" y="461"/>
                <a:ext cx="3" cy="64"/>
              </a:xfrm>
              <a:custGeom>
                <a:avLst/>
                <a:gdLst>
                  <a:gd name="T0" fmla="*/ 0 w 3"/>
                  <a:gd name="T1" fmla="*/ 0 h 64"/>
                  <a:gd name="T2" fmla="*/ 3 w 3"/>
                  <a:gd name="T3" fmla="*/ 0 h 64"/>
                  <a:gd name="T4" fmla="*/ 3 w 3"/>
                  <a:gd name="T5" fmla="*/ 64 h 64"/>
                  <a:gd name="T6" fmla="*/ 3 w 3"/>
                  <a:gd name="T7" fmla="*/ 64 h 64"/>
                  <a:gd name="T8" fmla="*/ 2 w 3"/>
                  <a:gd name="T9" fmla="*/ 62 h 64"/>
                  <a:gd name="T10" fmla="*/ 2 w 3"/>
                  <a:gd name="T11" fmla="*/ 62 h 64"/>
                  <a:gd name="T12" fmla="*/ 0 w 3"/>
                  <a:gd name="T13" fmla="*/ 61 h 64"/>
                  <a:gd name="T14" fmla="*/ 0 w 3"/>
                  <a:gd name="T15" fmla="*/ 0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" h="64">
                    <a:moveTo>
                      <a:pt x="0" y="0"/>
                    </a:moveTo>
                    <a:lnTo>
                      <a:pt x="3" y="0"/>
                    </a:lnTo>
                    <a:lnTo>
                      <a:pt x="3" y="64"/>
                    </a:lnTo>
                    <a:lnTo>
                      <a:pt x="2" y="62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" name="Freeform 196">
                <a:extLst>
                  <a:ext uri="{FF2B5EF4-FFF2-40B4-BE49-F238E27FC236}">
                    <a16:creationId xmlns:a16="http://schemas.microsoft.com/office/drawing/2014/main" id="{F733FA71-A6F7-4044-8EC8-6287FAF6E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" y="530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2 h 2"/>
                  <a:gd name="T4" fmla="*/ 0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7" name="Rectangle 197">
                <a:extLst>
                  <a:ext uri="{FF2B5EF4-FFF2-40B4-BE49-F238E27FC236}">
                    <a16:creationId xmlns:a16="http://schemas.microsoft.com/office/drawing/2014/main" id="{7BA0B2A1-0D35-4082-AFB1-F2A3EA81E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459"/>
                <a:ext cx="1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38" name="Freeform 198">
                <a:extLst>
                  <a:ext uri="{FF2B5EF4-FFF2-40B4-BE49-F238E27FC236}">
                    <a16:creationId xmlns:a16="http://schemas.microsoft.com/office/drawing/2014/main" id="{10BD4055-7A34-4E97-9643-8D9726E0E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" y="530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3 w 3"/>
                  <a:gd name="T5" fmla="*/ 2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3 w 3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9" name="Freeform 199">
                <a:extLst>
                  <a:ext uri="{FF2B5EF4-FFF2-40B4-BE49-F238E27FC236}">
                    <a16:creationId xmlns:a16="http://schemas.microsoft.com/office/drawing/2014/main" id="{0D4FDB89-8BC6-4A43-8446-E35323A42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" y="459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0 w 1"/>
                  <a:gd name="T5" fmla="*/ 1 w 1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0" name="Freeform 200">
                <a:extLst>
                  <a:ext uri="{FF2B5EF4-FFF2-40B4-BE49-F238E27FC236}">
                    <a16:creationId xmlns:a16="http://schemas.microsoft.com/office/drawing/2014/main" id="{D0166B6C-FCE5-4AF0-A2BB-75A02EAE8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" y="459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0 w 3"/>
                  <a:gd name="T4" fmla="*/ 2 w 3"/>
                  <a:gd name="T5" fmla="*/ 3 w 3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1" name="Freeform 201">
                <a:extLst>
                  <a:ext uri="{FF2B5EF4-FFF2-40B4-BE49-F238E27FC236}">
                    <a16:creationId xmlns:a16="http://schemas.microsoft.com/office/drawing/2014/main" id="{583A302B-9FF9-4294-9670-2C4D75128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" y="461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2" name="Freeform 202">
                <a:extLst>
                  <a:ext uri="{FF2B5EF4-FFF2-40B4-BE49-F238E27FC236}">
                    <a16:creationId xmlns:a16="http://schemas.microsoft.com/office/drawing/2014/main" id="{C3D2A473-CCE6-4801-9F13-EC4EC6269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" y="456"/>
                <a:ext cx="3" cy="3"/>
              </a:xfrm>
              <a:custGeom>
                <a:avLst/>
                <a:gdLst>
                  <a:gd name="T0" fmla="*/ 2 w 3"/>
                  <a:gd name="T1" fmla="*/ 0 h 3"/>
                  <a:gd name="T2" fmla="*/ 2 w 3"/>
                  <a:gd name="T3" fmla="*/ 0 h 3"/>
                  <a:gd name="T4" fmla="*/ 3 w 3"/>
                  <a:gd name="T5" fmla="*/ 3 h 3"/>
                  <a:gd name="T6" fmla="*/ 2 w 3"/>
                  <a:gd name="T7" fmla="*/ 3 h 3"/>
                  <a:gd name="T8" fmla="*/ 0 w 3"/>
                  <a:gd name="T9" fmla="*/ 1 h 3"/>
                  <a:gd name="T10" fmla="*/ 0 w 3"/>
                  <a:gd name="T11" fmla="*/ 1 h 3"/>
                  <a:gd name="T12" fmla="*/ 2 w 3"/>
                  <a:gd name="T13" fmla="*/ 0 h 3"/>
                  <a:gd name="T14" fmla="*/ 2 w 3"/>
                  <a:gd name="T15" fmla="*/ 0 h 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lnTo>
                      <a:pt x="2" y="0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3" name="Freeform 203">
                <a:extLst>
                  <a:ext uri="{FF2B5EF4-FFF2-40B4-BE49-F238E27FC236}">
                    <a16:creationId xmlns:a16="http://schemas.microsoft.com/office/drawing/2014/main" id="{A4F55808-9CC1-47A3-AF25-6389A24B8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" y="522"/>
                <a:ext cx="3" cy="5"/>
              </a:xfrm>
              <a:custGeom>
                <a:avLst/>
                <a:gdLst>
                  <a:gd name="T0" fmla="*/ 3 w 3"/>
                  <a:gd name="T1" fmla="*/ 3 h 5"/>
                  <a:gd name="T2" fmla="*/ 3 w 3"/>
                  <a:gd name="T3" fmla="*/ 3 h 5"/>
                  <a:gd name="T4" fmla="*/ 2 w 3"/>
                  <a:gd name="T5" fmla="*/ 5 h 5"/>
                  <a:gd name="T6" fmla="*/ 2 w 3"/>
                  <a:gd name="T7" fmla="*/ 5 h 5"/>
                  <a:gd name="T8" fmla="*/ 0 w 3"/>
                  <a:gd name="T9" fmla="*/ 5 h 5"/>
                  <a:gd name="T10" fmla="*/ 0 w 3"/>
                  <a:gd name="T11" fmla="*/ 0 h 5"/>
                  <a:gd name="T12" fmla="*/ 0 w 3"/>
                  <a:gd name="T13" fmla="*/ 0 h 5"/>
                  <a:gd name="T14" fmla="*/ 2 w 3"/>
                  <a:gd name="T15" fmla="*/ 1 h 5"/>
                  <a:gd name="T16" fmla="*/ 2 w 3"/>
                  <a:gd name="T17" fmla="*/ 1 h 5"/>
                  <a:gd name="T18" fmla="*/ 3 w 3"/>
                  <a:gd name="T19" fmla="*/ 3 h 5"/>
                  <a:gd name="T20" fmla="*/ 3 w 3"/>
                  <a:gd name="T21" fmla="*/ 3 h 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lnTo>
                      <a:pt x="3" y="3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4" name="Freeform 204">
                <a:extLst>
                  <a:ext uri="{FF2B5EF4-FFF2-40B4-BE49-F238E27FC236}">
                    <a16:creationId xmlns:a16="http://schemas.microsoft.com/office/drawing/2014/main" id="{918C0B53-B8F9-4CE1-B661-D2F7BC59C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" y="460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T0" y="0"/>
                  </a:cxn>
                  <a:cxn ang="T4">
                    <a:pos x="T1" y="0"/>
                  </a:cxn>
                  <a:cxn ang="T5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" name="Freeform 206">
              <a:extLst>
                <a:ext uri="{FF2B5EF4-FFF2-40B4-BE49-F238E27FC236}">
                  <a16:creationId xmlns:a16="http://schemas.microsoft.com/office/drawing/2014/main" id="{EF484246-57F0-4576-A771-84EF97426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" y="527"/>
              <a:ext cx="3" cy="3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0 h 3"/>
                <a:gd name="T4" fmla="*/ 3 w 3"/>
                <a:gd name="T5" fmla="*/ 3 h 3"/>
                <a:gd name="T6" fmla="*/ 0 w 3"/>
                <a:gd name="T7" fmla="*/ 3 h 3"/>
                <a:gd name="T8" fmla="*/ 0 w 3"/>
                <a:gd name="T9" fmla="*/ 3 h 3"/>
                <a:gd name="T10" fmla="*/ 2 w 3"/>
                <a:gd name="T11" fmla="*/ 0 h 3"/>
                <a:gd name="T12" fmla="*/ 2 w 3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Rectangle 207">
              <a:extLst>
                <a:ext uri="{FF2B5EF4-FFF2-40B4-BE49-F238E27FC236}">
                  <a16:creationId xmlns:a16="http://schemas.microsoft.com/office/drawing/2014/main" id="{139143C2-2EE0-4733-8599-1AAD4EE0E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460"/>
              <a:ext cx="2" cy="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9" name="Freeform 208">
              <a:extLst>
                <a:ext uri="{FF2B5EF4-FFF2-40B4-BE49-F238E27FC236}">
                  <a16:creationId xmlns:a16="http://schemas.microsoft.com/office/drawing/2014/main" id="{CB019F3B-48BE-4801-8E7F-3FC8AAD0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" y="459"/>
              <a:ext cx="3" cy="1"/>
            </a:xfrm>
            <a:custGeom>
              <a:avLst/>
              <a:gdLst>
                <a:gd name="T0" fmla="*/ 3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0 h 1"/>
                <a:gd name="T8" fmla="*/ 3 w 3"/>
                <a:gd name="T9" fmla="*/ 0 h 1"/>
                <a:gd name="T10" fmla="*/ 3 w 3"/>
                <a:gd name="T11" fmla="*/ 0 h 1"/>
                <a:gd name="T12" fmla="*/ 3 w 3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209">
              <a:extLst>
                <a:ext uri="{FF2B5EF4-FFF2-40B4-BE49-F238E27FC236}">
                  <a16:creationId xmlns:a16="http://schemas.microsoft.com/office/drawing/2014/main" id="{3895DC75-2BEC-420A-8D80-9EB182F7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" y="530"/>
              <a:ext cx="3" cy="3"/>
            </a:xfrm>
            <a:custGeom>
              <a:avLst/>
              <a:gdLst>
                <a:gd name="T0" fmla="*/ 3 w 3"/>
                <a:gd name="T1" fmla="*/ 2 h 3"/>
                <a:gd name="T2" fmla="*/ 0 w 3"/>
                <a:gd name="T3" fmla="*/ 3 h 3"/>
                <a:gd name="T4" fmla="*/ 0 w 3"/>
                <a:gd name="T5" fmla="*/ 3 h 3"/>
                <a:gd name="T6" fmla="*/ 0 w 3"/>
                <a:gd name="T7" fmla="*/ 0 h 3"/>
                <a:gd name="T8" fmla="*/ 0 w 3"/>
                <a:gd name="T9" fmla="*/ 2 h 3"/>
                <a:gd name="T10" fmla="*/ 3 w 3"/>
                <a:gd name="T11" fmla="*/ 2 h 3"/>
                <a:gd name="T12" fmla="*/ 3 w 3"/>
                <a:gd name="T13" fmla="*/ 2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210">
              <a:extLst>
                <a:ext uri="{FF2B5EF4-FFF2-40B4-BE49-F238E27FC236}">
                  <a16:creationId xmlns:a16="http://schemas.microsoft.com/office/drawing/2014/main" id="{FB8E5493-7696-4009-B625-1BF4B420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" y="527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0 h 3"/>
                <a:gd name="T6" fmla="*/ 2 w 2"/>
                <a:gd name="T7" fmla="*/ 0 h 3"/>
                <a:gd name="T8" fmla="*/ 2 w 2"/>
                <a:gd name="T9" fmla="*/ 0 h 3"/>
                <a:gd name="T10" fmla="*/ 2 w 2"/>
                <a:gd name="T11" fmla="*/ 0 h 3"/>
                <a:gd name="T12" fmla="*/ 0 w 2"/>
                <a:gd name="T13" fmla="*/ 3 h 3"/>
                <a:gd name="T14" fmla="*/ 0 w 2"/>
                <a:gd name="T15" fmla="*/ 3 h 3"/>
                <a:gd name="T16" fmla="*/ 0 w 2"/>
                <a:gd name="T17" fmla="*/ 3 h 3"/>
                <a:gd name="T18" fmla="*/ 0 w 2"/>
                <a:gd name="T19" fmla="*/ 3 h 3"/>
                <a:gd name="T20" fmla="*/ 0 w 2"/>
                <a:gd name="T21" fmla="*/ 3 h 3"/>
                <a:gd name="T22" fmla="*/ 0 w 2"/>
                <a:gd name="T23" fmla="*/ 0 h 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211">
              <a:extLst>
                <a:ext uri="{FF2B5EF4-FFF2-40B4-BE49-F238E27FC236}">
                  <a16:creationId xmlns:a16="http://schemas.microsoft.com/office/drawing/2014/main" id="{479DDE99-CAEC-45A1-B895-C1D6B9DE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522"/>
              <a:ext cx="1" cy="5"/>
            </a:xfrm>
            <a:custGeom>
              <a:avLst/>
              <a:gdLst>
                <a:gd name="T0" fmla="*/ 1 w 1"/>
                <a:gd name="T1" fmla="*/ 0 h 5"/>
                <a:gd name="T2" fmla="*/ 1 w 1"/>
                <a:gd name="T3" fmla="*/ 5 h 5"/>
                <a:gd name="T4" fmla="*/ 1 w 1"/>
                <a:gd name="T5" fmla="*/ 5 h 5"/>
                <a:gd name="T6" fmla="*/ 0 w 1"/>
                <a:gd name="T7" fmla="*/ 4 h 5"/>
                <a:gd name="T8" fmla="*/ 0 w 1"/>
                <a:gd name="T9" fmla="*/ 0 h 5"/>
                <a:gd name="T10" fmla="*/ 0 w 1"/>
                <a:gd name="T11" fmla="*/ 0 h 5"/>
                <a:gd name="T12" fmla="*/ 1 w 1"/>
                <a:gd name="T13" fmla="*/ 0 h 5"/>
                <a:gd name="T14" fmla="*/ 1 w 1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212">
              <a:extLst>
                <a:ext uri="{FF2B5EF4-FFF2-40B4-BE49-F238E27FC236}">
                  <a16:creationId xmlns:a16="http://schemas.microsoft.com/office/drawing/2014/main" id="{94B2CCE6-114D-4AA8-A45A-E1442867D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460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1 w 1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213">
              <a:extLst>
                <a:ext uri="{FF2B5EF4-FFF2-40B4-BE49-F238E27FC236}">
                  <a16:creationId xmlns:a16="http://schemas.microsoft.com/office/drawing/2014/main" id="{BE670F70-7C45-4ECD-9053-1FA060D6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460"/>
              <a:ext cx="1" cy="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5" name="Rectangle 214">
              <a:extLst>
                <a:ext uri="{FF2B5EF4-FFF2-40B4-BE49-F238E27FC236}">
                  <a16:creationId xmlns:a16="http://schemas.microsoft.com/office/drawing/2014/main" id="{D8E5FD50-F537-4746-9FF7-DC720006E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460"/>
              <a:ext cx="1" cy="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6" name="Freeform 215">
              <a:extLst>
                <a:ext uri="{FF2B5EF4-FFF2-40B4-BE49-F238E27FC236}">
                  <a16:creationId xmlns:a16="http://schemas.microsoft.com/office/drawing/2014/main" id="{54FD253B-0A5F-403C-9ADF-70AEB484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459"/>
              <a:ext cx="4" cy="1"/>
            </a:xfrm>
            <a:custGeom>
              <a:avLst/>
              <a:gdLst>
                <a:gd name="T0" fmla="*/ 1 w 4"/>
                <a:gd name="T1" fmla="*/ 0 h 1"/>
                <a:gd name="T2" fmla="*/ 1 w 4"/>
                <a:gd name="T3" fmla="*/ 1 h 1"/>
                <a:gd name="T4" fmla="*/ 0 w 4"/>
                <a:gd name="T5" fmla="*/ 1 h 1"/>
                <a:gd name="T6" fmla="*/ 1 w 4"/>
                <a:gd name="T7" fmla="*/ 0 h 1"/>
                <a:gd name="T8" fmla="*/ 1 w 4"/>
                <a:gd name="T9" fmla="*/ 0 h 1"/>
                <a:gd name="T10" fmla="*/ 4 w 4"/>
                <a:gd name="T11" fmla="*/ 0 h 1"/>
                <a:gd name="T12" fmla="*/ 4 w 4"/>
                <a:gd name="T13" fmla="*/ 0 h 1"/>
                <a:gd name="T14" fmla="*/ 4 w 4"/>
                <a:gd name="T15" fmla="*/ 0 h 1"/>
                <a:gd name="T16" fmla="*/ 4 w 4"/>
                <a:gd name="T17" fmla="*/ 0 h 1"/>
                <a:gd name="T18" fmla="*/ 1 w 4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1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6">
              <a:extLst>
                <a:ext uri="{FF2B5EF4-FFF2-40B4-BE49-F238E27FC236}">
                  <a16:creationId xmlns:a16="http://schemas.microsoft.com/office/drawing/2014/main" id="{6B6634A7-8FC2-45AE-9DBB-DAD9C99DB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461"/>
              <a:ext cx="1" cy="61"/>
            </a:xfrm>
            <a:custGeom>
              <a:avLst/>
              <a:gdLst>
                <a:gd name="T0" fmla="*/ 1 w 1"/>
                <a:gd name="T1" fmla="*/ 0 h 61"/>
                <a:gd name="T2" fmla="*/ 1 w 1"/>
                <a:gd name="T3" fmla="*/ 61 h 61"/>
                <a:gd name="T4" fmla="*/ 1 w 1"/>
                <a:gd name="T5" fmla="*/ 61 h 61"/>
                <a:gd name="T6" fmla="*/ 0 w 1"/>
                <a:gd name="T7" fmla="*/ 61 h 61"/>
                <a:gd name="T8" fmla="*/ 0 w 1"/>
                <a:gd name="T9" fmla="*/ 0 h 61"/>
                <a:gd name="T10" fmla="*/ 1 w 1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" h="61">
                  <a:moveTo>
                    <a:pt x="1" y="0"/>
                  </a:moveTo>
                  <a:lnTo>
                    <a:pt x="1" y="61"/>
                  </a:lnTo>
                  <a:lnTo>
                    <a:pt x="0" y="6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17">
              <a:extLst>
                <a:ext uri="{FF2B5EF4-FFF2-40B4-BE49-F238E27FC236}">
                  <a16:creationId xmlns:a16="http://schemas.microsoft.com/office/drawing/2014/main" id="{6A3EE916-60FA-459A-8D96-E689AE881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459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0 h 1"/>
                <a:gd name="T14" fmla="*/ 1 w 1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18">
              <a:extLst>
                <a:ext uri="{FF2B5EF4-FFF2-40B4-BE49-F238E27FC236}">
                  <a16:creationId xmlns:a16="http://schemas.microsoft.com/office/drawing/2014/main" id="{DF541AEE-B816-4F72-9F7A-6CCD78E97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526"/>
              <a:ext cx="1" cy="7"/>
            </a:xfrm>
            <a:custGeom>
              <a:avLst/>
              <a:gdLst>
                <a:gd name="T0" fmla="*/ 1 w 1"/>
                <a:gd name="T1" fmla="*/ 1 h 7"/>
                <a:gd name="T2" fmla="*/ 1 w 1"/>
                <a:gd name="T3" fmla="*/ 4 h 7"/>
                <a:gd name="T4" fmla="*/ 1 w 1"/>
                <a:gd name="T5" fmla="*/ 4 h 7"/>
                <a:gd name="T6" fmla="*/ 1 w 1"/>
                <a:gd name="T7" fmla="*/ 7 h 7"/>
                <a:gd name="T8" fmla="*/ 0 w 1"/>
                <a:gd name="T9" fmla="*/ 7 h 7"/>
                <a:gd name="T10" fmla="*/ 0 w 1"/>
                <a:gd name="T11" fmla="*/ 0 h 7"/>
                <a:gd name="T12" fmla="*/ 0 w 1"/>
                <a:gd name="T13" fmla="*/ 0 h 7"/>
                <a:gd name="T14" fmla="*/ 1 w 1"/>
                <a:gd name="T15" fmla="*/ 1 h 7"/>
                <a:gd name="T16" fmla="*/ 1 w 1"/>
                <a:gd name="T17" fmla="*/ 1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7">
                  <a:moveTo>
                    <a:pt x="1" y="1"/>
                  </a:moveTo>
                  <a:lnTo>
                    <a:pt x="1" y="4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19">
              <a:extLst>
                <a:ext uri="{FF2B5EF4-FFF2-40B4-BE49-F238E27FC236}">
                  <a16:creationId xmlns:a16="http://schemas.microsoft.com/office/drawing/2014/main" id="{E7D10914-4819-4946-B641-D2E8795CC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533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  <a:gd name="T5" fmla="*/ 0 w 1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Rectangle 220">
              <a:extLst>
                <a:ext uri="{FF2B5EF4-FFF2-40B4-BE49-F238E27FC236}">
                  <a16:creationId xmlns:a16="http://schemas.microsoft.com/office/drawing/2014/main" id="{ABD59379-C939-48EA-ABB0-5F14E5C2D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533"/>
              <a:ext cx="1" cy="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22" name="Freeform 221">
              <a:extLst>
                <a:ext uri="{FF2B5EF4-FFF2-40B4-BE49-F238E27FC236}">
                  <a16:creationId xmlns:a16="http://schemas.microsoft.com/office/drawing/2014/main" id="{89368FF1-4224-44BF-B88E-9AE266FAE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520"/>
              <a:ext cx="0" cy="6"/>
            </a:xfrm>
            <a:custGeom>
              <a:avLst/>
              <a:gdLst>
                <a:gd name="T0" fmla="*/ 2 h 6"/>
                <a:gd name="T1" fmla="*/ 6 h 6"/>
                <a:gd name="T2" fmla="*/ 6 h 6"/>
                <a:gd name="T3" fmla="*/ 6 h 6"/>
                <a:gd name="T4" fmla="*/ 6 h 6"/>
                <a:gd name="T5" fmla="*/ 0 h 6"/>
                <a:gd name="T6" fmla="*/ 0 h 6"/>
                <a:gd name="T7" fmla="*/ 2 h 6"/>
                <a:gd name="T8" fmla="*/ 2 h 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9">
                  <a:pos x="0" y="T0"/>
                </a:cxn>
                <a:cxn ang="T10">
                  <a:pos x="0" y="T1"/>
                </a:cxn>
                <a:cxn ang="T11">
                  <a:pos x="0" y="T2"/>
                </a:cxn>
                <a:cxn ang="T12">
                  <a:pos x="0" y="T3"/>
                </a:cxn>
                <a:cxn ang="T13">
                  <a:pos x="0" y="T4"/>
                </a:cxn>
                <a:cxn ang="T14">
                  <a:pos x="0" y="T5"/>
                </a:cxn>
                <a:cxn ang="T15">
                  <a:pos x="0" y="T6"/>
                </a:cxn>
                <a:cxn ang="T16">
                  <a:pos x="0" y="T7"/>
                </a:cxn>
                <a:cxn ang="T17">
                  <a:pos x="0" y="T8"/>
                </a:cxn>
              </a:cxnLst>
              <a:rect l="0" t="0" r="r" b="b"/>
              <a:pathLst>
                <a:path h="6">
                  <a:moveTo>
                    <a:pt x="0" y="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22">
              <a:extLst>
                <a:ext uri="{FF2B5EF4-FFF2-40B4-BE49-F238E27FC236}">
                  <a16:creationId xmlns:a16="http://schemas.microsoft.com/office/drawing/2014/main" id="{506BE227-E88A-440B-9EDF-B67C313D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460"/>
              <a:ext cx="0" cy="62"/>
            </a:xfrm>
            <a:custGeom>
              <a:avLst/>
              <a:gdLst>
                <a:gd name="T0" fmla="*/ 1 h 62"/>
                <a:gd name="T1" fmla="*/ 62 h 62"/>
                <a:gd name="T2" fmla="*/ 62 h 62"/>
                <a:gd name="T3" fmla="*/ 60 h 62"/>
                <a:gd name="T4" fmla="*/ 0 h 62"/>
                <a:gd name="T5" fmla="*/ 0 h 62"/>
                <a:gd name="T6" fmla="*/ 0 h 62"/>
                <a:gd name="T7" fmla="*/ 0 h 62"/>
                <a:gd name="T8" fmla="*/ 0 h 62"/>
                <a:gd name="T9" fmla="*/ 1 h 62"/>
                <a:gd name="T10" fmla="*/ 1 h 6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62">
                  <a:moveTo>
                    <a:pt x="0" y="1"/>
                  </a:moveTo>
                  <a:lnTo>
                    <a:pt x="0" y="62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23">
              <a:extLst>
                <a:ext uri="{FF2B5EF4-FFF2-40B4-BE49-F238E27FC236}">
                  <a16:creationId xmlns:a16="http://schemas.microsoft.com/office/drawing/2014/main" id="{9BE91B7F-5977-41E3-8795-52C967870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526"/>
              <a:ext cx="0" cy="7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6 h 7"/>
                <a:gd name="T4" fmla="*/ 0 h 7"/>
                <a:gd name="T5" fmla="*/ 0 h 7"/>
                <a:gd name="T6" fmla="*/ 0 h 7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</a:gdLst>
              <a:ahLst/>
              <a:cxnLst>
                <a:cxn ang="T8">
                  <a:pos x="0" y="T0"/>
                </a:cxn>
                <a:cxn ang="T9">
                  <a:pos x="0" y="T1"/>
                </a:cxn>
                <a:cxn ang="T10">
                  <a:pos x="0" y="T2"/>
                </a:cxn>
                <a:cxn ang="T11">
                  <a:pos x="0" y="T3"/>
                </a:cxn>
                <a:cxn ang="T12">
                  <a:pos x="0" y="T4"/>
                </a:cxn>
                <a:cxn ang="T13">
                  <a:pos x="0" y="T5"/>
                </a:cxn>
                <a:cxn ang="T14">
                  <a:pos x="0" y="T6"/>
                </a:cxn>
                <a:cxn ang="T15">
                  <a:pos x="0" y="T7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24">
              <a:extLst>
                <a:ext uri="{FF2B5EF4-FFF2-40B4-BE49-F238E27FC236}">
                  <a16:creationId xmlns:a16="http://schemas.microsoft.com/office/drawing/2014/main" id="{3C774A36-9AFA-489E-A3FC-5723D2731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" y="450"/>
              <a:ext cx="60" cy="72"/>
            </a:xfrm>
            <a:custGeom>
              <a:avLst/>
              <a:gdLst>
                <a:gd name="T0" fmla="*/ 60 w 60"/>
                <a:gd name="T1" fmla="*/ 10 h 72"/>
                <a:gd name="T2" fmla="*/ 60 w 60"/>
                <a:gd name="T3" fmla="*/ 70 h 72"/>
                <a:gd name="T4" fmla="*/ 60 w 60"/>
                <a:gd name="T5" fmla="*/ 70 h 72"/>
                <a:gd name="T6" fmla="*/ 54 w 60"/>
                <a:gd name="T7" fmla="*/ 69 h 72"/>
                <a:gd name="T8" fmla="*/ 49 w 60"/>
                <a:gd name="T9" fmla="*/ 66 h 72"/>
                <a:gd name="T10" fmla="*/ 49 w 60"/>
                <a:gd name="T11" fmla="*/ 66 h 72"/>
                <a:gd name="T12" fmla="*/ 40 w 60"/>
                <a:gd name="T13" fmla="*/ 65 h 72"/>
                <a:gd name="T14" fmla="*/ 31 w 60"/>
                <a:gd name="T15" fmla="*/ 65 h 72"/>
                <a:gd name="T16" fmla="*/ 31 w 60"/>
                <a:gd name="T17" fmla="*/ 65 h 72"/>
                <a:gd name="T18" fmla="*/ 17 w 60"/>
                <a:gd name="T19" fmla="*/ 65 h 72"/>
                <a:gd name="T20" fmla="*/ 4 w 60"/>
                <a:gd name="T21" fmla="*/ 69 h 72"/>
                <a:gd name="T22" fmla="*/ 4 w 60"/>
                <a:gd name="T23" fmla="*/ 69 h 72"/>
                <a:gd name="T24" fmla="*/ 0 w 60"/>
                <a:gd name="T25" fmla="*/ 72 h 72"/>
                <a:gd name="T26" fmla="*/ 0 w 60"/>
                <a:gd name="T27" fmla="*/ 16 h 72"/>
                <a:gd name="T28" fmla="*/ 0 w 60"/>
                <a:gd name="T29" fmla="*/ 16 h 72"/>
                <a:gd name="T30" fmla="*/ 0 w 60"/>
                <a:gd name="T31" fmla="*/ 11 h 72"/>
                <a:gd name="T32" fmla="*/ 0 w 60"/>
                <a:gd name="T33" fmla="*/ 11 h 72"/>
                <a:gd name="T34" fmla="*/ 3 w 60"/>
                <a:gd name="T35" fmla="*/ 9 h 72"/>
                <a:gd name="T36" fmla="*/ 3 w 60"/>
                <a:gd name="T37" fmla="*/ 9 h 72"/>
                <a:gd name="T38" fmla="*/ 5 w 60"/>
                <a:gd name="T39" fmla="*/ 6 h 72"/>
                <a:gd name="T40" fmla="*/ 12 w 60"/>
                <a:gd name="T41" fmla="*/ 3 h 72"/>
                <a:gd name="T42" fmla="*/ 12 w 60"/>
                <a:gd name="T43" fmla="*/ 3 h 72"/>
                <a:gd name="T44" fmla="*/ 21 w 60"/>
                <a:gd name="T45" fmla="*/ 2 h 72"/>
                <a:gd name="T46" fmla="*/ 31 w 60"/>
                <a:gd name="T47" fmla="*/ 0 h 72"/>
                <a:gd name="T48" fmla="*/ 31 w 60"/>
                <a:gd name="T49" fmla="*/ 0 h 72"/>
                <a:gd name="T50" fmla="*/ 42 w 60"/>
                <a:gd name="T51" fmla="*/ 2 h 72"/>
                <a:gd name="T52" fmla="*/ 52 w 60"/>
                <a:gd name="T53" fmla="*/ 4 h 72"/>
                <a:gd name="T54" fmla="*/ 52 w 60"/>
                <a:gd name="T55" fmla="*/ 4 h 72"/>
                <a:gd name="T56" fmla="*/ 57 w 60"/>
                <a:gd name="T57" fmla="*/ 7 h 72"/>
                <a:gd name="T58" fmla="*/ 57 w 60"/>
                <a:gd name="T59" fmla="*/ 7 h 72"/>
                <a:gd name="T60" fmla="*/ 60 w 60"/>
                <a:gd name="T61" fmla="*/ 10 h 72"/>
                <a:gd name="T62" fmla="*/ 60 w 60"/>
                <a:gd name="T63" fmla="*/ 10 h 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0" h="72">
                  <a:moveTo>
                    <a:pt x="60" y="10"/>
                  </a:moveTo>
                  <a:lnTo>
                    <a:pt x="60" y="70"/>
                  </a:lnTo>
                  <a:lnTo>
                    <a:pt x="54" y="69"/>
                  </a:lnTo>
                  <a:lnTo>
                    <a:pt x="49" y="66"/>
                  </a:lnTo>
                  <a:lnTo>
                    <a:pt x="40" y="65"/>
                  </a:lnTo>
                  <a:lnTo>
                    <a:pt x="31" y="65"/>
                  </a:lnTo>
                  <a:lnTo>
                    <a:pt x="17" y="65"/>
                  </a:lnTo>
                  <a:lnTo>
                    <a:pt x="4" y="69"/>
                  </a:lnTo>
                  <a:lnTo>
                    <a:pt x="0" y="72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3" y="9"/>
                  </a:lnTo>
                  <a:lnTo>
                    <a:pt x="5" y="6"/>
                  </a:lnTo>
                  <a:lnTo>
                    <a:pt x="12" y="3"/>
                  </a:lnTo>
                  <a:lnTo>
                    <a:pt x="21" y="2"/>
                  </a:lnTo>
                  <a:lnTo>
                    <a:pt x="31" y="0"/>
                  </a:lnTo>
                  <a:lnTo>
                    <a:pt x="42" y="2"/>
                  </a:lnTo>
                  <a:lnTo>
                    <a:pt x="52" y="4"/>
                  </a:lnTo>
                  <a:lnTo>
                    <a:pt x="57" y="7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25">
              <a:extLst>
                <a:ext uri="{FF2B5EF4-FFF2-40B4-BE49-F238E27FC236}">
                  <a16:creationId xmlns:a16="http://schemas.microsoft.com/office/drawing/2014/main" id="{68BA92C0-EC06-4A2E-9F7D-DC9F475DC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" y="0"/>
              <a:ext cx="5644" cy="10"/>
            </a:xfrm>
            <a:custGeom>
              <a:avLst/>
              <a:gdLst>
                <a:gd name="T0" fmla="*/ 42 w 5644"/>
                <a:gd name="T1" fmla="*/ 0 h 10"/>
                <a:gd name="T2" fmla="*/ 5602 w 5644"/>
                <a:gd name="T3" fmla="*/ 0 h 10"/>
                <a:gd name="T4" fmla="*/ 5602 w 5644"/>
                <a:gd name="T5" fmla="*/ 0 h 10"/>
                <a:gd name="T6" fmla="*/ 5613 w 5644"/>
                <a:gd name="T7" fmla="*/ 1 h 10"/>
                <a:gd name="T8" fmla="*/ 5624 w 5644"/>
                <a:gd name="T9" fmla="*/ 3 h 10"/>
                <a:gd name="T10" fmla="*/ 5634 w 5644"/>
                <a:gd name="T11" fmla="*/ 6 h 10"/>
                <a:gd name="T12" fmla="*/ 5644 w 5644"/>
                <a:gd name="T13" fmla="*/ 10 h 10"/>
                <a:gd name="T14" fmla="*/ 5644 w 5644"/>
                <a:gd name="T15" fmla="*/ 10 h 10"/>
                <a:gd name="T16" fmla="*/ 5606 w 5644"/>
                <a:gd name="T17" fmla="*/ 6 h 10"/>
                <a:gd name="T18" fmla="*/ 5561 w 5644"/>
                <a:gd name="T19" fmla="*/ 4 h 10"/>
                <a:gd name="T20" fmla="*/ 80 w 5644"/>
                <a:gd name="T21" fmla="*/ 4 h 10"/>
                <a:gd name="T22" fmla="*/ 80 w 5644"/>
                <a:gd name="T23" fmla="*/ 4 h 10"/>
                <a:gd name="T24" fmla="*/ 38 w 5644"/>
                <a:gd name="T25" fmla="*/ 6 h 10"/>
                <a:gd name="T26" fmla="*/ 0 w 5644"/>
                <a:gd name="T27" fmla="*/ 8 h 10"/>
                <a:gd name="T28" fmla="*/ 0 w 5644"/>
                <a:gd name="T29" fmla="*/ 8 h 10"/>
                <a:gd name="T30" fmla="*/ 10 w 5644"/>
                <a:gd name="T31" fmla="*/ 6 h 10"/>
                <a:gd name="T32" fmla="*/ 21 w 5644"/>
                <a:gd name="T33" fmla="*/ 3 h 10"/>
                <a:gd name="T34" fmla="*/ 31 w 5644"/>
                <a:gd name="T35" fmla="*/ 1 h 10"/>
                <a:gd name="T36" fmla="*/ 42 w 5644"/>
                <a:gd name="T37" fmla="*/ 0 h 10"/>
                <a:gd name="T38" fmla="*/ 42 w 5644"/>
                <a:gd name="T39" fmla="*/ 0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644" h="10">
                  <a:moveTo>
                    <a:pt x="42" y="0"/>
                  </a:moveTo>
                  <a:lnTo>
                    <a:pt x="5602" y="0"/>
                  </a:lnTo>
                  <a:lnTo>
                    <a:pt x="5613" y="1"/>
                  </a:lnTo>
                  <a:lnTo>
                    <a:pt x="5624" y="3"/>
                  </a:lnTo>
                  <a:lnTo>
                    <a:pt x="5634" y="6"/>
                  </a:lnTo>
                  <a:lnTo>
                    <a:pt x="5644" y="10"/>
                  </a:lnTo>
                  <a:lnTo>
                    <a:pt x="5606" y="6"/>
                  </a:lnTo>
                  <a:lnTo>
                    <a:pt x="5561" y="4"/>
                  </a:lnTo>
                  <a:lnTo>
                    <a:pt x="80" y="4"/>
                  </a:lnTo>
                  <a:lnTo>
                    <a:pt x="38" y="6"/>
                  </a:lnTo>
                  <a:lnTo>
                    <a:pt x="0" y="8"/>
                  </a:lnTo>
                  <a:lnTo>
                    <a:pt x="10" y="6"/>
                  </a:lnTo>
                  <a:lnTo>
                    <a:pt x="21" y="3"/>
                  </a:lnTo>
                  <a:lnTo>
                    <a:pt x="31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6">
              <a:extLst>
                <a:ext uri="{FF2B5EF4-FFF2-40B4-BE49-F238E27FC236}">
                  <a16:creationId xmlns:a16="http://schemas.microsoft.com/office/drawing/2014/main" id="{728AEE85-DEB2-4ACD-9F90-B23908EBB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" y="515"/>
              <a:ext cx="60" cy="11"/>
            </a:xfrm>
            <a:custGeom>
              <a:avLst/>
              <a:gdLst>
                <a:gd name="T0" fmla="*/ 60 w 60"/>
                <a:gd name="T1" fmla="*/ 5 h 11"/>
                <a:gd name="T2" fmla="*/ 60 w 60"/>
                <a:gd name="T3" fmla="*/ 11 h 11"/>
                <a:gd name="T4" fmla="*/ 60 w 60"/>
                <a:gd name="T5" fmla="*/ 11 h 11"/>
                <a:gd name="T6" fmla="*/ 54 w 60"/>
                <a:gd name="T7" fmla="*/ 8 h 11"/>
                <a:gd name="T8" fmla="*/ 47 w 60"/>
                <a:gd name="T9" fmla="*/ 5 h 11"/>
                <a:gd name="T10" fmla="*/ 39 w 60"/>
                <a:gd name="T11" fmla="*/ 4 h 11"/>
                <a:gd name="T12" fmla="*/ 31 w 60"/>
                <a:gd name="T13" fmla="*/ 4 h 11"/>
                <a:gd name="T14" fmla="*/ 31 w 60"/>
                <a:gd name="T15" fmla="*/ 4 h 11"/>
                <a:gd name="T16" fmla="*/ 21 w 60"/>
                <a:gd name="T17" fmla="*/ 4 h 11"/>
                <a:gd name="T18" fmla="*/ 12 w 60"/>
                <a:gd name="T19" fmla="*/ 5 h 11"/>
                <a:gd name="T20" fmla="*/ 5 w 60"/>
                <a:gd name="T21" fmla="*/ 8 h 11"/>
                <a:gd name="T22" fmla="*/ 0 w 60"/>
                <a:gd name="T23" fmla="*/ 11 h 11"/>
                <a:gd name="T24" fmla="*/ 0 w 60"/>
                <a:gd name="T25" fmla="*/ 7 h 11"/>
                <a:gd name="T26" fmla="*/ 0 w 60"/>
                <a:gd name="T27" fmla="*/ 7 h 11"/>
                <a:gd name="T28" fmla="*/ 4 w 60"/>
                <a:gd name="T29" fmla="*/ 4 h 11"/>
                <a:gd name="T30" fmla="*/ 4 w 60"/>
                <a:gd name="T31" fmla="*/ 4 h 11"/>
                <a:gd name="T32" fmla="*/ 17 w 60"/>
                <a:gd name="T33" fmla="*/ 0 h 11"/>
                <a:gd name="T34" fmla="*/ 31 w 60"/>
                <a:gd name="T35" fmla="*/ 0 h 11"/>
                <a:gd name="T36" fmla="*/ 31 w 60"/>
                <a:gd name="T37" fmla="*/ 0 h 11"/>
                <a:gd name="T38" fmla="*/ 40 w 60"/>
                <a:gd name="T39" fmla="*/ 0 h 11"/>
                <a:gd name="T40" fmla="*/ 49 w 60"/>
                <a:gd name="T41" fmla="*/ 1 h 11"/>
                <a:gd name="T42" fmla="*/ 49 w 60"/>
                <a:gd name="T43" fmla="*/ 1 h 11"/>
                <a:gd name="T44" fmla="*/ 54 w 60"/>
                <a:gd name="T45" fmla="*/ 4 h 11"/>
                <a:gd name="T46" fmla="*/ 60 w 60"/>
                <a:gd name="T47" fmla="*/ 5 h 11"/>
                <a:gd name="T48" fmla="*/ 60 w 60"/>
                <a:gd name="T49" fmla="*/ 5 h 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0" h="11">
                  <a:moveTo>
                    <a:pt x="60" y="5"/>
                  </a:moveTo>
                  <a:lnTo>
                    <a:pt x="60" y="11"/>
                  </a:lnTo>
                  <a:lnTo>
                    <a:pt x="54" y="8"/>
                  </a:lnTo>
                  <a:lnTo>
                    <a:pt x="47" y="5"/>
                  </a:lnTo>
                  <a:lnTo>
                    <a:pt x="39" y="4"/>
                  </a:lnTo>
                  <a:lnTo>
                    <a:pt x="31" y="4"/>
                  </a:lnTo>
                  <a:lnTo>
                    <a:pt x="21" y="4"/>
                  </a:lnTo>
                  <a:lnTo>
                    <a:pt x="12" y="5"/>
                  </a:lnTo>
                  <a:lnTo>
                    <a:pt x="5" y="8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4"/>
                  </a:lnTo>
                  <a:lnTo>
                    <a:pt x="17" y="0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49" y="1"/>
                  </a:lnTo>
                  <a:lnTo>
                    <a:pt x="54" y="4"/>
                  </a:lnTo>
                  <a:lnTo>
                    <a:pt x="60" y="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7">
              <a:extLst>
                <a:ext uri="{FF2B5EF4-FFF2-40B4-BE49-F238E27FC236}">
                  <a16:creationId xmlns:a16="http://schemas.microsoft.com/office/drawing/2014/main" id="{88809351-5D3F-4F9F-8B3F-A9D9EC92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" y="519"/>
              <a:ext cx="60" cy="15"/>
            </a:xfrm>
            <a:custGeom>
              <a:avLst/>
              <a:gdLst>
                <a:gd name="T0" fmla="*/ 60 w 60"/>
                <a:gd name="T1" fmla="*/ 7 h 15"/>
                <a:gd name="T2" fmla="*/ 60 w 60"/>
                <a:gd name="T3" fmla="*/ 13 h 15"/>
                <a:gd name="T4" fmla="*/ 60 w 60"/>
                <a:gd name="T5" fmla="*/ 14 h 15"/>
                <a:gd name="T6" fmla="*/ 60 w 60"/>
                <a:gd name="T7" fmla="*/ 14 h 15"/>
                <a:gd name="T8" fmla="*/ 57 w 60"/>
                <a:gd name="T9" fmla="*/ 11 h 15"/>
                <a:gd name="T10" fmla="*/ 57 w 60"/>
                <a:gd name="T11" fmla="*/ 11 h 15"/>
                <a:gd name="T12" fmla="*/ 52 w 60"/>
                <a:gd name="T13" fmla="*/ 7 h 15"/>
                <a:gd name="T14" fmla="*/ 52 w 60"/>
                <a:gd name="T15" fmla="*/ 7 h 15"/>
                <a:gd name="T16" fmla="*/ 42 w 60"/>
                <a:gd name="T17" fmla="*/ 4 h 15"/>
                <a:gd name="T18" fmla="*/ 31 w 60"/>
                <a:gd name="T19" fmla="*/ 4 h 15"/>
                <a:gd name="T20" fmla="*/ 31 w 60"/>
                <a:gd name="T21" fmla="*/ 4 h 15"/>
                <a:gd name="T22" fmla="*/ 21 w 60"/>
                <a:gd name="T23" fmla="*/ 4 h 15"/>
                <a:gd name="T24" fmla="*/ 12 w 60"/>
                <a:gd name="T25" fmla="*/ 6 h 15"/>
                <a:gd name="T26" fmla="*/ 12 w 60"/>
                <a:gd name="T27" fmla="*/ 6 h 15"/>
                <a:gd name="T28" fmla="*/ 5 w 60"/>
                <a:gd name="T29" fmla="*/ 8 h 15"/>
                <a:gd name="T30" fmla="*/ 3 w 60"/>
                <a:gd name="T31" fmla="*/ 11 h 15"/>
                <a:gd name="T32" fmla="*/ 3 w 60"/>
                <a:gd name="T33" fmla="*/ 11 h 15"/>
                <a:gd name="T34" fmla="*/ 0 w 60"/>
                <a:gd name="T35" fmla="*/ 15 h 15"/>
                <a:gd name="T36" fmla="*/ 0 w 60"/>
                <a:gd name="T37" fmla="*/ 15 h 15"/>
                <a:gd name="T38" fmla="*/ 0 w 60"/>
                <a:gd name="T39" fmla="*/ 7 h 15"/>
                <a:gd name="T40" fmla="*/ 0 w 60"/>
                <a:gd name="T41" fmla="*/ 7 h 15"/>
                <a:gd name="T42" fmla="*/ 5 w 60"/>
                <a:gd name="T43" fmla="*/ 4 h 15"/>
                <a:gd name="T44" fmla="*/ 12 w 60"/>
                <a:gd name="T45" fmla="*/ 1 h 15"/>
                <a:gd name="T46" fmla="*/ 21 w 60"/>
                <a:gd name="T47" fmla="*/ 0 h 15"/>
                <a:gd name="T48" fmla="*/ 31 w 60"/>
                <a:gd name="T49" fmla="*/ 0 h 15"/>
                <a:gd name="T50" fmla="*/ 31 w 60"/>
                <a:gd name="T51" fmla="*/ 0 h 15"/>
                <a:gd name="T52" fmla="*/ 39 w 60"/>
                <a:gd name="T53" fmla="*/ 0 h 15"/>
                <a:gd name="T54" fmla="*/ 47 w 60"/>
                <a:gd name="T55" fmla="*/ 1 h 15"/>
                <a:gd name="T56" fmla="*/ 54 w 60"/>
                <a:gd name="T57" fmla="*/ 4 h 15"/>
                <a:gd name="T58" fmla="*/ 60 w 60"/>
                <a:gd name="T59" fmla="*/ 7 h 15"/>
                <a:gd name="T60" fmla="*/ 60 w 60"/>
                <a:gd name="T61" fmla="*/ 7 h 1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0" h="15">
                  <a:moveTo>
                    <a:pt x="60" y="7"/>
                  </a:moveTo>
                  <a:lnTo>
                    <a:pt x="60" y="13"/>
                  </a:lnTo>
                  <a:lnTo>
                    <a:pt x="60" y="14"/>
                  </a:lnTo>
                  <a:lnTo>
                    <a:pt x="57" y="11"/>
                  </a:lnTo>
                  <a:lnTo>
                    <a:pt x="52" y="7"/>
                  </a:lnTo>
                  <a:lnTo>
                    <a:pt x="42" y="4"/>
                  </a:lnTo>
                  <a:lnTo>
                    <a:pt x="31" y="4"/>
                  </a:lnTo>
                  <a:lnTo>
                    <a:pt x="21" y="4"/>
                  </a:lnTo>
                  <a:lnTo>
                    <a:pt x="12" y="6"/>
                  </a:lnTo>
                  <a:lnTo>
                    <a:pt x="5" y="8"/>
                  </a:lnTo>
                  <a:lnTo>
                    <a:pt x="3" y="11"/>
                  </a:lnTo>
                  <a:lnTo>
                    <a:pt x="0" y="15"/>
                  </a:lnTo>
                  <a:lnTo>
                    <a:pt x="0" y="7"/>
                  </a:lnTo>
                  <a:lnTo>
                    <a:pt x="5" y="4"/>
                  </a:lnTo>
                  <a:lnTo>
                    <a:pt x="12" y="1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47" y="1"/>
                  </a:lnTo>
                  <a:lnTo>
                    <a:pt x="54" y="4"/>
                  </a:lnTo>
                  <a:lnTo>
                    <a:pt x="60" y="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8">
              <a:extLst>
                <a:ext uri="{FF2B5EF4-FFF2-40B4-BE49-F238E27FC236}">
                  <a16:creationId xmlns:a16="http://schemas.microsoft.com/office/drawing/2014/main" id="{210D5196-25A8-440D-B8C8-0CCE58E2A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46"/>
              <a:ext cx="67" cy="20"/>
            </a:xfrm>
            <a:custGeom>
              <a:avLst/>
              <a:gdLst>
                <a:gd name="T0" fmla="*/ 65 w 67"/>
                <a:gd name="T1" fmla="*/ 11 h 20"/>
                <a:gd name="T2" fmla="*/ 67 w 67"/>
                <a:gd name="T3" fmla="*/ 13 h 20"/>
                <a:gd name="T4" fmla="*/ 65 w 67"/>
                <a:gd name="T5" fmla="*/ 13 h 20"/>
                <a:gd name="T6" fmla="*/ 65 w 67"/>
                <a:gd name="T7" fmla="*/ 13 h 20"/>
                <a:gd name="T8" fmla="*/ 65 w 67"/>
                <a:gd name="T9" fmla="*/ 13 h 20"/>
                <a:gd name="T10" fmla="*/ 64 w 67"/>
                <a:gd name="T11" fmla="*/ 13 h 20"/>
                <a:gd name="T12" fmla="*/ 64 w 67"/>
                <a:gd name="T13" fmla="*/ 14 h 20"/>
                <a:gd name="T14" fmla="*/ 64 w 67"/>
                <a:gd name="T15" fmla="*/ 14 h 20"/>
                <a:gd name="T16" fmla="*/ 61 w 67"/>
                <a:gd name="T17" fmla="*/ 11 h 20"/>
                <a:gd name="T18" fmla="*/ 61 w 67"/>
                <a:gd name="T19" fmla="*/ 11 h 20"/>
                <a:gd name="T20" fmla="*/ 56 w 67"/>
                <a:gd name="T21" fmla="*/ 8 h 20"/>
                <a:gd name="T22" fmla="*/ 56 w 67"/>
                <a:gd name="T23" fmla="*/ 8 h 20"/>
                <a:gd name="T24" fmla="*/ 46 w 67"/>
                <a:gd name="T25" fmla="*/ 6 h 20"/>
                <a:gd name="T26" fmla="*/ 35 w 67"/>
                <a:gd name="T27" fmla="*/ 4 h 20"/>
                <a:gd name="T28" fmla="*/ 35 w 67"/>
                <a:gd name="T29" fmla="*/ 4 h 20"/>
                <a:gd name="T30" fmla="*/ 25 w 67"/>
                <a:gd name="T31" fmla="*/ 6 h 20"/>
                <a:gd name="T32" fmla="*/ 16 w 67"/>
                <a:gd name="T33" fmla="*/ 7 h 20"/>
                <a:gd name="T34" fmla="*/ 16 w 67"/>
                <a:gd name="T35" fmla="*/ 7 h 20"/>
                <a:gd name="T36" fmla="*/ 9 w 67"/>
                <a:gd name="T37" fmla="*/ 10 h 20"/>
                <a:gd name="T38" fmla="*/ 7 w 67"/>
                <a:gd name="T39" fmla="*/ 13 h 20"/>
                <a:gd name="T40" fmla="*/ 7 w 67"/>
                <a:gd name="T41" fmla="*/ 13 h 20"/>
                <a:gd name="T42" fmla="*/ 4 w 67"/>
                <a:gd name="T43" fmla="*/ 15 h 20"/>
                <a:gd name="T44" fmla="*/ 4 w 67"/>
                <a:gd name="T45" fmla="*/ 20 h 20"/>
                <a:gd name="T46" fmla="*/ 4 w 67"/>
                <a:gd name="T47" fmla="*/ 20 h 20"/>
                <a:gd name="T48" fmla="*/ 4 w 67"/>
                <a:gd name="T49" fmla="*/ 15 h 20"/>
                <a:gd name="T50" fmla="*/ 0 w 67"/>
                <a:gd name="T51" fmla="*/ 15 h 20"/>
                <a:gd name="T52" fmla="*/ 0 w 67"/>
                <a:gd name="T53" fmla="*/ 15 h 20"/>
                <a:gd name="T54" fmla="*/ 1 w 67"/>
                <a:gd name="T55" fmla="*/ 13 h 20"/>
                <a:gd name="T56" fmla="*/ 2 w 67"/>
                <a:gd name="T57" fmla="*/ 10 h 20"/>
                <a:gd name="T58" fmla="*/ 7 w 67"/>
                <a:gd name="T59" fmla="*/ 7 h 20"/>
                <a:gd name="T60" fmla="*/ 11 w 67"/>
                <a:gd name="T61" fmla="*/ 4 h 20"/>
                <a:gd name="T62" fmla="*/ 21 w 67"/>
                <a:gd name="T63" fmla="*/ 1 h 20"/>
                <a:gd name="T64" fmla="*/ 35 w 67"/>
                <a:gd name="T65" fmla="*/ 0 h 20"/>
                <a:gd name="T66" fmla="*/ 35 w 67"/>
                <a:gd name="T67" fmla="*/ 0 h 20"/>
                <a:gd name="T68" fmla="*/ 44 w 67"/>
                <a:gd name="T69" fmla="*/ 1 h 20"/>
                <a:gd name="T70" fmla="*/ 54 w 67"/>
                <a:gd name="T71" fmla="*/ 3 h 20"/>
                <a:gd name="T72" fmla="*/ 61 w 67"/>
                <a:gd name="T73" fmla="*/ 6 h 20"/>
                <a:gd name="T74" fmla="*/ 67 w 67"/>
                <a:gd name="T75" fmla="*/ 10 h 20"/>
                <a:gd name="T76" fmla="*/ 67 w 67"/>
                <a:gd name="T77" fmla="*/ 10 h 20"/>
                <a:gd name="T78" fmla="*/ 65 w 67"/>
                <a:gd name="T79" fmla="*/ 11 h 20"/>
                <a:gd name="T80" fmla="*/ 65 w 67"/>
                <a:gd name="T81" fmla="*/ 11 h 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7" h="20">
                  <a:moveTo>
                    <a:pt x="65" y="11"/>
                  </a:moveTo>
                  <a:lnTo>
                    <a:pt x="67" y="13"/>
                  </a:lnTo>
                  <a:lnTo>
                    <a:pt x="65" y="13"/>
                  </a:lnTo>
                  <a:lnTo>
                    <a:pt x="64" y="13"/>
                  </a:lnTo>
                  <a:lnTo>
                    <a:pt x="64" y="14"/>
                  </a:lnTo>
                  <a:lnTo>
                    <a:pt x="61" y="11"/>
                  </a:lnTo>
                  <a:lnTo>
                    <a:pt x="56" y="8"/>
                  </a:lnTo>
                  <a:lnTo>
                    <a:pt x="46" y="6"/>
                  </a:lnTo>
                  <a:lnTo>
                    <a:pt x="35" y="4"/>
                  </a:lnTo>
                  <a:lnTo>
                    <a:pt x="25" y="6"/>
                  </a:lnTo>
                  <a:lnTo>
                    <a:pt x="16" y="7"/>
                  </a:lnTo>
                  <a:lnTo>
                    <a:pt x="9" y="10"/>
                  </a:lnTo>
                  <a:lnTo>
                    <a:pt x="7" y="13"/>
                  </a:lnTo>
                  <a:lnTo>
                    <a:pt x="4" y="1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2" y="10"/>
                  </a:lnTo>
                  <a:lnTo>
                    <a:pt x="7" y="7"/>
                  </a:lnTo>
                  <a:lnTo>
                    <a:pt x="11" y="4"/>
                  </a:lnTo>
                  <a:lnTo>
                    <a:pt x="21" y="1"/>
                  </a:lnTo>
                  <a:lnTo>
                    <a:pt x="35" y="0"/>
                  </a:lnTo>
                  <a:lnTo>
                    <a:pt x="44" y="1"/>
                  </a:lnTo>
                  <a:lnTo>
                    <a:pt x="54" y="3"/>
                  </a:lnTo>
                  <a:lnTo>
                    <a:pt x="61" y="6"/>
                  </a:lnTo>
                  <a:lnTo>
                    <a:pt x="67" y="10"/>
                  </a:lnTo>
                  <a:lnTo>
                    <a:pt x="65" y="1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9">
              <a:extLst>
                <a:ext uri="{FF2B5EF4-FFF2-40B4-BE49-F238E27FC236}">
                  <a16:creationId xmlns:a16="http://schemas.microsoft.com/office/drawing/2014/main" id="{02355A02-660D-44D6-A425-693D65384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526"/>
              <a:ext cx="4" cy="8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1 w 4"/>
                <a:gd name="T5" fmla="*/ 4 h 8"/>
                <a:gd name="T6" fmla="*/ 4 w 4"/>
                <a:gd name="T7" fmla="*/ 0 h 8"/>
                <a:gd name="T8" fmla="*/ 4 w 4"/>
                <a:gd name="T9" fmla="*/ 8 h 8"/>
                <a:gd name="T10" fmla="*/ 0 w 4"/>
                <a:gd name="T11" fmla="*/ 8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1" y="4"/>
                  </a:lnTo>
                  <a:lnTo>
                    <a:pt x="4" y="0"/>
                  </a:lnTo>
                  <a:lnTo>
                    <a:pt x="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30">
              <a:extLst>
                <a:ext uri="{FF2B5EF4-FFF2-40B4-BE49-F238E27FC236}">
                  <a16:creationId xmlns:a16="http://schemas.microsoft.com/office/drawing/2014/main" id="{24098023-355D-4EE6-ACBC-530858F17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66"/>
              <a:ext cx="4" cy="59"/>
            </a:xfrm>
            <a:custGeom>
              <a:avLst/>
              <a:gdLst>
                <a:gd name="T0" fmla="*/ 4 w 4"/>
                <a:gd name="T1" fmla="*/ 0 h 59"/>
                <a:gd name="T2" fmla="*/ 4 w 4"/>
                <a:gd name="T3" fmla="*/ 56 h 59"/>
                <a:gd name="T4" fmla="*/ 4 w 4"/>
                <a:gd name="T5" fmla="*/ 56 h 59"/>
                <a:gd name="T6" fmla="*/ 0 w 4"/>
                <a:gd name="T7" fmla="*/ 59 h 59"/>
                <a:gd name="T8" fmla="*/ 0 w 4"/>
                <a:gd name="T9" fmla="*/ 0 h 59"/>
                <a:gd name="T10" fmla="*/ 0 w 4"/>
                <a:gd name="T11" fmla="*/ 0 h 59"/>
                <a:gd name="T12" fmla="*/ 4 w 4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59">
                  <a:moveTo>
                    <a:pt x="4" y="0"/>
                  </a:moveTo>
                  <a:lnTo>
                    <a:pt x="4" y="56"/>
                  </a:lnTo>
                  <a:lnTo>
                    <a:pt x="0" y="59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31">
              <a:extLst>
                <a:ext uri="{FF2B5EF4-FFF2-40B4-BE49-F238E27FC236}">
                  <a16:creationId xmlns:a16="http://schemas.microsoft.com/office/drawing/2014/main" id="{BC80D880-E4EA-45FC-8BE1-FF5B9D362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61"/>
              <a:ext cx="4" cy="5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5 h 5"/>
                <a:gd name="T4" fmla="*/ 0 w 4"/>
                <a:gd name="T5" fmla="*/ 5 h 5"/>
                <a:gd name="T6" fmla="*/ 0 w 4"/>
                <a:gd name="T7" fmla="*/ 5 h 5"/>
                <a:gd name="T8" fmla="*/ 0 w 4"/>
                <a:gd name="T9" fmla="*/ 0 h 5"/>
                <a:gd name="T10" fmla="*/ 0 w 4"/>
                <a:gd name="T11" fmla="*/ 0 h 5"/>
                <a:gd name="T12" fmla="*/ 4 w 4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32">
              <a:extLst>
                <a:ext uri="{FF2B5EF4-FFF2-40B4-BE49-F238E27FC236}">
                  <a16:creationId xmlns:a16="http://schemas.microsoft.com/office/drawing/2014/main" id="{0C582F0B-27DA-4C86-A731-B79220571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" y="442"/>
              <a:ext cx="71" cy="19"/>
            </a:xfrm>
            <a:custGeom>
              <a:avLst/>
              <a:gdLst>
                <a:gd name="T0" fmla="*/ 71 w 71"/>
                <a:gd name="T1" fmla="*/ 11 h 19"/>
                <a:gd name="T2" fmla="*/ 71 w 71"/>
                <a:gd name="T3" fmla="*/ 11 h 19"/>
                <a:gd name="T4" fmla="*/ 70 w 71"/>
                <a:gd name="T5" fmla="*/ 14 h 19"/>
                <a:gd name="T6" fmla="*/ 70 w 71"/>
                <a:gd name="T7" fmla="*/ 14 h 19"/>
                <a:gd name="T8" fmla="*/ 64 w 71"/>
                <a:gd name="T9" fmla="*/ 10 h 19"/>
                <a:gd name="T10" fmla="*/ 57 w 71"/>
                <a:gd name="T11" fmla="*/ 7 h 19"/>
                <a:gd name="T12" fmla="*/ 47 w 71"/>
                <a:gd name="T13" fmla="*/ 5 h 19"/>
                <a:gd name="T14" fmla="*/ 38 w 71"/>
                <a:gd name="T15" fmla="*/ 4 h 19"/>
                <a:gd name="T16" fmla="*/ 38 w 71"/>
                <a:gd name="T17" fmla="*/ 4 h 19"/>
                <a:gd name="T18" fmla="*/ 24 w 71"/>
                <a:gd name="T19" fmla="*/ 5 h 19"/>
                <a:gd name="T20" fmla="*/ 14 w 71"/>
                <a:gd name="T21" fmla="*/ 8 h 19"/>
                <a:gd name="T22" fmla="*/ 10 w 71"/>
                <a:gd name="T23" fmla="*/ 11 h 19"/>
                <a:gd name="T24" fmla="*/ 5 w 71"/>
                <a:gd name="T25" fmla="*/ 14 h 19"/>
                <a:gd name="T26" fmla="*/ 4 w 71"/>
                <a:gd name="T27" fmla="*/ 17 h 19"/>
                <a:gd name="T28" fmla="*/ 3 w 71"/>
                <a:gd name="T29" fmla="*/ 19 h 19"/>
                <a:gd name="T30" fmla="*/ 3 w 71"/>
                <a:gd name="T31" fmla="*/ 15 h 19"/>
                <a:gd name="T32" fmla="*/ 3 w 71"/>
                <a:gd name="T33" fmla="*/ 15 h 19"/>
                <a:gd name="T34" fmla="*/ 0 w 71"/>
                <a:gd name="T35" fmla="*/ 15 h 19"/>
                <a:gd name="T36" fmla="*/ 0 w 71"/>
                <a:gd name="T37" fmla="*/ 15 h 19"/>
                <a:gd name="T38" fmla="*/ 3 w 71"/>
                <a:gd name="T39" fmla="*/ 11 h 19"/>
                <a:gd name="T40" fmla="*/ 3 w 71"/>
                <a:gd name="T41" fmla="*/ 11 h 19"/>
                <a:gd name="T42" fmla="*/ 7 w 71"/>
                <a:gd name="T43" fmla="*/ 8 h 19"/>
                <a:gd name="T44" fmla="*/ 11 w 71"/>
                <a:gd name="T45" fmla="*/ 5 h 19"/>
                <a:gd name="T46" fmla="*/ 11 w 71"/>
                <a:gd name="T47" fmla="*/ 5 h 19"/>
                <a:gd name="T48" fmla="*/ 24 w 71"/>
                <a:gd name="T49" fmla="*/ 1 h 19"/>
                <a:gd name="T50" fmla="*/ 38 w 71"/>
                <a:gd name="T51" fmla="*/ 0 h 19"/>
                <a:gd name="T52" fmla="*/ 38 w 71"/>
                <a:gd name="T53" fmla="*/ 0 h 19"/>
                <a:gd name="T54" fmla="*/ 47 w 71"/>
                <a:gd name="T55" fmla="*/ 1 h 19"/>
                <a:gd name="T56" fmla="*/ 56 w 71"/>
                <a:gd name="T57" fmla="*/ 3 h 19"/>
                <a:gd name="T58" fmla="*/ 56 w 71"/>
                <a:gd name="T59" fmla="*/ 3 h 19"/>
                <a:gd name="T60" fmla="*/ 64 w 71"/>
                <a:gd name="T61" fmla="*/ 5 h 19"/>
                <a:gd name="T62" fmla="*/ 70 w 71"/>
                <a:gd name="T63" fmla="*/ 8 h 19"/>
                <a:gd name="T64" fmla="*/ 70 w 71"/>
                <a:gd name="T65" fmla="*/ 8 h 19"/>
                <a:gd name="T66" fmla="*/ 71 w 71"/>
                <a:gd name="T67" fmla="*/ 11 h 19"/>
                <a:gd name="T68" fmla="*/ 71 w 71"/>
                <a:gd name="T69" fmla="*/ 11 h 1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1" h="19">
                  <a:moveTo>
                    <a:pt x="71" y="11"/>
                  </a:moveTo>
                  <a:lnTo>
                    <a:pt x="71" y="11"/>
                  </a:lnTo>
                  <a:lnTo>
                    <a:pt x="70" y="14"/>
                  </a:lnTo>
                  <a:lnTo>
                    <a:pt x="64" y="10"/>
                  </a:lnTo>
                  <a:lnTo>
                    <a:pt x="57" y="7"/>
                  </a:lnTo>
                  <a:lnTo>
                    <a:pt x="47" y="5"/>
                  </a:lnTo>
                  <a:lnTo>
                    <a:pt x="38" y="4"/>
                  </a:lnTo>
                  <a:lnTo>
                    <a:pt x="24" y="5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3" y="19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3" y="11"/>
                  </a:lnTo>
                  <a:lnTo>
                    <a:pt x="7" y="8"/>
                  </a:lnTo>
                  <a:lnTo>
                    <a:pt x="11" y="5"/>
                  </a:lnTo>
                  <a:lnTo>
                    <a:pt x="24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3"/>
                  </a:lnTo>
                  <a:lnTo>
                    <a:pt x="64" y="5"/>
                  </a:lnTo>
                  <a:lnTo>
                    <a:pt x="70" y="8"/>
                  </a:lnTo>
                  <a:lnTo>
                    <a:pt x="71" y="1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33">
              <a:extLst>
                <a:ext uri="{FF2B5EF4-FFF2-40B4-BE49-F238E27FC236}">
                  <a16:creationId xmlns:a16="http://schemas.microsoft.com/office/drawing/2014/main" id="{1DD59D70-38E6-4390-9AE1-956330BEE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522"/>
              <a:ext cx="4" cy="12"/>
            </a:xfrm>
            <a:custGeom>
              <a:avLst/>
              <a:gdLst>
                <a:gd name="T0" fmla="*/ 0 w 4"/>
                <a:gd name="T1" fmla="*/ 3 h 12"/>
                <a:gd name="T2" fmla="*/ 0 w 4"/>
                <a:gd name="T3" fmla="*/ 3 h 12"/>
                <a:gd name="T4" fmla="*/ 4 w 4"/>
                <a:gd name="T5" fmla="*/ 0 h 12"/>
                <a:gd name="T6" fmla="*/ 4 w 4"/>
                <a:gd name="T7" fmla="*/ 4 h 12"/>
                <a:gd name="T8" fmla="*/ 4 w 4"/>
                <a:gd name="T9" fmla="*/ 4 h 12"/>
                <a:gd name="T10" fmla="*/ 1 w 4"/>
                <a:gd name="T11" fmla="*/ 8 h 12"/>
                <a:gd name="T12" fmla="*/ 0 w 4"/>
                <a:gd name="T13" fmla="*/ 12 h 12"/>
                <a:gd name="T14" fmla="*/ 0 w 4"/>
                <a:gd name="T15" fmla="*/ 8 h 12"/>
                <a:gd name="T16" fmla="*/ 0 w 4"/>
                <a:gd name="T17" fmla="*/ 8 h 12"/>
                <a:gd name="T18" fmla="*/ 0 w 4"/>
                <a:gd name="T19" fmla="*/ 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12">
                  <a:moveTo>
                    <a:pt x="0" y="3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Rectangle 234">
              <a:extLst>
                <a:ext uri="{FF2B5EF4-FFF2-40B4-BE49-F238E27FC236}">
                  <a16:creationId xmlns:a16="http://schemas.microsoft.com/office/drawing/2014/main" id="{03E4387B-3989-4CE8-A7D4-1473307E3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" y="530"/>
              <a:ext cx="1" cy="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6" name="Freeform 235">
              <a:extLst>
                <a:ext uri="{FF2B5EF4-FFF2-40B4-BE49-F238E27FC236}">
                  <a16:creationId xmlns:a16="http://schemas.microsoft.com/office/drawing/2014/main" id="{43093519-D68C-4BCC-A6DF-2945CCA04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" y="457"/>
              <a:ext cx="5" cy="4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4 h 4"/>
                <a:gd name="T4" fmla="*/ 5 w 5"/>
                <a:gd name="T5" fmla="*/ 4 h 4"/>
                <a:gd name="T6" fmla="*/ 0 w 5"/>
                <a:gd name="T7" fmla="*/ 4 h 4"/>
                <a:gd name="T8" fmla="*/ 0 w 5"/>
                <a:gd name="T9" fmla="*/ 4 h 4"/>
                <a:gd name="T10" fmla="*/ 2 w 5"/>
                <a:gd name="T11" fmla="*/ 0 h 4"/>
                <a:gd name="T12" fmla="*/ 5 w 5"/>
                <a:gd name="T13" fmla="*/ 0 h 4"/>
                <a:gd name="T14" fmla="*/ 5 w 5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36">
              <a:extLst>
                <a:ext uri="{FF2B5EF4-FFF2-40B4-BE49-F238E27FC236}">
                  <a16:creationId xmlns:a16="http://schemas.microsoft.com/office/drawing/2014/main" id="{1D97E598-71FB-43E2-9456-1BA086640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" y="525"/>
              <a:ext cx="5" cy="9"/>
            </a:xfrm>
            <a:custGeom>
              <a:avLst/>
              <a:gdLst>
                <a:gd name="T0" fmla="*/ 5 w 5"/>
                <a:gd name="T1" fmla="*/ 5 h 9"/>
                <a:gd name="T2" fmla="*/ 5 w 5"/>
                <a:gd name="T3" fmla="*/ 9 h 9"/>
                <a:gd name="T4" fmla="*/ 0 w 5"/>
                <a:gd name="T5" fmla="*/ 9 h 9"/>
                <a:gd name="T6" fmla="*/ 0 w 5"/>
                <a:gd name="T7" fmla="*/ 9 h 9"/>
                <a:gd name="T8" fmla="*/ 2 w 5"/>
                <a:gd name="T9" fmla="*/ 4 h 9"/>
                <a:gd name="T10" fmla="*/ 5 w 5"/>
                <a:gd name="T11" fmla="*/ 0 h 9"/>
                <a:gd name="T12" fmla="*/ 5 w 5"/>
                <a:gd name="T13" fmla="*/ 0 h 9"/>
                <a:gd name="T14" fmla="*/ 5 w 5"/>
                <a:gd name="T15" fmla="*/ 0 h 9"/>
                <a:gd name="T16" fmla="*/ 5 w 5"/>
                <a:gd name="T17" fmla="*/ 5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9">
                  <a:moveTo>
                    <a:pt x="5" y="5"/>
                  </a:moveTo>
                  <a:lnTo>
                    <a:pt x="5" y="9"/>
                  </a:lnTo>
                  <a:lnTo>
                    <a:pt x="0" y="9"/>
                  </a:lnTo>
                  <a:lnTo>
                    <a:pt x="2" y="4"/>
                  </a:lnTo>
                  <a:lnTo>
                    <a:pt x="5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37">
              <a:extLst>
                <a:ext uri="{FF2B5EF4-FFF2-40B4-BE49-F238E27FC236}">
                  <a16:creationId xmlns:a16="http://schemas.microsoft.com/office/drawing/2014/main" id="{565B7F58-28EC-43D4-A17A-C6AD412C6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" y="457"/>
              <a:ext cx="5" cy="77"/>
            </a:xfrm>
            <a:custGeom>
              <a:avLst/>
              <a:gdLst>
                <a:gd name="T0" fmla="*/ 5 w 5"/>
                <a:gd name="T1" fmla="*/ 4 h 77"/>
                <a:gd name="T2" fmla="*/ 5 w 5"/>
                <a:gd name="T3" fmla="*/ 9 h 77"/>
                <a:gd name="T4" fmla="*/ 5 w 5"/>
                <a:gd name="T5" fmla="*/ 68 h 77"/>
                <a:gd name="T6" fmla="*/ 5 w 5"/>
                <a:gd name="T7" fmla="*/ 68 h 77"/>
                <a:gd name="T8" fmla="*/ 5 w 5"/>
                <a:gd name="T9" fmla="*/ 68 h 77"/>
                <a:gd name="T10" fmla="*/ 5 w 5"/>
                <a:gd name="T11" fmla="*/ 68 h 77"/>
                <a:gd name="T12" fmla="*/ 2 w 5"/>
                <a:gd name="T13" fmla="*/ 72 h 77"/>
                <a:gd name="T14" fmla="*/ 0 w 5"/>
                <a:gd name="T15" fmla="*/ 77 h 77"/>
                <a:gd name="T16" fmla="*/ 0 w 5"/>
                <a:gd name="T17" fmla="*/ 77 h 77"/>
                <a:gd name="T18" fmla="*/ 0 w 5"/>
                <a:gd name="T19" fmla="*/ 0 h 77"/>
                <a:gd name="T20" fmla="*/ 2 w 5"/>
                <a:gd name="T21" fmla="*/ 0 h 77"/>
                <a:gd name="T22" fmla="*/ 2 w 5"/>
                <a:gd name="T23" fmla="*/ 0 h 77"/>
                <a:gd name="T24" fmla="*/ 0 w 5"/>
                <a:gd name="T25" fmla="*/ 4 h 77"/>
                <a:gd name="T26" fmla="*/ 5 w 5"/>
                <a:gd name="T27" fmla="*/ 4 h 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" h="77">
                  <a:moveTo>
                    <a:pt x="5" y="4"/>
                  </a:moveTo>
                  <a:lnTo>
                    <a:pt x="5" y="9"/>
                  </a:lnTo>
                  <a:lnTo>
                    <a:pt x="5" y="68"/>
                  </a:lnTo>
                  <a:lnTo>
                    <a:pt x="2" y="72"/>
                  </a:lnTo>
                  <a:lnTo>
                    <a:pt x="0" y="77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38">
              <a:extLst>
                <a:ext uri="{FF2B5EF4-FFF2-40B4-BE49-F238E27FC236}">
                  <a16:creationId xmlns:a16="http://schemas.microsoft.com/office/drawing/2014/main" id="{26B3936E-41B7-4A44-AFCE-387D0633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" y="534"/>
              <a:ext cx="9" cy="5"/>
            </a:xfrm>
            <a:custGeom>
              <a:avLst/>
              <a:gdLst>
                <a:gd name="T0" fmla="*/ 9 w 9"/>
                <a:gd name="T1" fmla="*/ 5 h 5"/>
                <a:gd name="T2" fmla="*/ 5 w 9"/>
                <a:gd name="T3" fmla="*/ 5 h 5"/>
                <a:gd name="T4" fmla="*/ 0 w 9"/>
                <a:gd name="T5" fmla="*/ 5 h 5"/>
                <a:gd name="T6" fmla="*/ 0 w 9"/>
                <a:gd name="T7" fmla="*/ 0 h 5"/>
                <a:gd name="T8" fmla="*/ 0 w 9"/>
                <a:gd name="T9" fmla="*/ 0 h 5"/>
                <a:gd name="T10" fmla="*/ 5 w 9"/>
                <a:gd name="T11" fmla="*/ 0 h 5"/>
                <a:gd name="T12" fmla="*/ 5 w 9"/>
                <a:gd name="T13" fmla="*/ 0 h 5"/>
                <a:gd name="T14" fmla="*/ 9 w 9"/>
                <a:gd name="T15" fmla="*/ 0 h 5"/>
                <a:gd name="T16" fmla="*/ 9 w 9"/>
                <a:gd name="T17" fmla="*/ 0 h 5"/>
                <a:gd name="T18" fmla="*/ 9 w 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5">
                  <a:moveTo>
                    <a:pt x="9" y="5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239">
              <a:extLst>
                <a:ext uri="{FF2B5EF4-FFF2-40B4-BE49-F238E27FC236}">
                  <a16:creationId xmlns:a16="http://schemas.microsoft.com/office/drawing/2014/main" id="{3BEF44E4-2ABD-4686-B7FE-936D8C273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" y="281"/>
              <a:ext cx="188" cy="129"/>
            </a:xfrm>
            <a:custGeom>
              <a:avLst/>
              <a:gdLst>
                <a:gd name="T0" fmla="*/ 13 w 188"/>
                <a:gd name="T1" fmla="*/ 129 h 129"/>
                <a:gd name="T2" fmla="*/ 13 w 188"/>
                <a:gd name="T3" fmla="*/ 129 h 129"/>
                <a:gd name="T4" fmla="*/ 7 w 188"/>
                <a:gd name="T5" fmla="*/ 129 h 129"/>
                <a:gd name="T6" fmla="*/ 3 w 188"/>
                <a:gd name="T7" fmla="*/ 126 h 129"/>
                <a:gd name="T8" fmla="*/ 0 w 188"/>
                <a:gd name="T9" fmla="*/ 123 h 129"/>
                <a:gd name="T10" fmla="*/ 0 w 188"/>
                <a:gd name="T11" fmla="*/ 119 h 129"/>
                <a:gd name="T12" fmla="*/ 0 w 188"/>
                <a:gd name="T13" fmla="*/ 11 h 129"/>
                <a:gd name="T14" fmla="*/ 0 w 188"/>
                <a:gd name="T15" fmla="*/ 11 h 129"/>
                <a:gd name="T16" fmla="*/ 0 w 188"/>
                <a:gd name="T17" fmla="*/ 7 h 129"/>
                <a:gd name="T18" fmla="*/ 3 w 188"/>
                <a:gd name="T19" fmla="*/ 2 h 129"/>
                <a:gd name="T20" fmla="*/ 7 w 188"/>
                <a:gd name="T21" fmla="*/ 1 h 129"/>
                <a:gd name="T22" fmla="*/ 13 w 188"/>
                <a:gd name="T23" fmla="*/ 0 h 129"/>
                <a:gd name="T24" fmla="*/ 188 w 188"/>
                <a:gd name="T25" fmla="*/ 0 h 129"/>
                <a:gd name="T26" fmla="*/ 188 w 188"/>
                <a:gd name="T27" fmla="*/ 2 h 129"/>
                <a:gd name="T28" fmla="*/ 184 w 188"/>
                <a:gd name="T29" fmla="*/ 2 h 129"/>
                <a:gd name="T30" fmla="*/ 182 w 188"/>
                <a:gd name="T31" fmla="*/ 2 h 129"/>
                <a:gd name="T32" fmla="*/ 13 w 188"/>
                <a:gd name="T33" fmla="*/ 2 h 129"/>
                <a:gd name="T34" fmla="*/ 13 w 188"/>
                <a:gd name="T35" fmla="*/ 2 h 129"/>
                <a:gd name="T36" fmla="*/ 9 w 188"/>
                <a:gd name="T37" fmla="*/ 4 h 129"/>
                <a:gd name="T38" fmla="*/ 6 w 188"/>
                <a:gd name="T39" fmla="*/ 5 h 129"/>
                <a:gd name="T40" fmla="*/ 4 w 188"/>
                <a:gd name="T41" fmla="*/ 8 h 129"/>
                <a:gd name="T42" fmla="*/ 3 w 188"/>
                <a:gd name="T43" fmla="*/ 11 h 129"/>
                <a:gd name="T44" fmla="*/ 3 w 188"/>
                <a:gd name="T45" fmla="*/ 119 h 129"/>
                <a:gd name="T46" fmla="*/ 3 w 188"/>
                <a:gd name="T47" fmla="*/ 119 h 129"/>
                <a:gd name="T48" fmla="*/ 4 w 188"/>
                <a:gd name="T49" fmla="*/ 122 h 129"/>
                <a:gd name="T50" fmla="*/ 6 w 188"/>
                <a:gd name="T51" fmla="*/ 124 h 129"/>
                <a:gd name="T52" fmla="*/ 9 w 188"/>
                <a:gd name="T53" fmla="*/ 126 h 129"/>
                <a:gd name="T54" fmla="*/ 13 w 188"/>
                <a:gd name="T55" fmla="*/ 126 h 129"/>
                <a:gd name="T56" fmla="*/ 181 w 188"/>
                <a:gd name="T57" fmla="*/ 126 h 129"/>
                <a:gd name="T58" fmla="*/ 184 w 188"/>
                <a:gd name="T59" fmla="*/ 126 h 129"/>
                <a:gd name="T60" fmla="*/ 188 w 188"/>
                <a:gd name="T61" fmla="*/ 126 h 129"/>
                <a:gd name="T62" fmla="*/ 188 w 188"/>
                <a:gd name="T63" fmla="*/ 129 h 129"/>
                <a:gd name="T64" fmla="*/ 13 w 188"/>
                <a:gd name="T65" fmla="*/ 129 h 1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8" h="129">
                  <a:moveTo>
                    <a:pt x="13" y="129"/>
                  </a:moveTo>
                  <a:lnTo>
                    <a:pt x="13" y="129"/>
                  </a:lnTo>
                  <a:lnTo>
                    <a:pt x="7" y="129"/>
                  </a:lnTo>
                  <a:lnTo>
                    <a:pt x="3" y="126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2"/>
                  </a:lnTo>
                  <a:lnTo>
                    <a:pt x="7" y="1"/>
                  </a:lnTo>
                  <a:lnTo>
                    <a:pt x="13" y="0"/>
                  </a:lnTo>
                  <a:lnTo>
                    <a:pt x="188" y="0"/>
                  </a:lnTo>
                  <a:lnTo>
                    <a:pt x="188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6" y="5"/>
                  </a:lnTo>
                  <a:lnTo>
                    <a:pt x="4" y="8"/>
                  </a:lnTo>
                  <a:lnTo>
                    <a:pt x="3" y="11"/>
                  </a:lnTo>
                  <a:lnTo>
                    <a:pt x="3" y="119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9" y="126"/>
                  </a:lnTo>
                  <a:lnTo>
                    <a:pt x="13" y="126"/>
                  </a:lnTo>
                  <a:lnTo>
                    <a:pt x="181" y="126"/>
                  </a:lnTo>
                  <a:lnTo>
                    <a:pt x="184" y="126"/>
                  </a:lnTo>
                  <a:lnTo>
                    <a:pt x="188" y="126"/>
                  </a:lnTo>
                  <a:lnTo>
                    <a:pt x="188" y="129"/>
                  </a:lnTo>
                  <a:lnTo>
                    <a:pt x="13" y="12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240">
              <a:extLst>
                <a:ext uri="{FF2B5EF4-FFF2-40B4-BE49-F238E27FC236}">
                  <a16:creationId xmlns:a16="http://schemas.microsoft.com/office/drawing/2014/main" id="{0A69CBE2-2CFF-423E-8658-3A1F69C34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" y="278"/>
              <a:ext cx="192" cy="134"/>
            </a:xfrm>
            <a:custGeom>
              <a:avLst/>
              <a:gdLst>
                <a:gd name="T0" fmla="*/ 17 w 192"/>
                <a:gd name="T1" fmla="*/ 3 h 134"/>
                <a:gd name="T2" fmla="*/ 17 w 192"/>
                <a:gd name="T3" fmla="*/ 3 h 134"/>
                <a:gd name="T4" fmla="*/ 11 w 192"/>
                <a:gd name="T5" fmla="*/ 4 h 134"/>
                <a:gd name="T6" fmla="*/ 7 w 192"/>
                <a:gd name="T7" fmla="*/ 5 h 134"/>
                <a:gd name="T8" fmla="*/ 4 w 192"/>
                <a:gd name="T9" fmla="*/ 10 h 134"/>
                <a:gd name="T10" fmla="*/ 4 w 192"/>
                <a:gd name="T11" fmla="*/ 14 h 134"/>
                <a:gd name="T12" fmla="*/ 4 w 192"/>
                <a:gd name="T13" fmla="*/ 122 h 134"/>
                <a:gd name="T14" fmla="*/ 4 w 192"/>
                <a:gd name="T15" fmla="*/ 122 h 134"/>
                <a:gd name="T16" fmla="*/ 4 w 192"/>
                <a:gd name="T17" fmla="*/ 126 h 134"/>
                <a:gd name="T18" fmla="*/ 7 w 192"/>
                <a:gd name="T19" fmla="*/ 129 h 134"/>
                <a:gd name="T20" fmla="*/ 11 w 192"/>
                <a:gd name="T21" fmla="*/ 132 h 134"/>
                <a:gd name="T22" fmla="*/ 17 w 192"/>
                <a:gd name="T23" fmla="*/ 132 h 134"/>
                <a:gd name="T24" fmla="*/ 192 w 192"/>
                <a:gd name="T25" fmla="*/ 132 h 134"/>
                <a:gd name="T26" fmla="*/ 192 w 192"/>
                <a:gd name="T27" fmla="*/ 134 h 134"/>
                <a:gd name="T28" fmla="*/ 17 w 192"/>
                <a:gd name="T29" fmla="*/ 134 h 134"/>
                <a:gd name="T30" fmla="*/ 17 w 192"/>
                <a:gd name="T31" fmla="*/ 134 h 134"/>
                <a:gd name="T32" fmla="*/ 10 w 192"/>
                <a:gd name="T33" fmla="*/ 134 h 134"/>
                <a:gd name="T34" fmla="*/ 6 w 192"/>
                <a:gd name="T35" fmla="*/ 132 h 134"/>
                <a:gd name="T36" fmla="*/ 1 w 192"/>
                <a:gd name="T37" fmla="*/ 127 h 134"/>
                <a:gd name="T38" fmla="*/ 0 w 192"/>
                <a:gd name="T39" fmla="*/ 122 h 134"/>
                <a:gd name="T40" fmla="*/ 0 w 192"/>
                <a:gd name="T41" fmla="*/ 14 h 134"/>
                <a:gd name="T42" fmla="*/ 0 w 192"/>
                <a:gd name="T43" fmla="*/ 14 h 134"/>
                <a:gd name="T44" fmla="*/ 1 w 192"/>
                <a:gd name="T45" fmla="*/ 8 h 134"/>
                <a:gd name="T46" fmla="*/ 6 w 192"/>
                <a:gd name="T47" fmla="*/ 4 h 134"/>
                <a:gd name="T48" fmla="*/ 10 w 192"/>
                <a:gd name="T49" fmla="*/ 1 h 134"/>
                <a:gd name="T50" fmla="*/ 17 w 192"/>
                <a:gd name="T51" fmla="*/ 0 h 134"/>
                <a:gd name="T52" fmla="*/ 192 w 192"/>
                <a:gd name="T53" fmla="*/ 0 h 134"/>
                <a:gd name="T54" fmla="*/ 192 w 192"/>
                <a:gd name="T55" fmla="*/ 3 h 134"/>
                <a:gd name="T56" fmla="*/ 17 w 192"/>
                <a:gd name="T57" fmla="*/ 3 h 1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92" h="134">
                  <a:moveTo>
                    <a:pt x="17" y="3"/>
                  </a:moveTo>
                  <a:lnTo>
                    <a:pt x="17" y="3"/>
                  </a:lnTo>
                  <a:lnTo>
                    <a:pt x="11" y="4"/>
                  </a:lnTo>
                  <a:lnTo>
                    <a:pt x="7" y="5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4" y="122"/>
                  </a:lnTo>
                  <a:lnTo>
                    <a:pt x="4" y="126"/>
                  </a:lnTo>
                  <a:lnTo>
                    <a:pt x="7" y="129"/>
                  </a:lnTo>
                  <a:lnTo>
                    <a:pt x="11" y="132"/>
                  </a:lnTo>
                  <a:lnTo>
                    <a:pt x="17" y="132"/>
                  </a:lnTo>
                  <a:lnTo>
                    <a:pt x="192" y="132"/>
                  </a:lnTo>
                  <a:lnTo>
                    <a:pt x="192" y="134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6" y="132"/>
                  </a:lnTo>
                  <a:lnTo>
                    <a:pt x="1" y="127"/>
                  </a:lnTo>
                  <a:lnTo>
                    <a:pt x="0" y="122"/>
                  </a:lnTo>
                  <a:lnTo>
                    <a:pt x="0" y="14"/>
                  </a:lnTo>
                  <a:lnTo>
                    <a:pt x="1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192" y="0"/>
                  </a:lnTo>
                  <a:lnTo>
                    <a:pt x="192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241">
              <a:extLst>
                <a:ext uri="{FF2B5EF4-FFF2-40B4-BE49-F238E27FC236}">
                  <a16:creationId xmlns:a16="http://schemas.microsoft.com/office/drawing/2014/main" id="{186999B7-F8EF-47CF-AE77-0FA860299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" y="564"/>
              <a:ext cx="125" cy="14"/>
            </a:xfrm>
            <a:custGeom>
              <a:avLst/>
              <a:gdLst>
                <a:gd name="T0" fmla="*/ 0 w 125"/>
                <a:gd name="T1" fmla="*/ 0 h 14"/>
                <a:gd name="T2" fmla="*/ 0 w 125"/>
                <a:gd name="T3" fmla="*/ 0 h 14"/>
                <a:gd name="T4" fmla="*/ 9 w 125"/>
                <a:gd name="T5" fmla="*/ 3 h 14"/>
                <a:gd name="T6" fmla="*/ 18 w 125"/>
                <a:gd name="T7" fmla="*/ 5 h 14"/>
                <a:gd name="T8" fmla="*/ 48 w 125"/>
                <a:gd name="T9" fmla="*/ 10 h 14"/>
                <a:gd name="T10" fmla="*/ 84 w 125"/>
                <a:gd name="T11" fmla="*/ 12 h 14"/>
                <a:gd name="T12" fmla="*/ 125 w 125"/>
                <a:gd name="T13" fmla="*/ 14 h 14"/>
                <a:gd name="T14" fmla="*/ 0 w 125"/>
                <a:gd name="T15" fmla="*/ 14 h 14"/>
                <a:gd name="T16" fmla="*/ 0 w 125"/>
                <a:gd name="T17" fmla="*/ 0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" h="14">
                  <a:moveTo>
                    <a:pt x="0" y="0"/>
                  </a:moveTo>
                  <a:lnTo>
                    <a:pt x="0" y="0"/>
                  </a:lnTo>
                  <a:lnTo>
                    <a:pt x="9" y="3"/>
                  </a:lnTo>
                  <a:lnTo>
                    <a:pt x="18" y="5"/>
                  </a:lnTo>
                  <a:lnTo>
                    <a:pt x="48" y="10"/>
                  </a:lnTo>
                  <a:lnTo>
                    <a:pt x="84" y="12"/>
                  </a:lnTo>
                  <a:lnTo>
                    <a:pt x="12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242">
              <a:extLst>
                <a:ext uri="{FF2B5EF4-FFF2-40B4-BE49-F238E27FC236}">
                  <a16:creationId xmlns:a16="http://schemas.microsoft.com/office/drawing/2014/main" id="{9C2408B6-DD83-4666-8C7A-54783B1AD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6"/>
              <a:ext cx="5716" cy="558"/>
            </a:xfrm>
            <a:custGeom>
              <a:avLst/>
              <a:gdLst>
                <a:gd name="T0" fmla="*/ 0 w 5716"/>
                <a:gd name="T1" fmla="*/ 82 h 558"/>
                <a:gd name="T2" fmla="*/ 0 w 5716"/>
                <a:gd name="T3" fmla="*/ 82 h 558"/>
                <a:gd name="T4" fmla="*/ 0 w 5716"/>
                <a:gd name="T5" fmla="*/ 74 h 558"/>
                <a:gd name="T6" fmla="*/ 1 w 5716"/>
                <a:gd name="T7" fmla="*/ 66 h 558"/>
                <a:gd name="T8" fmla="*/ 4 w 5716"/>
                <a:gd name="T9" fmla="*/ 57 h 558"/>
                <a:gd name="T10" fmla="*/ 7 w 5716"/>
                <a:gd name="T11" fmla="*/ 50 h 558"/>
                <a:gd name="T12" fmla="*/ 11 w 5716"/>
                <a:gd name="T13" fmla="*/ 43 h 558"/>
                <a:gd name="T14" fmla="*/ 15 w 5716"/>
                <a:gd name="T15" fmla="*/ 36 h 558"/>
                <a:gd name="T16" fmla="*/ 26 w 5716"/>
                <a:gd name="T17" fmla="*/ 23 h 558"/>
                <a:gd name="T18" fmla="*/ 40 w 5716"/>
                <a:gd name="T19" fmla="*/ 14 h 558"/>
                <a:gd name="T20" fmla="*/ 56 w 5716"/>
                <a:gd name="T21" fmla="*/ 7 h 558"/>
                <a:gd name="T22" fmla="*/ 74 w 5716"/>
                <a:gd name="T23" fmla="*/ 1 h 558"/>
                <a:gd name="T24" fmla="*/ 82 w 5716"/>
                <a:gd name="T25" fmla="*/ 1 h 558"/>
                <a:gd name="T26" fmla="*/ 92 w 5716"/>
                <a:gd name="T27" fmla="*/ 0 h 558"/>
                <a:gd name="T28" fmla="*/ 5652 w 5716"/>
                <a:gd name="T29" fmla="*/ 0 h 558"/>
                <a:gd name="T30" fmla="*/ 5652 w 5716"/>
                <a:gd name="T31" fmla="*/ 0 h 558"/>
                <a:gd name="T32" fmla="*/ 5670 w 5716"/>
                <a:gd name="T33" fmla="*/ 1 h 558"/>
                <a:gd name="T34" fmla="*/ 5687 w 5716"/>
                <a:gd name="T35" fmla="*/ 7 h 558"/>
                <a:gd name="T36" fmla="*/ 5702 w 5716"/>
                <a:gd name="T37" fmla="*/ 14 h 558"/>
                <a:gd name="T38" fmla="*/ 5716 w 5716"/>
                <a:gd name="T39" fmla="*/ 23 h 558"/>
                <a:gd name="T40" fmla="*/ 5708 w 5716"/>
                <a:gd name="T41" fmla="*/ 23 h 558"/>
                <a:gd name="T42" fmla="*/ 5708 w 5716"/>
                <a:gd name="T43" fmla="*/ 23 h 558"/>
                <a:gd name="T44" fmla="*/ 5695 w 5716"/>
                <a:gd name="T45" fmla="*/ 16 h 558"/>
                <a:gd name="T46" fmla="*/ 5681 w 5716"/>
                <a:gd name="T47" fmla="*/ 11 h 558"/>
                <a:gd name="T48" fmla="*/ 5667 w 5716"/>
                <a:gd name="T49" fmla="*/ 7 h 558"/>
                <a:gd name="T50" fmla="*/ 5652 w 5716"/>
                <a:gd name="T51" fmla="*/ 5 h 558"/>
                <a:gd name="T52" fmla="*/ 92 w 5716"/>
                <a:gd name="T53" fmla="*/ 5 h 558"/>
                <a:gd name="T54" fmla="*/ 92 w 5716"/>
                <a:gd name="T55" fmla="*/ 5 h 558"/>
                <a:gd name="T56" fmla="*/ 74 w 5716"/>
                <a:gd name="T57" fmla="*/ 7 h 558"/>
                <a:gd name="T58" fmla="*/ 59 w 5716"/>
                <a:gd name="T59" fmla="*/ 12 h 558"/>
                <a:gd name="T60" fmla="*/ 43 w 5716"/>
                <a:gd name="T61" fmla="*/ 19 h 558"/>
                <a:gd name="T62" fmla="*/ 30 w 5716"/>
                <a:gd name="T63" fmla="*/ 28 h 558"/>
                <a:gd name="T64" fmla="*/ 21 w 5716"/>
                <a:gd name="T65" fmla="*/ 40 h 558"/>
                <a:gd name="T66" fmla="*/ 12 w 5716"/>
                <a:gd name="T67" fmla="*/ 53 h 558"/>
                <a:gd name="T68" fmla="*/ 7 w 5716"/>
                <a:gd name="T69" fmla="*/ 67 h 558"/>
                <a:gd name="T70" fmla="*/ 5 w 5716"/>
                <a:gd name="T71" fmla="*/ 74 h 558"/>
                <a:gd name="T72" fmla="*/ 5 w 5716"/>
                <a:gd name="T73" fmla="*/ 82 h 558"/>
                <a:gd name="T74" fmla="*/ 5 w 5716"/>
                <a:gd name="T75" fmla="*/ 558 h 558"/>
                <a:gd name="T76" fmla="*/ 5 w 5716"/>
                <a:gd name="T77" fmla="*/ 558 h 558"/>
                <a:gd name="T78" fmla="*/ 0 w 5716"/>
                <a:gd name="T79" fmla="*/ 554 h 558"/>
                <a:gd name="T80" fmla="*/ 0 w 5716"/>
                <a:gd name="T81" fmla="*/ 82 h 55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716" h="558">
                  <a:moveTo>
                    <a:pt x="0" y="82"/>
                  </a:moveTo>
                  <a:lnTo>
                    <a:pt x="0" y="82"/>
                  </a:lnTo>
                  <a:lnTo>
                    <a:pt x="0" y="74"/>
                  </a:lnTo>
                  <a:lnTo>
                    <a:pt x="1" y="66"/>
                  </a:lnTo>
                  <a:lnTo>
                    <a:pt x="4" y="57"/>
                  </a:lnTo>
                  <a:lnTo>
                    <a:pt x="7" y="50"/>
                  </a:lnTo>
                  <a:lnTo>
                    <a:pt x="11" y="43"/>
                  </a:lnTo>
                  <a:lnTo>
                    <a:pt x="15" y="36"/>
                  </a:lnTo>
                  <a:lnTo>
                    <a:pt x="26" y="23"/>
                  </a:lnTo>
                  <a:lnTo>
                    <a:pt x="40" y="14"/>
                  </a:lnTo>
                  <a:lnTo>
                    <a:pt x="56" y="7"/>
                  </a:lnTo>
                  <a:lnTo>
                    <a:pt x="74" y="1"/>
                  </a:lnTo>
                  <a:lnTo>
                    <a:pt x="82" y="1"/>
                  </a:lnTo>
                  <a:lnTo>
                    <a:pt x="92" y="0"/>
                  </a:lnTo>
                  <a:lnTo>
                    <a:pt x="5652" y="0"/>
                  </a:lnTo>
                  <a:lnTo>
                    <a:pt x="5670" y="1"/>
                  </a:lnTo>
                  <a:lnTo>
                    <a:pt x="5687" y="7"/>
                  </a:lnTo>
                  <a:lnTo>
                    <a:pt x="5702" y="14"/>
                  </a:lnTo>
                  <a:lnTo>
                    <a:pt x="5716" y="23"/>
                  </a:lnTo>
                  <a:lnTo>
                    <a:pt x="5708" y="23"/>
                  </a:lnTo>
                  <a:lnTo>
                    <a:pt x="5695" y="16"/>
                  </a:lnTo>
                  <a:lnTo>
                    <a:pt x="5681" y="11"/>
                  </a:lnTo>
                  <a:lnTo>
                    <a:pt x="5667" y="7"/>
                  </a:lnTo>
                  <a:lnTo>
                    <a:pt x="5652" y="5"/>
                  </a:lnTo>
                  <a:lnTo>
                    <a:pt x="92" y="5"/>
                  </a:lnTo>
                  <a:lnTo>
                    <a:pt x="74" y="7"/>
                  </a:lnTo>
                  <a:lnTo>
                    <a:pt x="59" y="12"/>
                  </a:lnTo>
                  <a:lnTo>
                    <a:pt x="43" y="19"/>
                  </a:lnTo>
                  <a:lnTo>
                    <a:pt x="30" y="28"/>
                  </a:lnTo>
                  <a:lnTo>
                    <a:pt x="21" y="40"/>
                  </a:lnTo>
                  <a:lnTo>
                    <a:pt x="12" y="53"/>
                  </a:lnTo>
                  <a:lnTo>
                    <a:pt x="7" y="67"/>
                  </a:lnTo>
                  <a:lnTo>
                    <a:pt x="5" y="74"/>
                  </a:lnTo>
                  <a:lnTo>
                    <a:pt x="5" y="82"/>
                  </a:lnTo>
                  <a:lnTo>
                    <a:pt x="5" y="558"/>
                  </a:lnTo>
                  <a:lnTo>
                    <a:pt x="0" y="55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243">
              <a:extLst>
                <a:ext uri="{FF2B5EF4-FFF2-40B4-BE49-F238E27FC236}">
                  <a16:creationId xmlns:a16="http://schemas.microsoft.com/office/drawing/2014/main" id="{010FAFF7-71DB-4740-AA6D-F587AA1AD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578"/>
              <a:ext cx="5638" cy="3736"/>
            </a:xfrm>
            <a:custGeom>
              <a:avLst/>
              <a:gdLst>
                <a:gd name="T0" fmla="*/ 92 w 5638"/>
                <a:gd name="T1" fmla="*/ 3736 h 3736"/>
                <a:gd name="T2" fmla="*/ 92 w 5638"/>
                <a:gd name="T3" fmla="*/ 3736 h 3736"/>
                <a:gd name="T4" fmla="*/ 82 w 5638"/>
                <a:gd name="T5" fmla="*/ 3736 h 3736"/>
                <a:gd name="T6" fmla="*/ 74 w 5638"/>
                <a:gd name="T7" fmla="*/ 3735 h 3736"/>
                <a:gd name="T8" fmla="*/ 56 w 5638"/>
                <a:gd name="T9" fmla="*/ 3731 h 3736"/>
                <a:gd name="T10" fmla="*/ 40 w 5638"/>
                <a:gd name="T11" fmla="*/ 3722 h 3736"/>
                <a:gd name="T12" fmla="*/ 26 w 5638"/>
                <a:gd name="T13" fmla="*/ 3713 h 3736"/>
                <a:gd name="T14" fmla="*/ 15 w 5638"/>
                <a:gd name="T15" fmla="*/ 3700 h 3736"/>
                <a:gd name="T16" fmla="*/ 11 w 5638"/>
                <a:gd name="T17" fmla="*/ 3694 h 3736"/>
                <a:gd name="T18" fmla="*/ 7 w 5638"/>
                <a:gd name="T19" fmla="*/ 3687 h 3736"/>
                <a:gd name="T20" fmla="*/ 4 w 5638"/>
                <a:gd name="T21" fmla="*/ 3679 h 3736"/>
                <a:gd name="T22" fmla="*/ 1 w 5638"/>
                <a:gd name="T23" fmla="*/ 3672 h 3736"/>
                <a:gd name="T24" fmla="*/ 0 w 5638"/>
                <a:gd name="T25" fmla="*/ 3663 h 3736"/>
                <a:gd name="T26" fmla="*/ 0 w 5638"/>
                <a:gd name="T27" fmla="*/ 3655 h 3736"/>
                <a:gd name="T28" fmla="*/ 0 w 5638"/>
                <a:gd name="T29" fmla="*/ 0 h 3736"/>
                <a:gd name="T30" fmla="*/ 5 w 5638"/>
                <a:gd name="T31" fmla="*/ 0 h 3736"/>
                <a:gd name="T32" fmla="*/ 5 w 5638"/>
                <a:gd name="T33" fmla="*/ 3655 h 3736"/>
                <a:gd name="T34" fmla="*/ 5 w 5638"/>
                <a:gd name="T35" fmla="*/ 3655 h 3736"/>
                <a:gd name="T36" fmla="*/ 5 w 5638"/>
                <a:gd name="T37" fmla="*/ 3662 h 3736"/>
                <a:gd name="T38" fmla="*/ 7 w 5638"/>
                <a:gd name="T39" fmla="*/ 3670 h 3736"/>
                <a:gd name="T40" fmla="*/ 12 w 5638"/>
                <a:gd name="T41" fmla="*/ 3684 h 3736"/>
                <a:gd name="T42" fmla="*/ 21 w 5638"/>
                <a:gd name="T43" fmla="*/ 3697 h 3736"/>
                <a:gd name="T44" fmla="*/ 30 w 5638"/>
                <a:gd name="T45" fmla="*/ 3708 h 3736"/>
                <a:gd name="T46" fmla="*/ 43 w 5638"/>
                <a:gd name="T47" fmla="*/ 3718 h 3736"/>
                <a:gd name="T48" fmla="*/ 59 w 5638"/>
                <a:gd name="T49" fmla="*/ 3725 h 3736"/>
                <a:gd name="T50" fmla="*/ 74 w 5638"/>
                <a:gd name="T51" fmla="*/ 3729 h 3736"/>
                <a:gd name="T52" fmla="*/ 92 w 5638"/>
                <a:gd name="T53" fmla="*/ 3731 h 3736"/>
                <a:gd name="T54" fmla="*/ 5638 w 5638"/>
                <a:gd name="T55" fmla="*/ 3731 h 3736"/>
                <a:gd name="T56" fmla="*/ 5638 w 5638"/>
                <a:gd name="T57" fmla="*/ 3736 h 3736"/>
                <a:gd name="T58" fmla="*/ 92 w 5638"/>
                <a:gd name="T59" fmla="*/ 3736 h 37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638" h="3736">
                  <a:moveTo>
                    <a:pt x="92" y="3736"/>
                  </a:moveTo>
                  <a:lnTo>
                    <a:pt x="92" y="3736"/>
                  </a:lnTo>
                  <a:lnTo>
                    <a:pt x="82" y="3736"/>
                  </a:lnTo>
                  <a:lnTo>
                    <a:pt x="74" y="3735"/>
                  </a:lnTo>
                  <a:lnTo>
                    <a:pt x="56" y="3731"/>
                  </a:lnTo>
                  <a:lnTo>
                    <a:pt x="40" y="3722"/>
                  </a:lnTo>
                  <a:lnTo>
                    <a:pt x="26" y="3713"/>
                  </a:lnTo>
                  <a:lnTo>
                    <a:pt x="15" y="3700"/>
                  </a:lnTo>
                  <a:lnTo>
                    <a:pt x="11" y="3694"/>
                  </a:lnTo>
                  <a:lnTo>
                    <a:pt x="7" y="3687"/>
                  </a:lnTo>
                  <a:lnTo>
                    <a:pt x="4" y="3679"/>
                  </a:lnTo>
                  <a:lnTo>
                    <a:pt x="1" y="3672"/>
                  </a:lnTo>
                  <a:lnTo>
                    <a:pt x="0" y="3663"/>
                  </a:lnTo>
                  <a:lnTo>
                    <a:pt x="0" y="365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3655"/>
                  </a:lnTo>
                  <a:lnTo>
                    <a:pt x="5" y="3662"/>
                  </a:lnTo>
                  <a:lnTo>
                    <a:pt x="7" y="3670"/>
                  </a:lnTo>
                  <a:lnTo>
                    <a:pt x="12" y="3684"/>
                  </a:lnTo>
                  <a:lnTo>
                    <a:pt x="21" y="3697"/>
                  </a:lnTo>
                  <a:lnTo>
                    <a:pt x="30" y="3708"/>
                  </a:lnTo>
                  <a:lnTo>
                    <a:pt x="43" y="3718"/>
                  </a:lnTo>
                  <a:lnTo>
                    <a:pt x="59" y="3725"/>
                  </a:lnTo>
                  <a:lnTo>
                    <a:pt x="74" y="3729"/>
                  </a:lnTo>
                  <a:lnTo>
                    <a:pt x="92" y="3731"/>
                  </a:lnTo>
                  <a:lnTo>
                    <a:pt x="5638" y="3731"/>
                  </a:lnTo>
                  <a:lnTo>
                    <a:pt x="5638" y="3736"/>
                  </a:lnTo>
                  <a:lnTo>
                    <a:pt x="92" y="373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244">
              <a:extLst>
                <a:ext uri="{FF2B5EF4-FFF2-40B4-BE49-F238E27FC236}">
                  <a16:creationId xmlns:a16="http://schemas.microsoft.com/office/drawing/2014/main" id="{A7251644-83DB-433D-AAE2-717E229EB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560"/>
              <a:ext cx="5" cy="18"/>
            </a:xfrm>
            <a:custGeom>
              <a:avLst/>
              <a:gdLst>
                <a:gd name="T0" fmla="*/ 5 w 5"/>
                <a:gd name="T1" fmla="*/ 4 h 18"/>
                <a:gd name="T2" fmla="*/ 5 w 5"/>
                <a:gd name="T3" fmla="*/ 18 h 18"/>
                <a:gd name="T4" fmla="*/ 0 w 5"/>
                <a:gd name="T5" fmla="*/ 18 h 18"/>
                <a:gd name="T6" fmla="*/ 0 w 5"/>
                <a:gd name="T7" fmla="*/ 0 h 18"/>
                <a:gd name="T8" fmla="*/ 0 w 5"/>
                <a:gd name="T9" fmla="*/ 0 h 18"/>
                <a:gd name="T10" fmla="*/ 5 w 5"/>
                <a:gd name="T11" fmla="*/ 4 h 18"/>
                <a:gd name="T12" fmla="*/ 5 w 5"/>
                <a:gd name="T13" fmla="*/ 4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18">
                  <a:moveTo>
                    <a:pt x="5" y="4"/>
                  </a:moveTo>
                  <a:lnTo>
                    <a:pt x="5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245">
              <a:extLst>
                <a:ext uri="{FF2B5EF4-FFF2-40B4-BE49-F238E27FC236}">
                  <a16:creationId xmlns:a16="http://schemas.microsoft.com/office/drawing/2014/main" id="{F5BE1D2D-69AA-4EFE-B533-4C14FA7FA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4"/>
              <a:ext cx="5727" cy="556"/>
            </a:xfrm>
            <a:custGeom>
              <a:avLst/>
              <a:gdLst>
                <a:gd name="T0" fmla="*/ 94 w 5727"/>
                <a:gd name="T1" fmla="*/ 2 h 556"/>
                <a:gd name="T2" fmla="*/ 94 w 5727"/>
                <a:gd name="T3" fmla="*/ 2 h 556"/>
                <a:gd name="T4" fmla="*/ 84 w 5727"/>
                <a:gd name="T5" fmla="*/ 3 h 556"/>
                <a:gd name="T6" fmla="*/ 76 w 5727"/>
                <a:gd name="T7" fmla="*/ 3 h 556"/>
                <a:gd name="T8" fmla="*/ 58 w 5727"/>
                <a:gd name="T9" fmla="*/ 9 h 556"/>
                <a:gd name="T10" fmla="*/ 42 w 5727"/>
                <a:gd name="T11" fmla="*/ 16 h 556"/>
                <a:gd name="T12" fmla="*/ 28 w 5727"/>
                <a:gd name="T13" fmla="*/ 25 h 556"/>
                <a:gd name="T14" fmla="*/ 17 w 5727"/>
                <a:gd name="T15" fmla="*/ 38 h 556"/>
                <a:gd name="T16" fmla="*/ 13 w 5727"/>
                <a:gd name="T17" fmla="*/ 45 h 556"/>
                <a:gd name="T18" fmla="*/ 9 w 5727"/>
                <a:gd name="T19" fmla="*/ 52 h 556"/>
                <a:gd name="T20" fmla="*/ 6 w 5727"/>
                <a:gd name="T21" fmla="*/ 59 h 556"/>
                <a:gd name="T22" fmla="*/ 3 w 5727"/>
                <a:gd name="T23" fmla="*/ 68 h 556"/>
                <a:gd name="T24" fmla="*/ 2 w 5727"/>
                <a:gd name="T25" fmla="*/ 76 h 556"/>
                <a:gd name="T26" fmla="*/ 2 w 5727"/>
                <a:gd name="T27" fmla="*/ 84 h 556"/>
                <a:gd name="T28" fmla="*/ 2 w 5727"/>
                <a:gd name="T29" fmla="*/ 556 h 556"/>
                <a:gd name="T30" fmla="*/ 2 w 5727"/>
                <a:gd name="T31" fmla="*/ 556 h 556"/>
                <a:gd name="T32" fmla="*/ 0 w 5727"/>
                <a:gd name="T33" fmla="*/ 553 h 556"/>
                <a:gd name="T34" fmla="*/ 0 w 5727"/>
                <a:gd name="T35" fmla="*/ 519 h 556"/>
                <a:gd name="T36" fmla="*/ 0 w 5727"/>
                <a:gd name="T37" fmla="*/ 59 h 556"/>
                <a:gd name="T38" fmla="*/ 0 w 5727"/>
                <a:gd name="T39" fmla="*/ 59 h 556"/>
                <a:gd name="T40" fmla="*/ 4 w 5727"/>
                <a:gd name="T41" fmla="*/ 49 h 556"/>
                <a:gd name="T42" fmla="*/ 9 w 5727"/>
                <a:gd name="T43" fmla="*/ 41 h 556"/>
                <a:gd name="T44" fmla="*/ 14 w 5727"/>
                <a:gd name="T45" fmla="*/ 34 h 556"/>
                <a:gd name="T46" fmla="*/ 20 w 5727"/>
                <a:gd name="T47" fmla="*/ 27 h 556"/>
                <a:gd name="T48" fmla="*/ 27 w 5727"/>
                <a:gd name="T49" fmla="*/ 20 h 556"/>
                <a:gd name="T50" fmla="*/ 35 w 5727"/>
                <a:gd name="T51" fmla="*/ 14 h 556"/>
                <a:gd name="T52" fmla="*/ 44 w 5727"/>
                <a:gd name="T53" fmla="*/ 9 h 556"/>
                <a:gd name="T54" fmla="*/ 52 w 5727"/>
                <a:gd name="T55" fmla="*/ 4 h 556"/>
                <a:gd name="T56" fmla="*/ 52 w 5727"/>
                <a:gd name="T57" fmla="*/ 4 h 556"/>
                <a:gd name="T58" fmla="*/ 90 w 5727"/>
                <a:gd name="T59" fmla="*/ 2 h 556"/>
                <a:gd name="T60" fmla="*/ 132 w 5727"/>
                <a:gd name="T61" fmla="*/ 0 h 556"/>
                <a:gd name="T62" fmla="*/ 5613 w 5727"/>
                <a:gd name="T63" fmla="*/ 0 h 556"/>
                <a:gd name="T64" fmla="*/ 5613 w 5727"/>
                <a:gd name="T65" fmla="*/ 0 h 556"/>
                <a:gd name="T66" fmla="*/ 5658 w 5727"/>
                <a:gd name="T67" fmla="*/ 2 h 556"/>
                <a:gd name="T68" fmla="*/ 5696 w 5727"/>
                <a:gd name="T69" fmla="*/ 6 h 556"/>
                <a:gd name="T70" fmla="*/ 5696 w 5727"/>
                <a:gd name="T71" fmla="*/ 6 h 556"/>
                <a:gd name="T72" fmla="*/ 5704 w 5727"/>
                <a:gd name="T73" fmla="*/ 9 h 556"/>
                <a:gd name="T74" fmla="*/ 5713 w 5727"/>
                <a:gd name="T75" fmla="*/ 14 h 556"/>
                <a:gd name="T76" fmla="*/ 5720 w 5727"/>
                <a:gd name="T77" fmla="*/ 20 h 556"/>
                <a:gd name="T78" fmla="*/ 5727 w 5727"/>
                <a:gd name="T79" fmla="*/ 25 h 556"/>
                <a:gd name="T80" fmla="*/ 5718 w 5727"/>
                <a:gd name="T81" fmla="*/ 25 h 556"/>
                <a:gd name="T82" fmla="*/ 5718 w 5727"/>
                <a:gd name="T83" fmla="*/ 25 h 556"/>
                <a:gd name="T84" fmla="*/ 5704 w 5727"/>
                <a:gd name="T85" fmla="*/ 16 h 556"/>
                <a:gd name="T86" fmla="*/ 5689 w 5727"/>
                <a:gd name="T87" fmla="*/ 9 h 556"/>
                <a:gd name="T88" fmla="*/ 5672 w 5727"/>
                <a:gd name="T89" fmla="*/ 3 h 556"/>
                <a:gd name="T90" fmla="*/ 5654 w 5727"/>
                <a:gd name="T91" fmla="*/ 2 h 556"/>
                <a:gd name="T92" fmla="*/ 94 w 5727"/>
                <a:gd name="T93" fmla="*/ 2 h 55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27" h="556">
                  <a:moveTo>
                    <a:pt x="94" y="2"/>
                  </a:moveTo>
                  <a:lnTo>
                    <a:pt x="94" y="2"/>
                  </a:lnTo>
                  <a:lnTo>
                    <a:pt x="84" y="3"/>
                  </a:lnTo>
                  <a:lnTo>
                    <a:pt x="76" y="3"/>
                  </a:lnTo>
                  <a:lnTo>
                    <a:pt x="58" y="9"/>
                  </a:lnTo>
                  <a:lnTo>
                    <a:pt x="42" y="16"/>
                  </a:lnTo>
                  <a:lnTo>
                    <a:pt x="28" y="25"/>
                  </a:lnTo>
                  <a:lnTo>
                    <a:pt x="17" y="38"/>
                  </a:lnTo>
                  <a:lnTo>
                    <a:pt x="13" y="45"/>
                  </a:lnTo>
                  <a:lnTo>
                    <a:pt x="9" y="52"/>
                  </a:lnTo>
                  <a:lnTo>
                    <a:pt x="6" y="59"/>
                  </a:lnTo>
                  <a:lnTo>
                    <a:pt x="3" y="68"/>
                  </a:lnTo>
                  <a:lnTo>
                    <a:pt x="2" y="76"/>
                  </a:lnTo>
                  <a:lnTo>
                    <a:pt x="2" y="84"/>
                  </a:lnTo>
                  <a:lnTo>
                    <a:pt x="2" y="556"/>
                  </a:lnTo>
                  <a:lnTo>
                    <a:pt x="0" y="553"/>
                  </a:lnTo>
                  <a:lnTo>
                    <a:pt x="0" y="519"/>
                  </a:lnTo>
                  <a:lnTo>
                    <a:pt x="0" y="59"/>
                  </a:lnTo>
                  <a:lnTo>
                    <a:pt x="4" y="49"/>
                  </a:lnTo>
                  <a:lnTo>
                    <a:pt x="9" y="41"/>
                  </a:lnTo>
                  <a:lnTo>
                    <a:pt x="14" y="34"/>
                  </a:lnTo>
                  <a:lnTo>
                    <a:pt x="20" y="27"/>
                  </a:lnTo>
                  <a:lnTo>
                    <a:pt x="27" y="20"/>
                  </a:lnTo>
                  <a:lnTo>
                    <a:pt x="35" y="14"/>
                  </a:lnTo>
                  <a:lnTo>
                    <a:pt x="44" y="9"/>
                  </a:lnTo>
                  <a:lnTo>
                    <a:pt x="52" y="4"/>
                  </a:lnTo>
                  <a:lnTo>
                    <a:pt x="90" y="2"/>
                  </a:lnTo>
                  <a:lnTo>
                    <a:pt x="132" y="0"/>
                  </a:lnTo>
                  <a:lnTo>
                    <a:pt x="5613" y="0"/>
                  </a:lnTo>
                  <a:lnTo>
                    <a:pt x="5658" y="2"/>
                  </a:lnTo>
                  <a:lnTo>
                    <a:pt x="5696" y="6"/>
                  </a:lnTo>
                  <a:lnTo>
                    <a:pt x="5704" y="9"/>
                  </a:lnTo>
                  <a:lnTo>
                    <a:pt x="5713" y="14"/>
                  </a:lnTo>
                  <a:lnTo>
                    <a:pt x="5720" y="20"/>
                  </a:lnTo>
                  <a:lnTo>
                    <a:pt x="5727" y="25"/>
                  </a:lnTo>
                  <a:lnTo>
                    <a:pt x="5718" y="25"/>
                  </a:lnTo>
                  <a:lnTo>
                    <a:pt x="5704" y="16"/>
                  </a:lnTo>
                  <a:lnTo>
                    <a:pt x="5689" y="9"/>
                  </a:lnTo>
                  <a:lnTo>
                    <a:pt x="5672" y="3"/>
                  </a:lnTo>
                  <a:lnTo>
                    <a:pt x="5654" y="2"/>
                  </a:lnTo>
                  <a:lnTo>
                    <a:pt x="94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246">
              <a:extLst>
                <a:ext uri="{FF2B5EF4-FFF2-40B4-BE49-F238E27FC236}">
                  <a16:creationId xmlns:a16="http://schemas.microsoft.com/office/drawing/2014/main" id="{71142C08-63A4-47C2-9ABD-8ED24AFA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57"/>
              <a:ext cx="2" cy="21"/>
            </a:xfrm>
            <a:custGeom>
              <a:avLst/>
              <a:gdLst>
                <a:gd name="T0" fmla="*/ 0 w 2"/>
                <a:gd name="T1" fmla="*/ 21 h 21"/>
                <a:gd name="T2" fmla="*/ 0 w 2"/>
                <a:gd name="T3" fmla="*/ 0 h 21"/>
                <a:gd name="T4" fmla="*/ 0 w 2"/>
                <a:gd name="T5" fmla="*/ 0 h 21"/>
                <a:gd name="T6" fmla="*/ 2 w 2"/>
                <a:gd name="T7" fmla="*/ 3 h 21"/>
                <a:gd name="T8" fmla="*/ 2 w 2"/>
                <a:gd name="T9" fmla="*/ 21 h 21"/>
                <a:gd name="T10" fmla="*/ 0 w 2"/>
                <a:gd name="T11" fmla="*/ 21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21">
                  <a:moveTo>
                    <a:pt x="0" y="21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2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247">
              <a:extLst>
                <a:ext uri="{FF2B5EF4-FFF2-40B4-BE49-F238E27FC236}">
                  <a16:creationId xmlns:a16="http://schemas.microsoft.com/office/drawing/2014/main" id="{546B9859-B601-4CE2-9524-FB215548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63"/>
              <a:ext cx="5691" cy="4257"/>
            </a:xfrm>
            <a:custGeom>
              <a:avLst/>
              <a:gdLst>
                <a:gd name="T0" fmla="*/ 98 w 5691"/>
                <a:gd name="T1" fmla="*/ 4257 h 4257"/>
                <a:gd name="T2" fmla="*/ 98 w 5691"/>
                <a:gd name="T3" fmla="*/ 4257 h 4257"/>
                <a:gd name="T4" fmla="*/ 88 w 5691"/>
                <a:gd name="T5" fmla="*/ 4257 h 4257"/>
                <a:gd name="T6" fmla="*/ 79 w 5691"/>
                <a:gd name="T7" fmla="*/ 4256 h 4257"/>
                <a:gd name="T8" fmla="*/ 69 w 5691"/>
                <a:gd name="T9" fmla="*/ 4253 h 4257"/>
                <a:gd name="T10" fmla="*/ 60 w 5691"/>
                <a:gd name="T11" fmla="*/ 4250 h 4257"/>
                <a:gd name="T12" fmla="*/ 43 w 5691"/>
                <a:gd name="T13" fmla="*/ 4243 h 4257"/>
                <a:gd name="T14" fmla="*/ 29 w 5691"/>
                <a:gd name="T15" fmla="*/ 4232 h 4257"/>
                <a:gd name="T16" fmla="*/ 22 w 5691"/>
                <a:gd name="T17" fmla="*/ 4226 h 4257"/>
                <a:gd name="T18" fmla="*/ 17 w 5691"/>
                <a:gd name="T19" fmla="*/ 4219 h 4257"/>
                <a:gd name="T20" fmla="*/ 13 w 5691"/>
                <a:gd name="T21" fmla="*/ 4212 h 4257"/>
                <a:gd name="T22" fmla="*/ 8 w 5691"/>
                <a:gd name="T23" fmla="*/ 4204 h 4257"/>
                <a:gd name="T24" fmla="*/ 4 w 5691"/>
                <a:gd name="T25" fmla="*/ 4195 h 4257"/>
                <a:gd name="T26" fmla="*/ 1 w 5691"/>
                <a:gd name="T27" fmla="*/ 4187 h 4257"/>
                <a:gd name="T28" fmla="*/ 0 w 5691"/>
                <a:gd name="T29" fmla="*/ 4178 h 4257"/>
                <a:gd name="T30" fmla="*/ 0 w 5691"/>
                <a:gd name="T31" fmla="*/ 4170 h 4257"/>
                <a:gd name="T32" fmla="*/ 0 w 5691"/>
                <a:gd name="T33" fmla="*/ 25 h 4257"/>
                <a:gd name="T34" fmla="*/ 0 w 5691"/>
                <a:gd name="T35" fmla="*/ 25 h 4257"/>
                <a:gd name="T36" fmla="*/ 1 w 5691"/>
                <a:gd name="T37" fmla="*/ 13 h 4257"/>
                <a:gd name="T38" fmla="*/ 4 w 5691"/>
                <a:gd name="T39" fmla="*/ 0 h 4257"/>
                <a:gd name="T40" fmla="*/ 4 w 5691"/>
                <a:gd name="T41" fmla="*/ 460 h 4257"/>
                <a:gd name="T42" fmla="*/ 4 w 5691"/>
                <a:gd name="T43" fmla="*/ 494 h 4257"/>
                <a:gd name="T44" fmla="*/ 4 w 5691"/>
                <a:gd name="T45" fmla="*/ 515 h 4257"/>
                <a:gd name="T46" fmla="*/ 6 w 5691"/>
                <a:gd name="T47" fmla="*/ 515 h 4257"/>
                <a:gd name="T48" fmla="*/ 6 w 5691"/>
                <a:gd name="T49" fmla="*/ 4170 h 4257"/>
                <a:gd name="T50" fmla="*/ 6 w 5691"/>
                <a:gd name="T51" fmla="*/ 4170 h 4257"/>
                <a:gd name="T52" fmla="*/ 6 w 5691"/>
                <a:gd name="T53" fmla="*/ 4178 h 4257"/>
                <a:gd name="T54" fmla="*/ 7 w 5691"/>
                <a:gd name="T55" fmla="*/ 4187 h 4257"/>
                <a:gd name="T56" fmla="*/ 10 w 5691"/>
                <a:gd name="T57" fmla="*/ 4194 h 4257"/>
                <a:gd name="T58" fmla="*/ 13 w 5691"/>
                <a:gd name="T59" fmla="*/ 4202 h 4257"/>
                <a:gd name="T60" fmla="*/ 17 w 5691"/>
                <a:gd name="T61" fmla="*/ 4209 h 4257"/>
                <a:gd name="T62" fmla="*/ 21 w 5691"/>
                <a:gd name="T63" fmla="*/ 4215 h 4257"/>
                <a:gd name="T64" fmla="*/ 32 w 5691"/>
                <a:gd name="T65" fmla="*/ 4228 h 4257"/>
                <a:gd name="T66" fmla="*/ 46 w 5691"/>
                <a:gd name="T67" fmla="*/ 4237 h 4257"/>
                <a:gd name="T68" fmla="*/ 62 w 5691"/>
                <a:gd name="T69" fmla="*/ 4246 h 4257"/>
                <a:gd name="T70" fmla="*/ 80 w 5691"/>
                <a:gd name="T71" fmla="*/ 4250 h 4257"/>
                <a:gd name="T72" fmla="*/ 88 w 5691"/>
                <a:gd name="T73" fmla="*/ 4251 h 4257"/>
                <a:gd name="T74" fmla="*/ 98 w 5691"/>
                <a:gd name="T75" fmla="*/ 4251 h 4257"/>
                <a:gd name="T76" fmla="*/ 5644 w 5691"/>
                <a:gd name="T77" fmla="*/ 4251 h 4257"/>
                <a:gd name="T78" fmla="*/ 5658 w 5691"/>
                <a:gd name="T79" fmla="*/ 4251 h 4257"/>
                <a:gd name="T80" fmla="*/ 5691 w 5691"/>
                <a:gd name="T81" fmla="*/ 4251 h 4257"/>
                <a:gd name="T82" fmla="*/ 5691 w 5691"/>
                <a:gd name="T83" fmla="*/ 4251 h 4257"/>
                <a:gd name="T84" fmla="*/ 5676 w 5691"/>
                <a:gd name="T85" fmla="*/ 4256 h 4257"/>
                <a:gd name="T86" fmla="*/ 5658 w 5691"/>
                <a:gd name="T87" fmla="*/ 4257 h 4257"/>
                <a:gd name="T88" fmla="*/ 98 w 5691"/>
                <a:gd name="T89" fmla="*/ 4257 h 42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691" h="4257">
                  <a:moveTo>
                    <a:pt x="98" y="4257"/>
                  </a:moveTo>
                  <a:lnTo>
                    <a:pt x="98" y="4257"/>
                  </a:lnTo>
                  <a:lnTo>
                    <a:pt x="88" y="4257"/>
                  </a:lnTo>
                  <a:lnTo>
                    <a:pt x="79" y="4256"/>
                  </a:lnTo>
                  <a:lnTo>
                    <a:pt x="69" y="4253"/>
                  </a:lnTo>
                  <a:lnTo>
                    <a:pt x="60" y="4250"/>
                  </a:lnTo>
                  <a:lnTo>
                    <a:pt x="43" y="4243"/>
                  </a:lnTo>
                  <a:lnTo>
                    <a:pt x="29" y="4232"/>
                  </a:lnTo>
                  <a:lnTo>
                    <a:pt x="22" y="4226"/>
                  </a:lnTo>
                  <a:lnTo>
                    <a:pt x="17" y="4219"/>
                  </a:lnTo>
                  <a:lnTo>
                    <a:pt x="13" y="4212"/>
                  </a:lnTo>
                  <a:lnTo>
                    <a:pt x="8" y="4204"/>
                  </a:lnTo>
                  <a:lnTo>
                    <a:pt x="4" y="4195"/>
                  </a:lnTo>
                  <a:lnTo>
                    <a:pt x="1" y="4187"/>
                  </a:lnTo>
                  <a:lnTo>
                    <a:pt x="0" y="4178"/>
                  </a:lnTo>
                  <a:lnTo>
                    <a:pt x="0" y="4170"/>
                  </a:lnTo>
                  <a:lnTo>
                    <a:pt x="0" y="25"/>
                  </a:lnTo>
                  <a:lnTo>
                    <a:pt x="1" y="13"/>
                  </a:lnTo>
                  <a:lnTo>
                    <a:pt x="4" y="0"/>
                  </a:lnTo>
                  <a:lnTo>
                    <a:pt x="4" y="460"/>
                  </a:lnTo>
                  <a:lnTo>
                    <a:pt x="4" y="494"/>
                  </a:lnTo>
                  <a:lnTo>
                    <a:pt x="4" y="515"/>
                  </a:lnTo>
                  <a:lnTo>
                    <a:pt x="6" y="515"/>
                  </a:lnTo>
                  <a:lnTo>
                    <a:pt x="6" y="4170"/>
                  </a:lnTo>
                  <a:lnTo>
                    <a:pt x="6" y="4178"/>
                  </a:lnTo>
                  <a:lnTo>
                    <a:pt x="7" y="4187"/>
                  </a:lnTo>
                  <a:lnTo>
                    <a:pt x="10" y="4194"/>
                  </a:lnTo>
                  <a:lnTo>
                    <a:pt x="13" y="4202"/>
                  </a:lnTo>
                  <a:lnTo>
                    <a:pt x="17" y="4209"/>
                  </a:lnTo>
                  <a:lnTo>
                    <a:pt x="21" y="4215"/>
                  </a:lnTo>
                  <a:lnTo>
                    <a:pt x="32" y="4228"/>
                  </a:lnTo>
                  <a:lnTo>
                    <a:pt x="46" y="4237"/>
                  </a:lnTo>
                  <a:lnTo>
                    <a:pt x="62" y="4246"/>
                  </a:lnTo>
                  <a:lnTo>
                    <a:pt x="80" y="4250"/>
                  </a:lnTo>
                  <a:lnTo>
                    <a:pt x="88" y="4251"/>
                  </a:lnTo>
                  <a:lnTo>
                    <a:pt x="98" y="4251"/>
                  </a:lnTo>
                  <a:lnTo>
                    <a:pt x="5644" y="4251"/>
                  </a:lnTo>
                  <a:lnTo>
                    <a:pt x="5658" y="4251"/>
                  </a:lnTo>
                  <a:lnTo>
                    <a:pt x="5691" y="4251"/>
                  </a:lnTo>
                  <a:lnTo>
                    <a:pt x="5676" y="4256"/>
                  </a:lnTo>
                  <a:lnTo>
                    <a:pt x="5658" y="4257"/>
                  </a:lnTo>
                  <a:lnTo>
                    <a:pt x="98" y="425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BE699BD8-E537-4A12-988F-64AB26428BAC}"/>
              </a:ext>
            </a:extLst>
          </p:cNvPr>
          <p:cNvSpPr txBox="1"/>
          <p:nvPr/>
        </p:nvSpPr>
        <p:spPr>
          <a:xfrm>
            <a:off x="0" y="13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 Nova" panose="020B0504020202020204" pitchFamily="34" charset="0"/>
              </a:rPr>
              <a:t>Home Page</a:t>
            </a:r>
          </a:p>
        </p:txBody>
      </p:sp>
      <p:graphicFrame>
        <p:nvGraphicFramePr>
          <p:cNvPr id="246" name="Table 246">
            <a:extLst>
              <a:ext uri="{FF2B5EF4-FFF2-40B4-BE49-F238E27FC236}">
                <a16:creationId xmlns:a16="http://schemas.microsoft.com/office/drawing/2014/main" id="{D57F86BB-61BF-4B97-9F33-66D9678B0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00484"/>
              </p:ext>
            </p:extLst>
          </p:nvPr>
        </p:nvGraphicFramePr>
        <p:xfrm>
          <a:off x="910447" y="1881175"/>
          <a:ext cx="732182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457">
                  <a:extLst>
                    <a:ext uri="{9D8B030D-6E8A-4147-A177-3AD203B41FA5}">
                      <a16:colId xmlns:a16="http://schemas.microsoft.com/office/drawing/2014/main" val="1216405968"/>
                    </a:ext>
                  </a:extLst>
                </a:gridCol>
                <a:gridCol w="1830457">
                  <a:extLst>
                    <a:ext uri="{9D8B030D-6E8A-4147-A177-3AD203B41FA5}">
                      <a16:colId xmlns:a16="http://schemas.microsoft.com/office/drawing/2014/main" val="3719213347"/>
                    </a:ext>
                  </a:extLst>
                </a:gridCol>
                <a:gridCol w="1830457">
                  <a:extLst>
                    <a:ext uri="{9D8B030D-6E8A-4147-A177-3AD203B41FA5}">
                      <a16:colId xmlns:a16="http://schemas.microsoft.com/office/drawing/2014/main" val="637138998"/>
                    </a:ext>
                  </a:extLst>
                </a:gridCol>
                <a:gridCol w="1830457">
                  <a:extLst>
                    <a:ext uri="{9D8B030D-6E8A-4147-A177-3AD203B41FA5}">
                      <a16:colId xmlns:a16="http://schemas.microsoft.com/office/drawing/2014/main" val="1710440646"/>
                    </a:ext>
                  </a:extLst>
                </a:gridCol>
              </a:tblGrid>
              <a:tr h="29052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70C0"/>
                          </a:solidFill>
                          <a:latin typeface="Odin Rounded" panose="020F0000000000000000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en-GB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Odin Rounded" panose="020F0000000000000000" pitchFamily="34" charset="0"/>
                          <a:cs typeface="Times New Roman" panose="02020603050405020304" pitchFamily="18" charset="0"/>
                        </a:rPr>
                        <a:t>Configuration</a:t>
                      </a:r>
                      <a:endParaRPr lang="en-GB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Odin Rounded" panose="020F0000000000000000" pitchFamily="34" charset="0"/>
                          <a:cs typeface="Times New Roman" panose="02020603050405020304" pitchFamily="18" charset="0"/>
                        </a:rPr>
                        <a:t>Management</a:t>
                      </a:r>
                      <a:endParaRPr lang="en-GB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Odin Rounded" panose="020F0000000000000000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GB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680556"/>
                  </a:ext>
                </a:extLst>
              </a:tr>
            </a:tbl>
          </a:graphicData>
        </a:graphic>
      </p:graphicFrame>
      <p:sp>
        <p:nvSpPr>
          <p:cNvPr id="248" name="Rectangle 247">
            <a:extLst>
              <a:ext uri="{FF2B5EF4-FFF2-40B4-BE49-F238E27FC236}">
                <a16:creationId xmlns:a16="http://schemas.microsoft.com/office/drawing/2014/main" id="{A5D2071A-A958-4EE8-87FA-278260B79F48}"/>
              </a:ext>
            </a:extLst>
          </p:cNvPr>
          <p:cNvSpPr/>
          <p:nvPr/>
        </p:nvSpPr>
        <p:spPr>
          <a:xfrm>
            <a:off x="910447" y="2462271"/>
            <a:ext cx="1865735" cy="38776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Nova" panose="020B0504020202020204" pitchFamily="34" charset="0"/>
              </a:rPr>
              <a:t>List of connected devices in the network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3D4CF19-AEF3-4820-9174-9DDB684CCD64}"/>
              </a:ext>
            </a:extLst>
          </p:cNvPr>
          <p:cNvSpPr/>
          <p:nvPr/>
        </p:nvSpPr>
        <p:spPr>
          <a:xfrm>
            <a:off x="908928" y="2185368"/>
            <a:ext cx="7329732" cy="27690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Nova" panose="020B0504020202020204" pitchFamily="34" charset="0"/>
              </a:rPr>
              <a:t>Network Information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B19AAD8-06B7-4D2B-BFE7-49A806C46248}"/>
              </a:ext>
            </a:extLst>
          </p:cNvPr>
          <p:cNvSpPr txBox="1"/>
          <p:nvPr/>
        </p:nvSpPr>
        <p:spPr>
          <a:xfrm>
            <a:off x="3809991" y="2854228"/>
            <a:ext cx="3483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 Nova" panose="020B0504020202020204" pitchFamily="34" charset="0"/>
              </a:rPr>
              <a:t>Displays current network topology</a:t>
            </a:r>
          </a:p>
          <a:p>
            <a:pPr algn="ctr"/>
            <a:r>
              <a:rPr lang="en-GB" sz="1200" dirty="0">
                <a:latin typeface="Arial Nova" panose="020B0504020202020204" pitchFamily="34" charset="0"/>
              </a:rPr>
              <a:t>Users can select a device to see details about that device and make changes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53546E-29C7-4489-9CAA-E3105575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791" y="3743258"/>
            <a:ext cx="3667116" cy="226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0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53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Nova</vt:lpstr>
      <vt:lpstr>Arial Nova Light</vt:lpstr>
      <vt:lpstr>Calibri</vt:lpstr>
      <vt:lpstr>Odin Rounded</vt:lpstr>
      <vt:lpstr>Office Theme</vt:lpstr>
      <vt:lpstr>Web Page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Jurassic Browser PowerPoint Presentation</dc:title>
  <dc:creator>Windows User</dc:creator>
  <cp:lastModifiedBy>(s) James White 1</cp:lastModifiedBy>
  <cp:revision>27</cp:revision>
  <dcterms:created xsi:type="dcterms:W3CDTF">2011-04-06T17:35:40Z</dcterms:created>
  <dcterms:modified xsi:type="dcterms:W3CDTF">2020-11-03T04:32:49Z</dcterms:modified>
</cp:coreProperties>
</file>