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2" r:id="rId2"/>
    <p:sldId id="263" r:id="rId3"/>
    <p:sldId id="260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43"/>
  </p:normalViewPr>
  <p:slideViewPr>
    <p:cSldViewPr>
      <p:cViewPr varScale="1">
        <p:scale>
          <a:sx n="87" d="100"/>
          <a:sy n="87" d="100"/>
        </p:scale>
        <p:origin x="200" y="6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99F628F-284E-45A8-9C5C-39B88642E60E}" type="datetimeFigureOut">
              <a:rPr lang="en-GB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1474483-D17D-4C13-8621-E5215D95303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2219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BBF8E-DA14-489A-B815-6ADBD67F9858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77EFD-7A01-4757-9A6A-811E38F4D17C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553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501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426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0795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7719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9274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5755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D11DD7-D3D1-4F2B-A41D-C5546374B9EF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B471B-2EB7-4F52-AA32-78F66C8E9FB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978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7B7BB-318D-40AD-8A2A-C2B85E701E1C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E26D0-2113-4E36-9C31-D756C125B1A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432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80FE1D-411F-4437-A3AB-8F520C8C06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6916A-4B52-4A1A-AF8C-DBA78B152000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499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2BB2F2-17B0-40D1-B347-F1206DDFA5E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96295-5B03-4DE0-B850-F8216156C48D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30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08845D-7485-4401-92A8-EC13D6AA7DBE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09760-4313-4EB7-B9BA-40ABC1434866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933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E4E340-5B04-4C2F-BF23-5B842E0D9285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41D35-346B-4F2C-9260-0DFBBA1F250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543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D3E2D3-13D2-484F-95EB-19E528DE3DA4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7ACC2-4418-468B-A1BE-BD3167A74041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78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13E30D-E38E-436E-88A8-1D738022EAFC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B305A-3DC1-4192-8768-8C65C180BB70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69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6754CA-DF8F-4A00-8F83-5A74C6974C48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C15B7-3D42-4A8F-AE08-CAC3D1A87810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432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pPr>
              <a:defRPr/>
            </a:pPr>
            <a:fld id="{586644F5-FB27-46D2-B397-D7FCA3C95069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pPr>
              <a:defRPr/>
            </a:pPr>
            <a:fld id="{42255F88-686E-42D7-BF3E-67306F60A1B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083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243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2A41F3-2A8E-4B07-AE4A-91D713EC0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 Nova" panose="020B0504020202020204" pitchFamily="34" charset="0"/>
              </a:rPr>
              <a:t>Network configuration &amp; network management tool</a:t>
            </a:r>
            <a:endParaRPr lang="en-GB" sz="3600" b="1" dirty="0">
              <a:latin typeface="Arial Nova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CA7B3C-61FE-4E75-8A8C-26CBBA3B0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Bi-Weekly Reporting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84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Current progress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39243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Pre-development testing</a:t>
            </a:r>
          </a:p>
          <a:p>
            <a:pPr lvl="1"/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Netmiko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SSH scripts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NAPALM</a:t>
            </a:r>
          </a:p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User Functionality, User story &amp; User Flow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Started building the backend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Ubuntu server with: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GNS3 Remote Server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Django Web Server</a:t>
            </a:r>
          </a:p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Setup development environment</a:t>
            </a:r>
          </a:p>
          <a:p>
            <a:pPr lvl="1"/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Pycharm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– Currently running in a virtual environment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3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EDCA9B99-DA26-469F-B091-E3B79D9B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6" y="980728"/>
            <a:ext cx="8388527" cy="559934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0B19CDE-D27C-45F7-B5E1-B6B8D0AC8688}"/>
              </a:ext>
            </a:extLst>
          </p:cNvPr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Nova" panose="020B0504020202020204" pitchFamily="34" charset="0"/>
              </a:rPr>
              <a:t>User Flow/Storyboard</a:t>
            </a:r>
            <a:endParaRPr lang="en-GB" sz="3200" b="1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0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1908498"/>
            <a:ext cx="7511472" cy="2024988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Finish building the backend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Design &amp; build webpages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Finish the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python network scripts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Next sprint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81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66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Nova</vt:lpstr>
      <vt:lpstr>Calibri</vt:lpstr>
      <vt:lpstr>Century Gothic</vt:lpstr>
      <vt:lpstr>Arial</vt:lpstr>
      <vt:lpstr>Mesh</vt:lpstr>
      <vt:lpstr>Network configuration &amp; network management tool</vt:lpstr>
      <vt:lpstr>Current progress</vt:lpstr>
      <vt:lpstr>PowerPoint Presentation</vt:lpstr>
      <vt:lpstr>Next sprint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James White 1</dc:creator>
  <cp:lastModifiedBy>(s) James White 1</cp:lastModifiedBy>
  <cp:revision>3</cp:revision>
  <dcterms:created xsi:type="dcterms:W3CDTF">2020-11-03T17:54:51Z</dcterms:created>
  <dcterms:modified xsi:type="dcterms:W3CDTF">2020-11-05T21:14:18Z</dcterms:modified>
</cp:coreProperties>
</file>