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0.svg" ContentType="image/svg+xml"/>
  <Override PartName="/ppt/media/image12.svg" ContentType="image/svg+xml"/>
  <Override PartName="/ppt/media/image17.svg" ContentType="image/svg+xml"/>
  <Override PartName="/ppt/media/image19.svg" ContentType="image/svg+xml"/>
  <Override PartName="/ppt/media/image21.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309" r:id="rId3"/>
    <p:sldId id="522" r:id="rId5"/>
    <p:sldId id="629" r:id="rId6"/>
    <p:sldId id="626" r:id="rId7"/>
    <p:sldId id="630" r:id="rId8"/>
    <p:sldId id="631" r:id="rId9"/>
    <p:sldId id="632" r:id="rId10"/>
    <p:sldId id="633" r:id="rId11"/>
    <p:sldId id="634" r:id="rId12"/>
    <p:sldId id="635" r:id="rId13"/>
    <p:sldId id="636" r:id="rId14"/>
    <p:sldId id="628" r:id="rId15"/>
    <p:sldId id="667" r:id="rId16"/>
    <p:sldId id="637" r:id="rId17"/>
    <p:sldId id="668" r:id="rId18"/>
    <p:sldId id="638" r:id="rId19"/>
    <p:sldId id="669" r:id="rId20"/>
    <p:sldId id="670" r:id="rId21"/>
    <p:sldId id="639" r:id="rId22"/>
    <p:sldId id="673" r:id="rId23"/>
    <p:sldId id="640" r:id="rId24"/>
    <p:sldId id="674" r:id="rId25"/>
    <p:sldId id="675" r:id="rId26"/>
    <p:sldId id="641" r:id="rId27"/>
    <p:sldId id="677" r:id="rId28"/>
    <p:sldId id="678" r:id="rId29"/>
    <p:sldId id="679" r:id="rId30"/>
    <p:sldId id="680" r:id="rId31"/>
    <p:sldId id="642" r:id="rId32"/>
    <p:sldId id="643" r:id="rId33"/>
    <p:sldId id="681" r:id="rId34"/>
    <p:sldId id="644" r:id="rId35"/>
    <p:sldId id="682" r:id="rId36"/>
    <p:sldId id="645" r:id="rId37"/>
    <p:sldId id="683" r:id="rId38"/>
    <p:sldId id="684" r:id="rId39"/>
    <p:sldId id="685" r:id="rId40"/>
    <p:sldId id="686" r:id="rId41"/>
    <p:sldId id="687" r:id="rId42"/>
    <p:sldId id="688" r:id="rId43"/>
    <p:sldId id="689" r:id="rId44"/>
    <p:sldId id="690" r:id="rId45"/>
    <p:sldId id="691" r:id="rId46"/>
    <p:sldId id="646" r:id="rId47"/>
    <p:sldId id="647" r:id="rId48"/>
    <p:sldId id="648" r:id="rId49"/>
    <p:sldId id="650" r:id="rId50"/>
    <p:sldId id="652" r:id="rId51"/>
    <p:sldId id="653" r:id="rId52"/>
  </p:sldIdLst>
  <p:sldSz cx="12195175"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6" userDrawn="1">
          <p15:clr>
            <a:srgbClr val="A4A3A4"/>
          </p15:clr>
        </p15:guide>
        <p15:guide id="2" pos="37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800000"/>
    <a:srgbClr val="7E181B"/>
    <a:srgbClr val="952F15"/>
    <a:srgbClr val="CD2237"/>
    <a:srgbClr val="E62A2A"/>
    <a:srgbClr val="D6290F"/>
    <a:srgbClr val="CD2232"/>
    <a:srgbClr val="2C36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9" autoAdjust="0"/>
    <p:restoredTop sz="85412" autoAdjust="0"/>
  </p:normalViewPr>
  <p:slideViewPr>
    <p:cSldViewPr showGuides="1">
      <p:cViewPr>
        <p:scale>
          <a:sx n="90" d="100"/>
          <a:sy n="90" d="100"/>
        </p:scale>
        <p:origin x="363" y="57"/>
      </p:cViewPr>
      <p:guideLst>
        <p:guide orient="horz" pos="436"/>
        <p:guide pos="37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40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D108D-23A9-466F-9360-CF31B0D447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E0A07-2C1C-45C5-985B-D6CD99FDD0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617" y="2386744"/>
            <a:ext cx="8993942"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695896" y="4352544"/>
            <a:ext cx="6803383"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7" name="Date Placeholder 6"/>
          <p:cNvSpPr>
            <a:spLocks noGrp="1"/>
          </p:cNvSpPr>
          <p:nvPr>
            <p:ph type="dt" sz="half" idx="10"/>
          </p:nvPr>
        </p:nvSpPr>
        <p:spPr/>
        <p:txBody>
          <a:bodyPr/>
          <a:lstStyle/>
          <a:p>
            <a:fld id="{E8F48172-7EF0-490D-A549-932FE8F18118}"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6A49504C-6347-4722-8FF8-CA409C51A37A}"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5366" y="937260"/>
            <a:ext cx="1298946"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2231718" y="937260"/>
            <a:ext cx="6200103" cy="4983480"/>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AF1A726-E831-43DA-A24A-6C5086C78D4D}"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A2177AA-A7BA-483D-9ED8-AE8A7305EACF}"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a:effectLst/>
      </p:grpSpPr>
      <p:pic>
        <p:nvPicPr>
          <p:cNvPr id="2"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744" y="-91017"/>
            <a:ext cx="12402664" cy="7023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4236" y="298451"/>
            <a:ext cx="1365605" cy="11620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EB9676E6-A043-4ABA-AFA5-7C50EFD8A0F0}"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617" y="2386744"/>
            <a:ext cx="8993942"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695896" y="4352465"/>
            <a:ext cx="6803383"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7" name="Date Placeholder 6"/>
          <p:cNvSpPr>
            <a:spLocks noGrp="1"/>
          </p:cNvSpPr>
          <p:nvPr>
            <p:ph type="dt" sz="half" idx="10"/>
          </p:nvPr>
        </p:nvSpPr>
        <p:spPr/>
        <p:txBody>
          <a:bodyPr/>
          <a:lstStyle/>
          <a:p>
            <a:fld id="{19F9F285-EF92-48EF-A83F-3A789F24C981}"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582325" y="2638044"/>
            <a:ext cx="4272883" cy="310198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339966" y="2638044"/>
            <a:ext cx="4271359" cy="310198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Date Placeholder 7"/>
          <p:cNvSpPr>
            <a:spLocks noGrp="1"/>
          </p:cNvSpPr>
          <p:nvPr>
            <p:ph type="dt" sz="half" idx="10"/>
          </p:nvPr>
        </p:nvSpPr>
        <p:spPr/>
        <p:txBody>
          <a:bodyPr/>
          <a:lstStyle/>
          <a:p>
            <a:fld id="{5ABA4442-ECBD-4077-BDB5-73C7AB07BB69}" type="datetime1">
              <a:rPr lang="zh-CN" altLang="en-US" smtClean="0"/>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583848" y="2313434"/>
            <a:ext cx="4271360"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1583848" y="3143250"/>
            <a:ext cx="4271360" cy="259677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Content Placeholder 5"/>
          <p:cNvSpPr>
            <a:spLocks noGrp="1"/>
          </p:cNvSpPr>
          <p:nvPr>
            <p:ph sz="quarter" idx="4" hasCustomPrompt="1"/>
          </p:nvPr>
        </p:nvSpPr>
        <p:spPr>
          <a:xfrm>
            <a:off x="6339966" y="3143250"/>
            <a:ext cx="4254592" cy="2596776"/>
          </a:xfrm>
        </p:spPr>
        <p:txBody>
          <a:bodyPr/>
          <a:lstStyle>
            <a:lvl5pPr>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1" name="Text Placeholder 4"/>
          <p:cNvSpPr>
            <a:spLocks noGrp="1"/>
          </p:cNvSpPr>
          <p:nvPr>
            <p:ph type="body" sz="quarter" idx="13" hasCustomPrompt="1"/>
          </p:nvPr>
        </p:nvSpPr>
        <p:spPr>
          <a:xfrm>
            <a:off x="6339967" y="2313434"/>
            <a:ext cx="4271360"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7" name="Date Placeholder 6"/>
          <p:cNvSpPr>
            <a:spLocks noGrp="1"/>
          </p:cNvSpPr>
          <p:nvPr>
            <p:ph type="dt" sz="half" idx="10"/>
          </p:nvPr>
        </p:nvSpPr>
        <p:spPr/>
        <p:txBody>
          <a:bodyPr/>
          <a:lstStyle/>
          <a:p>
            <a:fld id="{411698A1-7DAE-400A-B93F-BE2A85D471A9}" type="datetime1">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A2177AA-A7BA-483D-9ED8-AE8A7305EACF}" type="slidenum">
              <a:rPr lang="zh-CN" altLang="en-US" smtClean="0"/>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38E8B6-F1FE-4131-BDBF-F8E2F5DB6C07}" type="datetime1">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BDF28-2C85-4595-BE36-24E7738A5A83}" type="datetime1">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A2177AA-A7BA-483D-9ED8-AE8A7305EACF}"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75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882" y="2243829"/>
            <a:ext cx="4487824"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737834" y="804672"/>
            <a:ext cx="4817094"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1115859" y="3549918"/>
            <a:ext cx="3795748"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9" name="Date Placeholder 8"/>
          <p:cNvSpPr>
            <a:spLocks noGrp="1"/>
          </p:cNvSpPr>
          <p:nvPr>
            <p:ph type="dt" sz="half" idx="10"/>
          </p:nvPr>
        </p:nvSpPr>
        <p:spPr/>
        <p:txBody>
          <a:bodyPr/>
          <a:lstStyle/>
          <a:p>
            <a:fld id="{14E5A3D9-1C9C-4FE7-8B37-F2DE92325F6F}" type="datetime1">
              <a:rPr lang="zh-CN" altLang="en-US" smtClean="0"/>
            </a:fld>
            <a:endParaRPr lang="zh-CN" altLang="en-US"/>
          </a:p>
        </p:txBody>
      </p:sp>
      <p:sp>
        <p:nvSpPr>
          <p:cNvPr id="10" name="Footer Placeholder 9"/>
          <p:cNvSpPr>
            <a:spLocks noGrp="1"/>
          </p:cNvSpPr>
          <p:nvPr>
            <p:ph type="ftr" sz="quarter" idx="11"/>
          </p:nvPr>
        </p:nvSpPr>
        <p:spPr>
          <a:xfrm>
            <a:off x="804882" y="6236208"/>
            <a:ext cx="5126132"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1" y="0"/>
            <a:ext cx="60975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733" y="2243828"/>
            <a:ext cx="4496169"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7587" y="0"/>
            <a:ext cx="6103686"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115859" y="3549919"/>
            <a:ext cx="3795748"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FAB4118-CBD4-486F-BCDB-4802A19E88B8}" type="datetime1">
              <a:rPr lang="zh-CN" altLang="en-US" smtClean="0"/>
            </a:fld>
            <a:endParaRPr lang="zh-CN" altLang="en-US"/>
          </a:p>
        </p:txBody>
      </p:sp>
      <p:sp>
        <p:nvSpPr>
          <p:cNvPr id="9" name="Footer Placeholder 8"/>
          <p:cNvSpPr>
            <a:spLocks noGrp="1"/>
          </p:cNvSpPr>
          <p:nvPr>
            <p:ph type="ftr" sz="quarter" idx="11"/>
          </p:nvPr>
        </p:nvSpPr>
        <p:spPr>
          <a:xfrm>
            <a:off x="804882" y="6236208"/>
            <a:ext cx="5126132"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FA2177AA-A7BA-483D-9ED8-AE8A7305EAC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717" y="964692"/>
            <a:ext cx="7731741"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717" y="2638045"/>
            <a:ext cx="7731741" cy="310198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7823466" y="6238816"/>
            <a:ext cx="2754463"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AF1A726-E831-43DA-A24A-6C5086C78D4D}" type="datetime1">
              <a:rPr lang="zh-CN" altLang="en-US" smtClean="0"/>
            </a:fld>
            <a:endParaRPr lang="zh-CN" altLang="en-US"/>
          </a:p>
        </p:txBody>
      </p:sp>
      <p:sp>
        <p:nvSpPr>
          <p:cNvPr id="5" name="Footer Placeholder 4"/>
          <p:cNvSpPr>
            <a:spLocks noGrp="1"/>
          </p:cNvSpPr>
          <p:nvPr>
            <p:ph type="ftr" sz="quarter" idx="3"/>
          </p:nvPr>
        </p:nvSpPr>
        <p:spPr>
          <a:xfrm>
            <a:off x="1600617" y="6236208"/>
            <a:ext cx="5902726"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61724" y="6217920"/>
            <a:ext cx="365855"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A2177AA-A7BA-483D-9ED8-AE8A7305EACF}" type="slidenum">
              <a:rPr lang="zh-CN" altLang="en-US" smtClean="0"/>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486814" y="6087033"/>
            <a:ext cx="1499609" cy="421210"/>
          </a:xfrm>
          <a:prstGeom prst="rect">
            <a:avLst/>
          </a:prstGeom>
        </p:spPr>
      </p:pic>
      <p:sp>
        <p:nvSpPr>
          <p:cNvPr id="8" name="矩形 7"/>
          <p:cNvSpPr/>
          <p:nvPr userDrawn="1"/>
        </p:nvSpPr>
        <p:spPr>
          <a:xfrm>
            <a:off x="11010807" y="6121957"/>
            <a:ext cx="343364" cy="369332"/>
          </a:xfrm>
          <a:prstGeom prst="rect">
            <a:avLst/>
          </a:prstGeom>
        </p:spPr>
        <p:txBody>
          <a:bodyPr wrap="none">
            <a:spAutoFit/>
          </a:bodyPr>
          <a:lstStyle/>
          <a:p>
            <a:r>
              <a:rPr lang="en-US" altLang="zh-CN" dirty="0">
                <a:solidFill>
                  <a:srgbClr val="C00000"/>
                </a:solidFill>
              </a:rPr>
              <a:t>| </a:t>
            </a:r>
            <a:endParaRPr lang="zh-CN" altLang="en-US" dirty="0">
              <a:solidFill>
                <a:srgbClr val="C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1.xml"/><Relationship Id="rId2" Type="http://schemas.openxmlformats.org/officeDocument/2006/relationships/image" Target="../media/image13.png"/><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7" Type="http://schemas.openxmlformats.org/officeDocument/2006/relationships/slideLayout" Target="../slideLayouts/slideLayout7.xml"/><Relationship Id="rId36" Type="http://schemas.openxmlformats.org/officeDocument/2006/relationships/tags" Target="../tags/tag126.xml"/><Relationship Id="rId35" Type="http://schemas.openxmlformats.org/officeDocument/2006/relationships/tags" Target="../tags/tag125.xml"/><Relationship Id="rId34" Type="http://schemas.openxmlformats.org/officeDocument/2006/relationships/tags" Target="../tags/tag124.xml"/><Relationship Id="rId33" Type="http://schemas.openxmlformats.org/officeDocument/2006/relationships/tags" Target="../tags/tag123.xml"/><Relationship Id="rId32" Type="http://schemas.openxmlformats.org/officeDocument/2006/relationships/tags" Target="../tags/tag122.xml"/><Relationship Id="rId31" Type="http://schemas.openxmlformats.org/officeDocument/2006/relationships/tags" Target="../tags/tag121.xml"/><Relationship Id="rId30" Type="http://schemas.openxmlformats.org/officeDocument/2006/relationships/tags" Target="../tags/tag120.xml"/><Relationship Id="rId3" Type="http://schemas.openxmlformats.org/officeDocument/2006/relationships/tags" Target="../tags/tag93.xml"/><Relationship Id="rId29" Type="http://schemas.openxmlformats.org/officeDocument/2006/relationships/tags" Target="../tags/tag119.xml"/><Relationship Id="rId28" Type="http://schemas.openxmlformats.org/officeDocument/2006/relationships/tags" Target="../tags/tag118.xml"/><Relationship Id="rId27" Type="http://schemas.openxmlformats.org/officeDocument/2006/relationships/tags" Target="../tags/tag117.xml"/><Relationship Id="rId26" Type="http://schemas.openxmlformats.org/officeDocument/2006/relationships/tags" Target="../tags/tag116.xml"/><Relationship Id="rId25" Type="http://schemas.openxmlformats.org/officeDocument/2006/relationships/tags" Target="../tags/tag115.xml"/><Relationship Id="rId24" Type="http://schemas.openxmlformats.org/officeDocument/2006/relationships/tags" Target="../tags/tag114.xml"/><Relationship Id="rId23" Type="http://schemas.openxmlformats.org/officeDocument/2006/relationships/tags" Target="../tags/tag113.xml"/><Relationship Id="rId22" Type="http://schemas.openxmlformats.org/officeDocument/2006/relationships/tags" Target="../tags/tag112.xml"/><Relationship Id="rId21" Type="http://schemas.openxmlformats.org/officeDocument/2006/relationships/tags" Target="../tags/tag111.xml"/><Relationship Id="rId20" Type="http://schemas.openxmlformats.org/officeDocument/2006/relationships/tags" Target="../tags/tag110.xml"/><Relationship Id="rId2" Type="http://schemas.openxmlformats.org/officeDocument/2006/relationships/tags" Target="../tags/tag92.xml"/><Relationship Id="rId19" Type="http://schemas.openxmlformats.org/officeDocument/2006/relationships/tags" Target="../tags/tag109.xml"/><Relationship Id="rId18" Type="http://schemas.openxmlformats.org/officeDocument/2006/relationships/tags" Target="../tags/tag108.xml"/><Relationship Id="rId17" Type="http://schemas.openxmlformats.org/officeDocument/2006/relationships/tags" Target="../tags/tag107.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36.xml"/><Relationship Id="rId2" Type="http://schemas.openxmlformats.org/officeDocument/2006/relationships/image" Target="../media/image14.png"/><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3" Type="http://schemas.openxmlformats.org/officeDocument/2006/relationships/slideLayout" Target="../slideLayouts/slideLayout7.xml"/><Relationship Id="rId62" Type="http://schemas.openxmlformats.org/officeDocument/2006/relationships/tags" Target="../tags/tag212.xml"/><Relationship Id="rId61" Type="http://schemas.openxmlformats.org/officeDocument/2006/relationships/tags" Target="../tags/tag211.xml"/><Relationship Id="rId60" Type="http://schemas.openxmlformats.org/officeDocument/2006/relationships/tags" Target="../tags/tag210.xml"/><Relationship Id="rId6" Type="http://schemas.openxmlformats.org/officeDocument/2006/relationships/tags" Target="../tags/tag156.xml"/><Relationship Id="rId59" Type="http://schemas.openxmlformats.org/officeDocument/2006/relationships/tags" Target="../tags/tag209.xml"/><Relationship Id="rId58" Type="http://schemas.openxmlformats.org/officeDocument/2006/relationships/tags" Target="../tags/tag208.xml"/><Relationship Id="rId57" Type="http://schemas.openxmlformats.org/officeDocument/2006/relationships/tags" Target="../tags/tag207.xml"/><Relationship Id="rId56" Type="http://schemas.openxmlformats.org/officeDocument/2006/relationships/tags" Target="../tags/tag206.xml"/><Relationship Id="rId55" Type="http://schemas.openxmlformats.org/officeDocument/2006/relationships/tags" Target="../tags/tag205.xml"/><Relationship Id="rId54" Type="http://schemas.openxmlformats.org/officeDocument/2006/relationships/tags" Target="../tags/tag204.xml"/><Relationship Id="rId53" Type="http://schemas.openxmlformats.org/officeDocument/2006/relationships/tags" Target="../tags/tag203.xml"/><Relationship Id="rId52" Type="http://schemas.openxmlformats.org/officeDocument/2006/relationships/tags" Target="../tags/tag202.xml"/><Relationship Id="rId51" Type="http://schemas.openxmlformats.org/officeDocument/2006/relationships/tags" Target="../tags/tag201.xml"/><Relationship Id="rId50" Type="http://schemas.openxmlformats.org/officeDocument/2006/relationships/tags" Target="../tags/tag200.xml"/><Relationship Id="rId5" Type="http://schemas.openxmlformats.org/officeDocument/2006/relationships/tags" Target="../tags/tag155.xml"/><Relationship Id="rId49" Type="http://schemas.openxmlformats.org/officeDocument/2006/relationships/tags" Target="../tags/tag199.xml"/><Relationship Id="rId48" Type="http://schemas.openxmlformats.org/officeDocument/2006/relationships/tags" Target="../tags/tag198.xml"/><Relationship Id="rId47" Type="http://schemas.openxmlformats.org/officeDocument/2006/relationships/tags" Target="../tags/tag197.xml"/><Relationship Id="rId46" Type="http://schemas.openxmlformats.org/officeDocument/2006/relationships/tags" Target="../tags/tag196.xml"/><Relationship Id="rId45" Type="http://schemas.openxmlformats.org/officeDocument/2006/relationships/tags" Target="../tags/tag195.xml"/><Relationship Id="rId44" Type="http://schemas.openxmlformats.org/officeDocument/2006/relationships/tags" Target="../tags/tag194.xml"/><Relationship Id="rId43" Type="http://schemas.openxmlformats.org/officeDocument/2006/relationships/tags" Target="../tags/tag193.xml"/><Relationship Id="rId42" Type="http://schemas.openxmlformats.org/officeDocument/2006/relationships/tags" Target="../tags/tag192.xml"/><Relationship Id="rId41" Type="http://schemas.openxmlformats.org/officeDocument/2006/relationships/tags" Target="../tags/tag191.xml"/><Relationship Id="rId40" Type="http://schemas.openxmlformats.org/officeDocument/2006/relationships/tags" Target="../tags/tag190.xml"/><Relationship Id="rId4" Type="http://schemas.openxmlformats.org/officeDocument/2006/relationships/tags" Target="../tags/tag154.xml"/><Relationship Id="rId39" Type="http://schemas.openxmlformats.org/officeDocument/2006/relationships/tags" Target="../tags/tag189.xml"/><Relationship Id="rId38" Type="http://schemas.openxmlformats.org/officeDocument/2006/relationships/tags" Target="../tags/tag188.xml"/><Relationship Id="rId37" Type="http://schemas.openxmlformats.org/officeDocument/2006/relationships/tags" Target="../tags/tag187.xml"/><Relationship Id="rId36" Type="http://schemas.openxmlformats.org/officeDocument/2006/relationships/tags" Target="../tags/tag186.xml"/><Relationship Id="rId35" Type="http://schemas.openxmlformats.org/officeDocument/2006/relationships/tags" Target="../tags/tag185.xml"/><Relationship Id="rId34" Type="http://schemas.openxmlformats.org/officeDocument/2006/relationships/tags" Target="../tags/tag184.xml"/><Relationship Id="rId33" Type="http://schemas.openxmlformats.org/officeDocument/2006/relationships/tags" Target="../tags/tag183.xml"/><Relationship Id="rId32" Type="http://schemas.openxmlformats.org/officeDocument/2006/relationships/tags" Target="../tags/tag182.xml"/><Relationship Id="rId31" Type="http://schemas.openxmlformats.org/officeDocument/2006/relationships/tags" Target="../tags/tag181.xml"/><Relationship Id="rId30" Type="http://schemas.openxmlformats.org/officeDocument/2006/relationships/tags" Target="../tags/tag180.xml"/><Relationship Id="rId3" Type="http://schemas.openxmlformats.org/officeDocument/2006/relationships/tags" Target="../tags/tag153.xml"/><Relationship Id="rId29" Type="http://schemas.openxmlformats.org/officeDocument/2006/relationships/tags" Target="../tags/tag179.xml"/><Relationship Id="rId28" Type="http://schemas.openxmlformats.org/officeDocument/2006/relationships/tags" Target="../tags/tag178.xml"/><Relationship Id="rId27" Type="http://schemas.openxmlformats.org/officeDocument/2006/relationships/tags" Target="../tags/tag177.xml"/><Relationship Id="rId26" Type="http://schemas.openxmlformats.org/officeDocument/2006/relationships/tags" Target="../tags/tag176.xml"/><Relationship Id="rId25" Type="http://schemas.openxmlformats.org/officeDocument/2006/relationships/tags" Target="../tags/tag175.xml"/><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tags" Target="../tags/tag172.xml"/><Relationship Id="rId21" Type="http://schemas.openxmlformats.org/officeDocument/2006/relationships/tags" Target="../tags/tag171.xml"/><Relationship Id="rId20" Type="http://schemas.openxmlformats.org/officeDocument/2006/relationships/tags" Target="../tags/tag170.xml"/><Relationship Id="rId2" Type="http://schemas.openxmlformats.org/officeDocument/2006/relationships/tags" Target="../tags/tag152.xml"/><Relationship Id="rId19" Type="http://schemas.openxmlformats.org/officeDocument/2006/relationships/tags" Target="../tags/tag169.xml"/><Relationship Id="rId18" Type="http://schemas.openxmlformats.org/officeDocument/2006/relationships/tags" Target="../tags/tag168.xml"/><Relationship Id="rId17" Type="http://schemas.openxmlformats.org/officeDocument/2006/relationships/tags" Target="../tags/tag167.xml"/><Relationship Id="rId16" Type="http://schemas.openxmlformats.org/officeDocument/2006/relationships/tags" Target="../tags/tag166.xml"/><Relationship Id="rId15" Type="http://schemas.openxmlformats.org/officeDocument/2006/relationships/tags" Target="../tags/tag165.xml"/><Relationship Id="rId14" Type="http://schemas.openxmlformats.org/officeDocument/2006/relationships/tags" Target="../tags/tag164.xml"/><Relationship Id="rId13" Type="http://schemas.openxmlformats.org/officeDocument/2006/relationships/tags" Target="../tags/tag163.xml"/><Relationship Id="rId12" Type="http://schemas.openxmlformats.org/officeDocument/2006/relationships/tags" Target="../tags/tag162.xml"/><Relationship Id="rId11" Type="http://schemas.openxmlformats.org/officeDocument/2006/relationships/tags" Target="../tags/tag161.xml"/><Relationship Id="rId10" Type="http://schemas.openxmlformats.org/officeDocument/2006/relationships/tags" Target="../tags/tag160.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image" Target="../media/image4.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image" Target="../media/image4.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223.xml"/><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image" Target="../media/image4.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image" Target="../media/image4.jpeg"/></Relationships>
</file>

<file path=ppt/slides/_rels/slide29.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image" Target="../media/image15.png"/><Relationship Id="rId13" Type="http://schemas.openxmlformats.org/officeDocument/2006/relationships/slideLayout" Target="../slideLayouts/slideLayout7.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5" Type="http://schemas.openxmlformats.org/officeDocument/2006/relationships/slideLayout" Target="../slideLayouts/slideLayout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3.xml"/><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image" Target="../media/image4.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6.xml"/><Relationship Id="rId1"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7.xml"/><Relationship Id="rId1"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8.xml"/><Relationship Id="rId1" Type="http://schemas.openxmlformats.org/officeDocument/2006/relationships/image" Target="../media/image4.jpe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image" Target="../media/image4.jpe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3.xml"/><Relationship Id="rId1" Type="http://schemas.openxmlformats.org/officeDocument/2006/relationships/image" Target="../media/image4.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image" Target="../media/image4.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7.xml"/><Relationship Id="rId2" Type="http://schemas.openxmlformats.org/officeDocument/2006/relationships/tags" Target="../tags/tag256.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3" Type="http://schemas.openxmlformats.org/officeDocument/2006/relationships/slideLayout" Target="../slideLayouts/slideLayout7.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image" Target="../media/image4.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0.xml"/><Relationship Id="rId1" Type="http://schemas.openxmlformats.org/officeDocument/2006/relationships/image" Target="../media/image4.jpe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image" Target="../media/image4.jpe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image" Target="../media/image4.jpeg"/></Relationships>
</file>

<file path=ppt/slides/_rels/slide44.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8" Type="http://schemas.openxmlformats.org/officeDocument/2006/relationships/slideLayout" Target="../slideLayouts/slideLayout7.xml"/><Relationship Id="rId37" Type="http://schemas.openxmlformats.org/officeDocument/2006/relationships/tags" Target="../tags/tag300.xml"/><Relationship Id="rId36" Type="http://schemas.openxmlformats.org/officeDocument/2006/relationships/tags" Target="../tags/tag299.xml"/><Relationship Id="rId35" Type="http://schemas.openxmlformats.org/officeDocument/2006/relationships/tags" Target="../tags/tag298.xml"/><Relationship Id="rId34" Type="http://schemas.openxmlformats.org/officeDocument/2006/relationships/tags" Target="../tags/tag297.xml"/><Relationship Id="rId33" Type="http://schemas.openxmlformats.org/officeDocument/2006/relationships/tags" Target="../tags/tag296.xml"/><Relationship Id="rId32" Type="http://schemas.openxmlformats.org/officeDocument/2006/relationships/tags" Target="../tags/tag295.xml"/><Relationship Id="rId31" Type="http://schemas.openxmlformats.org/officeDocument/2006/relationships/tags" Target="../tags/tag294.xml"/><Relationship Id="rId30" Type="http://schemas.openxmlformats.org/officeDocument/2006/relationships/tags" Target="../tags/tag293.xml"/><Relationship Id="rId3" Type="http://schemas.openxmlformats.org/officeDocument/2006/relationships/tags" Target="../tags/tag266.xml"/><Relationship Id="rId29" Type="http://schemas.openxmlformats.org/officeDocument/2006/relationships/tags" Target="../tags/tag292.xml"/><Relationship Id="rId28" Type="http://schemas.openxmlformats.org/officeDocument/2006/relationships/tags" Target="../tags/tag291.xml"/><Relationship Id="rId27" Type="http://schemas.openxmlformats.org/officeDocument/2006/relationships/tags" Target="../tags/tag290.xml"/><Relationship Id="rId26" Type="http://schemas.openxmlformats.org/officeDocument/2006/relationships/tags" Target="../tags/tag289.xml"/><Relationship Id="rId25" Type="http://schemas.openxmlformats.org/officeDocument/2006/relationships/tags" Target="../tags/tag288.xml"/><Relationship Id="rId24" Type="http://schemas.openxmlformats.org/officeDocument/2006/relationships/tags" Target="../tags/tag287.xml"/><Relationship Id="rId23" Type="http://schemas.openxmlformats.org/officeDocument/2006/relationships/tags" Target="../tags/tag286.xml"/><Relationship Id="rId22" Type="http://schemas.openxmlformats.org/officeDocument/2006/relationships/tags" Target="../tags/tag285.xml"/><Relationship Id="rId21" Type="http://schemas.openxmlformats.org/officeDocument/2006/relationships/tags" Target="../tags/tag284.xml"/><Relationship Id="rId20" Type="http://schemas.openxmlformats.org/officeDocument/2006/relationships/tags" Target="../tags/tag283.xml"/><Relationship Id="rId2" Type="http://schemas.openxmlformats.org/officeDocument/2006/relationships/tags" Target="../tags/tag265.xml"/><Relationship Id="rId19" Type="http://schemas.openxmlformats.org/officeDocument/2006/relationships/tags" Target="../tags/tag282.xml"/><Relationship Id="rId18" Type="http://schemas.openxmlformats.org/officeDocument/2006/relationships/tags" Target="../tags/tag281.xml"/><Relationship Id="rId17" Type="http://schemas.openxmlformats.org/officeDocument/2006/relationships/tags" Target="../tags/tag280.xml"/><Relationship Id="rId16" Type="http://schemas.openxmlformats.org/officeDocument/2006/relationships/tags" Target="../tags/tag279.xml"/><Relationship Id="rId15" Type="http://schemas.openxmlformats.org/officeDocument/2006/relationships/tags" Target="../tags/tag278.xml"/><Relationship Id="rId14" Type="http://schemas.openxmlformats.org/officeDocument/2006/relationships/tags" Target="../tags/tag277.xml"/><Relationship Id="rId13" Type="http://schemas.openxmlformats.org/officeDocument/2006/relationships/tags" Target="../tags/tag276.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image" Target="../media/image4.jpeg"/></Relationships>
</file>

<file path=ppt/slides/_rels/slide45.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tags" Target="../tags/tag307.xml"/><Relationship Id="rId7" Type="http://schemas.openxmlformats.org/officeDocument/2006/relationships/tags" Target="../tags/tag306.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tags" Target="../tags/tag302.xml"/><Relationship Id="rId27" Type="http://schemas.openxmlformats.org/officeDocument/2006/relationships/slideLayout" Target="../slideLayouts/slideLayout7.xml"/><Relationship Id="rId26" Type="http://schemas.openxmlformats.org/officeDocument/2006/relationships/tags" Target="../tags/tag323.xml"/><Relationship Id="rId25" Type="http://schemas.openxmlformats.org/officeDocument/2006/relationships/tags" Target="../tags/tag322.xml"/><Relationship Id="rId24" Type="http://schemas.openxmlformats.org/officeDocument/2006/relationships/image" Target="../media/image17.svg"/><Relationship Id="rId23" Type="http://schemas.openxmlformats.org/officeDocument/2006/relationships/image" Target="../media/image16.png"/><Relationship Id="rId22" Type="http://schemas.openxmlformats.org/officeDocument/2006/relationships/tags" Target="../tags/tag321.xml"/><Relationship Id="rId21" Type="http://schemas.openxmlformats.org/officeDocument/2006/relationships/tags" Target="../tags/tag320.xml"/><Relationship Id="rId20" Type="http://schemas.openxmlformats.org/officeDocument/2006/relationships/tags" Target="../tags/tag319.xml"/><Relationship Id="rId2" Type="http://schemas.openxmlformats.org/officeDocument/2006/relationships/tags" Target="../tags/tag301.xml"/><Relationship Id="rId19" Type="http://schemas.openxmlformats.org/officeDocument/2006/relationships/tags" Target="../tags/tag318.xml"/><Relationship Id="rId18" Type="http://schemas.openxmlformats.org/officeDocument/2006/relationships/tags" Target="../tags/tag317.xml"/><Relationship Id="rId17" Type="http://schemas.openxmlformats.org/officeDocument/2006/relationships/tags" Target="../tags/tag316.xml"/><Relationship Id="rId16" Type="http://schemas.openxmlformats.org/officeDocument/2006/relationships/tags" Target="../tags/tag315.xml"/><Relationship Id="rId15" Type="http://schemas.openxmlformats.org/officeDocument/2006/relationships/tags" Target="../tags/tag314.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image" Target="../media/image4.jpeg"/></Relationships>
</file>

<file path=ppt/slides/_rels/slide46.xml.rels><?xml version="1.0" encoding="UTF-8" standalone="yes"?>
<Relationships xmlns="http://schemas.openxmlformats.org/package/2006/relationships"><Relationship Id="rId9" Type="http://schemas.openxmlformats.org/officeDocument/2006/relationships/tags" Target="../tags/tag331.xml"/><Relationship Id="rId8" Type="http://schemas.openxmlformats.org/officeDocument/2006/relationships/tags" Target="../tags/tag330.xml"/><Relationship Id="rId7" Type="http://schemas.openxmlformats.org/officeDocument/2006/relationships/tags" Target="../tags/tag329.xml"/><Relationship Id="rId6" Type="http://schemas.openxmlformats.org/officeDocument/2006/relationships/tags" Target="../tags/tag328.xml"/><Relationship Id="rId5" Type="http://schemas.openxmlformats.org/officeDocument/2006/relationships/tags" Target="../tags/tag327.xml"/><Relationship Id="rId4" Type="http://schemas.openxmlformats.org/officeDocument/2006/relationships/tags" Target="../tags/tag326.xml"/><Relationship Id="rId30" Type="http://schemas.openxmlformats.org/officeDocument/2006/relationships/slideLayout" Target="../slideLayouts/slideLayout7.xml"/><Relationship Id="rId3" Type="http://schemas.openxmlformats.org/officeDocument/2006/relationships/tags" Target="../tags/tag325.xml"/><Relationship Id="rId29" Type="http://schemas.openxmlformats.org/officeDocument/2006/relationships/tags" Target="../tags/tag349.xml"/><Relationship Id="rId28" Type="http://schemas.openxmlformats.org/officeDocument/2006/relationships/tags" Target="../tags/tag348.xml"/><Relationship Id="rId27" Type="http://schemas.openxmlformats.org/officeDocument/2006/relationships/tags" Target="../tags/tag347.xml"/><Relationship Id="rId26" Type="http://schemas.openxmlformats.org/officeDocument/2006/relationships/tags" Target="../tags/tag346.xml"/><Relationship Id="rId25" Type="http://schemas.openxmlformats.org/officeDocument/2006/relationships/tags" Target="../tags/tag345.xml"/><Relationship Id="rId24" Type="http://schemas.openxmlformats.org/officeDocument/2006/relationships/tags" Target="../tags/tag344.xml"/><Relationship Id="rId23" Type="http://schemas.openxmlformats.org/officeDocument/2006/relationships/tags" Target="../tags/tag343.xml"/><Relationship Id="rId22" Type="http://schemas.openxmlformats.org/officeDocument/2006/relationships/tags" Target="../tags/tag342.xml"/><Relationship Id="rId21" Type="http://schemas.openxmlformats.org/officeDocument/2006/relationships/tags" Target="../tags/tag341.xml"/><Relationship Id="rId20" Type="http://schemas.openxmlformats.org/officeDocument/2006/relationships/tags" Target="../tags/tag340.xml"/><Relationship Id="rId2" Type="http://schemas.openxmlformats.org/officeDocument/2006/relationships/tags" Target="../tags/tag324.xml"/><Relationship Id="rId19" Type="http://schemas.openxmlformats.org/officeDocument/2006/relationships/tags" Target="../tags/tag339.xml"/><Relationship Id="rId18" Type="http://schemas.openxmlformats.org/officeDocument/2006/relationships/tags" Target="../tags/tag338.xml"/><Relationship Id="rId17" Type="http://schemas.openxmlformats.org/officeDocument/2006/relationships/tags" Target="../tags/tag337.xml"/><Relationship Id="rId16" Type="http://schemas.openxmlformats.org/officeDocument/2006/relationships/tags" Target="../tags/tag336.xml"/><Relationship Id="rId15" Type="http://schemas.openxmlformats.org/officeDocument/2006/relationships/tags" Target="../tags/tag335.xml"/><Relationship Id="rId14" Type="http://schemas.openxmlformats.org/officeDocument/2006/relationships/image" Target="../media/image19.svg"/><Relationship Id="rId13" Type="http://schemas.openxmlformats.org/officeDocument/2006/relationships/image" Target="../media/image18.png"/><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image" Target="../media/image4.jpeg"/></Relationships>
</file>

<file path=ppt/slides/_rels/slide47.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4" Type="http://schemas.openxmlformats.org/officeDocument/2006/relationships/slideLayout" Target="../slideLayouts/slideLayout7.xml"/><Relationship Id="rId53" Type="http://schemas.openxmlformats.org/officeDocument/2006/relationships/tags" Target="../tags/tag388.xml"/><Relationship Id="rId52" Type="http://schemas.openxmlformats.org/officeDocument/2006/relationships/tags" Target="../tags/tag387.xml"/><Relationship Id="rId51" Type="http://schemas.openxmlformats.org/officeDocument/2006/relationships/tags" Target="../tags/tag386.xml"/><Relationship Id="rId50" Type="http://schemas.openxmlformats.org/officeDocument/2006/relationships/tags" Target="../tags/tag385.xml"/><Relationship Id="rId5" Type="http://schemas.openxmlformats.org/officeDocument/2006/relationships/tags" Target="../tags/tag353.xml"/><Relationship Id="rId49" Type="http://schemas.openxmlformats.org/officeDocument/2006/relationships/tags" Target="../tags/tag384.xml"/><Relationship Id="rId48" Type="http://schemas.openxmlformats.org/officeDocument/2006/relationships/tags" Target="../tags/tag383.xml"/><Relationship Id="rId47" Type="http://schemas.openxmlformats.org/officeDocument/2006/relationships/tags" Target="../tags/tag382.xml"/><Relationship Id="rId46" Type="http://schemas.openxmlformats.org/officeDocument/2006/relationships/tags" Target="../tags/tag381.xml"/><Relationship Id="rId45" Type="http://schemas.openxmlformats.org/officeDocument/2006/relationships/tags" Target="../tags/tag380.xml"/><Relationship Id="rId44" Type="http://schemas.openxmlformats.org/officeDocument/2006/relationships/tags" Target="../tags/tag379.xml"/><Relationship Id="rId43" Type="http://schemas.openxmlformats.org/officeDocument/2006/relationships/image" Target="../media/image32.svg"/><Relationship Id="rId42" Type="http://schemas.openxmlformats.org/officeDocument/2006/relationships/image" Target="../media/image31.png"/><Relationship Id="rId41" Type="http://schemas.openxmlformats.org/officeDocument/2006/relationships/tags" Target="../tags/tag378.xml"/><Relationship Id="rId40" Type="http://schemas.openxmlformats.org/officeDocument/2006/relationships/image" Target="../media/image30.svg"/><Relationship Id="rId4" Type="http://schemas.openxmlformats.org/officeDocument/2006/relationships/tags" Target="../tags/tag352.xml"/><Relationship Id="rId39" Type="http://schemas.openxmlformats.org/officeDocument/2006/relationships/image" Target="../media/image29.png"/><Relationship Id="rId38" Type="http://schemas.openxmlformats.org/officeDocument/2006/relationships/tags" Target="../tags/tag377.xml"/><Relationship Id="rId37" Type="http://schemas.openxmlformats.org/officeDocument/2006/relationships/image" Target="../media/image28.svg"/><Relationship Id="rId36" Type="http://schemas.openxmlformats.org/officeDocument/2006/relationships/image" Target="../media/image27.png"/><Relationship Id="rId35" Type="http://schemas.openxmlformats.org/officeDocument/2006/relationships/tags" Target="../tags/tag376.xml"/><Relationship Id="rId34" Type="http://schemas.openxmlformats.org/officeDocument/2006/relationships/image" Target="../media/image26.svg"/><Relationship Id="rId33" Type="http://schemas.openxmlformats.org/officeDocument/2006/relationships/image" Target="../media/image25.png"/><Relationship Id="rId32" Type="http://schemas.openxmlformats.org/officeDocument/2006/relationships/tags" Target="../tags/tag375.xml"/><Relationship Id="rId31" Type="http://schemas.openxmlformats.org/officeDocument/2006/relationships/tags" Target="../tags/tag374.xml"/><Relationship Id="rId30" Type="http://schemas.openxmlformats.org/officeDocument/2006/relationships/image" Target="../media/image24.svg"/><Relationship Id="rId3" Type="http://schemas.openxmlformats.org/officeDocument/2006/relationships/tags" Target="../tags/tag351.xml"/><Relationship Id="rId29" Type="http://schemas.openxmlformats.org/officeDocument/2006/relationships/image" Target="../media/image23.png"/><Relationship Id="rId28" Type="http://schemas.openxmlformats.org/officeDocument/2006/relationships/tags" Target="../tags/tag373.xml"/><Relationship Id="rId27" Type="http://schemas.openxmlformats.org/officeDocument/2006/relationships/tags" Target="../tags/tag372.xml"/><Relationship Id="rId26" Type="http://schemas.openxmlformats.org/officeDocument/2006/relationships/tags" Target="../tags/tag371.xml"/><Relationship Id="rId25" Type="http://schemas.openxmlformats.org/officeDocument/2006/relationships/tags" Target="../tags/tag370.xml"/><Relationship Id="rId24" Type="http://schemas.openxmlformats.org/officeDocument/2006/relationships/tags" Target="../tags/tag369.xml"/><Relationship Id="rId23" Type="http://schemas.openxmlformats.org/officeDocument/2006/relationships/tags" Target="../tags/tag368.xml"/><Relationship Id="rId22" Type="http://schemas.openxmlformats.org/officeDocument/2006/relationships/tags" Target="../tags/tag367.xml"/><Relationship Id="rId21" Type="http://schemas.openxmlformats.org/officeDocument/2006/relationships/tags" Target="../tags/tag366.xml"/><Relationship Id="rId20" Type="http://schemas.openxmlformats.org/officeDocument/2006/relationships/tags" Target="../tags/tag365.xml"/><Relationship Id="rId2" Type="http://schemas.openxmlformats.org/officeDocument/2006/relationships/tags" Target="../tags/tag350.xml"/><Relationship Id="rId19" Type="http://schemas.openxmlformats.org/officeDocument/2006/relationships/tags" Target="../tags/tag364.xml"/><Relationship Id="rId18" Type="http://schemas.openxmlformats.org/officeDocument/2006/relationships/tags" Target="../tags/tag363.xml"/><Relationship Id="rId17" Type="http://schemas.openxmlformats.org/officeDocument/2006/relationships/tags" Target="../tags/tag362.xml"/><Relationship Id="rId16" Type="http://schemas.openxmlformats.org/officeDocument/2006/relationships/tags" Target="../tags/tag361.xml"/><Relationship Id="rId15" Type="http://schemas.openxmlformats.org/officeDocument/2006/relationships/tags" Target="../tags/tag360.xml"/><Relationship Id="rId14" Type="http://schemas.openxmlformats.org/officeDocument/2006/relationships/tags" Target="../tags/tag359.xml"/><Relationship Id="rId13" Type="http://schemas.openxmlformats.org/officeDocument/2006/relationships/image" Target="../media/image22.png"/><Relationship Id="rId12" Type="http://schemas.openxmlformats.org/officeDocument/2006/relationships/tags" Target="../tags/tag358.xml"/><Relationship Id="rId11" Type="http://schemas.openxmlformats.org/officeDocument/2006/relationships/image" Target="../media/image21.svg"/><Relationship Id="rId10" Type="http://schemas.openxmlformats.org/officeDocument/2006/relationships/image" Target="../media/image20.png"/><Relationship Id="rId1" Type="http://schemas.openxmlformats.org/officeDocument/2006/relationships/image" Target="../media/image4.jpeg"/></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93.xml"/><Relationship Id="rId5" Type="http://schemas.openxmlformats.org/officeDocument/2006/relationships/tags" Target="../tags/tag392.xml"/><Relationship Id="rId4" Type="http://schemas.openxmlformats.org/officeDocument/2006/relationships/tags" Target="../tags/tag391.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image" Target="../media/image4.jpeg"/></Relationships>
</file>

<file path=ppt/slides/_rels/slide4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00.xml"/><Relationship Id="rId7" Type="http://schemas.openxmlformats.org/officeDocument/2006/relationships/tags" Target="../tags/tag399.xml"/><Relationship Id="rId6" Type="http://schemas.openxmlformats.org/officeDocument/2006/relationships/tags" Target="../tags/tag398.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3" Type="http://schemas.openxmlformats.org/officeDocument/2006/relationships/slideLayout" Target="../slideLayouts/slideLayout7.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4" Type="http://schemas.openxmlformats.org/officeDocument/2006/relationships/slideLayout" Target="../slideLayouts/slideLayout7.xml"/><Relationship Id="rId33" Type="http://schemas.openxmlformats.org/officeDocument/2006/relationships/image" Target="../media/image12.svg"/><Relationship Id="rId32" Type="http://schemas.openxmlformats.org/officeDocument/2006/relationships/image" Target="../media/image11.png"/><Relationship Id="rId31" Type="http://schemas.openxmlformats.org/officeDocument/2006/relationships/tags" Target="../tags/tag62.xml"/><Relationship Id="rId30" Type="http://schemas.openxmlformats.org/officeDocument/2006/relationships/image" Target="../media/image10.svg"/><Relationship Id="rId3" Type="http://schemas.openxmlformats.org/officeDocument/2006/relationships/tags" Target="../tags/tag40.xml"/><Relationship Id="rId29" Type="http://schemas.openxmlformats.org/officeDocument/2006/relationships/image" Target="../media/image9.png"/><Relationship Id="rId28" Type="http://schemas.openxmlformats.org/officeDocument/2006/relationships/tags" Target="../tags/tag61.xml"/><Relationship Id="rId27" Type="http://schemas.openxmlformats.org/officeDocument/2006/relationships/image" Target="../media/image8.svg"/><Relationship Id="rId26" Type="http://schemas.openxmlformats.org/officeDocument/2006/relationships/image" Target="../media/image7.png"/><Relationship Id="rId25" Type="http://schemas.openxmlformats.org/officeDocument/2006/relationships/tags" Target="../tags/tag60.xml"/><Relationship Id="rId24" Type="http://schemas.openxmlformats.org/officeDocument/2006/relationships/image" Target="../media/image6.svg"/><Relationship Id="rId23" Type="http://schemas.openxmlformats.org/officeDocument/2006/relationships/image" Target="../media/image5.png"/><Relationship Id="rId22" Type="http://schemas.openxmlformats.org/officeDocument/2006/relationships/tags" Target="../tags/tag59.xml"/><Relationship Id="rId21" Type="http://schemas.openxmlformats.org/officeDocument/2006/relationships/tags" Target="../tags/tag58.xml"/><Relationship Id="rId20" Type="http://schemas.openxmlformats.org/officeDocument/2006/relationships/tags" Target="../tags/tag57.xml"/><Relationship Id="rId2" Type="http://schemas.openxmlformats.org/officeDocument/2006/relationships/tags" Target="../tags/tag39.xml"/><Relationship Id="rId19" Type="http://schemas.openxmlformats.org/officeDocument/2006/relationships/tags" Target="../tags/tag56.xml"/><Relationship Id="rId18" Type="http://schemas.openxmlformats.org/officeDocument/2006/relationships/tags" Target="../tags/tag55.xml"/><Relationship Id="rId17" Type="http://schemas.openxmlformats.org/officeDocument/2006/relationships/tags" Target="../tags/tag54.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6" Type="http://schemas.openxmlformats.org/officeDocument/2006/relationships/slideLayout" Target="../slideLayouts/slideLayout7.xml"/><Relationship Id="rId15" Type="http://schemas.openxmlformats.org/officeDocument/2006/relationships/tags" Target="../tags/tag90.xml"/><Relationship Id="rId14" Type="http://schemas.openxmlformats.org/officeDocument/2006/relationships/tags" Target="../tags/tag89.xml"/><Relationship Id="rId13" Type="http://schemas.openxmlformats.org/officeDocument/2006/relationships/tags" Target="../tags/tag88.xml"/><Relationship Id="rId12" Type="http://schemas.openxmlformats.org/officeDocument/2006/relationships/tags" Target="../tags/tag8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2029" y="1844824"/>
            <a:ext cx="12274999" cy="2736304"/>
          </a:xfrm>
          <a:prstGeom prst="rect">
            <a:avLst/>
          </a:prstGeom>
          <a:solidFill>
            <a:srgbClr val="7E18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40" name="标题 4"/>
          <p:cNvSpPr txBox="1"/>
          <p:nvPr/>
        </p:nvSpPr>
        <p:spPr>
          <a:xfrm>
            <a:off x="2137410" y="4745355"/>
            <a:ext cx="7900670" cy="93281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indent="0" fontAlgn="auto">
              <a:lnSpc>
                <a:spcPct val="150000"/>
              </a:lnSpc>
            </a:pPr>
            <a:r>
              <a:rPr lang="zh-CN" altLang="en-US" sz="2000" spc="3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李应瑞</a:t>
            </a:r>
            <a:endParaRPr lang="zh-CN" altLang="en-US" sz="2000" spc="3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indent="0" fontAlgn="auto">
              <a:lnSpc>
                <a:spcPct val="150000"/>
              </a:lnSpc>
            </a:pPr>
            <a:r>
              <a:rPr lang="en-US" altLang="zh-CN" sz="2000" spc="3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2024.6.5</a:t>
            </a:r>
            <a:endParaRPr lang="zh-CN" altLang="en-US" sz="2000" spc="3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TextBox 40"/>
          <p:cNvSpPr txBox="1"/>
          <p:nvPr/>
        </p:nvSpPr>
        <p:spPr>
          <a:xfrm>
            <a:off x="255905" y="2054225"/>
            <a:ext cx="12031345" cy="2250440"/>
          </a:xfrm>
          <a:prstGeom prst="rect">
            <a:avLst/>
          </a:prstGeom>
          <a:noFill/>
        </p:spPr>
        <p:txBody>
          <a:bodyPr wrap="square" rtlCol="0" anchor="ctr" anchorCtr="0">
            <a:noAutofit/>
          </a:bodyPr>
          <a:lstStyle/>
          <a:p>
            <a:pPr algn="ctr">
              <a:lnSpc>
                <a:spcPct val="150000"/>
              </a:lnSpc>
            </a:pP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讲</a:t>
            </a:r>
            <a:r>
              <a:rPr lang="en-US" altLang="zh-CN"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课程总结与答疑</a:t>
            </a:r>
            <a:endParaRPr lang="zh-CN" altLang="en-US" sz="32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5" name="iśľiḍè" descr="7b0a202020202262756c6c6574223a20227b5c2263617465676f727949645c223a5c225c222c5c2274656d706c61746549645c223a32303233313539377d220a7d0a"/>
          <p:cNvSpPr txBox="1"/>
          <p:nvPr/>
        </p:nvSpPr>
        <p:spPr>
          <a:xfrm>
            <a:off x="1201420" y="1341120"/>
            <a:ext cx="9878060" cy="4554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fontAlgn="auto">
              <a:lnSpc>
                <a:spcPct val="150000"/>
              </a:lnSpc>
              <a:spcBef>
                <a:spcPts val="1200"/>
              </a:spcBef>
              <a:buFont typeface="Wingdings" panose="05000000000000000000" charset="0"/>
              <a:buBlip>
                <a:blip r:embed="rId2"/>
              </a:buBlip>
            </a:pPr>
            <a:r>
              <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如果把习近平新时代中国特色社会主义思想比作一座</a:t>
            </a:r>
            <a:r>
              <a:rPr lang="zh-CN" altLang="en-US" sz="2000" b="1" dirty="0">
                <a:solidFill>
                  <a:srgbClr val="C00000"/>
                </a:solidFill>
                <a:latin typeface="华文中宋" panose="02010600040101010101" charset="-122"/>
                <a:ea typeface="华文中宋" panose="02010600040101010101" charset="-122"/>
                <a:cs typeface="华文中宋" panose="02010600040101010101" charset="-122"/>
                <a:sym typeface="+mn-ea"/>
              </a:rPr>
              <a:t>理论大厦</a:t>
            </a:r>
            <a:r>
              <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，“十个明确”就是支撑整座大厦的</a:t>
            </a:r>
            <a:r>
              <a:rPr lang="en-US" altLang="zh-CN" sz="2000" b="1" dirty="0">
                <a:solidFill>
                  <a:srgbClr val="C00000"/>
                </a:solidFill>
                <a:latin typeface="华文中宋" panose="02010600040101010101" charset="-122"/>
                <a:ea typeface="华文中宋" panose="02010600040101010101" charset="-122"/>
                <a:cs typeface="华文中宋" panose="02010600040101010101" charset="-122"/>
                <a:sym typeface="+mn-ea"/>
              </a:rPr>
              <a:t>“</a:t>
            </a:r>
            <a:r>
              <a:rPr lang="zh-CN" altLang="en-US" sz="2000" b="1" dirty="0">
                <a:solidFill>
                  <a:srgbClr val="C00000"/>
                </a:solidFill>
                <a:latin typeface="华文中宋" panose="02010600040101010101" charset="-122"/>
                <a:ea typeface="华文中宋" panose="02010600040101010101" charset="-122"/>
                <a:cs typeface="华文中宋" panose="02010600040101010101" charset="-122"/>
                <a:sym typeface="+mn-ea"/>
              </a:rPr>
              <a:t>四梁八柱</a:t>
            </a:r>
            <a:r>
              <a:rPr lang="en-US" altLang="zh-CN" sz="2000" b="1" dirty="0">
                <a:solidFill>
                  <a:srgbClr val="C00000"/>
                </a:solidFill>
                <a:latin typeface="华文中宋" panose="02010600040101010101" charset="-122"/>
                <a:ea typeface="华文中宋" panose="02010600040101010101" charset="-122"/>
                <a:cs typeface="华文中宋" panose="02010600040101010101" charset="-122"/>
                <a:sym typeface="+mn-ea"/>
              </a:rPr>
              <a:t>”</a:t>
            </a:r>
            <a:r>
              <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。把握住了“十个明确”，就掌握了这一思想的</a:t>
            </a:r>
            <a:r>
              <a:rPr lang="zh-CN" altLang="en-US" sz="2000" b="1" dirty="0">
                <a:solidFill>
                  <a:srgbClr val="C00000"/>
                </a:solidFill>
                <a:latin typeface="华文中宋" panose="02010600040101010101" charset="-122"/>
                <a:ea typeface="华文中宋" panose="02010600040101010101" charset="-122"/>
                <a:cs typeface="华文中宋" panose="02010600040101010101" charset="-122"/>
                <a:sym typeface="+mn-ea"/>
              </a:rPr>
              <a:t>核心要义和基本精神</a:t>
            </a:r>
            <a:r>
              <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t>
            </a:r>
            <a:endPar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marL="342900" indent="-342900" algn="just" fontAlgn="auto">
              <a:lnSpc>
                <a:spcPct val="150000"/>
              </a:lnSpc>
              <a:spcBef>
                <a:spcPts val="1200"/>
              </a:spcBef>
              <a:buFont typeface="Wingdings" panose="05000000000000000000" charset="0"/>
              <a:buBlip>
                <a:blip r:embed="rId2"/>
              </a:buBlip>
            </a:pPr>
            <a:r>
              <a:rPr lang="en-US" altLang="zh-CN"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“十四个坚持”是新时代坚持和发展中国特色社会主义的</a:t>
            </a:r>
            <a:r>
              <a:rPr lang="en-US" altLang="zh-CN" sz="2000" b="1" dirty="0">
                <a:solidFill>
                  <a:srgbClr val="C00000"/>
                </a:solidFill>
                <a:latin typeface="华文中宋" panose="02010600040101010101" charset="-122"/>
                <a:ea typeface="华文中宋" panose="02010600040101010101" charset="-122"/>
                <a:cs typeface="华文中宋" panose="02010600040101010101" charset="-122"/>
                <a:sym typeface="+mn-ea"/>
              </a:rPr>
              <a:t>基本方略</a:t>
            </a:r>
            <a:r>
              <a:rPr lang="en-US" altLang="zh-CN"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，是习近平新时代中国特色社会主义思想的重要组成部分，是落实这一思想的</a:t>
            </a:r>
            <a:r>
              <a:rPr lang="en-US" altLang="zh-CN" sz="2000" b="1" dirty="0">
                <a:solidFill>
                  <a:srgbClr val="C00000"/>
                </a:solidFill>
                <a:latin typeface="华文中宋" panose="02010600040101010101" charset="-122"/>
                <a:ea typeface="华文中宋" panose="02010600040101010101" charset="-122"/>
                <a:cs typeface="华文中宋" panose="02010600040101010101" charset="-122"/>
                <a:sym typeface="+mn-ea"/>
              </a:rPr>
              <a:t>实践要求</a:t>
            </a:r>
            <a:r>
              <a:rPr lang="en-US" altLang="zh-CN"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a:t>
            </a:r>
            <a:endParaRPr lang="en-US" altLang="zh-CN"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marL="342900" indent="-342900" algn="just" fontAlgn="auto">
              <a:lnSpc>
                <a:spcPct val="150000"/>
              </a:lnSpc>
              <a:spcBef>
                <a:spcPts val="1200"/>
              </a:spcBef>
              <a:buFont typeface="Wingdings" panose="05000000000000000000" charset="0"/>
              <a:buBlip>
                <a:blip r:embed="rId2"/>
              </a:buBlip>
            </a:pPr>
            <a:r>
              <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“十三个方面成就”全景展示了以习近平同志为核心的党中央治国理政理念、成就和经验，既是习近平新时代中国特色社会主义思想指导的结果，又以一系列重要原创性成果丰富发展了这一重要思想。</a:t>
            </a:r>
            <a:endPar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algn="just">
              <a:lnSpc>
                <a:spcPct val="150000"/>
              </a:lnSpc>
            </a:pPr>
            <a:endParaRPr lang="zh-CN" altLang="en-US" sz="2000"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p:txBody>
      </p:sp>
      <p:sp>
        <p:nvSpPr>
          <p:cNvPr id="19" name="矩形 18"/>
          <p:cNvSpPr/>
          <p:nvPr>
            <p:custDataLst>
              <p:tags r:id="rId3"/>
            </p:custDataLst>
          </p:nvPr>
        </p:nvSpPr>
        <p:spPr>
          <a:xfrm>
            <a:off x="841375" y="981075"/>
            <a:ext cx="10492740" cy="474916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cxnSp>
        <p:nvCxnSpPr>
          <p:cNvPr id="5" name="直接连接符 4"/>
          <p:cNvCxnSpPr/>
          <p:nvPr>
            <p:custDataLst>
              <p:tags r:id="rId2"/>
            </p:custDataLst>
          </p:nvPr>
        </p:nvCxnSpPr>
        <p:spPr>
          <a:xfrm>
            <a:off x="1921749" y="764317"/>
            <a:ext cx="1821611"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cxnSp>
        <p:nvCxnSpPr>
          <p:cNvPr id="6" name="直接连接符 5"/>
          <p:cNvCxnSpPr/>
          <p:nvPr>
            <p:custDataLst>
              <p:tags r:id="rId3"/>
            </p:custDataLst>
          </p:nvPr>
        </p:nvCxnSpPr>
        <p:spPr>
          <a:xfrm>
            <a:off x="1278890" y="2063433"/>
            <a:ext cx="0" cy="251888"/>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
        <p:nvSpPr>
          <p:cNvPr id="7" name="序号"/>
          <p:cNvSpPr/>
          <p:nvPr>
            <p:custDataLst>
              <p:tags r:id="rId4"/>
            </p:custDataLst>
          </p:nvPr>
        </p:nvSpPr>
        <p:spPr>
          <a:xfrm>
            <a:off x="1010285" y="1526858"/>
            <a:ext cx="536400" cy="536400"/>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dirty="0">
                <a:solidFill>
                  <a:schemeClr val="tx1">
                    <a:lumMod val="75000"/>
                    <a:lumOff val="25000"/>
                  </a:schemeClr>
                </a:solidFill>
                <a:latin typeface="+mn-ea"/>
                <a:cs typeface="+mn-ea"/>
                <a:sym typeface="+mn-ea"/>
              </a:rPr>
              <a:t>1</a:t>
            </a:r>
            <a:endParaRPr lang="en-US" altLang="zh-CN" dirty="0">
              <a:solidFill>
                <a:schemeClr val="tx1">
                  <a:lumMod val="75000"/>
                  <a:lumOff val="25000"/>
                </a:schemeClr>
              </a:solidFill>
              <a:latin typeface="+mn-ea"/>
              <a:cs typeface="+mn-ea"/>
              <a:sym typeface="+mn-ea"/>
            </a:endParaRPr>
          </a:p>
        </p:txBody>
      </p:sp>
      <p:sp>
        <p:nvSpPr>
          <p:cNvPr id="8" name="圆角矩形 9"/>
          <p:cNvSpPr/>
          <p:nvPr>
            <p:custDataLst>
              <p:tags r:id="rId5"/>
            </p:custDataLst>
          </p:nvPr>
        </p:nvSpPr>
        <p:spPr>
          <a:xfrm>
            <a:off x="1659890" y="1457008"/>
            <a:ext cx="9525635" cy="707390"/>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algn="ctr"/>
            <a:endParaRPr lang="zh-CN" altLang="en-US">
              <a:latin typeface="+mn-ea"/>
              <a:sym typeface="+mn-ea"/>
            </a:endParaRPr>
          </a:p>
        </p:txBody>
      </p:sp>
      <p:sp>
        <p:nvSpPr>
          <p:cNvPr id="10" name="圆角矩形 71"/>
          <p:cNvSpPr/>
          <p:nvPr>
            <p:custDataLst>
              <p:tags r:id="rId6"/>
            </p:custDataLst>
          </p:nvPr>
        </p:nvSpPr>
        <p:spPr>
          <a:xfrm flipH="1">
            <a:off x="1835150" y="1573213"/>
            <a:ext cx="1990090" cy="4749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00" b="1" dirty="0">
                <a:latin typeface="+mn-ea"/>
                <a:cs typeface="+mn-ea"/>
                <a:sym typeface="+mn-ea"/>
              </a:rPr>
              <a:t>人民至上</a:t>
            </a:r>
            <a:endParaRPr lang="zh-CN" altLang="en-US" sz="1600" b="1" dirty="0">
              <a:latin typeface="+mn-ea"/>
              <a:cs typeface="+mn-ea"/>
              <a:sym typeface="+mn-ea"/>
            </a:endParaRPr>
          </a:p>
        </p:txBody>
      </p:sp>
      <p:sp>
        <p:nvSpPr>
          <p:cNvPr id="31" name="矩形 30"/>
          <p:cNvSpPr/>
          <p:nvPr>
            <p:custDataLst>
              <p:tags r:id="rId7"/>
            </p:custDataLst>
          </p:nvPr>
        </p:nvSpPr>
        <p:spPr>
          <a:xfrm>
            <a:off x="4110355" y="1515428"/>
            <a:ext cx="6786890" cy="591185"/>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400" dirty="0">
                <a:solidFill>
                  <a:schemeClr val="tx1">
                    <a:lumMod val="85000"/>
                    <a:lumOff val="15000"/>
                  </a:schemeClr>
                </a:solidFill>
                <a:latin typeface="+mn-ea"/>
                <a:cs typeface="+mn-ea"/>
              </a:rPr>
              <a:t>根本价值立场，体现了历史唯物主义群众史观</a:t>
            </a:r>
            <a:endParaRPr lang="zh-CN" altLang="en-US" sz="1400" dirty="0">
              <a:solidFill>
                <a:schemeClr val="tx1">
                  <a:lumMod val="85000"/>
                  <a:lumOff val="15000"/>
                </a:schemeClr>
              </a:solidFill>
              <a:latin typeface="+mn-ea"/>
              <a:cs typeface="+mn-ea"/>
            </a:endParaRPr>
          </a:p>
        </p:txBody>
      </p:sp>
      <p:sp>
        <p:nvSpPr>
          <p:cNvPr id="11" name="序号"/>
          <p:cNvSpPr/>
          <p:nvPr>
            <p:custDataLst>
              <p:tags r:id="rId8"/>
            </p:custDataLst>
          </p:nvPr>
        </p:nvSpPr>
        <p:spPr>
          <a:xfrm>
            <a:off x="1010285" y="2315528"/>
            <a:ext cx="536400" cy="536400"/>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dirty="0">
                <a:solidFill>
                  <a:schemeClr val="tx1">
                    <a:lumMod val="75000"/>
                    <a:lumOff val="25000"/>
                  </a:schemeClr>
                </a:solidFill>
                <a:latin typeface="+mn-ea"/>
                <a:cs typeface="+mn-ea"/>
                <a:sym typeface="+mn-ea"/>
              </a:rPr>
              <a:t>2</a:t>
            </a:r>
            <a:endParaRPr lang="en-US" altLang="zh-CN" dirty="0">
              <a:solidFill>
                <a:schemeClr val="tx1">
                  <a:lumMod val="75000"/>
                  <a:lumOff val="25000"/>
                </a:schemeClr>
              </a:solidFill>
              <a:latin typeface="+mn-ea"/>
              <a:cs typeface="+mn-ea"/>
              <a:sym typeface="+mn-ea"/>
            </a:endParaRPr>
          </a:p>
        </p:txBody>
      </p:sp>
      <p:sp>
        <p:nvSpPr>
          <p:cNvPr id="12" name="圆角矩形 9"/>
          <p:cNvSpPr/>
          <p:nvPr>
            <p:custDataLst>
              <p:tags r:id="rId9"/>
            </p:custDataLst>
          </p:nvPr>
        </p:nvSpPr>
        <p:spPr>
          <a:xfrm>
            <a:off x="1659890" y="2246948"/>
            <a:ext cx="9525635" cy="707390"/>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mn-ea"/>
              <a:sym typeface="+mn-ea"/>
            </a:endParaRPr>
          </a:p>
        </p:txBody>
      </p:sp>
      <p:sp>
        <p:nvSpPr>
          <p:cNvPr id="13" name="圆角矩形 7"/>
          <p:cNvSpPr/>
          <p:nvPr>
            <p:custDataLst>
              <p:tags r:id="rId10"/>
            </p:custDataLst>
          </p:nvPr>
        </p:nvSpPr>
        <p:spPr>
          <a:xfrm flipH="1">
            <a:off x="1835150" y="2363153"/>
            <a:ext cx="1990090" cy="4749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00" b="1">
                <a:latin typeface="+mn-ea"/>
                <a:cs typeface="+mn-ea"/>
                <a:sym typeface="+mn-ea"/>
              </a:rPr>
              <a:t>自信自立</a:t>
            </a:r>
            <a:endParaRPr lang="zh-CN" altLang="en-US" sz="1600" b="1">
              <a:latin typeface="+mn-ea"/>
              <a:cs typeface="+mn-ea"/>
              <a:sym typeface="+mn-ea"/>
            </a:endParaRPr>
          </a:p>
        </p:txBody>
      </p:sp>
      <p:sp>
        <p:nvSpPr>
          <p:cNvPr id="32" name="矩形 31"/>
          <p:cNvSpPr/>
          <p:nvPr>
            <p:custDataLst>
              <p:tags r:id="rId11"/>
            </p:custDataLst>
          </p:nvPr>
        </p:nvSpPr>
        <p:spPr>
          <a:xfrm>
            <a:off x="4110355" y="2305368"/>
            <a:ext cx="6786890" cy="591185"/>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400">
                <a:solidFill>
                  <a:schemeClr val="tx1">
                    <a:lumMod val="85000"/>
                    <a:lumOff val="15000"/>
                  </a:schemeClr>
                </a:solidFill>
                <a:latin typeface="+mn-ea"/>
                <a:cs typeface="+mn-ea"/>
              </a:rPr>
              <a:t>内在精神特质，体现了客观规律性和主观能动性的有机结合</a:t>
            </a:r>
            <a:endParaRPr lang="zh-CN" altLang="en-US" sz="1400">
              <a:solidFill>
                <a:schemeClr val="tx1">
                  <a:lumMod val="85000"/>
                  <a:lumOff val="15000"/>
                </a:schemeClr>
              </a:solidFill>
              <a:latin typeface="+mn-ea"/>
              <a:cs typeface="+mn-ea"/>
            </a:endParaRPr>
          </a:p>
        </p:txBody>
      </p:sp>
      <p:sp>
        <p:nvSpPr>
          <p:cNvPr id="14" name="序号"/>
          <p:cNvSpPr/>
          <p:nvPr>
            <p:custDataLst>
              <p:tags r:id="rId12"/>
            </p:custDataLst>
          </p:nvPr>
        </p:nvSpPr>
        <p:spPr>
          <a:xfrm>
            <a:off x="1010285" y="3103563"/>
            <a:ext cx="536400" cy="536400"/>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a:solidFill>
                  <a:schemeClr val="tx1">
                    <a:lumMod val="75000"/>
                    <a:lumOff val="25000"/>
                  </a:schemeClr>
                </a:solidFill>
                <a:latin typeface="+mn-ea"/>
                <a:cs typeface="+mn-ea"/>
                <a:sym typeface="+mn-ea"/>
              </a:rPr>
              <a:t>3</a:t>
            </a:r>
            <a:endParaRPr lang="en-US" altLang="zh-CN">
              <a:solidFill>
                <a:schemeClr val="tx1">
                  <a:lumMod val="75000"/>
                  <a:lumOff val="25000"/>
                </a:schemeClr>
              </a:solidFill>
              <a:latin typeface="+mn-ea"/>
              <a:cs typeface="+mn-ea"/>
              <a:sym typeface="+mn-ea"/>
            </a:endParaRPr>
          </a:p>
        </p:txBody>
      </p:sp>
      <p:sp>
        <p:nvSpPr>
          <p:cNvPr id="15" name="圆角矩形 9"/>
          <p:cNvSpPr/>
          <p:nvPr>
            <p:custDataLst>
              <p:tags r:id="rId13"/>
            </p:custDataLst>
          </p:nvPr>
        </p:nvSpPr>
        <p:spPr>
          <a:xfrm>
            <a:off x="1659890" y="3037523"/>
            <a:ext cx="9525635" cy="707390"/>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mn-ea"/>
              <a:sym typeface="+mn-ea"/>
            </a:endParaRPr>
          </a:p>
        </p:txBody>
      </p:sp>
      <p:sp>
        <p:nvSpPr>
          <p:cNvPr id="16" name="圆角矩形 13"/>
          <p:cNvSpPr/>
          <p:nvPr>
            <p:custDataLst>
              <p:tags r:id="rId14"/>
            </p:custDataLst>
          </p:nvPr>
        </p:nvSpPr>
        <p:spPr>
          <a:xfrm flipH="1">
            <a:off x="1835150" y="3153728"/>
            <a:ext cx="1990090" cy="4749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00" b="1">
                <a:latin typeface="+mn-ea"/>
                <a:cs typeface="+mn-ea"/>
                <a:sym typeface="+mn-ea"/>
              </a:rPr>
              <a:t>守正创新</a:t>
            </a:r>
            <a:endParaRPr lang="zh-CN" altLang="en-US" sz="1600" b="1">
              <a:latin typeface="+mn-ea"/>
              <a:cs typeface="+mn-ea"/>
              <a:sym typeface="+mn-ea"/>
            </a:endParaRPr>
          </a:p>
        </p:txBody>
      </p:sp>
      <p:sp>
        <p:nvSpPr>
          <p:cNvPr id="33" name="矩形 32"/>
          <p:cNvSpPr/>
          <p:nvPr>
            <p:custDataLst>
              <p:tags r:id="rId15"/>
            </p:custDataLst>
          </p:nvPr>
        </p:nvSpPr>
        <p:spPr>
          <a:xfrm>
            <a:off x="4110355" y="3095308"/>
            <a:ext cx="6786890" cy="591185"/>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400">
                <a:solidFill>
                  <a:schemeClr val="tx1">
                    <a:lumMod val="85000"/>
                    <a:lumOff val="15000"/>
                  </a:schemeClr>
                </a:solidFill>
                <a:latin typeface="+mn-ea"/>
                <a:cs typeface="+mn-ea"/>
              </a:rPr>
              <a:t>鲜明理论品格，体现了变与不变、继承与发展的内在联系</a:t>
            </a:r>
            <a:endParaRPr lang="zh-CN" altLang="en-US" sz="1400">
              <a:solidFill>
                <a:schemeClr val="tx1">
                  <a:lumMod val="85000"/>
                  <a:lumOff val="15000"/>
                </a:schemeClr>
              </a:solidFill>
              <a:latin typeface="+mn-ea"/>
              <a:cs typeface="+mn-ea"/>
            </a:endParaRPr>
          </a:p>
        </p:txBody>
      </p:sp>
      <p:sp>
        <p:nvSpPr>
          <p:cNvPr id="17" name="序号"/>
          <p:cNvSpPr/>
          <p:nvPr>
            <p:custDataLst>
              <p:tags r:id="rId16"/>
            </p:custDataLst>
          </p:nvPr>
        </p:nvSpPr>
        <p:spPr>
          <a:xfrm>
            <a:off x="1010285" y="3891598"/>
            <a:ext cx="536400" cy="536400"/>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a:solidFill>
                  <a:schemeClr val="tx1">
                    <a:lumMod val="75000"/>
                    <a:lumOff val="25000"/>
                  </a:schemeClr>
                </a:solidFill>
                <a:latin typeface="+mn-ea"/>
                <a:cs typeface="+mn-ea"/>
                <a:sym typeface="+mn-ea"/>
              </a:rPr>
              <a:t>4</a:t>
            </a:r>
            <a:endParaRPr lang="en-US" altLang="zh-CN">
              <a:solidFill>
                <a:schemeClr val="tx1">
                  <a:lumMod val="75000"/>
                  <a:lumOff val="25000"/>
                </a:schemeClr>
              </a:solidFill>
              <a:latin typeface="+mn-ea"/>
              <a:cs typeface="+mn-ea"/>
              <a:sym typeface="+mn-ea"/>
            </a:endParaRPr>
          </a:p>
        </p:txBody>
      </p:sp>
      <p:sp>
        <p:nvSpPr>
          <p:cNvPr id="18" name="圆角矩形 9"/>
          <p:cNvSpPr/>
          <p:nvPr>
            <p:custDataLst>
              <p:tags r:id="rId17"/>
            </p:custDataLst>
          </p:nvPr>
        </p:nvSpPr>
        <p:spPr>
          <a:xfrm>
            <a:off x="1659890" y="3827463"/>
            <a:ext cx="9525635" cy="707390"/>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mn-ea"/>
              <a:sym typeface="+mn-ea"/>
            </a:endParaRPr>
          </a:p>
        </p:txBody>
      </p:sp>
      <p:sp>
        <p:nvSpPr>
          <p:cNvPr id="19" name="圆角矩形 20"/>
          <p:cNvSpPr/>
          <p:nvPr>
            <p:custDataLst>
              <p:tags r:id="rId18"/>
            </p:custDataLst>
          </p:nvPr>
        </p:nvSpPr>
        <p:spPr>
          <a:xfrm flipH="1">
            <a:off x="1835150" y="3943668"/>
            <a:ext cx="1990090" cy="4749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00" b="1">
                <a:latin typeface="+mn-ea"/>
                <a:cs typeface="+mn-ea"/>
                <a:sym typeface="+mn-ea"/>
              </a:rPr>
              <a:t>问题导向</a:t>
            </a:r>
            <a:endParaRPr lang="zh-CN" altLang="en-US" sz="1600" b="1">
              <a:latin typeface="+mn-ea"/>
              <a:cs typeface="+mn-ea"/>
              <a:sym typeface="+mn-ea"/>
            </a:endParaRPr>
          </a:p>
        </p:txBody>
      </p:sp>
      <p:sp>
        <p:nvSpPr>
          <p:cNvPr id="34" name="矩形 33"/>
          <p:cNvSpPr/>
          <p:nvPr>
            <p:custDataLst>
              <p:tags r:id="rId19"/>
            </p:custDataLst>
          </p:nvPr>
        </p:nvSpPr>
        <p:spPr>
          <a:xfrm>
            <a:off x="4110355" y="3885883"/>
            <a:ext cx="6786890" cy="591185"/>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400" dirty="0">
                <a:solidFill>
                  <a:schemeClr val="tx1">
                    <a:lumMod val="85000"/>
                    <a:lumOff val="15000"/>
                  </a:schemeClr>
                </a:solidFill>
                <a:latin typeface="+mn-ea"/>
                <a:cs typeface="+mn-ea"/>
              </a:rPr>
              <a:t>重要实践要求，体现了矛盾的普遍性和客观性</a:t>
            </a:r>
            <a:endParaRPr lang="zh-CN" altLang="en-US" sz="1400" dirty="0">
              <a:solidFill>
                <a:schemeClr val="tx1">
                  <a:lumMod val="85000"/>
                  <a:lumOff val="15000"/>
                </a:schemeClr>
              </a:solidFill>
              <a:latin typeface="+mn-ea"/>
              <a:cs typeface="+mn-ea"/>
            </a:endParaRPr>
          </a:p>
        </p:txBody>
      </p:sp>
      <p:sp>
        <p:nvSpPr>
          <p:cNvPr id="20" name="序号"/>
          <p:cNvSpPr/>
          <p:nvPr>
            <p:custDataLst>
              <p:tags r:id="rId20"/>
            </p:custDataLst>
          </p:nvPr>
        </p:nvSpPr>
        <p:spPr>
          <a:xfrm>
            <a:off x="1010285" y="4680268"/>
            <a:ext cx="536400" cy="536400"/>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a:solidFill>
                  <a:schemeClr val="tx1">
                    <a:lumMod val="75000"/>
                    <a:lumOff val="25000"/>
                  </a:schemeClr>
                </a:solidFill>
                <a:latin typeface="+mn-ea"/>
                <a:cs typeface="+mn-ea"/>
                <a:sym typeface="+mn-ea"/>
              </a:rPr>
              <a:t>5</a:t>
            </a:r>
            <a:endParaRPr lang="en-US" altLang="zh-CN">
              <a:solidFill>
                <a:schemeClr val="tx1">
                  <a:lumMod val="75000"/>
                  <a:lumOff val="25000"/>
                </a:schemeClr>
              </a:solidFill>
              <a:latin typeface="+mn-ea"/>
              <a:cs typeface="+mn-ea"/>
              <a:sym typeface="+mn-ea"/>
            </a:endParaRPr>
          </a:p>
        </p:txBody>
      </p:sp>
      <p:sp>
        <p:nvSpPr>
          <p:cNvPr id="21" name="圆角矩形 9"/>
          <p:cNvSpPr/>
          <p:nvPr>
            <p:custDataLst>
              <p:tags r:id="rId21"/>
            </p:custDataLst>
          </p:nvPr>
        </p:nvSpPr>
        <p:spPr>
          <a:xfrm>
            <a:off x="1659890" y="4618038"/>
            <a:ext cx="9525635" cy="707390"/>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mn-ea"/>
              <a:sym typeface="+mn-ea"/>
            </a:endParaRPr>
          </a:p>
        </p:txBody>
      </p:sp>
      <p:sp>
        <p:nvSpPr>
          <p:cNvPr id="22" name="圆角矩形 26"/>
          <p:cNvSpPr/>
          <p:nvPr>
            <p:custDataLst>
              <p:tags r:id="rId22"/>
            </p:custDataLst>
          </p:nvPr>
        </p:nvSpPr>
        <p:spPr>
          <a:xfrm flipH="1">
            <a:off x="1835150" y="4734243"/>
            <a:ext cx="1990090" cy="4749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00" b="1">
                <a:latin typeface="+mn-ea"/>
                <a:cs typeface="+mn-ea"/>
                <a:sym typeface="+mn-ea"/>
              </a:rPr>
              <a:t>系统观念</a:t>
            </a:r>
            <a:endParaRPr lang="zh-CN" altLang="en-US" sz="1600" b="1">
              <a:latin typeface="+mn-ea"/>
              <a:cs typeface="+mn-ea"/>
              <a:sym typeface="+mn-ea"/>
            </a:endParaRPr>
          </a:p>
        </p:txBody>
      </p:sp>
      <p:sp>
        <p:nvSpPr>
          <p:cNvPr id="36" name="矩形 35"/>
          <p:cNvSpPr/>
          <p:nvPr>
            <p:custDataLst>
              <p:tags r:id="rId23"/>
            </p:custDataLst>
          </p:nvPr>
        </p:nvSpPr>
        <p:spPr>
          <a:xfrm>
            <a:off x="4110355" y="4675823"/>
            <a:ext cx="6786890" cy="591185"/>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400">
                <a:solidFill>
                  <a:schemeClr val="tx1">
                    <a:lumMod val="85000"/>
                    <a:lumOff val="15000"/>
                  </a:schemeClr>
                </a:solidFill>
                <a:latin typeface="+mn-ea"/>
                <a:cs typeface="+mn-ea"/>
              </a:rPr>
              <a:t>基本思想和工作方法，体现了辩证唯物主义普遍联系的原理</a:t>
            </a:r>
            <a:endParaRPr lang="zh-CN" altLang="en-US" sz="1400">
              <a:solidFill>
                <a:schemeClr val="tx1">
                  <a:lumMod val="85000"/>
                  <a:lumOff val="15000"/>
                </a:schemeClr>
              </a:solidFill>
              <a:latin typeface="+mn-ea"/>
              <a:cs typeface="+mn-ea"/>
            </a:endParaRPr>
          </a:p>
        </p:txBody>
      </p:sp>
      <p:sp>
        <p:nvSpPr>
          <p:cNvPr id="23" name="序号"/>
          <p:cNvSpPr/>
          <p:nvPr>
            <p:custDataLst>
              <p:tags r:id="rId24"/>
            </p:custDataLst>
          </p:nvPr>
        </p:nvSpPr>
        <p:spPr>
          <a:xfrm>
            <a:off x="1010285" y="5468303"/>
            <a:ext cx="536400" cy="536400"/>
          </a:xfrm>
          <a:prstGeom prst="ellipse">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p>
            <a:pPr lvl="0" algn="ctr">
              <a:spcBef>
                <a:spcPct val="0"/>
              </a:spcBef>
              <a:spcAft>
                <a:spcPct val="0"/>
              </a:spcAft>
              <a:buClrTx/>
              <a:buSzTx/>
              <a:buFontTx/>
            </a:pPr>
            <a:r>
              <a:rPr lang="en-US" altLang="zh-CN">
                <a:solidFill>
                  <a:schemeClr val="tx1">
                    <a:lumMod val="75000"/>
                    <a:lumOff val="25000"/>
                  </a:schemeClr>
                </a:solidFill>
                <a:latin typeface="+mn-ea"/>
                <a:cs typeface="+mn-ea"/>
                <a:sym typeface="+mn-ea"/>
              </a:rPr>
              <a:t>6</a:t>
            </a:r>
            <a:endParaRPr lang="en-US" altLang="zh-CN">
              <a:solidFill>
                <a:schemeClr val="tx1">
                  <a:lumMod val="75000"/>
                  <a:lumOff val="25000"/>
                </a:schemeClr>
              </a:solidFill>
              <a:latin typeface="+mn-ea"/>
              <a:cs typeface="+mn-ea"/>
              <a:sym typeface="+mn-ea"/>
            </a:endParaRPr>
          </a:p>
        </p:txBody>
      </p:sp>
      <p:sp>
        <p:nvSpPr>
          <p:cNvPr id="24" name="圆角矩形 9"/>
          <p:cNvSpPr/>
          <p:nvPr>
            <p:custDataLst>
              <p:tags r:id="rId25"/>
            </p:custDataLst>
          </p:nvPr>
        </p:nvSpPr>
        <p:spPr>
          <a:xfrm>
            <a:off x="1659890" y="5407978"/>
            <a:ext cx="9525635" cy="707390"/>
          </a:xfrm>
          <a:prstGeom prst="roundRect">
            <a:avLst>
              <a:gd name="adj" fmla="val 50000"/>
            </a:avLst>
          </a:prstGeom>
          <a:solidFill>
            <a:schemeClr val="tx1">
              <a:lumMod val="75000"/>
              <a:lumOff val="25000"/>
              <a:alpha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latin typeface="+mn-ea"/>
              <a:sym typeface="+mn-ea"/>
            </a:endParaRPr>
          </a:p>
        </p:txBody>
      </p:sp>
      <p:sp>
        <p:nvSpPr>
          <p:cNvPr id="25" name="圆角矩形 33"/>
          <p:cNvSpPr/>
          <p:nvPr>
            <p:custDataLst>
              <p:tags r:id="rId26"/>
            </p:custDataLst>
          </p:nvPr>
        </p:nvSpPr>
        <p:spPr>
          <a:xfrm flipH="1">
            <a:off x="1835150" y="5524183"/>
            <a:ext cx="1990090" cy="4749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Autofit/>
          </a:bodyPr>
          <a:p>
            <a:pPr lvl="0" algn="ctr">
              <a:spcBef>
                <a:spcPct val="0"/>
              </a:spcBef>
              <a:spcAft>
                <a:spcPct val="0"/>
              </a:spcAft>
              <a:buClrTx/>
              <a:buSzTx/>
              <a:buFontTx/>
            </a:pPr>
            <a:r>
              <a:rPr lang="zh-CN" altLang="en-US" sz="1600" b="1" dirty="0">
                <a:latin typeface="+mn-ea"/>
                <a:cs typeface="+mn-ea"/>
                <a:sym typeface="+mn-ea"/>
              </a:rPr>
              <a:t>胸怀天下</a:t>
            </a:r>
            <a:endParaRPr lang="zh-CN" altLang="en-US" sz="1600" b="1" dirty="0">
              <a:latin typeface="+mn-ea"/>
              <a:cs typeface="+mn-ea"/>
              <a:sym typeface="+mn-ea"/>
            </a:endParaRPr>
          </a:p>
        </p:txBody>
      </p:sp>
      <p:sp>
        <p:nvSpPr>
          <p:cNvPr id="37" name="矩形 36"/>
          <p:cNvSpPr/>
          <p:nvPr>
            <p:custDataLst>
              <p:tags r:id="rId27"/>
            </p:custDataLst>
          </p:nvPr>
        </p:nvSpPr>
        <p:spPr>
          <a:xfrm>
            <a:off x="4110355" y="5465763"/>
            <a:ext cx="6786890" cy="591185"/>
          </a:xfrm>
          <a:prstGeom prst="rect">
            <a:avLst/>
          </a:prstGeom>
          <a:noFill/>
        </p:spPr>
        <p:txBody>
          <a:bodyPr wrap="square" lIns="0" tIns="0" rIns="0" bIns="0" rtlCol="0" anchor="ctr" anchorCtr="0">
            <a:noAutofit/>
          </a:bodyPr>
          <a:p>
            <a:pPr>
              <a:lnSpc>
                <a:spcPct val="150000"/>
              </a:lnSpc>
              <a:spcBef>
                <a:spcPct val="0"/>
              </a:spcBef>
              <a:spcAft>
                <a:spcPct val="0"/>
              </a:spcAft>
            </a:pPr>
            <a:r>
              <a:rPr lang="zh-CN" altLang="en-US" sz="1400">
                <a:solidFill>
                  <a:schemeClr val="tx1">
                    <a:lumMod val="85000"/>
                    <a:lumOff val="15000"/>
                  </a:schemeClr>
                </a:solidFill>
                <a:latin typeface="+mn-ea"/>
                <a:cs typeface="+mn-ea"/>
              </a:rPr>
              <a:t>中国共产党人的境界格局，体现了马克思主义追求人类进步和解放的崇高理想</a:t>
            </a:r>
            <a:endParaRPr lang="zh-CN" altLang="en-US" sz="1400">
              <a:solidFill>
                <a:schemeClr val="tx1">
                  <a:lumMod val="85000"/>
                  <a:lumOff val="15000"/>
                </a:schemeClr>
              </a:solidFill>
              <a:latin typeface="+mn-ea"/>
              <a:cs typeface="+mn-ea"/>
            </a:endParaRPr>
          </a:p>
        </p:txBody>
      </p:sp>
      <p:cxnSp>
        <p:nvCxnSpPr>
          <p:cNvPr id="27" name="直接连接符 26"/>
          <p:cNvCxnSpPr/>
          <p:nvPr>
            <p:custDataLst>
              <p:tags r:id="rId28"/>
            </p:custDataLst>
          </p:nvPr>
        </p:nvCxnSpPr>
        <p:spPr>
          <a:xfrm>
            <a:off x="1278890" y="2851468"/>
            <a:ext cx="0" cy="251888"/>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29"/>
            </p:custDataLst>
          </p:nvPr>
        </p:nvCxnSpPr>
        <p:spPr>
          <a:xfrm>
            <a:off x="1278890" y="3640138"/>
            <a:ext cx="0" cy="251888"/>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30"/>
            </p:custDataLst>
          </p:nvPr>
        </p:nvCxnSpPr>
        <p:spPr>
          <a:xfrm>
            <a:off x="1278890" y="4428173"/>
            <a:ext cx="0" cy="251888"/>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31"/>
            </p:custDataLst>
          </p:nvPr>
        </p:nvCxnSpPr>
        <p:spPr>
          <a:xfrm>
            <a:off x="1278890" y="5216843"/>
            <a:ext cx="0" cy="251890"/>
          </a:xfrm>
          <a:prstGeom prst="line">
            <a:avLst/>
          </a:prstGeom>
          <a:ln w="19050">
            <a:solidFill>
              <a:schemeClr val="tx1">
                <a:lumMod val="40000"/>
                <a:lumOff val="60000"/>
                <a:alpha val="20000"/>
              </a:schemeClr>
            </a:solidFill>
          </a:ln>
        </p:spPr>
        <p:style>
          <a:lnRef idx="1">
            <a:schemeClr val="accent1"/>
          </a:lnRef>
          <a:fillRef idx="0">
            <a:schemeClr val="accent1"/>
          </a:fillRef>
          <a:effectRef idx="0">
            <a:schemeClr val="accent1"/>
          </a:effectRef>
          <a:fontRef idx="minor">
            <a:schemeClr val="tx1"/>
          </a:fontRef>
        </p:style>
      </p:cxnSp>
      <p:sp>
        <p:nvSpPr>
          <p:cNvPr id="3" name="圆角矩形 2"/>
          <p:cNvSpPr/>
          <p:nvPr>
            <p:custDataLst>
              <p:tags r:id="rId32"/>
            </p:custDataLst>
          </p:nvPr>
        </p:nvSpPr>
        <p:spPr>
          <a:xfrm rot="2700000">
            <a:off x="772605" y="202565"/>
            <a:ext cx="1111437" cy="1111437"/>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4" name="圆角矩形 3"/>
          <p:cNvSpPr/>
          <p:nvPr>
            <p:custDataLst>
              <p:tags r:id="rId33"/>
            </p:custDataLst>
          </p:nvPr>
        </p:nvSpPr>
        <p:spPr>
          <a:xfrm rot="2700000">
            <a:off x="810174" y="216006"/>
            <a:ext cx="1042012" cy="1042012"/>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9" name="椭圆 8"/>
          <p:cNvSpPr/>
          <p:nvPr>
            <p:custDataLst>
              <p:tags r:id="rId34"/>
            </p:custDataLst>
          </p:nvPr>
        </p:nvSpPr>
        <p:spPr>
          <a:xfrm>
            <a:off x="3696048" y="683343"/>
            <a:ext cx="219103" cy="219103"/>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35" name="文本框 34"/>
          <p:cNvSpPr txBox="1"/>
          <p:nvPr>
            <p:custDataLst>
              <p:tags r:id="rId35"/>
            </p:custDataLst>
          </p:nvPr>
        </p:nvSpPr>
        <p:spPr>
          <a:xfrm>
            <a:off x="3937635" y="539750"/>
            <a:ext cx="5749925" cy="425450"/>
          </a:xfrm>
          <a:prstGeom prst="rect">
            <a:avLst/>
          </a:prstGeom>
          <a:noFill/>
        </p:spPr>
        <p:txBody>
          <a:bodyPr wrap="square" bIns="0" rtlCol="0"/>
          <a:p>
            <a:pPr algn="l"/>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世界观和方法论：</a:t>
            </a:r>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六个必须坚持</a:t>
            </a:r>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endPar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6" name="文本框 25"/>
          <p:cNvSpPr txBox="1"/>
          <p:nvPr>
            <p:custDataLst>
              <p:tags r:id="rId36"/>
            </p:custDataLst>
          </p:nvPr>
        </p:nvSpPr>
        <p:spPr>
          <a:xfrm>
            <a:off x="625475" y="400615"/>
            <a:ext cx="1411430" cy="738835"/>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08</a:t>
            </a:r>
            <a:endParaRPr lang="en-US" altLang="zh-CN" sz="4000" spc="300">
              <a:solidFill>
                <a:srgbClr val="FFFFFF"/>
              </a:solidFill>
              <a:uFillTx/>
              <a:latin typeface="思源黑体 CN Bold" panose="020B0800000000000000" charset="-122"/>
              <a:ea typeface="思源黑体 CN Bold" panose="020B08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8" name="文本框 17"/>
          <p:cNvSpPr txBox="1"/>
          <p:nvPr>
            <p:custDataLst>
              <p:tags r:id="rId2"/>
            </p:custDataLst>
          </p:nvPr>
        </p:nvSpPr>
        <p:spPr bwMode="auto">
          <a:xfrm>
            <a:off x="1298575" y="1268730"/>
            <a:ext cx="9210040" cy="3067050"/>
          </a:xfrm>
          <a:prstGeom prst="rect">
            <a:avLst/>
          </a:prstGeom>
          <a:noFill/>
        </p:spPr>
        <p:txBody>
          <a:bodyPr wrap="square">
            <a:noAutofit/>
          </a:bodyPr>
          <a:p>
            <a:pPr indent="457200" algn="just" fontAlgn="auto">
              <a:lnSpc>
                <a:spcPct val="150000"/>
              </a:lnSpc>
              <a:buClr>
                <a:srgbClr val="C80F19"/>
              </a:buClr>
              <a:buSzPct val="90000"/>
              <a:defRPr/>
            </a:pPr>
            <a:r>
              <a:rPr lang="zh-CN" sz="1600" dirty="0">
                <a:solidFill>
                  <a:schemeClr val="tx1"/>
                </a:solidFill>
                <a:latin typeface="楷体" panose="02010609060101010101" pitchFamily="49" charset="-122"/>
                <a:ea typeface="楷体" panose="02010609060101010101" pitchFamily="49" charset="-122"/>
              </a:rPr>
              <a:t>“十个明确</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十四个坚持</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十三个方面成就</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六个必须坚持</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内在贯通、有机统一，凝结着我们党认识世界、改造世界的宝贵经验和重大成果，体现了理论与实际相结合、认识论和方法论相统一的鲜明特色，共同构成了习近平新时代中国特色社会主义思想的科学体系。这一科学体系逻辑严密、内涵丰富、系统全面、博大精深，贯穿马克思主义哲学、马克思主义政治经济学、科学社会主义，贯通历史、现实和未来，贯通改革发展稳定、内政外交国防、治党治国治军等各领域，既坚持了老祖宗，又讲了很多新话，为丰富发展马克思主义作出了原创性贡献，为传承发展中华优秀传统文化作出了历史性贡献，为推动人类文明进步作出了世界性贡献。</a:t>
            </a:r>
            <a:endParaRPr lang="zh-CN" altLang="en-US" sz="1600" dirty="0">
              <a:solidFill>
                <a:schemeClr val="tx1"/>
              </a:solidFill>
              <a:latin typeface="楷体" panose="02010609060101010101" pitchFamily="49" charset="-122"/>
              <a:ea typeface="楷体" panose="02010609060101010101" pitchFamily="49" charset="-122"/>
            </a:endParaRPr>
          </a:p>
          <a:p>
            <a:pPr indent="0" algn="r" fontAlgn="auto">
              <a:lnSpc>
                <a:spcPct val="150000"/>
              </a:lnSpc>
              <a:spcBef>
                <a:spcPts val="1200"/>
              </a:spcBef>
              <a:buClr>
                <a:srgbClr val="C80F19"/>
              </a:buClr>
              <a:buSzPct val="90000"/>
              <a:defRPr/>
            </a:pPr>
            <a:r>
              <a:rPr lang="en-US" altLang="zh-CN" sz="1000" dirty="0">
                <a:solidFill>
                  <a:schemeClr val="tx1"/>
                </a:solidFill>
                <a:latin typeface="楷体" panose="02010609060101010101" pitchFamily="49" charset="-122"/>
                <a:ea typeface="楷体" panose="02010609060101010101" pitchFamily="49" charset="-122"/>
              </a:rPr>
              <a:t>——</a:t>
            </a:r>
            <a:r>
              <a:rPr lang="zh-CN" altLang="en-US" sz="1000" dirty="0">
                <a:solidFill>
                  <a:schemeClr val="tx1"/>
                </a:solidFill>
                <a:latin typeface="楷体" panose="02010609060101010101" pitchFamily="49" charset="-122"/>
                <a:ea typeface="楷体" panose="02010609060101010101" pitchFamily="49" charset="-122"/>
              </a:rPr>
              <a:t>《习近平新时代中国特色社会主义思想学习纲要（</a:t>
            </a:r>
            <a:r>
              <a:rPr lang="en-US" altLang="zh-CN" sz="1000" dirty="0">
                <a:solidFill>
                  <a:schemeClr val="tx1"/>
                </a:solidFill>
                <a:latin typeface="楷体" panose="02010609060101010101" pitchFamily="49" charset="-122"/>
                <a:ea typeface="楷体" panose="02010609060101010101" pitchFamily="49" charset="-122"/>
              </a:rPr>
              <a:t>2023</a:t>
            </a:r>
            <a:r>
              <a:rPr lang="zh-CN" altLang="en-US" sz="1000" dirty="0">
                <a:solidFill>
                  <a:schemeClr val="tx1"/>
                </a:solidFill>
                <a:latin typeface="楷体" panose="02010609060101010101" pitchFamily="49" charset="-122"/>
                <a:ea typeface="楷体" panose="02010609060101010101" pitchFamily="49" charset="-122"/>
              </a:rPr>
              <a:t>年版）》，第</a:t>
            </a:r>
            <a:r>
              <a:rPr lang="en-US" altLang="zh-CN" sz="1000" dirty="0">
                <a:solidFill>
                  <a:schemeClr val="tx1"/>
                </a:solidFill>
                <a:latin typeface="楷体" panose="02010609060101010101" pitchFamily="49" charset="-122"/>
                <a:ea typeface="楷体" panose="02010609060101010101" pitchFamily="49" charset="-122"/>
              </a:rPr>
              <a:t>12</a:t>
            </a:r>
            <a:r>
              <a:rPr lang="zh-CN" altLang="en-US" sz="1000" dirty="0">
                <a:solidFill>
                  <a:schemeClr val="tx1"/>
                </a:solidFill>
                <a:latin typeface="楷体" panose="02010609060101010101" pitchFamily="49" charset="-122"/>
                <a:ea typeface="楷体" panose="02010609060101010101" pitchFamily="49" charset="-122"/>
              </a:rPr>
              <a:t>页。</a:t>
            </a:r>
            <a:endParaRPr lang="zh-CN" altLang="en-US" sz="1000" dirty="0">
              <a:solidFill>
                <a:schemeClr val="tx1"/>
              </a:solidFill>
              <a:latin typeface="楷体" panose="02010609060101010101" pitchFamily="49" charset="-122"/>
              <a:ea typeface="楷体" panose="02010609060101010101" pitchFamily="49" charset="-122"/>
            </a:endParaRPr>
          </a:p>
        </p:txBody>
      </p:sp>
      <p:sp>
        <p:nvSpPr>
          <p:cNvPr id="19" name="矩形 18"/>
          <p:cNvSpPr/>
          <p:nvPr>
            <p:custDataLst>
              <p:tags r:id="rId3"/>
            </p:custDataLst>
          </p:nvPr>
        </p:nvSpPr>
        <p:spPr>
          <a:xfrm>
            <a:off x="1057275" y="836930"/>
            <a:ext cx="9843135" cy="371030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360490" y="274955"/>
            <a:ext cx="1111437" cy="1111437"/>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394884" y="309986"/>
            <a:ext cx="1042012" cy="1042012"/>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1761729" y="830992"/>
            <a:ext cx="1821611"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3476973" y="722078"/>
            <a:ext cx="219103" cy="219103"/>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213360" y="461575"/>
            <a:ext cx="1411430" cy="738835"/>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09</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18" name="文本框 17"/>
          <p:cNvSpPr txBox="1"/>
          <p:nvPr>
            <p:custDataLst>
              <p:tags r:id="rId7"/>
            </p:custDataLst>
          </p:nvPr>
        </p:nvSpPr>
        <p:spPr>
          <a:xfrm>
            <a:off x="3777602" y="461366"/>
            <a:ext cx="3297370" cy="343940"/>
          </a:xfrm>
          <a:prstGeom prst="rect">
            <a:avLst/>
          </a:prstGeom>
          <a:noFill/>
        </p:spPr>
        <p:txBody>
          <a:bodyPr wrap="square" bIns="0" rtlCol="0"/>
          <a:p>
            <a:pPr algn="l"/>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两个结合</a:t>
            </a:r>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endPar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1926590" y="1132205"/>
            <a:ext cx="9872980" cy="4823460"/>
          </a:xfrm>
          <a:prstGeom prst="rect">
            <a:avLst/>
          </a:prstGeom>
          <a:noFill/>
        </p:spPr>
        <p:txBody>
          <a:bodyPr wrap="square" rtlCol="0"/>
          <a:p>
            <a:pPr indent="0" algn="just" fontAlgn="auto">
              <a:lnSpc>
                <a:spcPct val="130000"/>
              </a:lnSpc>
              <a:spcAft>
                <a:spcPts val="600"/>
              </a:spcAft>
            </a:pPr>
            <a:r>
              <a:rPr lang="zh-CN" altLang="en-US" spc="150">
                <a:latin typeface="楷体" panose="02010609060101010101" pitchFamily="49" charset="-122"/>
                <a:ea typeface="楷体" panose="02010609060101010101" pitchFamily="49" charset="-122"/>
                <a:cs typeface="楷体" panose="02010609060101010101" pitchFamily="49" charset="-122"/>
              </a:rPr>
              <a:t>只有把马克思主义基本原理同中国具体实际相结合、同中华优秀传统文化相结合，坚持运用辩证唯物主义和历史唯物主义，才能正确回答时代和实践提出的重大问题，才能始终保持马克思主义的蓬勃生机和旺盛活力。</a:t>
            </a:r>
            <a:endParaRPr lang="zh-CN" altLang="en-US" spc="150">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1200"/>
              </a:spcAft>
            </a:pPr>
            <a:r>
              <a:rPr lang="zh-CN" altLang="en-US" sz="1400" spc="150">
                <a:latin typeface="楷体" panose="02010609060101010101" pitchFamily="49" charset="-122"/>
                <a:ea typeface="楷体" panose="02010609060101010101" pitchFamily="49" charset="-122"/>
                <a:cs typeface="楷体" panose="02010609060101010101" pitchFamily="49" charset="-122"/>
              </a:rPr>
              <a:t>必须同中国具体实际相结合。坚持以马克思主义为指导，是要运用其科学的世界观和方法论解决中国的问题，而不是要背诵和重复其具体结论和词句，更不能把马克思主义当成一成不变的教条。必须坚持解放思想、实事求是、与时俱进、求真务实，一切从实际出发，着眼解决新时代改革开放和社会主义现代化建设的实际问题，不断回答中国之问、世界之问、人民之问、时代之问，作出符合中国实际和时代要求的正确回答，得出符合客观规律的科学认识，形成与时俱进的理论成果，更好指导中国实践。</a:t>
            </a:r>
            <a:endParaRPr lang="zh-CN" altLang="en-US" sz="1400" spc="150">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1200"/>
              </a:spcAft>
            </a:pPr>
            <a:r>
              <a:rPr lang="zh-CN" altLang="en-US" sz="1400" spc="150">
                <a:latin typeface="楷体" panose="02010609060101010101" pitchFamily="49" charset="-122"/>
                <a:ea typeface="楷体" panose="02010609060101010101" pitchFamily="49" charset="-122"/>
                <a:cs typeface="楷体" panose="02010609060101010101" pitchFamily="49" charset="-122"/>
              </a:rPr>
              <a:t>必须同中华优秀传统文化相结合。只有植根本国、本民族历史文化沃土，马克思主义真理之树才能根深叶茂。</a:t>
            </a:r>
            <a:r>
              <a:rPr lang="zh-CN" altLang="en-US" sz="1400" b="1" spc="150">
                <a:solidFill>
                  <a:srgbClr val="C00000"/>
                </a:solidFill>
                <a:latin typeface="楷体" panose="02010609060101010101" pitchFamily="49" charset="-122"/>
                <a:ea typeface="楷体" panose="02010609060101010101" pitchFamily="49" charset="-122"/>
                <a:cs typeface="楷体" panose="02010609060101010101" pitchFamily="49" charset="-122"/>
              </a:rPr>
              <a:t>中华优秀传统文化源远流长、博大精深，是中华文明的智慧结晶，其中蕴含的天下为公、民为邦本、为政以德、革故鼎新、任人唯贤、天人合一、自强不息、厚德载物、讲信修睦、亲仁善邻等，是中国人民在长期生产生活中积累 的宇宙观、天下观、社会观、道德观的重要体现，同科学社会主义价值观主张具有高度契合性。</a:t>
            </a:r>
            <a:r>
              <a:rPr lang="zh-CN" altLang="en-US" sz="1400" spc="150">
                <a:latin typeface="楷体" panose="02010609060101010101" pitchFamily="49" charset="-122"/>
                <a:ea typeface="楷体" panose="02010609060101010101" pitchFamily="49" charset="-122"/>
                <a:cs typeface="楷体" panose="02010609060101010101" pitchFamily="49" charset="-122"/>
              </a:rPr>
              <a:t>必须坚定历史自信、文化自信，坚持古为今用、推陈出新，把马克思主义思想精髓同中华优秀传统文化精华贯通起来、同人民群众日用而不觉的共同价值观念融通起来，不断赋予科学理论鲜明的中国特色，不断夯实马克思主义中国化时代化的历史基础和群众基础，让马克思主义在中国牢牢扎根。</a:t>
            </a:r>
            <a:endParaRPr lang="zh-CN" altLang="en-US" sz="1400" spc="15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pic>
        <p:nvPicPr>
          <p:cNvPr id="3" name="图片 2"/>
          <p:cNvPicPr>
            <a:picLocks noChangeAspect="1"/>
          </p:cNvPicPr>
          <p:nvPr/>
        </p:nvPicPr>
        <p:blipFill>
          <a:blip r:embed="rId2"/>
          <a:stretch>
            <a:fillRect/>
          </a:stretch>
        </p:blipFill>
        <p:spPr>
          <a:xfrm>
            <a:off x="238760" y="1576070"/>
            <a:ext cx="4258945" cy="3549015"/>
          </a:xfrm>
          <a:prstGeom prst="rect">
            <a:avLst/>
          </a:prstGeom>
        </p:spPr>
      </p:pic>
      <p:sp>
        <p:nvSpPr>
          <p:cNvPr id="4" name="文本框 3"/>
          <p:cNvSpPr txBox="1"/>
          <p:nvPr>
            <p:custDataLst>
              <p:tags r:id="rId3"/>
            </p:custDataLst>
          </p:nvPr>
        </p:nvSpPr>
        <p:spPr>
          <a:xfrm>
            <a:off x="4750435" y="608965"/>
            <a:ext cx="6886575" cy="5336540"/>
          </a:xfrm>
          <a:prstGeom prst="rect">
            <a:avLst/>
          </a:prstGeom>
          <a:noFill/>
        </p:spPr>
        <p:txBody>
          <a:bodyPr wrap="square" rtlCol="0"/>
          <a:p>
            <a:pPr indent="0" algn="just" fontAlgn="auto">
              <a:lnSpc>
                <a:spcPct val="130000"/>
              </a:lnSpc>
              <a:spcAft>
                <a:spcPts val="600"/>
              </a:spcAft>
            </a:pPr>
            <a:r>
              <a:rPr lang="zh-CN" altLang="en-US" sz="1400" spc="150">
                <a:latin typeface="楷体" panose="02010609060101010101" pitchFamily="49" charset="-122"/>
                <a:ea typeface="楷体" panose="02010609060101010101" pitchFamily="49" charset="-122"/>
                <a:cs typeface="楷体" panose="02010609060101010101" pitchFamily="49" charset="-122"/>
              </a:rPr>
              <a:t>在五千多年中华文明深厚基础上开辟和发展中国特色社会主义，把马克思主义基本原理同中国具体实际、同中华优秀传统文化相结合是必由之路。这是我们在探索中国特色社会主义道路中得出的规律性的认识，是我们取得成功的最大法宝。</a:t>
            </a:r>
            <a:r>
              <a:rPr lang="zh-CN" altLang="en-US" sz="1400" b="1" spc="150">
                <a:solidFill>
                  <a:srgbClr val="C00000"/>
                </a:solidFill>
                <a:latin typeface="楷体" panose="02010609060101010101" pitchFamily="49" charset="-122"/>
                <a:ea typeface="楷体" panose="02010609060101010101" pitchFamily="49" charset="-122"/>
                <a:cs typeface="楷体" panose="02010609060101010101" pitchFamily="49" charset="-122"/>
              </a:rPr>
              <a:t>第一，“结合”的前提是彼此契合</a:t>
            </a:r>
            <a:r>
              <a:rPr lang="zh-CN" altLang="en-US" sz="1400" b="1" spc="150">
                <a:latin typeface="楷体" panose="02010609060101010101" pitchFamily="49" charset="-122"/>
                <a:ea typeface="楷体" panose="02010609060101010101" pitchFamily="49" charset="-122"/>
                <a:cs typeface="楷体" panose="02010609060101010101" pitchFamily="49" charset="-122"/>
              </a:rPr>
              <a:t>。</a:t>
            </a:r>
            <a:r>
              <a:rPr lang="zh-CN" altLang="en-US" sz="1400" spc="150">
                <a:latin typeface="楷体" panose="02010609060101010101" pitchFamily="49" charset="-122"/>
                <a:ea typeface="楷体" panose="02010609060101010101" pitchFamily="49" charset="-122"/>
                <a:cs typeface="楷体" panose="02010609060101010101" pitchFamily="49" charset="-122"/>
              </a:rPr>
              <a:t>马克思主义和中华优秀传统文化来源不同，但彼此存在高度的契合性。相互契合才能有机结合。</a:t>
            </a:r>
            <a:r>
              <a:rPr lang="zh-CN" altLang="en-US" sz="1400" b="1" spc="150">
                <a:solidFill>
                  <a:srgbClr val="C00000"/>
                </a:solidFill>
                <a:latin typeface="楷体" panose="02010609060101010101" pitchFamily="49" charset="-122"/>
                <a:ea typeface="楷体" panose="02010609060101010101" pitchFamily="49" charset="-122"/>
                <a:cs typeface="楷体" panose="02010609060101010101" pitchFamily="49" charset="-122"/>
              </a:rPr>
              <a:t>第二，“结合”的结果是互相成就</a:t>
            </a:r>
            <a:r>
              <a:rPr lang="zh-CN" altLang="en-US" sz="1400" spc="150">
                <a:latin typeface="楷体" panose="02010609060101010101" pitchFamily="49" charset="-122"/>
                <a:ea typeface="楷体" panose="02010609060101010101" pitchFamily="49" charset="-122"/>
                <a:cs typeface="楷体" panose="02010609060101010101" pitchFamily="49" charset="-122"/>
              </a:rPr>
              <a:t>，造就了一个有机统一的新的文化生命体，让马克思主义成为中国的，中华优秀传统文化成为现代的，让经由“结合”而形成的新文化成为中国式现代化的文化形态。</a:t>
            </a:r>
            <a:r>
              <a:rPr lang="zh-CN" altLang="en-US" sz="1400" b="1" spc="150">
                <a:solidFill>
                  <a:srgbClr val="C00000"/>
                </a:solidFill>
                <a:latin typeface="楷体" panose="02010609060101010101" pitchFamily="49" charset="-122"/>
                <a:ea typeface="楷体" panose="02010609060101010101" pitchFamily="49" charset="-122"/>
                <a:cs typeface="楷体" panose="02010609060101010101" pitchFamily="49" charset="-122"/>
              </a:rPr>
              <a:t>第三，“结合”筑牢了道路根基</a:t>
            </a:r>
            <a:r>
              <a:rPr lang="zh-CN" altLang="en-US" sz="1400" spc="150">
                <a:latin typeface="楷体" panose="02010609060101010101" pitchFamily="49" charset="-122"/>
                <a:ea typeface="楷体" panose="02010609060101010101" pitchFamily="49" charset="-122"/>
                <a:cs typeface="楷体" panose="02010609060101010101" pitchFamily="49" charset="-122"/>
              </a:rPr>
              <a:t>，让中国特色社会主义道路有了更加宏阔深远的历史纵深，拓展了中国特色社会主义道路的文化根基。中国式现代化赋予中华文明以现代力量，中华文明赋予中国式现代化以深厚底蕴。</a:t>
            </a:r>
            <a:r>
              <a:rPr lang="zh-CN" altLang="en-US" sz="1400" b="1" spc="150">
                <a:solidFill>
                  <a:srgbClr val="C00000"/>
                </a:solidFill>
                <a:latin typeface="楷体" panose="02010609060101010101" pitchFamily="49" charset="-122"/>
                <a:ea typeface="楷体" panose="02010609060101010101" pitchFamily="49" charset="-122"/>
                <a:cs typeface="楷体" panose="02010609060101010101" pitchFamily="49" charset="-122"/>
              </a:rPr>
              <a:t>第四，“结合”打开了创新空间</a:t>
            </a:r>
            <a:r>
              <a:rPr lang="zh-CN" altLang="en-US" sz="1400" spc="150">
                <a:latin typeface="楷体" panose="02010609060101010101" pitchFamily="49" charset="-122"/>
                <a:ea typeface="楷体" panose="02010609060101010101" pitchFamily="49" charset="-122"/>
                <a:cs typeface="楷体" panose="02010609060101010101" pitchFamily="49" charset="-122"/>
              </a:rPr>
              <a:t>，让我们掌握了思想和文化主动，并有力地作用于道路、理论和制度。更重要的是，“第二个结合”是又一次的思想解放，让我们能够在更广阔的文化空间中，充分运用中华优秀传统文化的宝贵资源，探索面向未来的理论和制度创新。</a:t>
            </a:r>
            <a:r>
              <a:rPr lang="zh-CN" altLang="en-US" sz="1400" b="1" spc="150">
                <a:solidFill>
                  <a:srgbClr val="C00000"/>
                </a:solidFill>
                <a:latin typeface="楷体" panose="02010609060101010101" pitchFamily="49" charset="-122"/>
                <a:ea typeface="楷体" panose="02010609060101010101" pitchFamily="49" charset="-122"/>
                <a:cs typeface="楷体" panose="02010609060101010101" pitchFamily="49" charset="-122"/>
              </a:rPr>
              <a:t>第五，“结合”巩固了文化主体性</a:t>
            </a:r>
            <a:r>
              <a:rPr lang="zh-CN" altLang="en-US" sz="1400" spc="150">
                <a:latin typeface="楷体" panose="02010609060101010101" pitchFamily="49" charset="-122"/>
                <a:ea typeface="楷体" panose="02010609060101010101" pitchFamily="49" charset="-122"/>
                <a:cs typeface="楷体" panose="02010609060101010101" pitchFamily="49" charset="-122"/>
              </a:rPr>
              <a:t>，创立新时代中国特色社会主义思想就是这一文化主体性的最有力体现。“第二个结合”，是我们党对马克思主义中国化时代化历史经验的深刻总结，是对中华文明发展规律的深刻把握，表明我们党对中国道路、理论、制度的认识达到了新高度，表明我们党的历史自信、文化自信达到了新高度，表明我们党在传承中华优秀传统文化中推进文化创新的自觉性达到了新高度。</a:t>
            </a:r>
            <a:endParaRPr lang="zh-CN" altLang="en-US" sz="1400" spc="15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360490" y="274955"/>
            <a:ext cx="1111437" cy="1111437"/>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394884" y="309986"/>
            <a:ext cx="1042012" cy="1042012"/>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1761729" y="830992"/>
            <a:ext cx="1821611"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3476973" y="722078"/>
            <a:ext cx="219103" cy="219103"/>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213360" y="461575"/>
            <a:ext cx="1411430" cy="738835"/>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10</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18" name="文本框 17"/>
          <p:cNvSpPr txBox="1"/>
          <p:nvPr>
            <p:custDataLst>
              <p:tags r:id="rId7"/>
            </p:custDataLst>
          </p:nvPr>
        </p:nvSpPr>
        <p:spPr>
          <a:xfrm>
            <a:off x="3777602" y="596621"/>
            <a:ext cx="3297370" cy="343940"/>
          </a:xfrm>
          <a:prstGeom prst="rect">
            <a:avLst/>
          </a:prstGeom>
          <a:noFill/>
        </p:spPr>
        <p:txBody>
          <a:bodyPr wrap="square" bIns="0" rtlCol="0"/>
          <a:p>
            <a:pPr algn="l"/>
            <a:r>
              <a:rPr 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历史地位</a:t>
            </a:r>
            <a:endParaRPr 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1926590" y="1132205"/>
            <a:ext cx="9872980" cy="5329555"/>
          </a:xfrm>
          <a:prstGeom prst="rect">
            <a:avLst/>
          </a:prstGeom>
          <a:noFill/>
        </p:spPr>
        <p:txBody>
          <a:bodyPr wrap="square" rtlCol="0"/>
          <a:p>
            <a:pPr indent="0" algn="just" fontAlgn="auto">
              <a:lnSpc>
                <a:spcPct val="130000"/>
              </a:lnSpc>
              <a:spcAft>
                <a:spcPts val="600"/>
              </a:spcAft>
            </a:pPr>
            <a:r>
              <a:rPr lang="zh-CN" altLang="en-US" spc="150">
                <a:latin typeface="楷体" panose="02010609060101010101" pitchFamily="49" charset="-122"/>
                <a:ea typeface="楷体" panose="02010609060101010101" pitchFamily="49" charset="-122"/>
                <a:cs typeface="楷体" panose="02010609060101010101" pitchFamily="49" charset="-122"/>
              </a:rPr>
              <a:t>习近平新时代中国特色社会主义思想是当代中国马克思主义、二十一世纪马克思主义，是中华文化和中国精神的时代精华，实现了马克思主义中国化时代化新的飞跃。</a:t>
            </a:r>
            <a:endParaRPr lang="zh-CN" altLang="en-US" spc="150">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spc="150">
                <a:latin typeface="楷体" panose="02010609060101010101" pitchFamily="49" charset="-122"/>
                <a:ea typeface="楷体" panose="02010609060101010101" pitchFamily="49" charset="-122"/>
                <a:cs typeface="楷体" panose="02010609060101010101" pitchFamily="49" charset="-122"/>
              </a:rPr>
              <a:t>既一以贯之坚持马克思主义，在当代中国、在二十一世纪的世界高高举起了马克思主义的光辉旗帜，又与时俱进发展马克思主义，在当代中国、在二十一世纪的世界开辟了马克思主义的崭新境界，展现了强大的真理力量，增强了马克思主义的生命力、说服力。</a:t>
            </a:r>
            <a:endParaRPr lang="zh-CN" altLang="en-US" sz="1400" spc="150">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spc="150">
                <a:solidFill>
                  <a:srgbClr val="C00000"/>
                </a:solidFill>
                <a:latin typeface="楷体" panose="02010609060101010101" pitchFamily="49" charset="-122"/>
                <a:ea typeface="楷体" panose="02010609060101010101" pitchFamily="49" charset="-122"/>
                <a:cs typeface="楷体" panose="02010609060101010101" pitchFamily="49" charset="-122"/>
              </a:rPr>
              <a:t>在马克思主义哲学方面，</a:t>
            </a:r>
            <a:r>
              <a:rPr lang="zh-CN" altLang="en-US" sz="1400" spc="150">
                <a:latin typeface="楷体" panose="02010609060101010101" pitchFamily="49" charset="-122"/>
                <a:ea typeface="楷体" panose="02010609060101010101" pitchFamily="49" charset="-122"/>
                <a:cs typeface="楷体" panose="02010609060101010101" pitchFamily="49" charset="-122"/>
              </a:rPr>
              <a:t>提出人与自然是和谐共生的生命共同体，绿水青山就是金山银山，是对马克思主义自然观的新发展；提出新时代我国社会主要矛盾发生变化，是对马克思主义社会矛盾学说的新发展；强调要提高科学思维能力，要坚持系统观念，要强化问题导向等，是对马克思主义认识论的新发展；强调坚持以人民为中心，是对唯物史观的新发展；等等。集中体现在“六个必须坚持”的世界观和方法论上。</a:t>
            </a:r>
            <a:endParaRPr lang="zh-CN" altLang="en-US" sz="1400" spc="150">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spc="150">
                <a:solidFill>
                  <a:srgbClr val="C00000"/>
                </a:solidFill>
                <a:latin typeface="楷体" panose="02010609060101010101" pitchFamily="49" charset="-122"/>
                <a:ea typeface="楷体" panose="02010609060101010101" pitchFamily="49" charset="-122"/>
                <a:cs typeface="楷体" panose="02010609060101010101" pitchFamily="49" charset="-122"/>
              </a:rPr>
              <a:t>在马克思主义政治经济学方面</a:t>
            </a:r>
            <a:r>
              <a:rPr lang="zh-CN" altLang="en-US" sz="1400" spc="150">
                <a:latin typeface="楷体" panose="02010609060101010101" pitchFamily="49" charset="-122"/>
                <a:ea typeface="楷体" panose="02010609060101010101" pitchFamily="49" charset="-122"/>
                <a:cs typeface="楷体" panose="02010609060101010101" pitchFamily="49" charset="-122"/>
              </a:rPr>
              <a:t>，提出坚持和完善社会主义基本经济制度，使市场在资源配置中起决定性作用和更好发挥政府作用等思想，提出把握新发展阶段，贯彻新发展理念，加快构建新发展格局，推动高质量发展，</a:t>
            </a:r>
            <a:r>
              <a:rPr lang="zh-CN" altLang="en-US" sz="1400" b="1" spc="150">
                <a:solidFill>
                  <a:srgbClr val="C00000"/>
                </a:solidFill>
                <a:latin typeface="楷体" panose="02010609060101010101" pitchFamily="49" charset="-122"/>
                <a:ea typeface="楷体" panose="02010609060101010101" pitchFamily="49" charset="-122"/>
                <a:cs typeface="楷体" panose="02010609060101010101" pitchFamily="49" charset="-122"/>
              </a:rPr>
              <a:t>发展新质生产力</a:t>
            </a:r>
            <a:r>
              <a:rPr lang="zh-CN" altLang="en-US" sz="1400" spc="150">
                <a:latin typeface="楷体" panose="02010609060101010101" pitchFamily="49" charset="-122"/>
                <a:ea typeface="楷体" panose="02010609060101010101" pitchFamily="49" charset="-122"/>
                <a:cs typeface="楷体" panose="02010609060101010101" pitchFamily="49" charset="-122"/>
              </a:rPr>
              <a:t>，是对马克思主义经济学说的新发展；等等。</a:t>
            </a:r>
            <a:endParaRPr lang="zh-CN" altLang="en-US" sz="1400" spc="150">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spc="150">
                <a:solidFill>
                  <a:srgbClr val="C00000"/>
                </a:solidFill>
                <a:latin typeface="楷体" panose="02010609060101010101" pitchFamily="49" charset="-122"/>
                <a:ea typeface="楷体" panose="02010609060101010101" pitchFamily="49" charset="-122"/>
                <a:cs typeface="楷体" panose="02010609060101010101" pitchFamily="49" charset="-122"/>
              </a:rPr>
              <a:t>在科学社会主义方面</a:t>
            </a:r>
            <a:r>
              <a:rPr lang="zh-CN" altLang="en-US" sz="1400" spc="150">
                <a:latin typeface="楷体" panose="02010609060101010101" pitchFamily="49" charset="-122"/>
                <a:ea typeface="楷体" panose="02010609060101010101" pitchFamily="49" charset="-122"/>
                <a:cs typeface="楷体" panose="02010609060101010101" pitchFamily="49" charset="-122"/>
              </a:rPr>
              <a:t>，提出中国式现代化的中国特色、本质要求、重大原则等，进一步丰富发展了马克思主义现代化理论；提出坚持和加强党的全面领导、推进党的自我革命、解决大党独有难题的思想，是对马克思主义建党学说的新发展；提出坚持和完善中国特色社会主义制度、推进国家治理体系和治理能力现代化的思想，是对马克思主义国家学说的新发展；提出构建人类命运共同体的思想，是对马克思主义世界历史理论的新发展；等等。</a:t>
            </a:r>
            <a:endParaRPr lang="zh-CN" altLang="en-US" sz="1400" spc="15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5887085" cy="705485"/>
          </a:xfrm>
          <a:prstGeom prst="rect">
            <a:avLst/>
          </a:prstGeom>
          <a:noFill/>
          <a:ln>
            <a:noFill/>
            <a:prstDash val="sysDash"/>
          </a:ln>
        </p:spPr>
        <p:txBody>
          <a:bodyPr wrap="square" rtlCol="0" anchor="ctr" anchorCtr="0">
            <a:normAutofit fontScale="50000"/>
          </a:bodyPr>
          <a:p>
            <a:r>
              <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rPr>
              <a:t>专题二：新时代坚持和发展中国特色社会主义</a:t>
            </a:r>
            <a:endPar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3"/>
            </p:custDataLst>
          </p:nvPr>
        </p:nvSpPr>
        <p:spPr bwMode="auto">
          <a:xfrm>
            <a:off x="1298575" y="1844675"/>
            <a:ext cx="9406255" cy="3067050"/>
          </a:xfrm>
          <a:prstGeom prst="rect">
            <a:avLst/>
          </a:prstGeom>
          <a:noFill/>
        </p:spPr>
        <p:txBody>
          <a:bodyPr wrap="square">
            <a:noAutofit/>
          </a:bodyPr>
          <a:p>
            <a:pPr indent="457200" algn="just" fontAlgn="auto">
              <a:lnSpc>
                <a:spcPct val="150000"/>
              </a:lnSpc>
              <a:buClr>
                <a:srgbClr val="C80F19"/>
              </a:buClr>
              <a:buSzPct val="90000"/>
              <a:defRPr/>
            </a:pPr>
            <a:r>
              <a:rPr sz="1600" dirty="0">
                <a:solidFill>
                  <a:schemeClr val="tx1"/>
                </a:solidFill>
                <a:latin typeface="楷体" panose="02010609060101010101" pitchFamily="49" charset="-122"/>
                <a:ea typeface="楷体" panose="02010609060101010101" pitchFamily="49" charset="-122"/>
              </a:rPr>
              <a:t>中国特色社会主义是近代以来中国社会发展的必然选择，是历史和人民的选择。</a:t>
            </a:r>
            <a:endParaRPr sz="1600" dirty="0">
              <a:solidFill>
                <a:schemeClr val="tx1"/>
              </a:solidFill>
              <a:latin typeface="楷体" panose="02010609060101010101" pitchFamily="49" charset="-122"/>
              <a:ea typeface="楷体" panose="02010609060101010101" pitchFamily="49" charset="-122"/>
            </a:endParaRPr>
          </a:p>
          <a:p>
            <a:pPr indent="457200" algn="just" fontAlgn="auto">
              <a:lnSpc>
                <a:spcPct val="150000"/>
              </a:lnSpc>
              <a:buClr>
                <a:srgbClr val="C80F19"/>
              </a:buClr>
              <a:buSzPct val="90000"/>
              <a:defRPr/>
            </a:pPr>
            <a:r>
              <a:rPr sz="1600" dirty="0">
                <a:solidFill>
                  <a:schemeClr val="tx1"/>
                </a:solidFill>
                <a:latin typeface="楷体" panose="02010609060101010101" pitchFamily="49" charset="-122"/>
                <a:ea typeface="楷体" panose="02010609060101010101" pitchFamily="49" charset="-122"/>
              </a:rPr>
              <a:t>中国特色社会主义是社会主义而不是其他什么主义，既坚持了科学社会主义基本原则，又根据时代条件赋予了其鲜明的中国特色。我国社会主要矛盾已经转化为人民日益增长的美好生活需要和不平衡不充分的发展之间的矛盾，这是判断中国特色社会主义进入新时代的基本依据。</a:t>
            </a:r>
            <a:endParaRPr sz="1600" dirty="0">
              <a:solidFill>
                <a:schemeClr val="tx1"/>
              </a:solidFill>
              <a:latin typeface="楷体" panose="02010609060101010101" pitchFamily="49" charset="-122"/>
              <a:ea typeface="楷体" panose="02010609060101010101" pitchFamily="49" charset="-122"/>
            </a:endParaRPr>
          </a:p>
          <a:p>
            <a:pPr indent="457200" algn="just" fontAlgn="auto">
              <a:lnSpc>
                <a:spcPct val="150000"/>
              </a:lnSpc>
              <a:buClr>
                <a:srgbClr val="C80F19"/>
              </a:buClr>
              <a:buSzPct val="90000"/>
              <a:defRPr/>
            </a:pPr>
            <a:r>
              <a:rPr sz="1600" dirty="0">
                <a:solidFill>
                  <a:schemeClr val="tx1"/>
                </a:solidFill>
                <a:latin typeface="楷体" panose="02010609060101010101" pitchFamily="49" charset="-122"/>
                <a:ea typeface="楷体" panose="02010609060101010101" pitchFamily="49" charset="-122"/>
              </a:rPr>
              <a:t>新时代坚持和发展中国特色社会主义，要更加自觉地坚定道路自信、理论自信、制度自信、文化自信，全面贯彻党的基本理论、基本路线、基本方略，统筹推进“五位一体”总体布局，协调推进“四个全面”战略布局，推动中国特色社会主义事业不断开拓前进。</a:t>
            </a:r>
            <a:endParaRPr sz="1600" dirty="0">
              <a:solidFill>
                <a:schemeClr val="tx1"/>
              </a:solidFill>
              <a:latin typeface="楷体" panose="02010609060101010101" pitchFamily="49" charset="-122"/>
              <a:ea typeface="楷体" panose="02010609060101010101" pitchFamily="49" charset="-122"/>
            </a:endParaRPr>
          </a:p>
        </p:txBody>
      </p:sp>
      <p:sp>
        <p:nvSpPr>
          <p:cNvPr id="19" name="矩形 18"/>
          <p:cNvSpPr/>
          <p:nvPr>
            <p:custDataLst>
              <p:tags r:id="rId4"/>
            </p:custDataLst>
          </p:nvPr>
        </p:nvSpPr>
        <p:spPr>
          <a:xfrm>
            <a:off x="1057275" y="1412875"/>
            <a:ext cx="9843135" cy="371030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normAutofit fontScale="50000"/>
          </a:bodyPr>
          <a:p>
            <a:r>
              <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rPr>
              <a:t>专题三：以中国式现代化全面推进中华民族伟大复兴</a:t>
            </a:r>
            <a:endPar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3"/>
            </p:custDataLst>
          </p:nvPr>
        </p:nvSpPr>
        <p:spPr bwMode="auto">
          <a:xfrm>
            <a:off x="1201420" y="1628775"/>
            <a:ext cx="9406255" cy="3892550"/>
          </a:xfrm>
          <a:prstGeom prst="rect">
            <a:avLst/>
          </a:prstGeom>
          <a:noFill/>
        </p:spPr>
        <p:txBody>
          <a:bodyPr wrap="square">
            <a:noAutofit/>
          </a:bodyPr>
          <a:p>
            <a:pPr indent="457200" algn="just" fontAlgn="auto">
              <a:lnSpc>
                <a:spcPct val="150000"/>
              </a:lnSpc>
            </a:pPr>
            <a:r>
              <a:rPr lang="zh-CN" altLang="en-US" sz="16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实现中华民族伟大复兴，是中华民族近代以来最伟大的梦想。为了实现民族复兴的中国梦，我们确立了“两个一百年”的奋斗目标。新时代党团结带领人民全面建成小康社会，使中华民族伟大复兴向前迈出新的一大步。党擘画的</a:t>
            </a:r>
            <a:r>
              <a:rPr lang="zh-CN" altLang="en-US" sz="1600" b="1" dirty="0">
                <a:solidFill>
                  <a:srgbClr val="C00000"/>
                </a:solidFill>
                <a:latin typeface="华文中宋" panose="02010600040101010101" charset="-122"/>
                <a:ea typeface="华文中宋" panose="02010600040101010101" charset="-122"/>
                <a:cs typeface="华文中宋" panose="02010600040101010101" charset="-122"/>
                <a:sym typeface="+mn-ea"/>
              </a:rPr>
              <a:t>全面建成社会主义现代化强国的宏伟蓝图</a:t>
            </a:r>
            <a:r>
              <a:rPr lang="zh-CN" altLang="en-US" sz="16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，明确了到本世纪中叶把我国建成富强民主文明和谐美丽的社会主义现代化强国。</a:t>
            </a:r>
            <a:r>
              <a:rPr lang="zh-CN" altLang="en-US" sz="1600" b="1" dirty="0">
                <a:solidFill>
                  <a:srgbClr val="C00000"/>
                </a:solidFill>
                <a:latin typeface="华文中宋" panose="02010600040101010101" charset="-122"/>
                <a:ea typeface="华文中宋" panose="02010600040101010101" charset="-122"/>
                <a:cs typeface="华文中宋" panose="02010600040101010101" charset="-122"/>
                <a:sym typeface="+mn-ea"/>
              </a:rPr>
              <a:t>中国式现代化是强国建设、民族复兴的康庄大道，既有各国现代化的共同特征，更有基于自己国情的中国特色</a:t>
            </a:r>
            <a:r>
              <a:rPr lang="zh-CN" altLang="en-US" sz="16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a:t>
            </a:r>
            <a:r>
              <a:rPr lang="zh-CN" altLang="en-US" sz="1600" b="1" dirty="0">
                <a:solidFill>
                  <a:srgbClr val="C00000"/>
                </a:solidFill>
                <a:latin typeface="华文中宋" panose="02010600040101010101" charset="-122"/>
                <a:ea typeface="华文中宋" panose="02010600040101010101" charset="-122"/>
                <a:cs typeface="华文中宋" panose="02010600040101010101" charset="-122"/>
                <a:sym typeface="+mn-ea"/>
              </a:rPr>
              <a:t>中国式现代化创造了人类文明新形态，为人类实现现代化提供了新的选择</a:t>
            </a:r>
            <a:r>
              <a:rPr lang="zh-CN" altLang="en-US" sz="16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a:t>
            </a:r>
            <a:r>
              <a:rPr lang="zh-CN" altLang="en-US" sz="1600" b="1" dirty="0">
                <a:solidFill>
                  <a:srgbClr val="C00000"/>
                </a:solidFill>
                <a:latin typeface="华文中宋" panose="02010600040101010101" charset="-122"/>
                <a:ea typeface="华文中宋" panose="02010600040101010101" charset="-122"/>
                <a:cs typeface="华文中宋" panose="02010600040101010101" charset="-122"/>
                <a:sym typeface="+mn-ea"/>
              </a:rPr>
              <a:t>必须牢牢把握五条重大原则</a:t>
            </a:r>
            <a:r>
              <a:rPr lang="zh-CN" altLang="en-US" sz="16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rPr>
              <a:t>，正确处理六个方面的重大关系，以中国式现代化全面推进中华民族伟大复兴。</a:t>
            </a:r>
            <a:endParaRPr lang="zh-CN" altLang="en-US" sz="16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endParaRPr lang="zh-CN" altLang="en-US" sz="1600" dirty="0">
              <a:solidFill>
                <a:schemeClr val="tx1">
                  <a:lumMod val="95000"/>
                  <a:lumOff val="5000"/>
                </a:schemeClr>
              </a:solidFill>
              <a:latin typeface="华文中宋" panose="02010600040101010101" charset="-122"/>
              <a:ea typeface="华文中宋" panose="02010600040101010101" charset="-122"/>
              <a:cs typeface="华文中宋" panose="02010600040101010101" charset="-122"/>
              <a:sym typeface="+mn-ea"/>
            </a:endParaRPr>
          </a:p>
          <a:p>
            <a:pPr marL="285750" indent="-285750" algn="just" fontAlgn="auto">
              <a:lnSpc>
                <a:spcPct val="150000"/>
              </a:lnSpc>
              <a:spcBef>
                <a:spcPts val="800"/>
              </a:spcBef>
              <a:buFont typeface="Wingdings" panose="05000000000000000000" charset="0"/>
              <a:buChar char="n"/>
            </a:pPr>
            <a:r>
              <a:rPr lang="zh-CN" altLang="en-US" sz="1600" b="1" dirty="0">
                <a:latin typeface="华文中宋" panose="02010600040101010101" charset="-122"/>
                <a:ea typeface="华文中宋" panose="02010600040101010101" charset="-122"/>
                <a:cs typeface="华文中宋" panose="02010600040101010101" charset="-122"/>
                <a:sym typeface="+mn-ea"/>
              </a:rPr>
              <a:t>习近平：《中国式现代化是强国建设、民族复兴的康庄大道》，《求是》2023年第16期。</a:t>
            </a:r>
            <a:endParaRPr lang="zh-CN" altLang="en-US" sz="1600" b="1" dirty="0">
              <a:latin typeface="华文中宋" panose="02010600040101010101" charset="-122"/>
              <a:ea typeface="华文中宋" panose="02010600040101010101" charset="-122"/>
              <a:cs typeface="华文中宋" panose="02010600040101010101" charset="-122"/>
              <a:sym typeface="+mn-ea"/>
            </a:endParaRPr>
          </a:p>
          <a:p>
            <a:pPr marL="285750" indent="-285750" algn="just" fontAlgn="auto">
              <a:lnSpc>
                <a:spcPct val="150000"/>
              </a:lnSpc>
              <a:spcBef>
                <a:spcPts val="800"/>
              </a:spcBef>
              <a:buFont typeface="Wingdings" panose="05000000000000000000" charset="0"/>
              <a:buChar char="n"/>
            </a:pPr>
            <a:r>
              <a:rPr lang="zh-CN" altLang="en-US" sz="1600" b="1" dirty="0">
                <a:latin typeface="华文中宋" panose="02010600040101010101" charset="-122"/>
                <a:ea typeface="华文中宋" panose="02010600040101010101" charset="-122"/>
                <a:cs typeface="华文中宋" panose="02010600040101010101" charset="-122"/>
                <a:sym typeface="+mn-ea"/>
              </a:rPr>
              <a:t>《习近平在学习贯彻党的二十大精神研讨班开班式上发表重要讲话强调 正确理解和大力推进中国式现代化》，《人民日报》2023年2月8日。</a:t>
            </a:r>
            <a:endParaRPr lang="zh-CN" altLang="en-US" sz="1600" b="1" dirty="0">
              <a:solidFill>
                <a:schemeClr val="tx1"/>
              </a:solidFill>
              <a:latin typeface="华文中宋" panose="02010600040101010101" charset="-122"/>
              <a:ea typeface="华文中宋" panose="02010600040101010101" charset="-122"/>
              <a:cs typeface="华文中宋" panose="02010600040101010101" charset="-122"/>
              <a:sym typeface="+mn-ea"/>
            </a:endParaRPr>
          </a:p>
          <a:p>
            <a:pPr algn="r">
              <a:lnSpc>
                <a:spcPct val="150000"/>
              </a:lnSpc>
              <a:spcBef>
                <a:spcPts val="800"/>
              </a:spcBef>
            </a:pPr>
            <a:endParaRPr lang="zh-CN" altLang="en-US" sz="1600" b="1" dirty="0">
              <a:solidFill>
                <a:schemeClr val="tx1"/>
              </a:solidFill>
              <a:latin typeface="华文中宋" panose="02010600040101010101" charset="-122"/>
              <a:ea typeface="华文中宋" panose="02010600040101010101" charset="-122"/>
              <a:cs typeface="华文中宋" panose="02010600040101010101" charset="-122"/>
              <a:sym typeface="+mn-ea"/>
            </a:endParaRPr>
          </a:p>
        </p:txBody>
      </p:sp>
      <p:sp>
        <p:nvSpPr>
          <p:cNvPr id="19" name="矩形 18"/>
          <p:cNvSpPr/>
          <p:nvPr>
            <p:custDataLst>
              <p:tags r:id="rId4"/>
            </p:custDataLst>
          </p:nvPr>
        </p:nvSpPr>
        <p:spPr>
          <a:xfrm>
            <a:off x="1057275" y="1412875"/>
            <a:ext cx="9843135" cy="448881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8" name="文本框 17"/>
          <p:cNvSpPr txBox="1"/>
          <p:nvPr>
            <p:custDataLst>
              <p:tags r:id="rId2"/>
            </p:custDataLst>
          </p:nvPr>
        </p:nvSpPr>
        <p:spPr bwMode="auto">
          <a:xfrm>
            <a:off x="1628775" y="1125220"/>
            <a:ext cx="8937625" cy="3489960"/>
          </a:xfrm>
          <a:prstGeom prst="rect">
            <a:avLst/>
          </a:prstGeom>
          <a:noFill/>
        </p:spPr>
        <p:txBody>
          <a:bodyPr wrap="square">
            <a:noAutofit/>
          </a:bodyPr>
          <a:p>
            <a:pPr indent="0" algn="l" fontAlgn="auto">
              <a:lnSpc>
                <a:spcPct val="150000"/>
              </a:lnSpc>
              <a:spcBef>
                <a:spcPts val="600"/>
              </a:spcBef>
              <a:spcAft>
                <a:spcPts val="1200"/>
              </a:spcAft>
            </a:pPr>
            <a:r>
              <a:rPr lang="zh-CN" sz="2000" b="1" dirty="0">
                <a:solidFill>
                  <a:schemeClr val="tx1">
                    <a:lumMod val="85000"/>
                    <a:lumOff val="15000"/>
                  </a:schemeClr>
                </a:solidFill>
                <a:latin typeface="楷体" panose="02010609060101010101" pitchFamily="49" charset="-122"/>
                <a:ea typeface="楷体" panose="02010609060101010101" pitchFamily="49" charset="-122"/>
                <a:sym typeface="+mn-ea"/>
              </a:rPr>
              <a:t>新时代成功推进和拓展了中国式现代化：</a:t>
            </a:r>
            <a:endParaRPr lang="zh-CN" altLang="en-US" sz="1600" b="1" dirty="0">
              <a:latin typeface="楷体" panose="02010609060101010101" pitchFamily="49" charset="-122"/>
              <a:ea typeface="楷体" panose="02010609060101010101" pitchFamily="49" charset="-122"/>
              <a:sym typeface="+mn-ea"/>
            </a:endParaRPr>
          </a:p>
          <a:p>
            <a:pPr marL="400050" indent="-400050" algn="just" fontAlgn="auto">
              <a:lnSpc>
                <a:spcPct val="150000"/>
              </a:lnSpc>
              <a:spcBef>
                <a:spcPts val="800"/>
              </a:spcBef>
              <a:buFont typeface="+mj-lt"/>
              <a:buAutoNum type="romanUcPeriod"/>
            </a:pPr>
            <a:r>
              <a:rPr lang="zh-CN" altLang="en-US" sz="1600" dirty="0">
                <a:latin typeface="华文中宋" panose="02010600040101010101" charset="-122"/>
                <a:ea typeface="华文中宋" panose="02010600040101010101" charset="-122"/>
                <a:cs typeface="华文中宋" panose="02010600040101010101" charset="-122"/>
                <a:sym typeface="+mn-ea"/>
              </a:rPr>
              <a:t>创立习近平新时代中国特色社会主义思想，为中国式现代化提供根本遵循</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marL="400050" indent="-400050" algn="just" fontAlgn="auto">
              <a:lnSpc>
                <a:spcPct val="150000"/>
              </a:lnSpc>
              <a:spcBef>
                <a:spcPts val="800"/>
              </a:spcBef>
              <a:buFont typeface="+mj-lt"/>
              <a:buAutoNum type="romanUcPeriod"/>
            </a:pPr>
            <a:r>
              <a:rPr lang="zh-CN" altLang="en-US" sz="1600" dirty="0">
                <a:latin typeface="华文中宋" panose="02010600040101010101" charset="-122"/>
                <a:ea typeface="华文中宋" panose="02010600040101010101" charset="-122"/>
                <a:cs typeface="华文中宋" panose="02010600040101010101" charset="-122"/>
                <a:sym typeface="+mn-ea"/>
              </a:rPr>
              <a:t>构建中国式现代化的理论体系，使中国式现代化更加清晰、更加科学、更加可感可行</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marL="400050" indent="-400050" algn="just" fontAlgn="auto">
              <a:lnSpc>
                <a:spcPct val="150000"/>
              </a:lnSpc>
              <a:spcBef>
                <a:spcPts val="800"/>
              </a:spcBef>
              <a:buFont typeface="+mj-lt"/>
              <a:buAutoNum type="romanUcPeriod"/>
            </a:pPr>
            <a:r>
              <a:rPr lang="zh-CN" altLang="en-US" sz="1600" dirty="0">
                <a:latin typeface="华文中宋" panose="02010600040101010101" charset="-122"/>
                <a:ea typeface="华文中宋" panose="02010600040101010101" charset="-122"/>
                <a:cs typeface="华文中宋" panose="02010600040101010101" charset="-122"/>
                <a:sym typeface="+mn-ea"/>
              </a:rPr>
              <a:t>确立推进中国式现代化的战略规划和总体部署，为中国式现代化提供坚实战略支撑</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marL="400050" indent="-400050" algn="just" fontAlgn="auto">
              <a:lnSpc>
                <a:spcPct val="150000"/>
              </a:lnSpc>
              <a:spcBef>
                <a:spcPts val="800"/>
              </a:spcBef>
              <a:buFont typeface="+mj-lt"/>
              <a:buAutoNum type="romanUcPeriod"/>
            </a:pPr>
            <a:r>
              <a:rPr lang="zh-CN" altLang="en-US" sz="1600" dirty="0">
                <a:latin typeface="华文中宋" panose="02010600040101010101" charset="-122"/>
                <a:ea typeface="华文中宋" panose="02010600040101010101" charset="-122"/>
                <a:cs typeface="华文中宋" panose="02010600040101010101" charset="-122"/>
                <a:sym typeface="+mn-ea"/>
              </a:rPr>
              <a:t>推动党和国家事业取得历史性成就、发生历史性变革，为中国式现代化提供更为完善的制度保证、更为坚实的物质基础、更为主动的精神力量</a:t>
            </a: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indent="0" algn="just" fontAlgn="auto">
              <a:lnSpc>
                <a:spcPct val="150000"/>
              </a:lnSpc>
              <a:spcBef>
                <a:spcPts val="800"/>
              </a:spcBef>
              <a:buFont typeface="+mj-lt"/>
              <a:buNone/>
            </a:pPr>
            <a:endParaRPr lang="zh-CN" altLang="en-US" sz="1600" dirty="0">
              <a:latin typeface="华文中宋" panose="02010600040101010101" charset="-122"/>
              <a:ea typeface="华文中宋" panose="02010600040101010101" charset="-122"/>
              <a:cs typeface="华文中宋" panose="02010600040101010101" charset="-122"/>
              <a:sym typeface="+mn-ea"/>
            </a:endParaRPr>
          </a:p>
          <a:p>
            <a:pPr indent="0" algn="just" fontAlgn="auto">
              <a:lnSpc>
                <a:spcPct val="150000"/>
              </a:lnSpc>
              <a:spcBef>
                <a:spcPts val="800"/>
              </a:spcBef>
              <a:buFont typeface="+mj-lt"/>
              <a:buNone/>
            </a:pPr>
            <a:endParaRPr lang="zh-CN" altLang="en-US" sz="1600" dirty="0">
              <a:latin typeface="华文中宋" panose="02010600040101010101" charset="-122"/>
              <a:ea typeface="华文中宋" panose="02010600040101010101" charset="-122"/>
              <a:cs typeface="华文中宋" panose="02010600040101010101" charset="-122"/>
              <a:sym typeface="+mn-ea"/>
            </a:endParaRPr>
          </a:p>
        </p:txBody>
      </p:sp>
      <p:sp>
        <p:nvSpPr>
          <p:cNvPr id="19" name="矩形 18"/>
          <p:cNvSpPr/>
          <p:nvPr>
            <p:custDataLst>
              <p:tags r:id="rId3"/>
            </p:custDataLst>
          </p:nvPr>
        </p:nvSpPr>
        <p:spPr>
          <a:xfrm>
            <a:off x="1129030" y="765175"/>
            <a:ext cx="9843135" cy="362077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5" name="大线"/>
          <p:cNvSpPr/>
          <p:nvPr>
            <p:custDataLst>
              <p:tags r:id="rId2"/>
            </p:custDataLst>
          </p:nvPr>
        </p:nvSpPr>
        <p:spPr bwMode="auto">
          <a:xfrm>
            <a:off x="1262090" y="1993559"/>
            <a:ext cx="895293" cy="600535"/>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1">
                <a:lumMod val="75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 name="小线"/>
          <p:cNvSpPr/>
          <p:nvPr>
            <p:custDataLst>
              <p:tags r:id="rId3"/>
            </p:custDataLst>
          </p:nvPr>
        </p:nvSpPr>
        <p:spPr bwMode="auto">
          <a:xfrm>
            <a:off x="864029" y="1719462"/>
            <a:ext cx="1689349" cy="1133579"/>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1">
                <a:lumMod val="40000"/>
                <a:lumOff val="6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10" name="下"/>
          <p:cNvSpPr/>
          <p:nvPr>
            <p:custDataLst>
              <p:tags r:id="rId4"/>
            </p:custDataLst>
          </p:nvPr>
        </p:nvSpPr>
        <p:spPr bwMode="auto">
          <a:xfrm>
            <a:off x="1086475" y="1587234"/>
            <a:ext cx="1242391" cy="831934"/>
          </a:xfrm>
          <a:custGeom>
            <a:avLst/>
            <a:gdLst/>
            <a:ahLst/>
            <a:cxnLst>
              <a:cxn ang="0">
                <a:pos x="645" y="997"/>
              </a:cxn>
              <a:cxn ang="0">
                <a:pos x="1293" y="498"/>
              </a:cxn>
              <a:cxn ang="0">
                <a:pos x="645" y="0"/>
              </a:cxn>
              <a:cxn ang="0">
                <a:pos x="0" y="498"/>
              </a:cxn>
              <a:cxn ang="0">
                <a:pos x="645" y="997"/>
              </a:cxn>
              <a:cxn ang="0">
                <a:pos x="645" y="997"/>
              </a:cxn>
            </a:cxnLst>
            <a:rect l="0" t="0" r="r" b="b"/>
            <a:pathLst>
              <a:path w="3235" h="2166">
                <a:moveTo>
                  <a:pt x="1613" y="0"/>
                </a:moveTo>
                <a:lnTo>
                  <a:pt x="3141" y="1021"/>
                </a:lnTo>
                <a:lnTo>
                  <a:pt x="3235" y="1021"/>
                </a:lnTo>
                <a:lnTo>
                  <a:pt x="3235" y="1080"/>
                </a:lnTo>
                <a:lnTo>
                  <a:pt x="3229" y="1080"/>
                </a:lnTo>
                <a:lnTo>
                  <a:pt x="3233" y="1082"/>
                </a:lnTo>
                <a:lnTo>
                  <a:pt x="1613" y="2166"/>
                </a:lnTo>
                <a:lnTo>
                  <a:pt x="0" y="1082"/>
                </a:lnTo>
                <a:lnTo>
                  <a:pt x="6" y="1078"/>
                </a:lnTo>
                <a:lnTo>
                  <a:pt x="6" y="1021"/>
                </a:lnTo>
                <a:lnTo>
                  <a:pt x="92" y="1021"/>
                </a:lnTo>
                <a:lnTo>
                  <a:pt x="1613" y="0"/>
                </a:lnTo>
                <a:close/>
              </a:path>
            </a:pathLst>
          </a:custGeom>
          <a:solidFill>
            <a:schemeClr val="accent1">
              <a:lumMod val="75000"/>
            </a:schemeClr>
          </a:solidFill>
          <a:ln w="9525">
            <a:noFill/>
            <a:round/>
          </a:ln>
          <a:effectLst>
            <a:outerShdw blurRad="317500" dist="127000" dir="5400000" algn="t" rotWithShape="0">
              <a:schemeClr val="accent1">
                <a:lumMod val="60000"/>
                <a:lumOff val="40000"/>
                <a:alpha val="70000"/>
              </a:schemeClr>
            </a:outerShdw>
          </a:effectLst>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11" name="下"/>
          <p:cNvSpPr/>
          <p:nvPr>
            <p:custDataLst>
              <p:tags r:id="rId5"/>
            </p:custDataLst>
          </p:nvPr>
        </p:nvSpPr>
        <p:spPr bwMode="auto">
          <a:xfrm>
            <a:off x="1086475" y="1563130"/>
            <a:ext cx="1241702" cy="831934"/>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gradFill>
            <a:gsLst>
              <a:gs pos="0">
                <a:schemeClr val="accent1">
                  <a:lumMod val="90000"/>
                  <a:lumOff val="10000"/>
                </a:schemeClr>
              </a:gs>
              <a:gs pos="70000">
                <a:schemeClr val="accent1"/>
              </a:gs>
            </a:gsLst>
            <a:lin ang="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155" name="右"/>
          <p:cNvSpPr/>
          <p:nvPr>
            <p:custDataLst>
              <p:tags r:id="rId6"/>
            </p:custDataLst>
          </p:nvPr>
        </p:nvSpPr>
        <p:spPr bwMode="auto">
          <a:xfrm>
            <a:off x="1706982" y="912321"/>
            <a:ext cx="622573" cy="1067465"/>
          </a:xfrm>
          <a:custGeom>
            <a:avLst/>
            <a:gdLst/>
            <a:ahLst/>
            <a:cxnLst>
              <a:cxn ang="0">
                <a:pos x="648" y="498"/>
              </a:cxn>
              <a:cxn ang="0">
                <a:pos x="648" y="1278"/>
              </a:cxn>
              <a:cxn ang="0">
                <a:pos x="3" y="784"/>
              </a:cxn>
              <a:cxn ang="0">
                <a:pos x="0" y="0"/>
              </a:cxn>
              <a:cxn ang="0">
                <a:pos x="648" y="498"/>
              </a:cxn>
              <a:cxn ang="0">
                <a:pos x="648" y="498"/>
              </a:cxn>
            </a:cxnLst>
            <a:rect l="0" t="0" r="r" b="b"/>
            <a:pathLst>
              <a:path w="648" h="1278">
                <a:moveTo>
                  <a:pt x="648" y="498"/>
                </a:moveTo>
                <a:lnTo>
                  <a:pt x="648" y="1278"/>
                </a:lnTo>
                <a:lnTo>
                  <a:pt x="3" y="784"/>
                </a:lnTo>
                <a:lnTo>
                  <a:pt x="0" y="0"/>
                </a:lnTo>
                <a:lnTo>
                  <a:pt x="648" y="498"/>
                </a:lnTo>
                <a:lnTo>
                  <a:pt x="648" y="498"/>
                </a:lnTo>
                <a:close/>
              </a:path>
            </a:pathLst>
          </a:custGeom>
          <a:gradFill>
            <a:gsLst>
              <a:gs pos="0">
                <a:schemeClr val="accent1">
                  <a:lumMod val="60000"/>
                  <a:lumOff val="40000"/>
                </a:schemeClr>
              </a:gs>
              <a:gs pos="70000">
                <a:schemeClr val="accent1">
                  <a:lumMod val="80000"/>
                  <a:lumOff val="20000"/>
                </a:schemeClr>
              </a:gs>
            </a:gsLst>
            <a:lin ang="13500000" scaled="0"/>
          </a:gradFill>
          <a:ln w="12700" cmpd="sng">
            <a:noFill/>
            <a:prstDash val="solid"/>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167" name="左"/>
          <p:cNvSpPr/>
          <p:nvPr>
            <p:custDataLst>
              <p:tags r:id="rId7"/>
            </p:custDataLst>
          </p:nvPr>
        </p:nvSpPr>
        <p:spPr bwMode="auto">
          <a:xfrm>
            <a:off x="1089230" y="913698"/>
            <a:ext cx="617752" cy="1067465"/>
          </a:xfrm>
          <a:custGeom>
            <a:avLst/>
            <a:gdLst/>
            <a:ahLst/>
            <a:cxnLst>
              <a:cxn ang="0">
                <a:pos x="0" y="496"/>
              </a:cxn>
              <a:cxn ang="0">
                <a:pos x="0" y="1278"/>
              </a:cxn>
              <a:cxn ang="0">
                <a:pos x="642" y="784"/>
              </a:cxn>
              <a:cxn ang="0">
                <a:pos x="644" y="0"/>
              </a:cxn>
              <a:cxn ang="0">
                <a:pos x="0" y="496"/>
              </a:cxn>
              <a:cxn ang="0">
                <a:pos x="0" y="496"/>
              </a:cxn>
            </a:cxnLst>
            <a:rect l="0" t="0" r="r" b="b"/>
            <a:pathLst>
              <a:path w="644" h="1278">
                <a:moveTo>
                  <a:pt x="0" y="496"/>
                </a:moveTo>
                <a:lnTo>
                  <a:pt x="0" y="1278"/>
                </a:lnTo>
                <a:lnTo>
                  <a:pt x="642" y="784"/>
                </a:lnTo>
                <a:lnTo>
                  <a:pt x="644" y="0"/>
                </a:lnTo>
                <a:lnTo>
                  <a:pt x="0" y="496"/>
                </a:lnTo>
                <a:lnTo>
                  <a:pt x="0" y="496"/>
                </a:lnTo>
                <a:close/>
              </a:path>
            </a:pathLst>
          </a:custGeom>
          <a:gradFill>
            <a:gsLst>
              <a:gs pos="0">
                <a:schemeClr val="accent1">
                  <a:lumMod val="60000"/>
                  <a:lumOff val="40000"/>
                </a:schemeClr>
              </a:gs>
              <a:gs pos="70000">
                <a:schemeClr val="accent1">
                  <a:lumMod val="80000"/>
                  <a:lumOff val="20000"/>
                </a:schemeClr>
              </a:gs>
            </a:gsLst>
            <a:lin ang="189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14" name="矩形 13"/>
          <p:cNvSpPr/>
          <p:nvPr>
            <p:custDataLst>
              <p:tags r:id="rId8"/>
            </p:custDataLst>
          </p:nvPr>
        </p:nvSpPr>
        <p:spPr>
          <a:xfrm>
            <a:off x="590550" y="2899410"/>
            <a:ext cx="2066290" cy="1032510"/>
          </a:xfrm>
          <a:prstGeom prst="rect">
            <a:avLst/>
          </a:prstGeom>
          <a:noFill/>
        </p:spPr>
        <p:txBody>
          <a:bodyPr wrap="square" lIns="0" tIns="0" rIns="0" bIns="0" rtlCol="0" anchor="ctr" anchorCtr="0">
            <a:noAutofit/>
          </a:bodyPr>
          <a:p>
            <a:pPr algn="ctr">
              <a:spcBef>
                <a:spcPct val="0"/>
              </a:spcBef>
              <a:spcAft>
                <a:spcPct val="0"/>
              </a:spcAft>
            </a:pPr>
            <a:r>
              <a:rPr lang="zh-CN" altLang="en-US" sz="2000" b="1">
                <a:solidFill>
                  <a:schemeClr val="accent1"/>
                </a:solidFill>
                <a:latin typeface="+mn-ea"/>
                <a:cs typeface="+mn-ea"/>
              </a:rPr>
              <a:t>中国式现代化是中国共产党领导的社会主义现代化</a:t>
            </a:r>
            <a:endParaRPr lang="zh-CN" altLang="en-US" sz="2000" b="1">
              <a:solidFill>
                <a:schemeClr val="accent1"/>
              </a:solidFill>
              <a:latin typeface="+mn-ea"/>
              <a:cs typeface="+mn-ea"/>
            </a:endParaRPr>
          </a:p>
        </p:txBody>
      </p:sp>
      <p:sp>
        <p:nvSpPr>
          <p:cNvPr id="15" name="前左"/>
          <p:cNvSpPr/>
          <p:nvPr>
            <p:custDataLst>
              <p:tags r:id="rId9"/>
            </p:custDataLst>
          </p:nvPr>
        </p:nvSpPr>
        <p:spPr bwMode="auto">
          <a:xfrm>
            <a:off x="1086475" y="1315892"/>
            <a:ext cx="622573" cy="1072974"/>
          </a:xfrm>
          <a:custGeom>
            <a:avLst/>
            <a:gdLst/>
            <a:ahLst/>
            <a:cxnLst>
              <a:cxn ang="0">
                <a:pos x="645" y="1278"/>
              </a:cxn>
              <a:cxn ang="0">
                <a:pos x="645" y="499"/>
              </a:cxn>
              <a:cxn ang="0">
                <a:pos x="0" y="0"/>
              </a:cxn>
              <a:cxn ang="0">
                <a:pos x="3" y="780"/>
              </a:cxn>
              <a:cxn ang="0">
                <a:pos x="645" y="1278"/>
              </a:cxn>
              <a:cxn ang="0">
                <a:pos x="645" y="1278"/>
              </a:cxn>
            </a:cxnLst>
            <a:rect l="0" t="0" r="r" b="b"/>
            <a:pathLst>
              <a:path w="645" h="1278">
                <a:moveTo>
                  <a:pt x="645" y="1278"/>
                </a:moveTo>
                <a:lnTo>
                  <a:pt x="645" y="499"/>
                </a:lnTo>
                <a:lnTo>
                  <a:pt x="0" y="0"/>
                </a:lnTo>
                <a:lnTo>
                  <a:pt x="3" y="780"/>
                </a:lnTo>
                <a:lnTo>
                  <a:pt x="645" y="1278"/>
                </a:lnTo>
                <a:lnTo>
                  <a:pt x="645" y="1278"/>
                </a:lnTo>
                <a:close/>
              </a:path>
            </a:pathLst>
          </a:custGeom>
          <a:noFill/>
          <a:ln w="1270">
            <a:solidFill>
              <a:schemeClr val="accent1">
                <a:lumMod val="20000"/>
                <a:lumOff val="80000"/>
                <a:alpha val="2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16" name="前右"/>
          <p:cNvSpPr/>
          <p:nvPr>
            <p:custDataLst>
              <p:tags r:id="rId10"/>
            </p:custDataLst>
          </p:nvPr>
        </p:nvSpPr>
        <p:spPr bwMode="auto">
          <a:xfrm>
            <a:off x="1709048" y="1315892"/>
            <a:ext cx="625328" cy="1072974"/>
          </a:xfrm>
          <a:custGeom>
            <a:avLst/>
            <a:gdLst/>
            <a:ahLst/>
            <a:cxnLst>
              <a:cxn ang="0">
                <a:pos x="648" y="0"/>
              </a:cxn>
              <a:cxn ang="0">
                <a:pos x="648" y="780"/>
              </a:cxn>
              <a:cxn ang="0">
                <a:pos x="0" y="1278"/>
              </a:cxn>
              <a:cxn ang="0">
                <a:pos x="0" y="499"/>
              </a:cxn>
              <a:cxn ang="0">
                <a:pos x="648" y="0"/>
              </a:cxn>
              <a:cxn ang="0">
                <a:pos x="648" y="0"/>
              </a:cxn>
            </a:cxnLst>
            <a:rect l="0" t="0" r="r" b="b"/>
            <a:pathLst>
              <a:path w="648" h="1278">
                <a:moveTo>
                  <a:pt x="648" y="0"/>
                </a:moveTo>
                <a:lnTo>
                  <a:pt x="648" y="780"/>
                </a:lnTo>
                <a:lnTo>
                  <a:pt x="0" y="1278"/>
                </a:lnTo>
                <a:lnTo>
                  <a:pt x="0" y="499"/>
                </a:lnTo>
                <a:lnTo>
                  <a:pt x="648" y="0"/>
                </a:lnTo>
                <a:lnTo>
                  <a:pt x="648" y="0"/>
                </a:lnTo>
                <a:close/>
              </a:path>
            </a:pathLst>
          </a:custGeom>
          <a:noFill/>
          <a:ln w="1270">
            <a:solidFill>
              <a:schemeClr val="accent1">
                <a:lumMod val="20000"/>
                <a:lumOff val="80000"/>
                <a:alpha val="2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17" name="上"/>
          <p:cNvSpPr/>
          <p:nvPr>
            <p:custDataLst>
              <p:tags r:id="rId11"/>
            </p:custDataLst>
          </p:nvPr>
        </p:nvSpPr>
        <p:spPr bwMode="auto">
          <a:xfrm>
            <a:off x="1086475" y="897859"/>
            <a:ext cx="1247901" cy="837443"/>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1270">
            <a:solidFill>
              <a:schemeClr val="accent1">
                <a:lumMod val="20000"/>
                <a:lumOff val="80000"/>
                <a:alpha val="20000"/>
              </a:schemeClr>
            </a:solidFill>
            <a:round/>
          </a:ln>
        </p:spPr>
        <p:txBody>
          <a:bodyPr vert="horz" wrap="square" lIns="91440" tIns="45720" rIns="91440" bIns="45720" numCol="1" anchor="t" anchorCtr="0" compatLnSpc="1"/>
          <a:p>
            <a:endParaRPr lang="zh-CN" altLang="en-US"/>
          </a:p>
        </p:txBody>
      </p:sp>
      <p:sp>
        <p:nvSpPr>
          <p:cNvPr id="18" name="任意多边形: 形状 59"/>
          <p:cNvSpPr/>
          <p:nvPr>
            <p:custDataLst>
              <p:tags r:id="rId12"/>
            </p:custDataLst>
          </p:nvPr>
        </p:nvSpPr>
        <p:spPr>
          <a:xfrm>
            <a:off x="1468007" y="1373053"/>
            <a:ext cx="486213" cy="566157"/>
          </a:xfrm>
          <a:custGeom>
            <a:avLst/>
            <a:gdLst>
              <a:gd name="connsiteX0" fmla="*/ 411551 w 710150"/>
              <a:gd name="connsiteY0" fmla="*/ 228639 h 308610"/>
              <a:gd name="connsiteX1" fmla="*/ 298832 w 710150"/>
              <a:gd name="connsiteY1" fmla="*/ 228639 h 308610"/>
              <a:gd name="connsiteX2" fmla="*/ 242469 w 710150"/>
              <a:gd name="connsiteY2" fmla="*/ 171489 h 308610"/>
              <a:gd name="connsiteX3" fmla="*/ 242469 w 710150"/>
              <a:gd name="connsiteY3" fmla="*/ 57188 h 308610"/>
              <a:gd name="connsiteX4" fmla="*/ 298832 w 710150"/>
              <a:gd name="connsiteY4" fmla="*/ 38 h 308610"/>
              <a:gd name="connsiteX5" fmla="*/ 411551 w 710150"/>
              <a:gd name="connsiteY5" fmla="*/ 38 h 308610"/>
              <a:gd name="connsiteX6" fmla="*/ 467914 w 710150"/>
              <a:gd name="connsiteY6" fmla="*/ 57188 h 308610"/>
              <a:gd name="connsiteX7" fmla="*/ 467914 w 710150"/>
              <a:gd name="connsiteY7" fmla="*/ 171489 h 308610"/>
              <a:gd name="connsiteX8" fmla="*/ 411551 w 710150"/>
              <a:gd name="connsiteY8" fmla="*/ 228639 h 308610"/>
              <a:gd name="connsiteX9" fmla="*/ 56478 w 710150"/>
              <a:gd name="connsiteY9" fmla="*/ 291504 h 308610"/>
              <a:gd name="connsiteX10" fmla="*/ 17025 w 710150"/>
              <a:gd name="connsiteY10" fmla="*/ 251499 h 308610"/>
              <a:gd name="connsiteX11" fmla="*/ 17025 w 710150"/>
              <a:gd name="connsiteY11" fmla="*/ 171489 h 308610"/>
              <a:gd name="connsiteX12" fmla="*/ 95930 w 710150"/>
              <a:gd name="connsiteY12" fmla="*/ 171489 h 308610"/>
              <a:gd name="connsiteX13" fmla="*/ 135383 w 710150"/>
              <a:gd name="connsiteY13" fmla="*/ 211494 h 308610"/>
              <a:gd name="connsiteX14" fmla="*/ 135383 w 710150"/>
              <a:gd name="connsiteY14" fmla="*/ 291504 h 308610"/>
              <a:gd name="connsiteX15" fmla="*/ 56478 w 710150"/>
              <a:gd name="connsiteY15" fmla="*/ 291504 h 308610"/>
              <a:gd name="connsiteX16" fmla="*/ 575000 w 710150"/>
              <a:gd name="connsiteY16" fmla="*/ 211494 h 308610"/>
              <a:gd name="connsiteX17" fmla="*/ 614454 w 710150"/>
              <a:gd name="connsiteY17" fmla="*/ 171489 h 308610"/>
              <a:gd name="connsiteX18" fmla="*/ 693360 w 710150"/>
              <a:gd name="connsiteY18" fmla="*/ 171489 h 308610"/>
              <a:gd name="connsiteX19" fmla="*/ 693360 w 710150"/>
              <a:gd name="connsiteY19" fmla="*/ 251499 h 308610"/>
              <a:gd name="connsiteX20" fmla="*/ 653907 w 710150"/>
              <a:gd name="connsiteY20" fmla="*/ 291504 h 308610"/>
              <a:gd name="connsiteX21" fmla="*/ 575000 w 710150"/>
              <a:gd name="connsiteY21" fmla="*/ 291504 h 308610"/>
              <a:gd name="connsiteX22" fmla="*/ 575000 w 710150"/>
              <a:gd name="connsiteY22" fmla="*/ 211494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06" h="822">
                <a:moveTo>
                  <a:pt x="355" y="257"/>
                </a:moveTo>
                <a:cubicBezTo>
                  <a:pt x="325" y="257"/>
                  <a:pt x="305" y="278"/>
                  <a:pt x="305" y="309"/>
                </a:cubicBezTo>
                <a:lnTo>
                  <a:pt x="305" y="463"/>
                </a:lnTo>
                <a:cubicBezTo>
                  <a:pt x="305" y="493"/>
                  <a:pt x="325" y="514"/>
                  <a:pt x="355" y="514"/>
                </a:cubicBezTo>
                <a:lnTo>
                  <a:pt x="508" y="514"/>
                </a:lnTo>
                <a:cubicBezTo>
                  <a:pt x="538" y="514"/>
                  <a:pt x="559" y="493"/>
                  <a:pt x="559" y="463"/>
                </a:cubicBezTo>
                <a:cubicBezTo>
                  <a:pt x="559" y="432"/>
                  <a:pt x="538" y="411"/>
                  <a:pt x="508" y="411"/>
                </a:cubicBezTo>
                <a:lnTo>
                  <a:pt x="406" y="411"/>
                </a:lnTo>
                <a:lnTo>
                  <a:pt x="406" y="309"/>
                </a:lnTo>
                <a:cubicBezTo>
                  <a:pt x="406" y="278"/>
                  <a:pt x="386" y="257"/>
                  <a:pt x="355" y="257"/>
                </a:cubicBezTo>
                <a:close/>
                <a:moveTo>
                  <a:pt x="302" y="0"/>
                </a:moveTo>
                <a:lnTo>
                  <a:pt x="404" y="0"/>
                </a:lnTo>
                <a:cubicBezTo>
                  <a:pt x="434" y="0"/>
                  <a:pt x="455" y="21"/>
                  <a:pt x="455" y="51"/>
                </a:cubicBezTo>
                <a:lnTo>
                  <a:pt x="455" y="116"/>
                </a:lnTo>
                <a:lnTo>
                  <a:pt x="458" y="116"/>
                </a:lnTo>
                <a:cubicBezTo>
                  <a:pt x="477" y="122"/>
                  <a:pt x="496" y="129"/>
                  <a:pt x="513" y="139"/>
                </a:cubicBezTo>
                <a:cubicBezTo>
                  <a:pt x="529" y="148"/>
                  <a:pt x="546" y="158"/>
                  <a:pt x="561" y="170"/>
                </a:cubicBezTo>
                <a:lnTo>
                  <a:pt x="567" y="174"/>
                </a:lnTo>
                <a:lnTo>
                  <a:pt x="587" y="154"/>
                </a:lnTo>
                <a:cubicBezTo>
                  <a:pt x="607" y="133"/>
                  <a:pt x="637" y="133"/>
                  <a:pt x="658" y="154"/>
                </a:cubicBezTo>
                <a:cubicBezTo>
                  <a:pt x="678" y="174"/>
                  <a:pt x="678" y="205"/>
                  <a:pt x="658" y="226"/>
                </a:cubicBezTo>
                <a:lnTo>
                  <a:pt x="638" y="245"/>
                </a:lnTo>
                <a:lnTo>
                  <a:pt x="642" y="250"/>
                </a:lnTo>
                <a:cubicBezTo>
                  <a:pt x="653" y="265"/>
                  <a:pt x="663" y="282"/>
                  <a:pt x="670" y="298"/>
                </a:cubicBezTo>
                <a:cubicBezTo>
                  <a:pt x="696" y="350"/>
                  <a:pt x="706" y="401"/>
                  <a:pt x="706" y="457"/>
                </a:cubicBezTo>
                <a:cubicBezTo>
                  <a:pt x="711" y="663"/>
                  <a:pt x="554" y="822"/>
                  <a:pt x="355" y="822"/>
                </a:cubicBezTo>
                <a:cubicBezTo>
                  <a:pt x="157" y="822"/>
                  <a:pt x="0" y="663"/>
                  <a:pt x="0" y="463"/>
                </a:cubicBezTo>
                <a:cubicBezTo>
                  <a:pt x="0" y="387"/>
                  <a:pt x="22" y="318"/>
                  <a:pt x="60" y="261"/>
                </a:cubicBezTo>
                <a:lnTo>
                  <a:pt x="70" y="247"/>
                </a:lnTo>
                <a:lnTo>
                  <a:pt x="48" y="226"/>
                </a:lnTo>
                <a:cubicBezTo>
                  <a:pt x="28" y="205"/>
                  <a:pt x="28" y="174"/>
                  <a:pt x="48" y="154"/>
                </a:cubicBezTo>
                <a:cubicBezTo>
                  <a:pt x="69" y="133"/>
                  <a:pt x="99" y="133"/>
                  <a:pt x="119" y="154"/>
                </a:cubicBezTo>
                <a:lnTo>
                  <a:pt x="140" y="175"/>
                </a:lnTo>
                <a:lnTo>
                  <a:pt x="142" y="174"/>
                </a:lnTo>
                <a:cubicBezTo>
                  <a:pt x="174" y="150"/>
                  <a:pt x="210" y="131"/>
                  <a:pt x="249" y="119"/>
                </a:cubicBezTo>
                <a:lnTo>
                  <a:pt x="251" y="118"/>
                </a:lnTo>
                <a:lnTo>
                  <a:pt x="251" y="51"/>
                </a:lnTo>
                <a:cubicBezTo>
                  <a:pt x="251" y="21"/>
                  <a:pt x="272" y="0"/>
                  <a:pt x="302" y="0"/>
                </a:cubicBezTo>
                <a:close/>
              </a:path>
            </a:pathLst>
          </a:custGeom>
          <a:solidFill>
            <a:srgbClr val="FFFFFF"/>
          </a:solidFill>
          <a:ln w="32658" cap="flat">
            <a:noFill/>
            <a:prstDash val="solid"/>
            <a:miter/>
          </a:ln>
        </p:spPr>
        <p:txBody>
          <a:bodyPr wrap="square" rtlCol="0" anchor="ctr">
            <a:noAutofit/>
          </a:bodyPr>
          <a:p>
            <a:endParaRPr lang="zh-CN" altLang="en-US"/>
          </a:p>
        </p:txBody>
      </p:sp>
      <p:sp>
        <p:nvSpPr>
          <p:cNvPr id="42" name="大线"/>
          <p:cNvSpPr/>
          <p:nvPr>
            <p:custDataLst>
              <p:tags r:id="rId13"/>
            </p:custDataLst>
          </p:nvPr>
        </p:nvSpPr>
        <p:spPr bwMode="auto">
          <a:xfrm>
            <a:off x="3452803" y="1968078"/>
            <a:ext cx="895982" cy="600535"/>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2">
                <a:lumMod val="75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43" name="小线"/>
          <p:cNvSpPr/>
          <p:nvPr>
            <p:custDataLst>
              <p:tags r:id="rId14"/>
            </p:custDataLst>
          </p:nvPr>
        </p:nvSpPr>
        <p:spPr bwMode="auto">
          <a:xfrm>
            <a:off x="3054742" y="1693981"/>
            <a:ext cx="1689349" cy="1133579"/>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2">
                <a:lumMod val="40000"/>
                <a:lumOff val="6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44" name="下"/>
          <p:cNvSpPr/>
          <p:nvPr>
            <p:custDataLst>
              <p:tags r:id="rId15"/>
            </p:custDataLst>
          </p:nvPr>
        </p:nvSpPr>
        <p:spPr bwMode="auto">
          <a:xfrm>
            <a:off x="3283386" y="1561064"/>
            <a:ext cx="1242391" cy="832622"/>
          </a:xfrm>
          <a:custGeom>
            <a:avLst/>
            <a:gdLst/>
            <a:ahLst/>
            <a:cxnLst>
              <a:cxn ang="0">
                <a:pos x="645" y="997"/>
              </a:cxn>
              <a:cxn ang="0">
                <a:pos x="1293" y="498"/>
              </a:cxn>
              <a:cxn ang="0">
                <a:pos x="645" y="0"/>
              </a:cxn>
              <a:cxn ang="0">
                <a:pos x="0" y="498"/>
              </a:cxn>
              <a:cxn ang="0">
                <a:pos x="645" y="997"/>
              </a:cxn>
              <a:cxn ang="0">
                <a:pos x="645" y="997"/>
              </a:cxn>
            </a:cxnLst>
            <a:rect l="0" t="0" r="r" b="b"/>
            <a:pathLst>
              <a:path w="3235" h="2166">
                <a:moveTo>
                  <a:pt x="1613" y="0"/>
                </a:moveTo>
                <a:lnTo>
                  <a:pt x="3141" y="1021"/>
                </a:lnTo>
                <a:lnTo>
                  <a:pt x="3235" y="1021"/>
                </a:lnTo>
                <a:lnTo>
                  <a:pt x="3235" y="1080"/>
                </a:lnTo>
                <a:lnTo>
                  <a:pt x="3229" y="1080"/>
                </a:lnTo>
                <a:lnTo>
                  <a:pt x="3233" y="1082"/>
                </a:lnTo>
                <a:lnTo>
                  <a:pt x="1613" y="2166"/>
                </a:lnTo>
                <a:lnTo>
                  <a:pt x="0" y="1082"/>
                </a:lnTo>
                <a:lnTo>
                  <a:pt x="6" y="1078"/>
                </a:lnTo>
                <a:lnTo>
                  <a:pt x="6" y="1021"/>
                </a:lnTo>
                <a:lnTo>
                  <a:pt x="92" y="1021"/>
                </a:lnTo>
                <a:lnTo>
                  <a:pt x="1613" y="0"/>
                </a:lnTo>
                <a:close/>
              </a:path>
            </a:pathLst>
          </a:custGeom>
          <a:solidFill>
            <a:schemeClr val="accent2">
              <a:lumMod val="75000"/>
            </a:schemeClr>
          </a:solidFill>
          <a:ln w="9525">
            <a:noFill/>
            <a:round/>
          </a:ln>
          <a:effectLst>
            <a:outerShdw blurRad="317500" dist="127000" dir="5400000" algn="t" rotWithShape="0">
              <a:schemeClr val="accent2">
                <a:lumMod val="60000"/>
                <a:lumOff val="40000"/>
                <a:alpha val="70000"/>
              </a:schemeClr>
            </a:outerShdw>
          </a:effectLst>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45" name="下"/>
          <p:cNvSpPr/>
          <p:nvPr>
            <p:custDataLst>
              <p:tags r:id="rId16"/>
            </p:custDataLst>
          </p:nvPr>
        </p:nvSpPr>
        <p:spPr bwMode="auto">
          <a:xfrm>
            <a:off x="3283386" y="1537649"/>
            <a:ext cx="1242391" cy="832622"/>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gradFill>
            <a:gsLst>
              <a:gs pos="0">
                <a:schemeClr val="accent2">
                  <a:lumMod val="90000"/>
                  <a:lumOff val="10000"/>
                </a:schemeClr>
              </a:gs>
              <a:gs pos="70000">
                <a:schemeClr val="accent2"/>
              </a:gs>
            </a:gsLst>
            <a:lin ang="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46" name="右"/>
          <p:cNvSpPr/>
          <p:nvPr>
            <p:custDataLst>
              <p:tags r:id="rId17"/>
            </p:custDataLst>
          </p:nvPr>
        </p:nvSpPr>
        <p:spPr bwMode="auto">
          <a:xfrm>
            <a:off x="3903893" y="886151"/>
            <a:ext cx="622573" cy="1067465"/>
          </a:xfrm>
          <a:custGeom>
            <a:avLst/>
            <a:gdLst/>
            <a:ahLst/>
            <a:cxnLst>
              <a:cxn ang="0">
                <a:pos x="648" y="498"/>
              </a:cxn>
              <a:cxn ang="0">
                <a:pos x="648" y="1278"/>
              </a:cxn>
              <a:cxn ang="0">
                <a:pos x="3" y="784"/>
              </a:cxn>
              <a:cxn ang="0">
                <a:pos x="0" y="0"/>
              </a:cxn>
              <a:cxn ang="0">
                <a:pos x="648" y="498"/>
              </a:cxn>
              <a:cxn ang="0">
                <a:pos x="648" y="498"/>
              </a:cxn>
            </a:cxnLst>
            <a:rect l="0" t="0" r="r" b="b"/>
            <a:pathLst>
              <a:path w="648" h="1278">
                <a:moveTo>
                  <a:pt x="648" y="498"/>
                </a:moveTo>
                <a:lnTo>
                  <a:pt x="648" y="1278"/>
                </a:lnTo>
                <a:lnTo>
                  <a:pt x="3" y="784"/>
                </a:lnTo>
                <a:lnTo>
                  <a:pt x="0" y="0"/>
                </a:lnTo>
                <a:lnTo>
                  <a:pt x="648" y="498"/>
                </a:lnTo>
                <a:lnTo>
                  <a:pt x="648" y="498"/>
                </a:lnTo>
                <a:close/>
              </a:path>
            </a:pathLst>
          </a:custGeom>
          <a:gradFill>
            <a:gsLst>
              <a:gs pos="0">
                <a:schemeClr val="accent2">
                  <a:lumMod val="60000"/>
                  <a:lumOff val="40000"/>
                </a:schemeClr>
              </a:gs>
              <a:gs pos="70000">
                <a:schemeClr val="accent2">
                  <a:lumMod val="80000"/>
                  <a:lumOff val="20000"/>
                </a:schemeClr>
              </a:gs>
            </a:gsLst>
            <a:lin ang="135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47" name="左"/>
          <p:cNvSpPr/>
          <p:nvPr>
            <p:custDataLst>
              <p:tags r:id="rId18"/>
            </p:custDataLst>
          </p:nvPr>
        </p:nvSpPr>
        <p:spPr bwMode="auto">
          <a:xfrm>
            <a:off x="3286141" y="887528"/>
            <a:ext cx="617752" cy="1067465"/>
          </a:xfrm>
          <a:custGeom>
            <a:avLst/>
            <a:gdLst/>
            <a:ahLst/>
            <a:cxnLst>
              <a:cxn ang="0">
                <a:pos x="0" y="496"/>
              </a:cxn>
              <a:cxn ang="0">
                <a:pos x="0" y="1278"/>
              </a:cxn>
              <a:cxn ang="0">
                <a:pos x="642" y="784"/>
              </a:cxn>
              <a:cxn ang="0">
                <a:pos x="644" y="0"/>
              </a:cxn>
              <a:cxn ang="0">
                <a:pos x="0" y="496"/>
              </a:cxn>
              <a:cxn ang="0">
                <a:pos x="0" y="496"/>
              </a:cxn>
            </a:cxnLst>
            <a:rect l="0" t="0" r="r" b="b"/>
            <a:pathLst>
              <a:path w="644" h="1278">
                <a:moveTo>
                  <a:pt x="0" y="496"/>
                </a:moveTo>
                <a:lnTo>
                  <a:pt x="0" y="1278"/>
                </a:lnTo>
                <a:lnTo>
                  <a:pt x="642" y="784"/>
                </a:lnTo>
                <a:lnTo>
                  <a:pt x="644" y="0"/>
                </a:lnTo>
                <a:lnTo>
                  <a:pt x="0" y="496"/>
                </a:lnTo>
                <a:lnTo>
                  <a:pt x="0" y="496"/>
                </a:lnTo>
                <a:close/>
              </a:path>
            </a:pathLst>
          </a:custGeom>
          <a:gradFill>
            <a:gsLst>
              <a:gs pos="0">
                <a:schemeClr val="accent2">
                  <a:lumMod val="60000"/>
                  <a:lumOff val="40000"/>
                </a:schemeClr>
              </a:gs>
              <a:gs pos="70000">
                <a:schemeClr val="accent2">
                  <a:lumMod val="80000"/>
                  <a:lumOff val="20000"/>
                </a:schemeClr>
              </a:gs>
            </a:gsLst>
            <a:lin ang="189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27" name="矩形 26"/>
          <p:cNvSpPr/>
          <p:nvPr>
            <p:custDataLst>
              <p:tags r:id="rId19"/>
            </p:custDataLst>
          </p:nvPr>
        </p:nvSpPr>
        <p:spPr>
          <a:xfrm>
            <a:off x="2953505" y="2886098"/>
            <a:ext cx="1891823" cy="672847"/>
          </a:xfrm>
          <a:prstGeom prst="rect">
            <a:avLst/>
          </a:prstGeom>
          <a:noFill/>
        </p:spPr>
        <p:txBody>
          <a:bodyPr wrap="square" lIns="0" tIns="0" rIns="0" bIns="0" rtlCol="0" anchor="ctr" anchorCtr="0">
            <a:noAutofit/>
          </a:bodyPr>
          <a:p>
            <a:pPr algn="ctr">
              <a:spcBef>
                <a:spcPct val="0"/>
              </a:spcBef>
              <a:spcAft>
                <a:spcPct val="0"/>
              </a:spcAft>
            </a:pPr>
            <a:r>
              <a:rPr lang="zh-CN" altLang="en-US" sz="2000" b="1">
                <a:solidFill>
                  <a:schemeClr val="accent2"/>
                </a:solidFill>
                <a:latin typeface="+mn-ea"/>
                <a:cs typeface="+mn-ea"/>
              </a:rPr>
              <a:t>中国特色</a:t>
            </a:r>
            <a:endParaRPr lang="zh-CN" altLang="en-US" sz="2000" b="1">
              <a:solidFill>
                <a:schemeClr val="accent2"/>
              </a:solidFill>
              <a:latin typeface="+mn-ea"/>
              <a:cs typeface="+mn-ea"/>
            </a:endParaRPr>
          </a:p>
        </p:txBody>
      </p:sp>
      <p:sp>
        <p:nvSpPr>
          <p:cNvPr id="28" name="矩形 27"/>
          <p:cNvSpPr/>
          <p:nvPr>
            <p:custDataLst>
              <p:tags r:id="rId20"/>
            </p:custDataLst>
          </p:nvPr>
        </p:nvSpPr>
        <p:spPr>
          <a:xfrm>
            <a:off x="2953505" y="3609219"/>
            <a:ext cx="1891823" cy="1429025"/>
          </a:xfrm>
          <a:prstGeom prst="rect">
            <a:avLst/>
          </a:prstGeom>
          <a:noFill/>
        </p:spPr>
        <p:txBody>
          <a:bodyPr wrap="square" lIns="0" tIns="0" rIns="0" bIns="0" rtlCol="0" anchor="t" anchorCtr="0">
            <a:noAutofit/>
          </a:bodyPr>
          <a:p>
            <a:pPr algn="ctr">
              <a:lnSpc>
                <a:spcPct val="130000"/>
              </a:lnSpc>
              <a:spcBef>
                <a:spcPct val="0"/>
              </a:spcBef>
              <a:spcAft>
                <a:spcPct val="0"/>
              </a:spcAft>
            </a:pPr>
            <a:r>
              <a:rPr lang="zh-CN" altLang="en-US" sz="1400">
                <a:solidFill>
                  <a:schemeClr val="tx1">
                    <a:lumMod val="65000"/>
                    <a:lumOff val="35000"/>
                  </a:schemeClr>
                </a:solidFill>
                <a:latin typeface="+mn-ea"/>
                <a:cs typeface="+mn-ea"/>
              </a:rPr>
              <a:t>人口规模巨大、全体人民共同富裕、物质文明和精神文明相协调、人与自然和谐共生、走和平发展道路的现代化</a:t>
            </a:r>
            <a:endParaRPr lang="zh-CN" altLang="en-US" sz="1400">
              <a:solidFill>
                <a:schemeClr val="tx1">
                  <a:lumMod val="65000"/>
                  <a:lumOff val="35000"/>
                </a:schemeClr>
              </a:solidFill>
              <a:latin typeface="+mn-ea"/>
              <a:cs typeface="+mn-ea"/>
            </a:endParaRPr>
          </a:p>
        </p:txBody>
      </p:sp>
      <p:sp>
        <p:nvSpPr>
          <p:cNvPr id="52" name="前左"/>
          <p:cNvSpPr/>
          <p:nvPr>
            <p:custDataLst>
              <p:tags r:id="rId21"/>
            </p:custDataLst>
          </p:nvPr>
        </p:nvSpPr>
        <p:spPr bwMode="auto">
          <a:xfrm>
            <a:off x="3277188" y="1289721"/>
            <a:ext cx="622573" cy="1073663"/>
          </a:xfrm>
          <a:custGeom>
            <a:avLst/>
            <a:gdLst/>
            <a:ahLst/>
            <a:cxnLst>
              <a:cxn ang="0">
                <a:pos x="645" y="1278"/>
              </a:cxn>
              <a:cxn ang="0">
                <a:pos x="645" y="499"/>
              </a:cxn>
              <a:cxn ang="0">
                <a:pos x="0" y="0"/>
              </a:cxn>
              <a:cxn ang="0">
                <a:pos x="3" y="780"/>
              </a:cxn>
              <a:cxn ang="0">
                <a:pos x="645" y="1278"/>
              </a:cxn>
              <a:cxn ang="0">
                <a:pos x="645" y="1278"/>
              </a:cxn>
            </a:cxnLst>
            <a:rect l="0" t="0" r="r" b="b"/>
            <a:pathLst>
              <a:path w="645" h="1278">
                <a:moveTo>
                  <a:pt x="645" y="1278"/>
                </a:moveTo>
                <a:lnTo>
                  <a:pt x="645" y="499"/>
                </a:lnTo>
                <a:lnTo>
                  <a:pt x="0" y="0"/>
                </a:lnTo>
                <a:lnTo>
                  <a:pt x="3" y="780"/>
                </a:lnTo>
                <a:lnTo>
                  <a:pt x="645" y="1278"/>
                </a:lnTo>
                <a:lnTo>
                  <a:pt x="645" y="1278"/>
                </a:lnTo>
                <a:close/>
              </a:path>
            </a:pathLst>
          </a:custGeom>
          <a:noFill/>
          <a:ln w="1270">
            <a:solidFill>
              <a:schemeClr val="accent2">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0" name="前右"/>
          <p:cNvSpPr/>
          <p:nvPr>
            <p:custDataLst>
              <p:tags r:id="rId22"/>
            </p:custDataLst>
          </p:nvPr>
        </p:nvSpPr>
        <p:spPr bwMode="auto">
          <a:xfrm>
            <a:off x="3899761" y="1289721"/>
            <a:ext cx="626016" cy="1073663"/>
          </a:xfrm>
          <a:custGeom>
            <a:avLst/>
            <a:gdLst/>
            <a:ahLst/>
            <a:cxnLst>
              <a:cxn ang="0">
                <a:pos x="648" y="0"/>
              </a:cxn>
              <a:cxn ang="0">
                <a:pos x="648" y="780"/>
              </a:cxn>
              <a:cxn ang="0">
                <a:pos x="0" y="1278"/>
              </a:cxn>
              <a:cxn ang="0">
                <a:pos x="0" y="499"/>
              </a:cxn>
              <a:cxn ang="0">
                <a:pos x="648" y="0"/>
              </a:cxn>
              <a:cxn ang="0">
                <a:pos x="648" y="0"/>
              </a:cxn>
            </a:cxnLst>
            <a:rect l="0" t="0" r="r" b="b"/>
            <a:pathLst>
              <a:path w="648" h="1278">
                <a:moveTo>
                  <a:pt x="648" y="0"/>
                </a:moveTo>
                <a:lnTo>
                  <a:pt x="648" y="780"/>
                </a:lnTo>
                <a:lnTo>
                  <a:pt x="0" y="1278"/>
                </a:lnTo>
                <a:lnTo>
                  <a:pt x="0" y="499"/>
                </a:lnTo>
                <a:lnTo>
                  <a:pt x="648" y="0"/>
                </a:lnTo>
                <a:lnTo>
                  <a:pt x="648" y="0"/>
                </a:lnTo>
                <a:close/>
              </a:path>
            </a:pathLst>
          </a:custGeom>
          <a:noFill/>
          <a:ln w="1270">
            <a:solidFill>
              <a:schemeClr val="accent2">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3" name="上"/>
          <p:cNvSpPr/>
          <p:nvPr>
            <p:custDataLst>
              <p:tags r:id="rId23"/>
            </p:custDataLst>
          </p:nvPr>
        </p:nvSpPr>
        <p:spPr bwMode="auto">
          <a:xfrm>
            <a:off x="3277188" y="871689"/>
            <a:ext cx="1248589" cy="837443"/>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1270">
            <a:solidFill>
              <a:schemeClr val="accent2">
                <a:lumMod val="20000"/>
                <a:lumOff val="80000"/>
                <a:alpha val="40000"/>
              </a:schemeClr>
            </a:solidFill>
            <a:round/>
          </a:ln>
        </p:spPr>
        <p:txBody>
          <a:bodyPr vert="horz" wrap="square" lIns="91440" tIns="45720" rIns="91440" bIns="45720" numCol="1" anchor="t" anchorCtr="0" compatLnSpc="1"/>
          <a:p>
            <a:endParaRPr lang="zh-CN" altLang="en-US"/>
          </a:p>
        </p:txBody>
      </p:sp>
      <p:sp>
        <p:nvSpPr>
          <p:cNvPr id="29" name="图片 12" descr="343439383331313b343532303032383bbfcdbba7b9dcc0ed"/>
          <p:cNvSpPr/>
          <p:nvPr>
            <p:custDataLst>
              <p:tags r:id="rId24"/>
            </p:custDataLst>
          </p:nvPr>
        </p:nvSpPr>
        <p:spPr>
          <a:xfrm>
            <a:off x="3616022" y="1356524"/>
            <a:ext cx="566789" cy="547506"/>
          </a:xfrm>
          <a:custGeom>
            <a:avLst/>
            <a:gdLst>
              <a:gd name="connsiteX0" fmla="*/ 691517 w 914399"/>
              <a:gd name="connsiteY0" fmla="*/ 690236 h 882013"/>
              <a:gd name="connsiteX1" fmla="*/ 497647 w 914399"/>
              <a:gd name="connsiteY1" fmla="*/ 544490 h 882013"/>
              <a:gd name="connsiteX2" fmla="*/ 486165 w 914399"/>
              <a:gd name="connsiteY2" fmla="*/ 513880 h 882013"/>
              <a:gd name="connsiteX3" fmla="*/ 486165 w 914399"/>
              <a:gd name="connsiteY3" fmla="*/ 513422 h 882013"/>
              <a:gd name="connsiteX4" fmla="*/ 487541 w 914399"/>
              <a:gd name="connsiteY4" fmla="*/ 510683 h 882013"/>
              <a:gd name="connsiteX5" fmla="*/ 560127 w 914399"/>
              <a:gd name="connsiteY5" fmla="*/ 315594 h 882013"/>
              <a:gd name="connsiteX6" fmla="*/ 484324 w 914399"/>
              <a:gd name="connsiteY6" fmla="*/ 107255 h 882013"/>
              <a:gd name="connsiteX7" fmla="*/ 480189 w 914399"/>
              <a:gd name="connsiteY7" fmla="*/ 81213 h 882013"/>
              <a:gd name="connsiteX8" fmla="*/ 606068 w 914399"/>
              <a:gd name="connsiteY8" fmla="*/ 345 h 882013"/>
              <a:gd name="connsiteX9" fmla="*/ 771454 w 914399"/>
              <a:gd name="connsiteY9" fmla="*/ 141978 h 882013"/>
              <a:gd name="connsiteX10" fmla="*/ 716326 w 914399"/>
              <a:gd name="connsiteY10" fmla="*/ 352144 h 882013"/>
              <a:gd name="connsiteX11" fmla="*/ 697949 w 914399"/>
              <a:gd name="connsiteY11" fmla="*/ 374989 h 882013"/>
              <a:gd name="connsiteX12" fmla="*/ 696109 w 914399"/>
              <a:gd name="connsiteY12" fmla="*/ 410169 h 882013"/>
              <a:gd name="connsiteX13" fmla="*/ 703003 w 914399"/>
              <a:gd name="connsiteY13" fmla="*/ 421590 h 882013"/>
              <a:gd name="connsiteX14" fmla="*/ 758131 w 914399"/>
              <a:gd name="connsiteY14" fmla="*/ 448546 h 882013"/>
              <a:gd name="connsiteX15" fmla="*/ 817853 w 914399"/>
              <a:gd name="connsiteY15" fmla="*/ 475960 h 882013"/>
              <a:gd name="connsiteX16" fmla="*/ 909734 w 914399"/>
              <a:gd name="connsiteY16" fmla="*/ 558199 h 882013"/>
              <a:gd name="connsiteX17" fmla="*/ 900546 w 914399"/>
              <a:gd name="connsiteY17" fmla="*/ 645004 h 882013"/>
              <a:gd name="connsiteX18" fmla="*/ 714028 w 914399"/>
              <a:gd name="connsiteY18" fmla="*/ 702571 h 882013"/>
              <a:gd name="connsiteX19" fmla="*/ 691517 w 914399"/>
              <a:gd name="connsiteY19" fmla="*/ 690236 h 882013"/>
              <a:gd name="connsiteX20" fmla="*/ 114 w 914399"/>
              <a:gd name="connsiteY20" fmla="*/ 781614 h 882013"/>
              <a:gd name="connsiteX21" fmla="*/ 114 w 914399"/>
              <a:gd name="connsiteY21" fmla="*/ 749630 h 882013"/>
              <a:gd name="connsiteX22" fmla="*/ 9302 w 914399"/>
              <a:gd name="connsiteY22" fmla="*/ 722219 h 882013"/>
              <a:gd name="connsiteX23" fmla="*/ 95211 w 914399"/>
              <a:gd name="connsiteY23" fmla="*/ 640892 h 882013"/>
              <a:gd name="connsiteX24" fmla="*/ 97967 w 914399"/>
              <a:gd name="connsiteY24" fmla="*/ 639065 h 882013"/>
              <a:gd name="connsiteX25" fmla="*/ 183875 w 914399"/>
              <a:gd name="connsiteY25" fmla="*/ 598861 h 882013"/>
              <a:gd name="connsiteX26" fmla="*/ 211440 w 914399"/>
              <a:gd name="connsiteY26" fmla="*/ 587437 h 882013"/>
              <a:gd name="connsiteX27" fmla="*/ 219250 w 914399"/>
              <a:gd name="connsiteY27" fmla="*/ 581498 h 882013"/>
              <a:gd name="connsiteX28" fmla="*/ 233951 w 914399"/>
              <a:gd name="connsiteY28" fmla="*/ 507483 h 882013"/>
              <a:gd name="connsiteX29" fmla="*/ 216034 w 914399"/>
              <a:gd name="connsiteY29" fmla="*/ 485096 h 882013"/>
              <a:gd name="connsiteX30" fmla="*/ 215115 w 914399"/>
              <a:gd name="connsiteY30" fmla="*/ 484184 h 882013"/>
              <a:gd name="connsiteX31" fmla="*/ 146664 w 914399"/>
              <a:gd name="connsiteY31" fmla="*/ 269905 h 882013"/>
              <a:gd name="connsiteX32" fmla="*/ 316643 w 914399"/>
              <a:gd name="connsiteY32" fmla="*/ 114565 h 882013"/>
              <a:gd name="connsiteX33" fmla="*/ 491218 w 914399"/>
              <a:gd name="connsiteY33" fmla="*/ 268992 h 882013"/>
              <a:gd name="connsiteX34" fmla="*/ 491675 w 914399"/>
              <a:gd name="connsiteY34" fmla="*/ 271276 h 882013"/>
              <a:gd name="connsiteX35" fmla="*/ 468707 w 914399"/>
              <a:gd name="connsiteY35" fmla="*/ 407427 h 882013"/>
              <a:gd name="connsiteX36" fmla="*/ 423685 w 914399"/>
              <a:gd name="connsiteY36" fmla="*/ 483726 h 882013"/>
              <a:gd name="connsiteX37" fmla="*/ 421848 w 914399"/>
              <a:gd name="connsiteY37" fmla="*/ 486469 h 882013"/>
              <a:gd name="connsiteX38" fmla="*/ 405308 w 914399"/>
              <a:gd name="connsiteY38" fmla="*/ 505656 h 882013"/>
              <a:gd name="connsiteX39" fmla="*/ 403471 w 914399"/>
              <a:gd name="connsiteY39" fmla="*/ 510225 h 882013"/>
              <a:gd name="connsiteX40" fmla="*/ 413578 w 914399"/>
              <a:gd name="connsiteY40" fmla="*/ 585610 h 882013"/>
              <a:gd name="connsiteX41" fmla="*/ 449412 w 914399"/>
              <a:gd name="connsiteY41" fmla="*/ 598861 h 882013"/>
              <a:gd name="connsiteX42" fmla="*/ 451707 w 914399"/>
              <a:gd name="connsiteY42" fmla="*/ 599773 h 882013"/>
              <a:gd name="connsiteX43" fmla="*/ 601472 w 914399"/>
              <a:gd name="connsiteY43" fmla="*/ 685669 h 882013"/>
              <a:gd name="connsiteX44" fmla="*/ 602852 w 914399"/>
              <a:gd name="connsiteY44" fmla="*/ 686581 h 882013"/>
              <a:gd name="connsiteX45" fmla="*/ 636849 w 914399"/>
              <a:gd name="connsiteY45" fmla="*/ 736382 h 882013"/>
              <a:gd name="connsiteX46" fmla="*/ 638686 w 914399"/>
              <a:gd name="connsiteY46" fmla="*/ 751915 h 882013"/>
              <a:gd name="connsiteX47" fmla="*/ 638686 w 914399"/>
              <a:gd name="connsiteY47" fmla="*/ 787553 h 882013"/>
              <a:gd name="connsiteX48" fmla="*/ 637767 w 914399"/>
              <a:gd name="connsiteY48" fmla="*/ 793949 h 882013"/>
              <a:gd name="connsiteX49" fmla="*/ 500864 w 914399"/>
              <a:gd name="connsiteY49" fmla="*/ 868422 h 882013"/>
              <a:gd name="connsiteX50" fmla="*/ 151717 w 914399"/>
              <a:gd name="connsiteY50" fmla="*/ 868422 h 882013"/>
              <a:gd name="connsiteX51" fmla="*/ 18490 w 914399"/>
              <a:gd name="connsiteY51" fmla="*/ 813594 h 882013"/>
              <a:gd name="connsiteX52" fmla="*/ 114 w 914399"/>
              <a:gd name="connsiteY52" fmla="*/ 781614 h 88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14399" h="882013">
                <a:moveTo>
                  <a:pt x="691517" y="690236"/>
                </a:moveTo>
                <a:cubicBezTo>
                  <a:pt x="652009" y="615766"/>
                  <a:pt x="579422" y="576932"/>
                  <a:pt x="497647" y="544490"/>
                </a:cubicBezTo>
                <a:cubicBezTo>
                  <a:pt x="485243" y="539466"/>
                  <a:pt x="480189" y="525303"/>
                  <a:pt x="486165" y="513880"/>
                </a:cubicBezTo>
                <a:lnTo>
                  <a:pt x="486165" y="513422"/>
                </a:lnTo>
                <a:lnTo>
                  <a:pt x="487541" y="510683"/>
                </a:lnTo>
                <a:cubicBezTo>
                  <a:pt x="523836" y="460424"/>
                  <a:pt x="555532" y="396918"/>
                  <a:pt x="560127" y="315594"/>
                </a:cubicBezTo>
                <a:cubicBezTo>
                  <a:pt x="568855" y="222390"/>
                  <a:pt x="533481" y="156599"/>
                  <a:pt x="484324" y="107255"/>
                </a:cubicBezTo>
                <a:cubicBezTo>
                  <a:pt x="477434" y="100402"/>
                  <a:pt x="475597" y="89894"/>
                  <a:pt x="480189" y="81213"/>
                </a:cubicBezTo>
                <a:cubicBezTo>
                  <a:pt x="503619" y="38266"/>
                  <a:pt x="539914" y="4457"/>
                  <a:pt x="606068" y="345"/>
                </a:cubicBezTo>
                <a:cubicBezTo>
                  <a:pt x="707137" y="-4224"/>
                  <a:pt x="762266" y="59740"/>
                  <a:pt x="771454" y="141978"/>
                </a:cubicBezTo>
                <a:cubicBezTo>
                  <a:pt x="785235" y="233355"/>
                  <a:pt x="753078" y="306456"/>
                  <a:pt x="716326" y="352144"/>
                </a:cubicBezTo>
                <a:cubicBezTo>
                  <a:pt x="711730" y="361283"/>
                  <a:pt x="702542" y="365849"/>
                  <a:pt x="697949" y="374989"/>
                </a:cubicBezTo>
                <a:cubicBezTo>
                  <a:pt x="694272" y="382297"/>
                  <a:pt x="693354" y="399203"/>
                  <a:pt x="696109" y="410169"/>
                </a:cubicBezTo>
                <a:cubicBezTo>
                  <a:pt x="697031" y="414738"/>
                  <a:pt x="699325" y="418393"/>
                  <a:pt x="703003" y="421590"/>
                </a:cubicBezTo>
                <a:cubicBezTo>
                  <a:pt x="715865" y="432556"/>
                  <a:pt x="742050" y="440322"/>
                  <a:pt x="758131" y="448546"/>
                </a:cubicBezTo>
                <a:cubicBezTo>
                  <a:pt x="781100" y="457685"/>
                  <a:pt x="799476" y="466821"/>
                  <a:pt x="817853" y="475960"/>
                </a:cubicBezTo>
                <a:cubicBezTo>
                  <a:pt x="854605" y="494235"/>
                  <a:pt x="895950" y="521646"/>
                  <a:pt x="909734" y="558199"/>
                </a:cubicBezTo>
                <a:cubicBezTo>
                  <a:pt x="918922" y="581043"/>
                  <a:pt x="914327" y="626729"/>
                  <a:pt x="900546" y="645004"/>
                </a:cubicBezTo>
                <a:cubicBezTo>
                  <a:pt x="870684" y="687496"/>
                  <a:pt x="784774" y="694348"/>
                  <a:pt x="714028" y="702571"/>
                </a:cubicBezTo>
                <a:cubicBezTo>
                  <a:pt x="704840" y="703029"/>
                  <a:pt x="696109" y="698459"/>
                  <a:pt x="691517" y="690236"/>
                </a:cubicBezTo>
                <a:moveTo>
                  <a:pt x="114" y="781614"/>
                </a:moveTo>
                <a:lnTo>
                  <a:pt x="114" y="749630"/>
                </a:lnTo>
                <a:cubicBezTo>
                  <a:pt x="114" y="740494"/>
                  <a:pt x="4708" y="731355"/>
                  <a:pt x="9302" y="722219"/>
                </a:cubicBezTo>
                <a:cubicBezTo>
                  <a:pt x="27219" y="686124"/>
                  <a:pt x="63512" y="663282"/>
                  <a:pt x="95211" y="640892"/>
                </a:cubicBezTo>
                <a:cubicBezTo>
                  <a:pt x="96129" y="640438"/>
                  <a:pt x="97048" y="639523"/>
                  <a:pt x="97967" y="639065"/>
                </a:cubicBezTo>
                <a:cubicBezTo>
                  <a:pt x="125072" y="625817"/>
                  <a:pt x="152177" y="612109"/>
                  <a:pt x="183875" y="598861"/>
                </a:cubicBezTo>
                <a:cubicBezTo>
                  <a:pt x="191685" y="595207"/>
                  <a:pt x="202711" y="591095"/>
                  <a:pt x="211440" y="587437"/>
                </a:cubicBezTo>
                <a:cubicBezTo>
                  <a:pt x="214655" y="586067"/>
                  <a:pt x="217412" y="584240"/>
                  <a:pt x="219250" y="581498"/>
                </a:cubicBezTo>
                <a:cubicBezTo>
                  <a:pt x="232572" y="565508"/>
                  <a:pt x="246814" y="532612"/>
                  <a:pt x="233951" y="507483"/>
                </a:cubicBezTo>
                <a:cubicBezTo>
                  <a:pt x="229357" y="498347"/>
                  <a:pt x="224762" y="493777"/>
                  <a:pt x="216034" y="485096"/>
                </a:cubicBezTo>
                <a:lnTo>
                  <a:pt x="215115" y="484184"/>
                </a:lnTo>
                <a:cubicBezTo>
                  <a:pt x="173769" y="438495"/>
                  <a:pt x="137476" y="360826"/>
                  <a:pt x="146664" y="269905"/>
                </a:cubicBezTo>
                <a:cubicBezTo>
                  <a:pt x="155852" y="178529"/>
                  <a:pt x="215574" y="114565"/>
                  <a:pt x="316643" y="114565"/>
                </a:cubicBezTo>
                <a:cubicBezTo>
                  <a:pt x="417252" y="114565"/>
                  <a:pt x="476976" y="178072"/>
                  <a:pt x="491218" y="268992"/>
                </a:cubicBezTo>
                <a:cubicBezTo>
                  <a:pt x="491218" y="269905"/>
                  <a:pt x="491218" y="270362"/>
                  <a:pt x="491675" y="271276"/>
                </a:cubicBezTo>
                <a:cubicBezTo>
                  <a:pt x="495810" y="325645"/>
                  <a:pt x="482487" y="375446"/>
                  <a:pt x="468707" y="407427"/>
                </a:cubicBezTo>
                <a:cubicBezTo>
                  <a:pt x="455384" y="438953"/>
                  <a:pt x="441600" y="461339"/>
                  <a:pt x="423685" y="483726"/>
                </a:cubicBezTo>
                <a:cubicBezTo>
                  <a:pt x="422766" y="484638"/>
                  <a:pt x="422305" y="485554"/>
                  <a:pt x="421848" y="486469"/>
                </a:cubicBezTo>
                <a:cubicBezTo>
                  <a:pt x="417252" y="493777"/>
                  <a:pt x="409901" y="498347"/>
                  <a:pt x="405308" y="505656"/>
                </a:cubicBezTo>
                <a:cubicBezTo>
                  <a:pt x="404390" y="507028"/>
                  <a:pt x="403929" y="508398"/>
                  <a:pt x="403471" y="510225"/>
                </a:cubicBezTo>
                <a:cubicBezTo>
                  <a:pt x="395659" y="537182"/>
                  <a:pt x="404390" y="572362"/>
                  <a:pt x="413578" y="585610"/>
                </a:cubicBezTo>
                <a:cubicBezTo>
                  <a:pt x="418170" y="594291"/>
                  <a:pt x="435628" y="594749"/>
                  <a:pt x="449412" y="598861"/>
                </a:cubicBezTo>
                <a:cubicBezTo>
                  <a:pt x="450330" y="599318"/>
                  <a:pt x="450788" y="599318"/>
                  <a:pt x="451707" y="599773"/>
                </a:cubicBezTo>
                <a:cubicBezTo>
                  <a:pt x="506378" y="622617"/>
                  <a:pt x="560588" y="649574"/>
                  <a:pt x="601472" y="685669"/>
                </a:cubicBezTo>
                <a:cubicBezTo>
                  <a:pt x="601933" y="686124"/>
                  <a:pt x="602391" y="686581"/>
                  <a:pt x="602852" y="686581"/>
                </a:cubicBezTo>
                <a:cubicBezTo>
                  <a:pt x="614795" y="698459"/>
                  <a:pt x="630416" y="714453"/>
                  <a:pt x="636849" y="736382"/>
                </a:cubicBezTo>
                <a:cubicBezTo>
                  <a:pt x="638225" y="741406"/>
                  <a:pt x="638686" y="746891"/>
                  <a:pt x="638686" y="751915"/>
                </a:cubicBezTo>
                <a:lnTo>
                  <a:pt x="638686" y="787553"/>
                </a:lnTo>
                <a:cubicBezTo>
                  <a:pt x="638686" y="789838"/>
                  <a:pt x="638225" y="792122"/>
                  <a:pt x="637767" y="793949"/>
                </a:cubicBezTo>
                <a:cubicBezTo>
                  <a:pt x="622146" y="841466"/>
                  <a:pt x="559209" y="855171"/>
                  <a:pt x="500864" y="868422"/>
                </a:cubicBezTo>
                <a:cubicBezTo>
                  <a:pt x="399794" y="886697"/>
                  <a:pt x="257380" y="886697"/>
                  <a:pt x="151717" y="868422"/>
                </a:cubicBezTo>
                <a:cubicBezTo>
                  <a:pt x="101183" y="859283"/>
                  <a:pt x="46054" y="845578"/>
                  <a:pt x="18490" y="813594"/>
                </a:cubicBezTo>
                <a:cubicBezTo>
                  <a:pt x="9302" y="809028"/>
                  <a:pt x="4708" y="799889"/>
                  <a:pt x="114" y="781614"/>
                </a:cubicBezTo>
              </a:path>
            </a:pathLst>
          </a:custGeom>
          <a:solidFill>
            <a:srgbClr val="FFFFFF"/>
          </a:solidFill>
          <a:ln w="32688" cap="flat">
            <a:noFill/>
            <a:prstDash val="solid"/>
            <a:miter/>
          </a:ln>
        </p:spPr>
        <p:txBody>
          <a:bodyPr rtlCol="0" anchor="ctr"/>
          <a:p>
            <a:endParaRPr lang="zh-CN" altLang="en-US"/>
          </a:p>
        </p:txBody>
      </p:sp>
      <p:sp>
        <p:nvSpPr>
          <p:cNvPr id="66" name="大线"/>
          <p:cNvSpPr/>
          <p:nvPr>
            <p:custDataLst>
              <p:tags r:id="rId25"/>
            </p:custDataLst>
          </p:nvPr>
        </p:nvSpPr>
        <p:spPr bwMode="auto">
          <a:xfrm>
            <a:off x="7832162" y="1968078"/>
            <a:ext cx="895982" cy="600535"/>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4">
                <a:lumMod val="75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7" name="小线"/>
          <p:cNvSpPr/>
          <p:nvPr>
            <p:custDataLst>
              <p:tags r:id="rId26"/>
            </p:custDataLst>
          </p:nvPr>
        </p:nvSpPr>
        <p:spPr bwMode="auto">
          <a:xfrm>
            <a:off x="7434101" y="1693981"/>
            <a:ext cx="1689349" cy="1133579"/>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4">
                <a:lumMod val="40000"/>
                <a:lumOff val="6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8" name="下"/>
          <p:cNvSpPr/>
          <p:nvPr>
            <p:custDataLst>
              <p:tags r:id="rId27"/>
            </p:custDataLst>
          </p:nvPr>
        </p:nvSpPr>
        <p:spPr bwMode="auto">
          <a:xfrm>
            <a:off x="7656547" y="1561064"/>
            <a:ext cx="1242391" cy="832622"/>
          </a:xfrm>
          <a:custGeom>
            <a:avLst/>
            <a:gdLst/>
            <a:ahLst/>
            <a:cxnLst>
              <a:cxn ang="0">
                <a:pos x="645" y="997"/>
              </a:cxn>
              <a:cxn ang="0">
                <a:pos x="1293" y="498"/>
              </a:cxn>
              <a:cxn ang="0">
                <a:pos x="645" y="0"/>
              </a:cxn>
              <a:cxn ang="0">
                <a:pos x="0" y="498"/>
              </a:cxn>
              <a:cxn ang="0">
                <a:pos x="645" y="997"/>
              </a:cxn>
              <a:cxn ang="0">
                <a:pos x="645" y="997"/>
              </a:cxn>
            </a:cxnLst>
            <a:rect l="0" t="0" r="r" b="b"/>
            <a:pathLst>
              <a:path w="3235" h="2166">
                <a:moveTo>
                  <a:pt x="1613" y="0"/>
                </a:moveTo>
                <a:lnTo>
                  <a:pt x="3141" y="1021"/>
                </a:lnTo>
                <a:lnTo>
                  <a:pt x="3235" y="1021"/>
                </a:lnTo>
                <a:lnTo>
                  <a:pt x="3235" y="1080"/>
                </a:lnTo>
                <a:lnTo>
                  <a:pt x="3229" y="1080"/>
                </a:lnTo>
                <a:lnTo>
                  <a:pt x="3233" y="1082"/>
                </a:lnTo>
                <a:lnTo>
                  <a:pt x="1613" y="2166"/>
                </a:lnTo>
                <a:lnTo>
                  <a:pt x="0" y="1082"/>
                </a:lnTo>
                <a:lnTo>
                  <a:pt x="6" y="1078"/>
                </a:lnTo>
                <a:lnTo>
                  <a:pt x="6" y="1021"/>
                </a:lnTo>
                <a:lnTo>
                  <a:pt x="92" y="1021"/>
                </a:lnTo>
                <a:lnTo>
                  <a:pt x="1613" y="0"/>
                </a:lnTo>
                <a:close/>
              </a:path>
            </a:pathLst>
          </a:custGeom>
          <a:solidFill>
            <a:schemeClr val="accent4">
              <a:lumMod val="75000"/>
            </a:schemeClr>
          </a:solidFill>
          <a:ln w="9525">
            <a:noFill/>
            <a:round/>
          </a:ln>
          <a:effectLst>
            <a:outerShdw blurRad="317500" dist="127000" dir="5400000" algn="t" rotWithShape="0">
              <a:schemeClr val="accent4">
                <a:lumMod val="60000"/>
                <a:lumOff val="40000"/>
                <a:alpha val="70000"/>
              </a:schemeClr>
            </a:outerShdw>
          </a:effectLst>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9" name="下"/>
          <p:cNvSpPr/>
          <p:nvPr>
            <p:custDataLst>
              <p:tags r:id="rId28"/>
            </p:custDataLst>
          </p:nvPr>
        </p:nvSpPr>
        <p:spPr bwMode="auto">
          <a:xfrm>
            <a:off x="7656547" y="1537649"/>
            <a:ext cx="1242391" cy="832622"/>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gradFill>
            <a:gsLst>
              <a:gs pos="0">
                <a:schemeClr val="accent4">
                  <a:lumMod val="90000"/>
                  <a:lumOff val="10000"/>
                </a:schemeClr>
              </a:gs>
              <a:gs pos="70000">
                <a:schemeClr val="accent4"/>
              </a:gs>
            </a:gsLst>
            <a:lin ang="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70" name="右"/>
          <p:cNvSpPr/>
          <p:nvPr>
            <p:custDataLst>
              <p:tags r:id="rId29"/>
            </p:custDataLst>
          </p:nvPr>
        </p:nvSpPr>
        <p:spPr bwMode="auto">
          <a:xfrm>
            <a:off x="8277054" y="886151"/>
            <a:ext cx="622573" cy="1067465"/>
          </a:xfrm>
          <a:custGeom>
            <a:avLst/>
            <a:gdLst/>
            <a:ahLst/>
            <a:cxnLst>
              <a:cxn ang="0">
                <a:pos x="648" y="498"/>
              </a:cxn>
              <a:cxn ang="0">
                <a:pos x="648" y="1278"/>
              </a:cxn>
              <a:cxn ang="0">
                <a:pos x="3" y="784"/>
              </a:cxn>
              <a:cxn ang="0">
                <a:pos x="0" y="0"/>
              </a:cxn>
              <a:cxn ang="0">
                <a:pos x="648" y="498"/>
              </a:cxn>
              <a:cxn ang="0">
                <a:pos x="648" y="498"/>
              </a:cxn>
            </a:cxnLst>
            <a:rect l="0" t="0" r="r" b="b"/>
            <a:pathLst>
              <a:path w="648" h="1278">
                <a:moveTo>
                  <a:pt x="648" y="498"/>
                </a:moveTo>
                <a:lnTo>
                  <a:pt x="648" y="1278"/>
                </a:lnTo>
                <a:lnTo>
                  <a:pt x="3" y="784"/>
                </a:lnTo>
                <a:lnTo>
                  <a:pt x="0" y="0"/>
                </a:lnTo>
                <a:lnTo>
                  <a:pt x="648" y="498"/>
                </a:lnTo>
                <a:lnTo>
                  <a:pt x="648" y="498"/>
                </a:lnTo>
                <a:close/>
              </a:path>
            </a:pathLst>
          </a:custGeom>
          <a:gradFill>
            <a:gsLst>
              <a:gs pos="0">
                <a:schemeClr val="accent4">
                  <a:lumMod val="60000"/>
                  <a:lumOff val="40000"/>
                </a:schemeClr>
              </a:gs>
              <a:gs pos="70000">
                <a:schemeClr val="accent4">
                  <a:lumMod val="80000"/>
                  <a:lumOff val="20000"/>
                </a:schemeClr>
              </a:gs>
            </a:gsLst>
            <a:lin ang="135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71" name="左"/>
          <p:cNvSpPr/>
          <p:nvPr>
            <p:custDataLst>
              <p:tags r:id="rId30"/>
            </p:custDataLst>
          </p:nvPr>
        </p:nvSpPr>
        <p:spPr bwMode="auto">
          <a:xfrm>
            <a:off x="7659302" y="887528"/>
            <a:ext cx="617752" cy="1067465"/>
          </a:xfrm>
          <a:custGeom>
            <a:avLst/>
            <a:gdLst/>
            <a:ahLst/>
            <a:cxnLst>
              <a:cxn ang="0">
                <a:pos x="0" y="496"/>
              </a:cxn>
              <a:cxn ang="0">
                <a:pos x="0" y="1278"/>
              </a:cxn>
              <a:cxn ang="0">
                <a:pos x="642" y="784"/>
              </a:cxn>
              <a:cxn ang="0">
                <a:pos x="644" y="0"/>
              </a:cxn>
              <a:cxn ang="0">
                <a:pos x="0" y="496"/>
              </a:cxn>
              <a:cxn ang="0">
                <a:pos x="0" y="496"/>
              </a:cxn>
            </a:cxnLst>
            <a:rect l="0" t="0" r="r" b="b"/>
            <a:pathLst>
              <a:path w="644" h="1278">
                <a:moveTo>
                  <a:pt x="0" y="496"/>
                </a:moveTo>
                <a:lnTo>
                  <a:pt x="0" y="1278"/>
                </a:lnTo>
                <a:lnTo>
                  <a:pt x="642" y="784"/>
                </a:lnTo>
                <a:lnTo>
                  <a:pt x="644" y="0"/>
                </a:lnTo>
                <a:lnTo>
                  <a:pt x="0" y="496"/>
                </a:lnTo>
                <a:lnTo>
                  <a:pt x="0" y="496"/>
                </a:lnTo>
                <a:close/>
              </a:path>
            </a:pathLst>
          </a:custGeom>
          <a:gradFill>
            <a:gsLst>
              <a:gs pos="0">
                <a:schemeClr val="accent4">
                  <a:lumMod val="60000"/>
                  <a:lumOff val="40000"/>
                </a:schemeClr>
              </a:gs>
              <a:gs pos="70000">
                <a:schemeClr val="accent4">
                  <a:lumMod val="80000"/>
                  <a:lumOff val="20000"/>
                </a:schemeClr>
              </a:gs>
            </a:gsLst>
            <a:lin ang="189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30" name="矩形 29"/>
          <p:cNvSpPr/>
          <p:nvPr>
            <p:custDataLst>
              <p:tags r:id="rId31"/>
            </p:custDataLst>
          </p:nvPr>
        </p:nvSpPr>
        <p:spPr>
          <a:xfrm>
            <a:off x="7330798" y="2886098"/>
            <a:ext cx="1891823" cy="672847"/>
          </a:xfrm>
          <a:prstGeom prst="rect">
            <a:avLst/>
          </a:prstGeom>
          <a:noFill/>
        </p:spPr>
        <p:txBody>
          <a:bodyPr wrap="square" lIns="0" tIns="0" rIns="0" bIns="0" rtlCol="0" anchor="ctr" anchorCtr="0">
            <a:noAutofit/>
          </a:bodyPr>
          <a:p>
            <a:pPr algn="ctr">
              <a:spcBef>
                <a:spcPct val="0"/>
              </a:spcBef>
              <a:spcAft>
                <a:spcPct val="0"/>
              </a:spcAft>
            </a:pPr>
            <a:r>
              <a:rPr lang="zh-CN" altLang="en-US" sz="2000" b="1">
                <a:solidFill>
                  <a:schemeClr val="accent4"/>
                </a:solidFill>
                <a:latin typeface="+mn-ea"/>
                <a:cs typeface="+mn-ea"/>
              </a:rPr>
              <a:t>创造人类文明新形态</a:t>
            </a:r>
            <a:endParaRPr lang="zh-CN" altLang="en-US" sz="2000" b="1">
              <a:solidFill>
                <a:schemeClr val="accent4"/>
              </a:solidFill>
              <a:latin typeface="+mn-ea"/>
              <a:cs typeface="+mn-ea"/>
            </a:endParaRPr>
          </a:p>
        </p:txBody>
      </p:sp>
      <p:sp>
        <p:nvSpPr>
          <p:cNvPr id="35" name="矩形 34"/>
          <p:cNvSpPr/>
          <p:nvPr>
            <p:custDataLst>
              <p:tags r:id="rId32"/>
            </p:custDataLst>
          </p:nvPr>
        </p:nvSpPr>
        <p:spPr>
          <a:xfrm>
            <a:off x="7330798" y="3609219"/>
            <a:ext cx="1891823" cy="1429025"/>
          </a:xfrm>
          <a:prstGeom prst="rect">
            <a:avLst/>
          </a:prstGeom>
          <a:noFill/>
        </p:spPr>
        <p:txBody>
          <a:bodyPr wrap="square" lIns="0" tIns="0" rIns="0" bIns="0" rtlCol="0" anchor="t" anchorCtr="0">
            <a:noAutofit/>
          </a:bodyPr>
          <a:p>
            <a:pPr algn="ctr">
              <a:lnSpc>
                <a:spcPct val="130000"/>
              </a:lnSpc>
              <a:spcBef>
                <a:spcPct val="0"/>
              </a:spcBef>
              <a:spcAft>
                <a:spcPct val="0"/>
              </a:spcAft>
            </a:pPr>
            <a:r>
              <a:rPr lang="zh-CN" altLang="en-US" sz="1400">
                <a:solidFill>
                  <a:schemeClr val="tx1">
                    <a:lumMod val="65000"/>
                    <a:lumOff val="35000"/>
                  </a:schemeClr>
                </a:solidFill>
                <a:latin typeface="+mn-ea"/>
                <a:cs typeface="+mn-ea"/>
              </a:rPr>
              <a:t>提供了一种全新的现代化模式；是对西方式现代化理论和实践的重大超越；为广大发展中国家提供了全新选择</a:t>
            </a:r>
            <a:endParaRPr lang="zh-CN" altLang="en-US" sz="1400">
              <a:solidFill>
                <a:schemeClr val="tx1">
                  <a:lumMod val="65000"/>
                  <a:lumOff val="35000"/>
                </a:schemeClr>
              </a:solidFill>
              <a:latin typeface="+mn-ea"/>
              <a:cs typeface="+mn-ea"/>
            </a:endParaRPr>
          </a:p>
        </p:txBody>
      </p:sp>
      <p:sp>
        <p:nvSpPr>
          <p:cNvPr id="81" name="前左"/>
          <p:cNvSpPr/>
          <p:nvPr>
            <p:custDataLst>
              <p:tags r:id="rId33"/>
            </p:custDataLst>
          </p:nvPr>
        </p:nvSpPr>
        <p:spPr bwMode="auto">
          <a:xfrm>
            <a:off x="7659302" y="1289721"/>
            <a:ext cx="622573" cy="1073663"/>
          </a:xfrm>
          <a:custGeom>
            <a:avLst/>
            <a:gdLst/>
            <a:ahLst/>
            <a:cxnLst>
              <a:cxn ang="0">
                <a:pos x="645" y="1278"/>
              </a:cxn>
              <a:cxn ang="0">
                <a:pos x="645" y="499"/>
              </a:cxn>
              <a:cxn ang="0">
                <a:pos x="0" y="0"/>
              </a:cxn>
              <a:cxn ang="0">
                <a:pos x="3" y="780"/>
              </a:cxn>
              <a:cxn ang="0">
                <a:pos x="645" y="1278"/>
              </a:cxn>
              <a:cxn ang="0">
                <a:pos x="645" y="1278"/>
              </a:cxn>
            </a:cxnLst>
            <a:rect l="0" t="0" r="r" b="b"/>
            <a:pathLst>
              <a:path w="645" h="1278">
                <a:moveTo>
                  <a:pt x="645" y="1278"/>
                </a:moveTo>
                <a:lnTo>
                  <a:pt x="645" y="499"/>
                </a:lnTo>
                <a:lnTo>
                  <a:pt x="0" y="0"/>
                </a:lnTo>
                <a:lnTo>
                  <a:pt x="3" y="780"/>
                </a:lnTo>
                <a:lnTo>
                  <a:pt x="645" y="1278"/>
                </a:lnTo>
                <a:lnTo>
                  <a:pt x="645" y="1278"/>
                </a:lnTo>
                <a:close/>
              </a:path>
            </a:pathLst>
          </a:custGeom>
          <a:noFill/>
          <a:ln w="1270">
            <a:solidFill>
              <a:schemeClr val="accent4">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82" name="前右"/>
          <p:cNvSpPr/>
          <p:nvPr>
            <p:custDataLst>
              <p:tags r:id="rId34"/>
            </p:custDataLst>
          </p:nvPr>
        </p:nvSpPr>
        <p:spPr bwMode="auto">
          <a:xfrm>
            <a:off x="8281875" y="1289721"/>
            <a:ext cx="626016" cy="1073663"/>
          </a:xfrm>
          <a:custGeom>
            <a:avLst/>
            <a:gdLst/>
            <a:ahLst/>
            <a:cxnLst>
              <a:cxn ang="0">
                <a:pos x="648" y="0"/>
              </a:cxn>
              <a:cxn ang="0">
                <a:pos x="648" y="780"/>
              </a:cxn>
              <a:cxn ang="0">
                <a:pos x="0" y="1278"/>
              </a:cxn>
              <a:cxn ang="0">
                <a:pos x="0" y="499"/>
              </a:cxn>
              <a:cxn ang="0">
                <a:pos x="648" y="0"/>
              </a:cxn>
              <a:cxn ang="0">
                <a:pos x="648" y="0"/>
              </a:cxn>
            </a:cxnLst>
            <a:rect l="0" t="0" r="r" b="b"/>
            <a:pathLst>
              <a:path w="648" h="1278">
                <a:moveTo>
                  <a:pt x="648" y="0"/>
                </a:moveTo>
                <a:lnTo>
                  <a:pt x="648" y="780"/>
                </a:lnTo>
                <a:lnTo>
                  <a:pt x="0" y="1278"/>
                </a:lnTo>
                <a:lnTo>
                  <a:pt x="0" y="499"/>
                </a:lnTo>
                <a:lnTo>
                  <a:pt x="648" y="0"/>
                </a:lnTo>
                <a:lnTo>
                  <a:pt x="648" y="0"/>
                </a:lnTo>
                <a:close/>
              </a:path>
            </a:pathLst>
          </a:custGeom>
          <a:noFill/>
          <a:ln w="1270">
            <a:solidFill>
              <a:schemeClr val="accent4">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83" name="上"/>
          <p:cNvSpPr/>
          <p:nvPr>
            <p:custDataLst>
              <p:tags r:id="rId35"/>
            </p:custDataLst>
          </p:nvPr>
        </p:nvSpPr>
        <p:spPr bwMode="auto">
          <a:xfrm>
            <a:off x="7659302" y="871689"/>
            <a:ext cx="1248589" cy="837443"/>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1270">
            <a:solidFill>
              <a:schemeClr val="accent4">
                <a:lumMod val="20000"/>
                <a:lumOff val="80000"/>
                <a:alpha val="40000"/>
              </a:schemeClr>
            </a:solidFill>
            <a:round/>
          </a:ln>
        </p:spPr>
        <p:txBody>
          <a:bodyPr vert="horz" wrap="square" lIns="91440" tIns="45720" rIns="91440" bIns="45720" numCol="1" anchor="t" anchorCtr="0" compatLnSpc="1"/>
          <a:p>
            <a:endParaRPr lang="zh-CN" altLang="en-US"/>
          </a:p>
        </p:txBody>
      </p:sp>
      <p:sp>
        <p:nvSpPr>
          <p:cNvPr id="37" name="图片 11" descr="343435383038363b343532323339353bb6d4bbb0b9b5cda8"/>
          <p:cNvSpPr/>
          <p:nvPr>
            <p:custDataLst>
              <p:tags r:id="rId36"/>
            </p:custDataLst>
          </p:nvPr>
        </p:nvSpPr>
        <p:spPr>
          <a:xfrm>
            <a:off x="8002957" y="1393025"/>
            <a:ext cx="547506" cy="474505"/>
          </a:xfrm>
          <a:custGeom>
            <a:avLst/>
            <a:gdLst>
              <a:gd name="connsiteX0" fmla="*/ 803598 w 914399"/>
              <a:gd name="connsiteY0" fmla="*/ -400 h 831272"/>
              <a:gd name="connsiteX1" fmla="*/ 110034 w 914399"/>
              <a:gd name="connsiteY1" fmla="*/ -400 h 831272"/>
              <a:gd name="connsiteX2" fmla="*/ -384 w 914399"/>
              <a:gd name="connsiteY2" fmla="*/ 112865 h 831272"/>
              <a:gd name="connsiteX3" fmla="*/ -384 w 914399"/>
              <a:gd name="connsiteY3" fmla="*/ 566318 h 831272"/>
              <a:gd name="connsiteX4" fmla="*/ 105936 w 914399"/>
              <a:gd name="connsiteY4" fmla="*/ 677701 h 831272"/>
              <a:gd name="connsiteX5" fmla="*/ 212261 w 914399"/>
              <a:gd name="connsiteY5" fmla="*/ 677701 h 831272"/>
              <a:gd name="connsiteX6" fmla="*/ 199172 w 914399"/>
              <a:gd name="connsiteY6" fmla="*/ 793043 h 831272"/>
              <a:gd name="connsiteX7" fmla="*/ 218609 w 914399"/>
              <a:gd name="connsiteY7" fmla="*/ 826306 h 831272"/>
              <a:gd name="connsiteX8" fmla="*/ 256371 w 914399"/>
              <a:gd name="connsiteY8" fmla="*/ 824458 h 831272"/>
              <a:gd name="connsiteX9" fmla="*/ 467453 w 914399"/>
              <a:gd name="connsiteY9" fmla="*/ 677730 h 831272"/>
              <a:gd name="connsiteX10" fmla="*/ 807694 w 914399"/>
              <a:gd name="connsiteY10" fmla="*/ 677730 h 831272"/>
              <a:gd name="connsiteX11" fmla="*/ 914015 w 914399"/>
              <a:gd name="connsiteY11" fmla="*/ 566347 h 831272"/>
              <a:gd name="connsiteX12" fmla="*/ 914015 w 914399"/>
              <a:gd name="connsiteY12" fmla="*/ 112865 h 831272"/>
              <a:gd name="connsiteX13" fmla="*/ 803598 w 914399"/>
              <a:gd name="connsiteY13" fmla="*/ -400 h 831272"/>
              <a:gd name="connsiteX14" fmla="*/ 244393 w 914399"/>
              <a:gd name="connsiteY14" fmla="*/ 393418 h 831272"/>
              <a:gd name="connsiteX15" fmla="*/ 194783 w 914399"/>
              <a:gd name="connsiteY15" fmla="*/ 359939 h 831272"/>
              <a:gd name="connsiteX16" fmla="*/ 206075 w 914399"/>
              <a:gd name="connsiteY16" fmla="*/ 300262 h 831272"/>
              <a:gd name="connsiteX17" fmla="*/ 270494 w 914399"/>
              <a:gd name="connsiteY17" fmla="*/ 291304 h 831272"/>
              <a:gd name="connsiteX18" fmla="*/ 295703 w 914399"/>
              <a:gd name="connsiteY18" fmla="*/ 352589 h 831272"/>
              <a:gd name="connsiteX19" fmla="*/ 244393 w 914399"/>
              <a:gd name="connsiteY19" fmla="*/ 393418 h 831272"/>
              <a:gd name="connsiteX20" fmla="*/ 456705 w 914399"/>
              <a:gd name="connsiteY20" fmla="*/ 393418 h 831272"/>
              <a:gd name="connsiteX21" fmla="*/ 407416 w 914399"/>
              <a:gd name="connsiteY21" fmla="*/ 359710 h 831272"/>
              <a:gd name="connsiteX22" fmla="*/ 418932 w 914399"/>
              <a:gd name="connsiteY22" fmla="*/ 300226 h 831272"/>
              <a:gd name="connsiteX23" fmla="*/ 477061 w 914399"/>
              <a:gd name="connsiteY23" fmla="*/ 288270 h 831272"/>
              <a:gd name="connsiteX24" fmla="*/ 508926 w 914399"/>
              <a:gd name="connsiteY24" fmla="*/ 349359 h 831272"/>
              <a:gd name="connsiteX25" fmla="*/ 456705 w 914399"/>
              <a:gd name="connsiteY25" fmla="*/ 393418 h 831272"/>
              <a:gd name="connsiteX26" fmla="*/ 669319 w 914399"/>
              <a:gd name="connsiteY26" fmla="*/ 393418 h 831272"/>
              <a:gd name="connsiteX27" fmla="*/ 620032 w 914399"/>
              <a:gd name="connsiteY27" fmla="*/ 359710 h 831272"/>
              <a:gd name="connsiteX28" fmla="*/ 631549 w 914399"/>
              <a:gd name="connsiteY28" fmla="*/ 300226 h 831272"/>
              <a:gd name="connsiteX29" fmla="*/ 689677 w 914399"/>
              <a:gd name="connsiteY29" fmla="*/ 288270 h 831272"/>
              <a:gd name="connsiteX30" fmla="*/ 721638 w 914399"/>
              <a:gd name="connsiteY30" fmla="*/ 328073 h 831272"/>
              <a:gd name="connsiteX31" fmla="*/ 707078 w 914399"/>
              <a:gd name="connsiteY31" fmla="*/ 377383 h 831272"/>
              <a:gd name="connsiteX32" fmla="*/ 669319 w 914399"/>
              <a:gd name="connsiteY32" fmla="*/ 393418 h 831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14399" h="831272">
                <a:moveTo>
                  <a:pt x="803598" y="-400"/>
                </a:moveTo>
                <a:lnTo>
                  <a:pt x="110034" y="-400"/>
                </a:lnTo>
                <a:cubicBezTo>
                  <a:pt x="35762" y="-400"/>
                  <a:pt x="-384" y="37424"/>
                  <a:pt x="-384" y="112865"/>
                </a:cubicBezTo>
                <a:lnTo>
                  <a:pt x="-384" y="566318"/>
                </a:lnTo>
                <a:cubicBezTo>
                  <a:pt x="-384" y="641960"/>
                  <a:pt x="33533" y="677701"/>
                  <a:pt x="105936" y="677701"/>
                </a:cubicBezTo>
                <a:lnTo>
                  <a:pt x="212261" y="677701"/>
                </a:lnTo>
                <a:lnTo>
                  <a:pt x="199172" y="793043"/>
                </a:lnTo>
                <a:cubicBezTo>
                  <a:pt x="199172" y="806940"/>
                  <a:pt x="206631" y="819756"/>
                  <a:pt x="218609" y="826306"/>
                </a:cubicBezTo>
                <a:cubicBezTo>
                  <a:pt x="230528" y="833002"/>
                  <a:pt x="245148" y="832289"/>
                  <a:pt x="256371" y="824458"/>
                </a:cubicBezTo>
                <a:lnTo>
                  <a:pt x="467453" y="677730"/>
                </a:lnTo>
                <a:lnTo>
                  <a:pt x="807694" y="677730"/>
                </a:lnTo>
                <a:cubicBezTo>
                  <a:pt x="881320" y="677730"/>
                  <a:pt x="914015" y="641989"/>
                  <a:pt x="914015" y="566347"/>
                </a:cubicBezTo>
                <a:lnTo>
                  <a:pt x="914015" y="112865"/>
                </a:lnTo>
                <a:cubicBezTo>
                  <a:pt x="914015" y="37424"/>
                  <a:pt x="877227" y="-343"/>
                  <a:pt x="803598" y="-400"/>
                </a:cubicBezTo>
                <a:moveTo>
                  <a:pt x="244393" y="393418"/>
                </a:moveTo>
                <a:cubicBezTo>
                  <a:pt x="222759" y="393553"/>
                  <a:pt x="203172" y="380339"/>
                  <a:pt x="194783" y="359939"/>
                </a:cubicBezTo>
                <a:cubicBezTo>
                  <a:pt x="186394" y="339545"/>
                  <a:pt x="190851" y="315983"/>
                  <a:pt x="206075" y="300262"/>
                </a:cubicBezTo>
                <a:cubicBezTo>
                  <a:pt x="223100" y="282723"/>
                  <a:pt x="249513" y="279054"/>
                  <a:pt x="270494" y="291304"/>
                </a:cubicBezTo>
                <a:cubicBezTo>
                  <a:pt x="291478" y="303555"/>
                  <a:pt x="301812" y="328680"/>
                  <a:pt x="295703" y="352589"/>
                </a:cubicBezTo>
                <a:cubicBezTo>
                  <a:pt x="289590" y="376495"/>
                  <a:pt x="268557" y="393233"/>
                  <a:pt x="244393" y="393418"/>
                </a:cubicBezTo>
                <a:moveTo>
                  <a:pt x="456705" y="393418"/>
                </a:moveTo>
                <a:cubicBezTo>
                  <a:pt x="435127" y="393397"/>
                  <a:pt x="415678" y="380098"/>
                  <a:pt x="407416" y="359710"/>
                </a:cubicBezTo>
                <a:cubicBezTo>
                  <a:pt x="399154" y="339323"/>
                  <a:pt x="403696" y="315852"/>
                  <a:pt x="418932" y="300226"/>
                </a:cubicBezTo>
                <a:cubicBezTo>
                  <a:pt x="434169" y="284596"/>
                  <a:pt x="457103" y="279883"/>
                  <a:pt x="477061" y="288270"/>
                </a:cubicBezTo>
                <a:cubicBezTo>
                  <a:pt x="500539" y="298285"/>
                  <a:pt x="513868" y="323835"/>
                  <a:pt x="508926" y="349359"/>
                </a:cubicBezTo>
                <a:cubicBezTo>
                  <a:pt x="503982" y="374879"/>
                  <a:pt x="482143" y="393306"/>
                  <a:pt x="456705" y="393418"/>
                </a:cubicBezTo>
                <a:moveTo>
                  <a:pt x="669319" y="393418"/>
                </a:moveTo>
                <a:cubicBezTo>
                  <a:pt x="647739" y="393397"/>
                  <a:pt x="628294" y="380098"/>
                  <a:pt x="620032" y="359710"/>
                </a:cubicBezTo>
                <a:cubicBezTo>
                  <a:pt x="611766" y="339323"/>
                  <a:pt x="616312" y="315852"/>
                  <a:pt x="631549" y="300226"/>
                </a:cubicBezTo>
                <a:cubicBezTo>
                  <a:pt x="646782" y="284596"/>
                  <a:pt x="669719" y="279883"/>
                  <a:pt x="689677" y="288270"/>
                </a:cubicBezTo>
                <a:cubicBezTo>
                  <a:pt x="706157" y="295256"/>
                  <a:pt x="718143" y="310183"/>
                  <a:pt x="721638" y="328073"/>
                </a:cubicBezTo>
                <a:cubicBezTo>
                  <a:pt x="725133" y="345964"/>
                  <a:pt x="719674" y="364462"/>
                  <a:pt x="707078" y="377383"/>
                </a:cubicBezTo>
                <a:cubicBezTo>
                  <a:pt x="697057" y="387608"/>
                  <a:pt x="683492" y="393418"/>
                  <a:pt x="669319" y="393418"/>
                </a:cubicBezTo>
              </a:path>
            </a:pathLst>
          </a:custGeom>
          <a:solidFill>
            <a:srgbClr val="FFFFFF"/>
          </a:solidFill>
          <a:ln w="1299" cap="flat">
            <a:noFill/>
            <a:prstDash val="solid"/>
            <a:miter/>
          </a:ln>
        </p:spPr>
        <p:txBody>
          <a:bodyPr rtlCol="0" anchor="ctr"/>
          <a:p>
            <a:endParaRPr lang="zh-CN" altLang="en-US"/>
          </a:p>
        </p:txBody>
      </p:sp>
      <p:sp>
        <p:nvSpPr>
          <p:cNvPr id="54" name="大线"/>
          <p:cNvSpPr/>
          <p:nvPr>
            <p:custDataLst>
              <p:tags r:id="rId37"/>
            </p:custDataLst>
          </p:nvPr>
        </p:nvSpPr>
        <p:spPr bwMode="auto">
          <a:xfrm>
            <a:off x="5639384" y="1968767"/>
            <a:ext cx="895293" cy="600535"/>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3">
                <a:lumMod val="75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5" name="小线"/>
          <p:cNvSpPr/>
          <p:nvPr>
            <p:custDataLst>
              <p:tags r:id="rId38"/>
            </p:custDataLst>
          </p:nvPr>
        </p:nvSpPr>
        <p:spPr bwMode="auto">
          <a:xfrm>
            <a:off x="5241323" y="1694669"/>
            <a:ext cx="1689349" cy="1133579"/>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3">
                <a:lumMod val="40000"/>
                <a:lumOff val="6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6" name="下"/>
          <p:cNvSpPr/>
          <p:nvPr>
            <p:custDataLst>
              <p:tags r:id="rId39"/>
            </p:custDataLst>
          </p:nvPr>
        </p:nvSpPr>
        <p:spPr bwMode="auto">
          <a:xfrm>
            <a:off x="5472033" y="1561753"/>
            <a:ext cx="1242391" cy="831934"/>
          </a:xfrm>
          <a:custGeom>
            <a:avLst/>
            <a:gdLst/>
            <a:ahLst/>
            <a:cxnLst>
              <a:cxn ang="0">
                <a:pos x="645" y="997"/>
              </a:cxn>
              <a:cxn ang="0">
                <a:pos x="1293" y="498"/>
              </a:cxn>
              <a:cxn ang="0">
                <a:pos x="645" y="0"/>
              </a:cxn>
              <a:cxn ang="0">
                <a:pos x="0" y="498"/>
              </a:cxn>
              <a:cxn ang="0">
                <a:pos x="645" y="997"/>
              </a:cxn>
              <a:cxn ang="0">
                <a:pos x="645" y="997"/>
              </a:cxn>
            </a:cxnLst>
            <a:rect l="0" t="0" r="r" b="b"/>
            <a:pathLst>
              <a:path w="3235" h="2166">
                <a:moveTo>
                  <a:pt x="1613" y="0"/>
                </a:moveTo>
                <a:lnTo>
                  <a:pt x="3141" y="1021"/>
                </a:lnTo>
                <a:lnTo>
                  <a:pt x="3235" y="1021"/>
                </a:lnTo>
                <a:lnTo>
                  <a:pt x="3235" y="1080"/>
                </a:lnTo>
                <a:lnTo>
                  <a:pt x="3229" y="1080"/>
                </a:lnTo>
                <a:lnTo>
                  <a:pt x="3233" y="1082"/>
                </a:lnTo>
                <a:lnTo>
                  <a:pt x="1613" y="2166"/>
                </a:lnTo>
                <a:lnTo>
                  <a:pt x="0" y="1082"/>
                </a:lnTo>
                <a:lnTo>
                  <a:pt x="6" y="1078"/>
                </a:lnTo>
                <a:lnTo>
                  <a:pt x="6" y="1021"/>
                </a:lnTo>
                <a:lnTo>
                  <a:pt x="92" y="1021"/>
                </a:lnTo>
                <a:lnTo>
                  <a:pt x="1613" y="0"/>
                </a:lnTo>
                <a:close/>
              </a:path>
            </a:pathLst>
          </a:custGeom>
          <a:solidFill>
            <a:schemeClr val="accent3">
              <a:lumMod val="75000"/>
            </a:schemeClr>
          </a:solidFill>
          <a:ln w="9525">
            <a:noFill/>
            <a:round/>
          </a:ln>
          <a:effectLst>
            <a:outerShdw blurRad="317500" dist="127000" dir="5400000" algn="t" rotWithShape="0">
              <a:schemeClr val="accent3">
                <a:lumMod val="60000"/>
                <a:lumOff val="40000"/>
                <a:alpha val="70000"/>
              </a:schemeClr>
            </a:outerShdw>
          </a:effectLst>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7" name="下"/>
          <p:cNvSpPr/>
          <p:nvPr>
            <p:custDataLst>
              <p:tags r:id="rId40"/>
            </p:custDataLst>
          </p:nvPr>
        </p:nvSpPr>
        <p:spPr bwMode="auto">
          <a:xfrm>
            <a:off x="5472033" y="1538337"/>
            <a:ext cx="1241702" cy="831934"/>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gradFill>
            <a:gsLst>
              <a:gs pos="0">
                <a:schemeClr val="accent3">
                  <a:lumMod val="90000"/>
                  <a:lumOff val="10000"/>
                </a:schemeClr>
              </a:gs>
              <a:gs pos="70000">
                <a:schemeClr val="accent3"/>
              </a:gs>
            </a:gsLst>
            <a:lin ang="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8" name="右"/>
          <p:cNvSpPr/>
          <p:nvPr>
            <p:custDataLst>
              <p:tags r:id="rId41"/>
            </p:custDataLst>
          </p:nvPr>
        </p:nvSpPr>
        <p:spPr bwMode="auto">
          <a:xfrm>
            <a:off x="6092539" y="886840"/>
            <a:ext cx="622573" cy="1067465"/>
          </a:xfrm>
          <a:custGeom>
            <a:avLst/>
            <a:gdLst/>
            <a:ahLst/>
            <a:cxnLst>
              <a:cxn ang="0">
                <a:pos x="648" y="498"/>
              </a:cxn>
              <a:cxn ang="0">
                <a:pos x="648" y="1278"/>
              </a:cxn>
              <a:cxn ang="0">
                <a:pos x="3" y="784"/>
              </a:cxn>
              <a:cxn ang="0">
                <a:pos x="0" y="0"/>
              </a:cxn>
              <a:cxn ang="0">
                <a:pos x="648" y="498"/>
              </a:cxn>
              <a:cxn ang="0">
                <a:pos x="648" y="498"/>
              </a:cxn>
            </a:cxnLst>
            <a:rect l="0" t="0" r="r" b="b"/>
            <a:pathLst>
              <a:path w="648" h="1278">
                <a:moveTo>
                  <a:pt x="648" y="498"/>
                </a:moveTo>
                <a:lnTo>
                  <a:pt x="648" y="1278"/>
                </a:lnTo>
                <a:lnTo>
                  <a:pt x="3" y="784"/>
                </a:lnTo>
                <a:lnTo>
                  <a:pt x="0" y="0"/>
                </a:lnTo>
                <a:lnTo>
                  <a:pt x="648" y="498"/>
                </a:lnTo>
                <a:lnTo>
                  <a:pt x="648" y="498"/>
                </a:lnTo>
                <a:close/>
              </a:path>
            </a:pathLst>
          </a:custGeom>
          <a:gradFill>
            <a:gsLst>
              <a:gs pos="0">
                <a:schemeClr val="accent3">
                  <a:lumMod val="60000"/>
                  <a:lumOff val="40000"/>
                </a:schemeClr>
              </a:gs>
              <a:gs pos="70000">
                <a:schemeClr val="accent3">
                  <a:lumMod val="80000"/>
                  <a:lumOff val="20000"/>
                </a:schemeClr>
              </a:gs>
            </a:gsLst>
            <a:lin ang="135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9" name="左"/>
          <p:cNvSpPr/>
          <p:nvPr>
            <p:custDataLst>
              <p:tags r:id="rId42"/>
            </p:custDataLst>
          </p:nvPr>
        </p:nvSpPr>
        <p:spPr bwMode="auto">
          <a:xfrm>
            <a:off x="5474787" y="888217"/>
            <a:ext cx="617752" cy="1067465"/>
          </a:xfrm>
          <a:custGeom>
            <a:avLst/>
            <a:gdLst/>
            <a:ahLst/>
            <a:cxnLst>
              <a:cxn ang="0">
                <a:pos x="0" y="496"/>
              </a:cxn>
              <a:cxn ang="0">
                <a:pos x="0" y="1278"/>
              </a:cxn>
              <a:cxn ang="0">
                <a:pos x="642" y="784"/>
              </a:cxn>
              <a:cxn ang="0">
                <a:pos x="644" y="0"/>
              </a:cxn>
              <a:cxn ang="0">
                <a:pos x="0" y="496"/>
              </a:cxn>
              <a:cxn ang="0">
                <a:pos x="0" y="496"/>
              </a:cxn>
            </a:cxnLst>
            <a:rect l="0" t="0" r="r" b="b"/>
            <a:pathLst>
              <a:path w="644" h="1278">
                <a:moveTo>
                  <a:pt x="0" y="496"/>
                </a:moveTo>
                <a:lnTo>
                  <a:pt x="0" y="1278"/>
                </a:lnTo>
                <a:lnTo>
                  <a:pt x="642" y="784"/>
                </a:lnTo>
                <a:lnTo>
                  <a:pt x="644" y="0"/>
                </a:lnTo>
                <a:lnTo>
                  <a:pt x="0" y="496"/>
                </a:lnTo>
                <a:lnTo>
                  <a:pt x="0" y="496"/>
                </a:lnTo>
                <a:close/>
              </a:path>
            </a:pathLst>
          </a:custGeom>
          <a:gradFill>
            <a:gsLst>
              <a:gs pos="0">
                <a:schemeClr val="accent3">
                  <a:lumMod val="60000"/>
                  <a:lumOff val="40000"/>
                </a:schemeClr>
              </a:gs>
              <a:gs pos="70000">
                <a:schemeClr val="accent3">
                  <a:lumMod val="80000"/>
                  <a:lumOff val="20000"/>
                </a:schemeClr>
              </a:gs>
            </a:gsLst>
            <a:lin ang="189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38" name="矩形 37"/>
          <p:cNvSpPr/>
          <p:nvPr>
            <p:custDataLst>
              <p:tags r:id="rId43"/>
            </p:custDataLst>
          </p:nvPr>
        </p:nvSpPr>
        <p:spPr>
          <a:xfrm>
            <a:off x="5142152" y="2883343"/>
            <a:ext cx="1891823" cy="672847"/>
          </a:xfrm>
          <a:prstGeom prst="rect">
            <a:avLst/>
          </a:prstGeom>
          <a:noFill/>
        </p:spPr>
        <p:txBody>
          <a:bodyPr wrap="square" lIns="0" tIns="0" rIns="0" bIns="0" rtlCol="0" anchor="ctr" anchorCtr="0">
            <a:noAutofit/>
          </a:bodyPr>
          <a:p>
            <a:pPr algn="ctr">
              <a:spcBef>
                <a:spcPct val="0"/>
              </a:spcBef>
              <a:spcAft>
                <a:spcPct val="0"/>
              </a:spcAft>
            </a:pPr>
            <a:r>
              <a:rPr lang="zh-CN" altLang="en-US" sz="2000" b="1">
                <a:solidFill>
                  <a:schemeClr val="accent3"/>
                </a:solidFill>
                <a:latin typeface="+mn-ea"/>
                <a:cs typeface="+mn-ea"/>
              </a:rPr>
              <a:t>本质要求</a:t>
            </a:r>
            <a:endParaRPr lang="zh-CN" altLang="en-US" sz="2000" b="1">
              <a:solidFill>
                <a:schemeClr val="accent3"/>
              </a:solidFill>
              <a:latin typeface="+mn-ea"/>
              <a:cs typeface="+mn-ea"/>
            </a:endParaRPr>
          </a:p>
        </p:txBody>
      </p:sp>
      <p:sp>
        <p:nvSpPr>
          <p:cNvPr id="39" name="矩形 38"/>
          <p:cNvSpPr/>
          <p:nvPr>
            <p:custDataLst>
              <p:tags r:id="rId44"/>
            </p:custDataLst>
          </p:nvPr>
        </p:nvSpPr>
        <p:spPr>
          <a:xfrm>
            <a:off x="5033645" y="3609340"/>
            <a:ext cx="2090420" cy="1428750"/>
          </a:xfrm>
          <a:prstGeom prst="rect">
            <a:avLst/>
          </a:prstGeom>
          <a:noFill/>
        </p:spPr>
        <p:txBody>
          <a:bodyPr wrap="square" lIns="0" tIns="0" rIns="0" bIns="0" rtlCol="0" anchor="t" anchorCtr="0">
            <a:noAutofit/>
          </a:bodyPr>
          <a:p>
            <a:pPr algn="ctr">
              <a:lnSpc>
                <a:spcPct val="130000"/>
              </a:lnSpc>
              <a:spcBef>
                <a:spcPct val="0"/>
              </a:spcBef>
              <a:spcAft>
                <a:spcPct val="0"/>
              </a:spcAft>
            </a:pPr>
            <a:r>
              <a:rPr lang="zh-CN" altLang="en-US" sz="1400">
                <a:solidFill>
                  <a:schemeClr val="tx1">
                    <a:lumMod val="65000"/>
                    <a:lumOff val="35000"/>
                  </a:schemeClr>
                </a:solidFill>
                <a:latin typeface="+mn-ea"/>
                <a:cs typeface="+mn-ea"/>
              </a:rPr>
              <a:t>坚持中国共产党领导、坚持中国特色社会主义、实现高质量发展、发展全过程人民民主、丰富人民精神世界、实现全体人民共同富裕、促进人与自然和谐共生、推动构建人类命运共同体、创造人类文明新形态</a:t>
            </a:r>
            <a:endParaRPr lang="zh-CN" altLang="en-US" sz="1400">
              <a:solidFill>
                <a:schemeClr val="tx1">
                  <a:lumMod val="65000"/>
                  <a:lumOff val="35000"/>
                </a:schemeClr>
              </a:solidFill>
              <a:latin typeface="+mn-ea"/>
              <a:cs typeface="+mn-ea"/>
            </a:endParaRPr>
          </a:p>
        </p:txBody>
      </p:sp>
      <p:sp>
        <p:nvSpPr>
          <p:cNvPr id="72" name="前左"/>
          <p:cNvSpPr/>
          <p:nvPr>
            <p:custDataLst>
              <p:tags r:id="rId45"/>
            </p:custDataLst>
          </p:nvPr>
        </p:nvSpPr>
        <p:spPr bwMode="auto">
          <a:xfrm>
            <a:off x="5465146" y="1284212"/>
            <a:ext cx="622573" cy="1073663"/>
          </a:xfrm>
          <a:custGeom>
            <a:avLst/>
            <a:gdLst/>
            <a:ahLst/>
            <a:cxnLst>
              <a:cxn ang="0">
                <a:pos x="645" y="1278"/>
              </a:cxn>
              <a:cxn ang="0">
                <a:pos x="645" y="499"/>
              </a:cxn>
              <a:cxn ang="0">
                <a:pos x="0" y="0"/>
              </a:cxn>
              <a:cxn ang="0">
                <a:pos x="3" y="780"/>
              </a:cxn>
              <a:cxn ang="0">
                <a:pos x="645" y="1278"/>
              </a:cxn>
              <a:cxn ang="0">
                <a:pos x="645" y="1278"/>
              </a:cxn>
            </a:cxnLst>
            <a:rect l="0" t="0" r="r" b="b"/>
            <a:pathLst>
              <a:path w="645" h="1278">
                <a:moveTo>
                  <a:pt x="645" y="1278"/>
                </a:moveTo>
                <a:lnTo>
                  <a:pt x="645" y="499"/>
                </a:lnTo>
                <a:lnTo>
                  <a:pt x="0" y="0"/>
                </a:lnTo>
                <a:lnTo>
                  <a:pt x="3" y="780"/>
                </a:lnTo>
                <a:lnTo>
                  <a:pt x="645" y="1278"/>
                </a:lnTo>
                <a:lnTo>
                  <a:pt x="645" y="1278"/>
                </a:lnTo>
                <a:close/>
              </a:path>
            </a:pathLst>
          </a:custGeom>
          <a:noFill/>
          <a:ln w="1270">
            <a:solidFill>
              <a:schemeClr val="accent3">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75" name="前右"/>
          <p:cNvSpPr/>
          <p:nvPr>
            <p:custDataLst>
              <p:tags r:id="rId46"/>
            </p:custDataLst>
          </p:nvPr>
        </p:nvSpPr>
        <p:spPr bwMode="auto">
          <a:xfrm>
            <a:off x="6087719" y="1284212"/>
            <a:ext cx="625328" cy="1073663"/>
          </a:xfrm>
          <a:custGeom>
            <a:avLst/>
            <a:gdLst/>
            <a:ahLst/>
            <a:cxnLst>
              <a:cxn ang="0">
                <a:pos x="648" y="0"/>
              </a:cxn>
              <a:cxn ang="0">
                <a:pos x="648" y="780"/>
              </a:cxn>
              <a:cxn ang="0">
                <a:pos x="0" y="1278"/>
              </a:cxn>
              <a:cxn ang="0">
                <a:pos x="0" y="499"/>
              </a:cxn>
              <a:cxn ang="0">
                <a:pos x="648" y="0"/>
              </a:cxn>
              <a:cxn ang="0">
                <a:pos x="648" y="0"/>
              </a:cxn>
            </a:cxnLst>
            <a:rect l="0" t="0" r="r" b="b"/>
            <a:pathLst>
              <a:path w="648" h="1278">
                <a:moveTo>
                  <a:pt x="648" y="0"/>
                </a:moveTo>
                <a:lnTo>
                  <a:pt x="648" y="780"/>
                </a:lnTo>
                <a:lnTo>
                  <a:pt x="0" y="1278"/>
                </a:lnTo>
                <a:lnTo>
                  <a:pt x="0" y="499"/>
                </a:lnTo>
                <a:lnTo>
                  <a:pt x="648" y="0"/>
                </a:lnTo>
                <a:lnTo>
                  <a:pt x="648" y="0"/>
                </a:lnTo>
                <a:close/>
              </a:path>
            </a:pathLst>
          </a:custGeom>
          <a:noFill/>
          <a:ln w="1270">
            <a:solidFill>
              <a:schemeClr val="accent3">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76" name="上"/>
          <p:cNvSpPr/>
          <p:nvPr>
            <p:custDataLst>
              <p:tags r:id="rId47"/>
            </p:custDataLst>
          </p:nvPr>
        </p:nvSpPr>
        <p:spPr bwMode="auto">
          <a:xfrm>
            <a:off x="5465146" y="866179"/>
            <a:ext cx="1247901" cy="837443"/>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1270">
            <a:solidFill>
              <a:schemeClr val="accent3">
                <a:lumMod val="20000"/>
                <a:lumOff val="80000"/>
                <a:alpha val="40000"/>
              </a:schemeClr>
            </a:solidFill>
            <a:round/>
          </a:ln>
        </p:spPr>
        <p:txBody>
          <a:bodyPr vert="horz" wrap="square" lIns="91440" tIns="45720" rIns="91440" bIns="45720" numCol="1" anchor="t" anchorCtr="0" compatLnSpc="1"/>
          <a:p>
            <a:endParaRPr lang="zh-CN" altLang="en-US"/>
          </a:p>
        </p:txBody>
      </p:sp>
      <p:sp>
        <p:nvSpPr>
          <p:cNvPr id="40" name="图片 19" descr="343435383036303b343532343136343bcfeec4bfb7b6cea7"/>
          <p:cNvSpPr/>
          <p:nvPr>
            <p:custDataLst>
              <p:tags r:id="rId48"/>
            </p:custDataLst>
          </p:nvPr>
        </p:nvSpPr>
        <p:spPr>
          <a:xfrm>
            <a:off x="5828084" y="1370987"/>
            <a:ext cx="519959" cy="519959"/>
          </a:xfrm>
          <a:custGeom>
            <a:avLst/>
            <a:gdLst>
              <a:gd name="connsiteX0" fmla="*/ 169292 w 914398"/>
              <a:gd name="connsiteY0" fmla="*/ 638234 h 914398"/>
              <a:gd name="connsiteX1" fmla="*/ 200126 w 914398"/>
              <a:gd name="connsiteY1" fmla="*/ 685915 h 914398"/>
              <a:gd name="connsiteX2" fmla="*/ 85877 w 914398"/>
              <a:gd name="connsiteY2" fmla="*/ 771678 h 914398"/>
              <a:gd name="connsiteX3" fmla="*/ 457314 w 914398"/>
              <a:gd name="connsiteY3" fmla="*/ 857441 h 914398"/>
              <a:gd name="connsiteX4" fmla="*/ 828749 w 914398"/>
              <a:gd name="connsiteY4" fmla="*/ 771678 h 914398"/>
              <a:gd name="connsiteX5" fmla="*/ 685915 w 914398"/>
              <a:gd name="connsiteY5" fmla="*/ 685915 h 914398"/>
              <a:gd name="connsiteX6" fmla="*/ 728489 w 914398"/>
              <a:gd name="connsiteY6" fmla="*/ 633843 h 914398"/>
              <a:gd name="connsiteX7" fmla="*/ 914512 w 914398"/>
              <a:gd name="connsiteY7" fmla="*/ 771574 h 914398"/>
              <a:gd name="connsiteX8" fmla="*/ 457314 w 914398"/>
              <a:gd name="connsiteY8" fmla="*/ 914512 h 914398"/>
              <a:gd name="connsiteX9" fmla="*/ 114 w 914398"/>
              <a:gd name="connsiteY9" fmla="*/ 771574 h 914398"/>
              <a:gd name="connsiteX10" fmla="*/ 169292 w 914398"/>
              <a:gd name="connsiteY10" fmla="*/ 638234 h 914398"/>
              <a:gd name="connsiteX11" fmla="*/ 457314 w 914398"/>
              <a:gd name="connsiteY11" fmla="*/ 800161 h 914398"/>
              <a:gd name="connsiteX12" fmla="*/ 114465 w 914398"/>
              <a:gd name="connsiteY12" fmla="*/ 345720 h 914398"/>
              <a:gd name="connsiteX13" fmla="*/ 457314 w 914398"/>
              <a:gd name="connsiteY13" fmla="*/ 114 h 914398"/>
              <a:gd name="connsiteX14" fmla="*/ 800161 w 914398"/>
              <a:gd name="connsiteY14" fmla="*/ 345720 h 914398"/>
              <a:gd name="connsiteX15" fmla="*/ 457314 w 914398"/>
              <a:gd name="connsiteY15" fmla="*/ 800161 h 914398"/>
              <a:gd name="connsiteX16" fmla="*/ 457314 w 914398"/>
              <a:gd name="connsiteY16" fmla="*/ 399831 h 914398"/>
              <a:gd name="connsiteX17" fmla="*/ 543077 w 914398"/>
              <a:gd name="connsiteY17" fmla="*/ 314273 h 914398"/>
              <a:gd name="connsiteX18" fmla="*/ 457314 w 914398"/>
              <a:gd name="connsiteY18" fmla="*/ 228714 h 914398"/>
              <a:gd name="connsiteX19" fmla="*/ 371551 w 914398"/>
              <a:gd name="connsiteY19" fmla="*/ 314273 h 914398"/>
              <a:gd name="connsiteX20" fmla="*/ 457314 w 914398"/>
              <a:gd name="connsiteY20" fmla="*/ 399831 h 914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4398" h="914398">
                <a:moveTo>
                  <a:pt x="169292" y="638234"/>
                </a:moveTo>
                <a:lnTo>
                  <a:pt x="200126" y="685915"/>
                </a:lnTo>
                <a:cubicBezTo>
                  <a:pt x="126411" y="711438"/>
                  <a:pt x="85877" y="741355"/>
                  <a:pt x="85877" y="771678"/>
                </a:cubicBezTo>
                <a:cubicBezTo>
                  <a:pt x="85877" y="833039"/>
                  <a:pt x="278743" y="857441"/>
                  <a:pt x="457314" y="857441"/>
                </a:cubicBezTo>
                <a:cubicBezTo>
                  <a:pt x="635885" y="857441"/>
                  <a:pt x="828749" y="833140"/>
                  <a:pt x="828749" y="771678"/>
                </a:cubicBezTo>
                <a:cubicBezTo>
                  <a:pt x="828749" y="739108"/>
                  <a:pt x="768613" y="712153"/>
                  <a:pt x="685915" y="685915"/>
                </a:cubicBezTo>
                <a:lnTo>
                  <a:pt x="728489" y="633843"/>
                </a:lnTo>
                <a:cubicBezTo>
                  <a:pt x="841308" y="662127"/>
                  <a:pt x="914512" y="720321"/>
                  <a:pt x="914512" y="771574"/>
                </a:cubicBezTo>
                <a:cubicBezTo>
                  <a:pt x="914512" y="857441"/>
                  <a:pt x="709804" y="914512"/>
                  <a:pt x="457314" y="914512"/>
                </a:cubicBezTo>
                <a:cubicBezTo>
                  <a:pt x="204823" y="914512"/>
                  <a:pt x="114" y="857441"/>
                  <a:pt x="114" y="771574"/>
                </a:cubicBezTo>
                <a:cubicBezTo>
                  <a:pt x="114" y="722873"/>
                  <a:pt x="66070" y="666821"/>
                  <a:pt x="169292" y="638234"/>
                </a:cubicBezTo>
                <a:moveTo>
                  <a:pt x="457314" y="800161"/>
                </a:moveTo>
                <a:cubicBezTo>
                  <a:pt x="457314" y="800161"/>
                  <a:pt x="114465" y="557780"/>
                  <a:pt x="114465" y="345720"/>
                </a:cubicBezTo>
                <a:cubicBezTo>
                  <a:pt x="114465" y="133660"/>
                  <a:pt x="267920" y="114"/>
                  <a:pt x="457314" y="114"/>
                </a:cubicBezTo>
                <a:cubicBezTo>
                  <a:pt x="646709" y="114"/>
                  <a:pt x="800161" y="137539"/>
                  <a:pt x="800161" y="345720"/>
                </a:cubicBezTo>
                <a:cubicBezTo>
                  <a:pt x="800161" y="554003"/>
                  <a:pt x="457314" y="800161"/>
                  <a:pt x="457314" y="800161"/>
                </a:cubicBezTo>
                <a:moveTo>
                  <a:pt x="457314" y="399831"/>
                </a:moveTo>
                <a:cubicBezTo>
                  <a:pt x="504587" y="399831"/>
                  <a:pt x="543077" y="361543"/>
                  <a:pt x="543077" y="314273"/>
                </a:cubicBezTo>
                <a:cubicBezTo>
                  <a:pt x="543077" y="267001"/>
                  <a:pt x="504688" y="228714"/>
                  <a:pt x="457314" y="228714"/>
                </a:cubicBezTo>
                <a:cubicBezTo>
                  <a:pt x="410041" y="228714"/>
                  <a:pt x="371551" y="267001"/>
                  <a:pt x="371551" y="314273"/>
                </a:cubicBezTo>
                <a:cubicBezTo>
                  <a:pt x="371551" y="361543"/>
                  <a:pt x="410041" y="399831"/>
                  <a:pt x="457314" y="399831"/>
                </a:cubicBezTo>
              </a:path>
            </a:pathLst>
          </a:custGeom>
          <a:solidFill>
            <a:srgbClr val="FFFFFF"/>
          </a:solidFill>
          <a:ln w="32673" cap="flat">
            <a:noFill/>
            <a:prstDash val="solid"/>
            <a:miter/>
          </a:ln>
        </p:spPr>
        <p:txBody>
          <a:bodyPr rtlCol="0" anchor="ctr"/>
          <a:p>
            <a:endParaRPr lang="zh-CN" altLang="en-US"/>
          </a:p>
        </p:txBody>
      </p:sp>
      <p:sp>
        <p:nvSpPr>
          <p:cNvPr id="41" name="大线"/>
          <p:cNvSpPr/>
          <p:nvPr>
            <p:custDataLst>
              <p:tags r:id="rId49"/>
            </p:custDataLst>
          </p:nvPr>
        </p:nvSpPr>
        <p:spPr bwMode="auto">
          <a:xfrm>
            <a:off x="10016677" y="1968078"/>
            <a:ext cx="895982" cy="600535"/>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5">
                <a:lumMod val="75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48" name="小线"/>
          <p:cNvSpPr/>
          <p:nvPr>
            <p:custDataLst>
              <p:tags r:id="rId50"/>
            </p:custDataLst>
          </p:nvPr>
        </p:nvSpPr>
        <p:spPr bwMode="auto">
          <a:xfrm>
            <a:off x="9618616" y="1693981"/>
            <a:ext cx="1689349" cy="1133579"/>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9525">
            <a:solidFill>
              <a:schemeClr val="accent5">
                <a:lumMod val="40000"/>
                <a:lumOff val="6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49" name="下"/>
          <p:cNvSpPr/>
          <p:nvPr>
            <p:custDataLst>
              <p:tags r:id="rId51"/>
            </p:custDataLst>
          </p:nvPr>
        </p:nvSpPr>
        <p:spPr bwMode="auto">
          <a:xfrm>
            <a:off x="9843128" y="1561064"/>
            <a:ext cx="1242391" cy="832622"/>
          </a:xfrm>
          <a:custGeom>
            <a:avLst/>
            <a:gdLst/>
            <a:ahLst/>
            <a:cxnLst>
              <a:cxn ang="0">
                <a:pos x="645" y="997"/>
              </a:cxn>
              <a:cxn ang="0">
                <a:pos x="1293" y="498"/>
              </a:cxn>
              <a:cxn ang="0">
                <a:pos x="645" y="0"/>
              </a:cxn>
              <a:cxn ang="0">
                <a:pos x="0" y="498"/>
              </a:cxn>
              <a:cxn ang="0">
                <a:pos x="645" y="997"/>
              </a:cxn>
              <a:cxn ang="0">
                <a:pos x="645" y="997"/>
              </a:cxn>
            </a:cxnLst>
            <a:rect l="0" t="0" r="r" b="b"/>
            <a:pathLst>
              <a:path w="3235" h="2166">
                <a:moveTo>
                  <a:pt x="1613" y="0"/>
                </a:moveTo>
                <a:lnTo>
                  <a:pt x="3141" y="1021"/>
                </a:lnTo>
                <a:lnTo>
                  <a:pt x="3235" y="1021"/>
                </a:lnTo>
                <a:lnTo>
                  <a:pt x="3235" y="1080"/>
                </a:lnTo>
                <a:lnTo>
                  <a:pt x="3229" y="1080"/>
                </a:lnTo>
                <a:lnTo>
                  <a:pt x="3233" y="1082"/>
                </a:lnTo>
                <a:lnTo>
                  <a:pt x="1613" y="2166"/>
                </a:lnTo>
                <a:lnTo>
                  <a:pt x="0" y="1082"/>
                </a:lnTo>
                <a:lnTo>
                  <a:pt x="6" y="1078"/>
                </a:lnTo>
                <a:lnTo>
                  <a:pt x="6" y="1021"/>
                </a:lnTo>
                <a:lnTo>
                  <a:pt x="92" y="1021"/>
                </a:lnTo>
                <a:lnTo>
                  <a:pt x="1613" y="0"/>
                </a:lnTo>
                <a:close/>
              </a:path>
            </a:pathLst>
          </a:custGeom>
          <a:solidFill>
            <a:schemeClr val="accent5">
              <a:lumMod val="75000"/>
            </a:schemeClr>
          </a:solidFill>
          <a:ln w="9525">
            <a:noFill/>
            <a:round/>
          </a:ln>
          <a:effectLst>
            <a:outerShdw blurRad="317500" dist="127000" dir="5400000" algn="t" rotWithShape="0">
              <a:schemeClr val="accent4">
                <a:lumMod val="60000"/>
                <a:lumOff val="40000"/>
                <a:alpha val="70000"/>
              </a:schemeClr>
            </a:outerShdw>
          </a:effectLst>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0" name="下"/>
          <p:cNvSpPr/>
          <p:nvPr>
            <p:custDataLst>
              <p:tags r:id="rId52"/>
            </p:custDataLst>
          </p:nvPr>
        </p:nvSpPr>
        <p:spPr bwMode="auto">
          <a:xfrm>
            <a:off x="9843128" y="1537649"/>
            <a:ext cx="1242391" cy="832622"/>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gradFill>
            <a:gsLst>
              <a:gs pos="0">
                <a:schemeClr val="accent5">
                  <a:lumMod val="90000"/>
                  <a:lumOff val="10000"/>
                </a:schemeClr>
              </a:gs>
              <a:gs pos="70000">
                <a:schemeClr val="accent5"/>
              </a:gs>
            </a:gsLst>
            <a:lin ang="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1" name="右"/>
          <p:cNvSpPr/>
          <p:nvPr>
            <p:custDataLst>
              <p:tags r:id="rId53"/>
            </p:custDataLst>
          </p:nvPr>
        </p:nvSpPr>
        <p:spPr bwMode="auto">
          <a:xfrm>
            <a:off x="10463635" y="886151"/>
            <a:ext cx="622573" cy="1067465"/>
          </a:xfrm>
          <a:custGeom>
            <a:avLst/>
            <a:gdLst/>
            <a:ahLst/>
            <a:cxnLst>
              <a:cxn ang="0">
                <a:pos x="648" y="498"/>
              </a:cxn>
              <a:cxn ang="0">
                <a:pos x="648" y="1278"/>
              </a:cxn>
              <a:cxn ang="0">
                <a:pos x="3" y="784"/>
              </a:cxn>
              <a:cxn ang="0">
                <a:pos x="0" y="0"/>
              </a:cxn>
              <a:cxn ang="0">
                <a:pos x="648" y="498"/>
              </a:cxn>
              <a:cxn ang="0">
                <a:pos x="648" y="498"/>
              </a:cxn>
            </a:cxnLst>
            <a:rect l="0" t="0" r="r" b="b"/>
            <a:pathLst>
              <a:path w="648" h="1278">
                <a:moveTo>
                  <a:pt x="648" y="498"/>
                </a:moveTo>
                <a:lnTo>
                  <a:pt x="648" y="1278"/>
                </a:lnTo>
                <a:lnTo>
                  <a:pt x="3" y="784"/>
                </a:lnTo>
                <a:lnTo>
                  <a:pt x="0" y="0"/>
                </a:lnTo>
                <a:lnTo>
                  <a:pt x="648" y="498"/>
                </a:lnTo>
                <a:lnTo>
                  <a:pt x="648" y="498"/>
                </a:lnTo>
                <a:close/>
              </a:path>
            </a:pathLst>
          </a:custGeom>
          <a:gradFill>
            <a:gsLst>
              <a:gs pos="0">
                <a:schemeClr val="accent5">
                  <a:lumMod val="60000"/>
                  <a:lumOff val="40000"/>
                </a:schemeClr>
              </a:gs>
              <a:gs pos="70000">
                <a:schemeClr val="accent5">
                  <a:lumMod val="80000"/>
                  <a:lumOff val="20000"/>
                </a:schemeClr>
              </a:gs>
            </a:gsLst>
            <a:lin ang="135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53" name="左"/>
          <p:cNvSpPr/>
          <p:nvPr>
            <p:custDataLst>
              <p:tags r:id="rId54"/>
            </p:custDataLst>
          </p:nvPr>
        </p:nvSpPr>
        <p:spPr bwMode="auto">
          <a:xfrm>
            <a:off x="9845883" y="887528"/>
            <a:ext cx="617752" cy="1067465"/>
          </a:xfrm>
          <a:custGeom>
            <a:avLst/>
            <a:gdLst/>
            <a:ahLst/>
            <a:cxnLst>
              <a:cxn ang="0">
                <a:pos x="0" y="496"/>
              </a:cxn>
              <a:cxn ang="0">
                <a:pos x="0" y="1278"/>
              </a:cxn>
              <a:cxn ang="0">
                <a:pos x="642" y="784"/>
              </a:cxn>
              <a:cxn ang="0">
                <a:pos x="644" y="0"/>
              </a:cxn>
              <a:cxn ang="0">
                <a:pos x="0" y="496"/>
              </a:cxn>
              <a:cxn ang="0">
                <a:pos x="0" y="496"/>
              </a:cxn>
            </a:cxnLst>
            <a:rect l="0" t="0" r="r" b="b"/>
            <a:pathLst>
              <a:path w="644" h="1278">
                <a:moveTo>
                  <a:pt x="0" y="496"/>
                </a:moveTo>
                <a:lnTo>
                  <a:pt x="0" y="1278"/>
                </a:lnTo>
                <a:lnTo>
                  <a:pt x="642" y="784"/>
                </a:lnTo>
                <a:lnTo>
                  <a:pt x="644" y="0"/>
                </a:lnTo>
                <a:lnTo>
                  <a:pt x="0" y="496"/>
                </a:lnTo>
                <a:lnTo>
                  <a:pt x="0" y="496"/>
                </a:lnTo>
                <a:close/>
              </a:path>
            </a:pathLst>
          </a:custGeom>
          <a:gradFill>
            <a:gsLst>
              <a:gs pos="0">
                <a:schemeClr val="accent5">
                  <a:lumMod val="60000"/>
                  <a:lumOff val="40000"/>
                </a:schemeClr>
              </a:gs>
              <a:gs pos="70000">
                <a:schemeClr val="accent5">
                  <a:lumMod val="80000"/>
                  <a:lumOff val="20000"/>
                </a:schemeClr>
              </a:gs>
            </a:gsLst>
            <a:lin ang="18900000" scaled="0"/>
          </a:gradFill>
          <a:ln w="9525">
            <a:no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1" name="矩形 60"/>
          <p:cNvSpPr/>
          <p:nvPr>
            <p:custDataLst>
              <p:tags r:id="rId55"/>
            </p:custDataLst>
          </p:nvPr>
        </p:nvSpPr>
        <p:spPr>
          <a:xfrm>
            <a:off x="9519285" y="2886075"/>
            <a:ext cx="2393950" cy="673100"/>
          </a:xfrm>
          <a:prstGeom prst="rect">
            <a:avLst/>
          </a:prstGeom>
          <a:noFill/>
        </p:spPr>
        <p:txBody>
          <a:bodyPr wrap="square" lIns="0" tIns="0" rIns="0" bIns="0" rtlCol="0" anchor="ctr" anchorCtr="0">
            <a:noAutofit/>
          </a:bodyPr>
          <a:p>
            <a:pPr algn="ctr">
              <a:spcBef>
                <a:spcPct val="0"/>
              </a:spcBef>
              <a:spcAft>
                <a:spcPct val="0"/>
              </a:spcAft>
            </a:pPr>
            <a:r>
              <a:rPr lang="zh-CN" altLang="en-US" sz="2000" b="1">
                <a:solidFill>
                  <a:schemeClr val="accent5"/>
                </a:solidFill>
                <a:latin typeface="+mn-ea"/>
                <a:cs typeface="+mn-ea"/>
              </a:rPr>
              <a:t>需把握的重大原则</a:t>
            </a:r>
            <a:endParaRPr lang="zh-CN" altLang="en-US" sz="2000" b="1">
              <a:solidFill>
                <a:schemeClr val="accent5"/>
              </a:solidFill>
              <a:latin typeface="+mn-ea"/>
              <a:cs typeface="+mn-ea"/>
            </a:endParaRPr>
          </a:p>
        </p:txBody>
      </p:sp>
      <p:sp>
        <p:nvSpPr>
          <p:cNvPr id="62" name="矩形 61"/>
          <p:cNvSpPr/>
          <p:nvPr>
            <p:custDataLst>
              <p:tags r:id="rId56"/>
            </p:custDataLst>
          </p:nvPr>
        </p:nvSpPr>
        <p:spPr>
          <a:xfrm>
            <a:off x="9519285" y="3607435"/>
            <a:ext cx="2394585" cy="1428750"/>
          </a:xfrm>
          <a:prstGeom prst="rect">
            <a:avLst/>
          </a:prstGeom>
          <a:noFill/>
        </p:spPr>
        <p:txBody>
          <a:bodyPr wrap="square" lIns="0" tIns="0" rIns="0" bIns="0" rtlCol="0" anchor="t" anchorCtr="0">
            <a:noAutofit/>
          </a:bodyPr>
          <a:p>
            <a:pPr algn="ctr">
              <a:lnSpc>
                <a:spcPct val="130000"/>
              </a:lnSpc>
              <a:spcBef>
                <a:spcPct val="0"/>
              </a:spcBef>
              <a:spcAft>
                <a:spcPct val="0"/>
              </a:spcAft>
            </a:pPr>
            <a:r>
              <a:rPr lang="zh-CN" altLang="en-US" sz="1400">
                <a:solidFill>
                  <a:schemeClr val="tx1">
                    <a:lumMod val="65000"/>
                    <a:lumOff val="35000"/>
                  </a:schemeClr>
                </a:solidFill>
                <a:latin typeface="+mn-ea"/>
                <a:cs typeface="+mn-ea"/>
              </a:rPr>
              <a:t>坚持和加强党的全面领导</a:t>
            </a:r>
            <a:endParaRPr lang="zh-CN" altLang="en-US" sz="1400">
              <a:solidFill>
                <a:schemeClr val="tx1">
                  <a:lumMod val="65000"/>
                  <a:lumOff val="35000"/>
                </a:schemeClr>
              </a:solidFill>
              <a:latin typeface="+mn-ea"/>
              <a:cs typeface="+mn-ea"/>
            </a:endParaRPr>
          </a:p>
          <a:p>
            <a:pPr algn="ctr">
              <a:lnSpc>
                <a:spcPct val="130000"/>
              </a:lnSpc>
              <a:spcBef>
                <a:spcPct val="0"/>
              </a:spcBef>
              <a:spcAft>
                <a:spcPct val="0"/>
              </a:spcAft>
            </a:pPr>
            <a:r>
              <a:rPr lang="zh-CN" altLang="en-US" sz="1400">
                <a:solidFill>
                  <a:schemeClr val="tx1">
                    <a:lumMod val="65000"/>
                    <a:lumOff val="35000"/>
                  </a:schemeClr>
                </a:solidFill>
                <a:latin typeface="+mn-ea"/>
                <a:cs typeface="+mn-ea"/>
              </a:rPr>
              <a:t>坚持中国特色社会主义道路</a:t>
            </a:r>
            <a:endParaRPr lang="zh-CN" altLang="en-US" sz="1400">
              <a:solidFill>
                <a:schemeClr val="tx1">
                  <a:lumMod val="65000"/>
                  <a:lumOff val="35000"/>
                </a:schemeClr>
              </a:solidFill>
              <a:latin typeface="+mn-ea"/>
              <a:cs typeface="+mn-ea"/>
            </a:endParaRPr>
          </a:p>
          <a:p>
            <a:pPr algn="ctr">
              <a:lnSpc>
                <a:spcPct val="130000"/>
              </a:lnSpc>
              <a:spcBef>
                <a:spcPct val="0"/>
              </a:spcBef>
              <a:spcAft>
                <a:spcPct val="0"/>
              </a:spcAft>
            </a:pPr>
            <a:r>
              <a:rPr lang="zh-CN" altLang="en-US" sz="1400">
                <a:solidFill>
                  <a:schemeClr val="tx1">
                    <a:lumMod val="65000"/>
                    <a:lumOff val="35000"/>
                  </a:schemeClr>
                </a:solidFill>
                <a:latin typeface="+mn-ea"/>
                <a:cs typeface="+mn-ea"/>
              </a:rPr>
              <a:t>坚持以人民为中心的发展思想</a:t>
            </a:r>
            <a:endParaRPr lang="zh-CN" altLang="en-US" sz="1400">
              <a:solidFill>
                <a:schemeClr val="tx1">
                  <a:lumMod val="65000"/>
                  <a:lumOff val="35000"/>
                </a:schemeClr>
              </a:solidFill>
              <a:latin typeface="+mn-ea"/>
              <a:cs typeface="+mn-ea"/>
            </a:endParaRPr>
          </a:p>
          <a:p>
            <a:pPr algn="ctr">
              <a:lnSpc>
                <a:spcPct val="130000"/>
              </a:lnSpc>
              <a:spcBef>
                <a:spcPct val="0"/>
              </a:spcBef>
              <a:spcAft>
                <a:spcPct val="0"/>
              </a:spcAft>
            </a:pPr>
            <a:r>
              <a:rPr lang="zh-CN" altLang="en-US" sz="1400">
                <a:solidFill>
                  <a:schemeClr val="tx1">
                    <a:lumMod val="65000"/>
                    <a:lumOff val="35000"/>
                  </a:schemeClr>
                </a:solidFill>
                <a:latin typeface="+mn-ea"/>
                <a:cs typeface="+mn-ea"/>
              </a:rPr>
              <a:t>坚持深化改革开放</a:t>
            </a:r>
            <a:endParaRPr lang="zh-CN" altLang="en-US" sz="1400">
              <a:solidFill>
                <a:schemeClr val="tx1">
                  <a:lumMod val="65000"/>
                  <a:lumOff val="35000"/>
                </a:schemeClr>
              </a:solidFill>
              <a:latin typeface="+mn-ea"/>
              <a:cs typeface="+mn-ea"/>
            </a:endParaRPr>
          </a:p>
          <a:p>
            <a:pPr algn="ctr">
              <a:lnSpc>
                <a:spcPct val="130000"/>
              </a:lnSpc>
              <a:spcBef>
                <a:spcPct val="0"/>
              </a:spcBef>
              <a:spcAft>
                <a:spcPct val="0"/>
              </a:spcAft>
            </a:pPr>
            <a:r>
              <a:rPr lang="zh-CN" altLang="en-US" sz="1400">
                <a:solidFill>
                  <a:schemeClr val="tx1">
                    <a:lumMod val="65000"/>
                    <a:lumOff val="35000"/>
                  </a:schemeClr>
                </a:solidFill>
                <a:latin typeface="+mn-ea"/>
                <a:cs typeface="+mn-ea"/>
              </a:rPr>
              <a:t>坚持发扬斗争精神</a:t>
            </a:r>
            <a:endParaRPr lang="zh-CN" altLang="en-US" sz="1400">
              <a:solidFill>
                <a:schemeClr val="tx1">
                  <a:lumMod val="65000"/>
                  <a:lumOff val="35000"/>
                </a:schemeClr>
              </a:solidFill>
              <a:latin typeface="+mn-ea"/>
              <a:cs typeface="+mn-ea"/>
            </a:endParaRPr>
          </a:p>
        </p:txBody>
      </p:sp>
      <p:sp>
        <p:nvSpPr>
          <p:cNvPr id="64" name="前左"/>
          <p:cNvSpPr/>
          <p:nvPr>
            <p:custDataLst>
              <p:tags r:id="rId57"/>
            </p:custDataLst>
          </p:nvPr>
        </p:nvSpPr>
        <p:spPr bwMode="auto">
          <a:xfrm>
            <a:off x="9845883" y="1289721"/>
            <a:ext cx="622573" cy="1073663"/>
          </a:xfrm>
          <a:custGeom>
            <a:avLst/>
            <a:gdLst/>
            <a:ahLst/>
            <a:cxnLst>
              <a:cxn ang="0">
                <a:pos x="645" y="1278"/>
              </a:cxn>
              <a:cxn ang="0">
                <a:pos x="645" y="499"/>
              </a:cxn>
              <a:cxn ang="0">
                <a:pos x="0" y="0"/>
              </a:cxn>
              <a:cxn ang="0">
                <a:pos x="3" y="780"/>
              </a:cxn>
              <a:cxn ang="0">
                <a:pos x="645" y="1278"/>
              </a:cxn>
              <a:cxn ang="0">
                <a:pos x="645" y="1278"/>
              </a:cxn>
            </a:cxnLst>
            <a:rect l="0" t="0" r="r" b="b"/>
            <a:pathLst>
              <a:path w="645" h="1278">
                <a:moveTo>
                  <a:pt x="645" y="1278"/>
                </a:moveTo>
                <a:lnTo>
                  <a:pt x="645" y="499"/>
                </a:lnTo>
                <a:lnTo>
                  <a:pt x="0" y="0"/>
                </a:lnTo>
                <a:lnTo>
                  <a:pt x="3" y="780"/>
                </a:lnTo>
                <a:lnTo>
                  <a:pt x="645" y="1278"/>
                </a:lnTo>
                <a:lnTo>
                  <a:pt x="645" y="1278"/>
                </a:lnTo>
                <a:close/>
              </a:path>
            </a:pathLst>
          </a:custGeom>
          <a:noFill/>
          <a:ln w="1270">
            <a:solidFill>
              <a:schemeClr val="accent5">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65" name="前右"/>
          <p:cNvSpPr/>
          <p:nvPr>
            <p:custDataLst>
              <p:tags r:id="rId58"/>
            </p:custDataLst>
          </p:nvPr>
        </p:nvSpPr>
        <p:spPr bwMode="auto">
          <a:xfrm>
            <a:off x="10468456" y="1289721"/>
            <a:ext cx="626016" cy="1073663"/>
          </a:xfrm>
          <a:custGeom>
            <a:avLst/>
            <a:gdLst/>
            <a:ahLst/>
            <a:cxnLst>
              <a:cxn ang="0">
                <a:pos x="648" y="0"/>
              </a:cxn>
              <a:cxn ang="0">
                <a:pos x="648" y="780"/>
              </a:cxn>
              <a:cxn ang="0">
                <a:pos x="0" y="1278"/>
              </a:cxn>
              <a:cxn ang="0">
                <a:pos x="0" y="499"/>
              </a:cxn>
              <a:cxn ang="0">
                <a:pos x="648" y="0"/>
              </a:cxn>
              <a:cxn ang="0">
                <a:pos x="648" y="0"/>
              </a:cxn>
            </a:cxnLst>
            <a:rect l="0" t="0" r="r" b="b"/>
            <a:pathLst>
              <a:path w="648" h="1278">
                <a:moveTo>
                  <a:pt x="648" y="0"/>
                </a:moveTo>
                <a:lnTo>
                  <a:pt x="648" y="780"/>
                </a:lnTo>
                <a:lnTo>
                  <a:pt x="0" y="1278"/>
                </a:lnTo>
                <a:lnTo>
                  <a:pt x="0" y="499"/>
                </a:lnTo>
                <a:lnTo>
                  <a:pt x="648" y="0"/>
                </a:lnTo>
                <a:lnTo>
                  <a:pt x="648" y="0"/>
                </a:lnTo>
                <a:close/>
              </a:path>
            </a:pathLst>
          </a:custGeom>
          <a:noFill/>
          <a:ln w="1270">
            <a:solidFill>
              <a:schemeClr val="accent5">
                <a:lumMod val="20000"/>
                <a:lumOff val="80000"/>
                <a:alpha val="40000"/>
              </a:schemeClr>
            </a:solidFill>
            <a:round/>
          </a:ln>
        </p:spPr>
        <p:txBody>
          <a:bodyPr vert="horz" wrap="square" lIns="91440" tIns="45720" rIns="91440" bIns="45720" numCol="1" anchor="t" anchorCtr="0" compatLnSpc="1">
            <a:noAutofit/>
          </a:bodyPr>
          <a:p>
            <a:pPr lvl="0" algn="l">
              <a:buClrTx/>
              <a:buSzTx/>
              <a:buFontTx/>
            </a:pPr>
            <a:endParaRPr lang="zh-CN" altLang="en-US">
              <a:sym typeface="+mn-ea"/>
            </a:endParaRPr>
          </a:p>
        </p:txBody>
      </p:sp>
      <p:sp>
        <p:nvSpPr>
          <p:cNvPr id="73" name="上"/>
          <p:cNvSpPr/>
          <p:nvPr>
            <p:custDataLst>
              <p:tags r:id="rId59"/>
            </p:custDataLst>
          </p:nvPr>
        </p:nvSpPr>
        <p:spPr bwMode="auto">
          <a:xfrm>
            <a:off x="9845883" y="871689"/>
            <a:ext cx="1248589" cy="837443"/>
          </a:xfrm>
          <a:custGeom>
            <a:avLst/>
            <a:gdLst/>
            <a:ahLst/>
            <a:cxnLst>
              <a:cxn ang="0">
                <a:pos x="645" y="997"/>
              </a:cxn>
              <a:cxn ang="0">
                <a:pos x="1293" y="498"/>
              </a:cxn>
              <a:cxn ang="0">
                <a:pos x="645" y="0"/>
              </a:cxn>
              <a:cxn ang="0">
                <a:pos x="0" y="498"/>
              </a:cxn>
              <a:cxn ang="0">
                <a:pos x="645" y="997"/>
              </a:cxn>
              <a:cxn ang="0">
                <a:pos x="645" y="997"/>
              </a:cxn>
            </a:cxnLst>
            <a:rect l="0" t="0" r="r" b="b"/>
            <a:pathLst>
              <a:path w="1293" h="997">
                <a:moveTo>
                  <a:pt x="645" y="997"/>
                </a:moveTo>
                <a:lnTo>
                  <a:pt x="1293" y="498"/>
                </a:lnTo>
                <a:lnTo>
                  <a:pt x="645" y="0"/>
                </a:lnTo>
                <a:lnTo>
                  <a:pt x="0" y="498"/>
                </a:lnTo>
                <a:lnTo>
                  <a:pt x="645" y="997"/>
                </a:lnTo>
                <a:lnTo>
                  <a:pt x="645" y="997"/>
                </a:lnTo>
                <a:close/>
              </a:path>
            </a:pathLst>
          </a:custGeom>
          <a:noFill/>
          <a:ln w="1270">
            <a:solidFill>
              <a:schemeClr val="accent5">
                <a:lumMod val="20000"/>
                <a:lumOff val="80000"/>
                <a:alpha val="40000"/>
              </a:schemeClr>
            </a:solidFill>
            <a:round/>
          </a:ln>
        </p:spPr>
        <p:txBody>
          <a:bodyPr vert="horz" wrap="square" lIns="91440" tIns="45720" rIns="91440" bIns="45720" numCol="1" anchor="t" anchorCtr="0" compatLnSpc="1"/>
          <a:p>
            <a:endParaRPr lang="zh-CN" altLang="en-US"/>
          </a:p>
        </p:txBody>
      </p:sp>
      <p:sp>
        <p:nvSpPr>
          <p:cNvPr id="74" name="图片 8" descr="343439383331313b343532303032343bb7a2b2bcb9dcc0ed"/>
          <p:cNvSpPr/>
          <p:nvPr>
            <p:custDataLst>
              <p:tags r:id="rId60"/>
            </p:custDataLst>
          </p:nvPr>
        </p:nvSpPr>
        <p:spPr>
          <a:xfrm>
            <a:off x="10162679" y="1393713"/>
            <a:ext cx="606044" cy="411835"/>
          </a:xfrm>
          <a:custGeom>
            <a:avLst/>
            <a:gdLst>
              <a:gd name="connsiteX0" fmla="*/ 771225 w 914399"/>
              <a:gd name="connsiteY0" fmla="*/ 272897 h 620485"/>
              <a:gd name="connsiteX1" fmla="*/ 574406 w 914399"/>
              <a:gd name="connsiteY1" fmla="*/ 1608 h 620485"/>
              <a:gd name="connsiteX2" fmla="*/ 334928 w 914399"/>
              <a:gd name="connsiteY2" fmla="*/ 159792 h 620485"/>
              <a:gd name="connsiteX3" fmla="*/ 204784 w 914399"/>
              <a:gd name="connsiteY3" fmla="*/ 149840 h 620485"/>
              <a:gd name="connsiteX4" fmla="*/ 149363 w 914399"/>
              <a:gd name="connsiteY4" fmla="*/ 272377 h 620485"/>
              <a:gd name="connsiteX5" fmla="*/ 114 w 914399"/>
              <a:gd name="connsiteY5" fmla="*/ 460712 h 620485"/>
              <a:gd name="connsiteX6" fmla="*/ 162122 w 914399"/>
              <a:gd name="connsiteY6" fmla="*/ 620604 h 620485"/>
              <a:gd name="connsiteX7" fmla="*/ 411940 w 914399"/>
              <a:gd name="connsiteY7" fmla="*/ 620604 h 620485"/>
              <a:gd name="connsiteX8" fmla="*/ 411940 w 914399"/>
              <a:gd name="connsiteY8" fmla="*/ 455144 h 620485"/>
              <a:gd name="connsiteX9" fmla="*/ 333423 w 914399"/>
              <a:gd name="connsiteY9" fmla="*/ 455144 h 620485"/>
              <a:gd name="connsiteX10" fmla="*/ 465462 w 914399"/>
              <a:gd name="connsiteY10" fmla="*/ 306836 h 620485"/>
              <a:gd name="connsiteX11" fmla="*/ 597505 w 914399"/>
              <a:gd name="connsiteY11" fmla="*/ 455144 h 620485"/>
              <a:gd name="connsiteX12" fmla="*/ 518984 w 914399"/>
              <a:gd name="connsiteY12" fmla="*/ 455144 h 620485"/>
              <a:gd name="connsiteX13" fmla="*/ 518984 w 914399"/>
              <a:gd name="connsiteY13" fmla="*/ 620604 h 620485"/>
              <a:gd name="connsiteX14" fmla="*/ 745706 w 914399"/>
              <a:gd name="connsiteY14" fmla="*/ 620604 h 620485"/>
              <a:gd name="connsiteX15" fmla="*/ 914060 w 914399"/>
              <a:gd name="connsiteY15" fmla="*/ 470143 h 620485"/>
              <a:gd name="connsiteX16" fmla="*/ 771225 w 914399"/>
              <a:gd name="connsiteY16" fmla="*/ 272897 h 62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14399" h="620485">
                <a:moveTo>
                  <a:pt x="771225" y="272897"/>
                </a:moveTo>
                <a:cubicBezTo>
                  <a:pt x="771225" y="272897"/>
                  <a:pt x="788432" y="29457"/>
                  <a:pt x="574406" y="1608"/>
                </a:cubicBezTo>
                <a:cubicBezTo>
                  <a:pt x="390805" y="-17850"/>
                  <a:pt x="334928" y="159792"/>
                  <a:pt x="334928" y="159792"/>
                </a:cubicBezTo>
                <a:cubicBezTo>
                  <a:pt x="334928" y="159792"/>
                  <a:pt x="279375" y="104093"/>
                  <a:pt x="204784" y="149840"/>
                </a:cubicBezTo>
                <a:cubicBezTo>
                  <a:pt x="137520" y="192691"/>
                  <a:pt x="149363" y="272377"/>
                  <a:pt x="149363" y="272377"/>
                </a:cubicBezTo>
                <a:cubicBezTo>
                  <a:pt x="149363" y="272377"/>
                  <a:pt x="114" y="301934"/>
                  <a:pt x="114" y="460712"/>
                </a:cubicBezTo>
                <a:cubicBezTo>
                  <a:pt x="3582" y="618896"/>
                  <a:pt x="162122" y="620604"/>
                  <a:pt x="162122" y="620604"/>
                </a:cubicBezTo>
                <a:lnTo>
                  <a:pt x="411940" y="620604"/>
                </a:lnTo>
                <a:lnTo>
                  <a:pt x="411940" y="455144"/>
                </a:lnTo>
                <a:lnTo>
                  <a:pt x="333423" y="455144"/>
                </a:lnTo>
                <a:lnTo>
                  <a:pt x="465462" y="306836"/>
                </a:lnTo>
                <a:lnTo>
                  <a:pt x="597505" y="455144"/>
                </a:lnTo>
                <a:lnTo>
                  <a:pt x="518984" y="455144"/>
                </a:lnTo>
                <a:lnTo>
                  <a:pt x="518984" y="620604"/>
                </a:lnTo>
                <a:lnTo>
                  <a:pt x="745706" y="620604"/>
                </a:lnTo>
                <a:cubicBezTo>
                  <a:pt x="745706" y="620604"/>
                  <a:pt x="893450" y="620604"/>
                  <a:pt x="914060" y="470143"/>
                </a:cubicBezTo>
                <a:cubicBezTo>
                  <a:pt x="923874" y="305276"/>
                  <a:pt x="771225" y="272897"/>
                  <a:pt x="771225" y="272897"/>
                </a:cubicBezTo>
                <a:close/>
              </a:path>
            </a:pathLst>
          </a:custGeom>
          <a:solidFill>
            <a:srgbClr val="FFFFFF"/>
          </a:solidFill>
          <a:ln w="32658" cap="flat">
            <a:noFill/>
            <a:prstDash val="solid"/>
            <a:miter/>
          </a:ln>
        </p:spPr>
        <p:txBody>
          <a:bodyPr rtlCol="0" anchor="ctr"/>
          <a:p>
            <a:endParaRPr lang="zh-CN" altLang="en-US"/>
          </a:p>
        </p:txBody>
      </p:sp>
      <p:sp>
        <p:nvSpPr>
          <p:cNvPr id="77" name="矩形 76"/>
          <p:cNvSpPr/>
          <p:nvPr>
            <p:custDataLst>
              <p:tags r:id="rId61"/>
            </p:custDataLst>
          </p:nvPr>
        </p:nvSpPr>
        <p:spPr>
          <a:xfrm>
            <a:off x="487680" y="4293235"/>
            <a:ext cx="2115185" cy="1428750"/>
          </a:xfrm>
          <a:prstGeom prst="rect">
            <a:avLst/>
          </a:prstGeom>
          <a:noFill/>
        </p:spPr>
        <p:txBody>
          <a:bodyPr wrap="square" lIns="0" tIns="0" rIns="0" bIns="0" rtlCol="0" anchor="t" anchorCtr="0">
            <a:noAutofit/>
          </a:bodyPr>
          <a:p>
            <a:pPr algn="ctr">
              <a:lnSpc>
                <a:spcPct val="130000"/>
              </a:lnSpc>
              <a:spcBef>
                <a:spcPct val="0"/>
              </a:spcBef>
              <a:spcAft>
                <a:spcPct val="0"/>
              </a:spcAft>
            </a:pPr>
            <a:r>
              <a:rPr lang="zh-CN" altLang="en-US" sz="1400">
                <a:solidFill>
                  <a:schemeClr val="tx1">
                    <a:lumMod val="65000"/>
                    <a:lumOff val="35000"/>
                  </a:schemeClr>
                </a:solidFill>
                <a:latin typeface="+mn-ea"/>
                <a:cs typeface="+mn-ea"/>
              </a:rPr>
              <a:t>党的领导决定中国式现代化的根本性质、确保中国式现代化锚定奋斗目标行稳致远、激发建设中国式</a:t>
            </a:r>
            <a:endParaRPr lang="zh-CN" altLang="en-US" sz="1400">
              <a:solidFill>
                <a:schemeClr val="tx1">
                  <a:lumMod val="65000"/>
                  <a:lumOff val="35000"/>
                </a:schemeClr>
              </a:solidFill>
              <a:latin typeface="+mn-ea"/>
              <a:cs typeface="+mn-ea"/>
            </a:endParaRPr>
          </a:p>
          <a:p>
            <a:pPr algn="ctr">
              <a:lnSpc>
                <a:spcPct val="130000"/>
              </a:lnSpc>
              <a:spcBef>
                <a:spcPct val="0"/>
              </a:spcBef>
              <a:spcAft>
                <a:spcPct val="0"/>
              </a:spcAft>
            </a:pPr>
            <a:r>
              <a:rPr lang="zh-CN" altLang="en-US" sz="1400">
                <a:solidFill>
                  <a:schemeClr val="tx1">
                    <a:lumMod val="65000"/>
                    <a:lumOff val="35000"/>
                  </a:schemeClr>
                </a:solidFill>
                <a:latin typeface="+mn-ea"/>
                <a:cs typeface="+mn-ea"/>
              </a:rPr>
              <a:t>现代化的强劲动力、凝聚建设中国式现代化的磅礴力量</a:t>
            </a:r>
            <a:endParaRPr lang="zh-CN" altLang="en-US" sz="1400">
              <a:solidFill>
                <a:schemeClr val="tx1">
                  <a:lumMod val="65000"/>
                  <a:lumOff val="35000"/>
                </a:schemeClr>
              </a:solidFill>
              <a:latin typeface="+mn-ea"/>
              <a:cs typeface="+mn-ea"/>
            </a:endParaRPr>
          </a:p>
        </p:txBody>
      </p:sp>
    </p:spTree>
    <p:custDataLst>
      <p:tags r:id="rId62"/>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5" name="文本框 44"/>
          <p:cNvSpPr txBox="1"/>
          <p:nvPr>
            <p:custDataLst>
              <p:tags r:id="rId2"/>
            </p:custDataLst>
          </p:nvPr>
        </p:nvSpPr>
        <p:spPr>
          <a:xfrm>
            <a:off x="4153535" y="678180"/>
            <a:ext cx="3396615" cy="583565"/>
          </a:xfrm>
          <a:prstGeom prst="rect">
            <a:avLst/>
          </a:prstGeom>
          <a:noFill/>
        </p:spPr>
        <p:txBody>
          <a:bodyPr wrap="square" rtlCol="0">
            <a:spAutoFit/>
          </a:bodyPr>
          <a:p>
            <a:pPr algn="ctr"/>
            <a:r>
              <a:rPr lang="zh-CN" altLang="en-US" sz="3200">
                <a:solidFill>
                  <a:srgbClr val="C00000"/>
                </a:solidFill>
                <a:latin typeface="思源黑体 CN Bold" panose="020B0800000000000000" charset="-122"/>
                <a:ea typeface="思源黑体 CN Bold" panose="020B0800000000000000" charset="-122"/>
              </a:rPr>
              <a:t>本学期讲授专题</a:t>
            </a:r>
            <a:endParaRPr lang="zh-CN" altLang="en-US" sz="3200">
              <a:solidFill>
                <a:srgbClr val="C00000"/>
              </a:solidFill>
              <a:latin typeface="思源黑体 CN Bold" panose="020B0800000000000000" charset="-122"/>
              <a:ea typeface="思源黑体 CN Bold" panose="020B0800000000000000" charset="-122"/>
            </a:endParaRPr>
          </a:p>
        </p:txBody>
      </p:sp>
      <p:sp>
        <p:nvSpPr>
          <p:cNvPr id="3" name="文本框 2" descr="7b0a202020202262756c6c6574223a20227b5c2263617465676f727949645c223a31303030352c5c2274656d706c61746549645c223a32303233313539367d220a7d0a"/>
          <p:cNvSpPr txBox="1"/>
          <p:nvPr>
            <p:custDataLst>
              <p:tags r:id="rId3"/>
            </p:custDataLst>
          </p:nvPr>
        </p:nvSpPr>
        <p:spPr bwMode="auto">
          <a:xfrm>
            <a:off x="710565" y="1917065"/>
            <a:ext cx="5483225" cy="3322955"/>
          </a:xfrm>
          <a:prstGeom prst="rect">
            <a:avLst/>
          </a:prstGeom>
          <a:noFill/>
        </p:spPr>
        <p:txBody>
          <a:bodyPr wrap="square" rtlCol="0">
            <a:spAutoFit/>
          </a:bodyPr>
          <a:p>
            <a:pPr marL="342900" indent="-342900" algn="l">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马克思主义中国化时代化新的飞跃</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l">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新时代坚持和发展中国特色社会主义</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l">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以中国式现代化全面推进中华民族伟大复兴</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l">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坚持党的全面领导与全面从严治党</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l">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坚持以人民为中心</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l">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全面深化改革开放</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l">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推动高质量发展</a:t>
            </a:r>
            <a:endParaRPr lang="zh-CN" altLang="en-US" sz="2000" dirty="0">
              <a:solidFill>
                <a:srgbClr val="C00000"/>
              </a:solidFill>
              <a:latin typeface="楷体" panose="02010609060101010101" pitchFamily="49" charset="-122"/>
              <a:ea typeface="楷体" panose="02010609060101010101" pitchFamily="49" charset="-122"/>
            </a:endParaRPr>
          </a:p>
        </p:txBody>
      </p:sp>
      <p:sp>
        <p:nvSpPr>
          <p:cNvPr id="4" name="文本框 3"/>
          <p:cNvSpPr txBox="1"/>
          <p:nvPr>
            <p:custDataLst>
              <p:tags r:id="rId4"/>
            </p:custDataLst>
          </p:nvPr>
        </p:nvSpPr>
        <p:spPr bwMode="auto">
          <a:xfrm>
            <a:off x="6529705" y="1917065"/>
            <a:ext cx="5322570" cy="3322955"/>
          </a:xfrm>
          <a:prstGeom prst="rect">
            <a:avLst/>
          </a:prstGeom>
          <a:noFill/>
        </p:spPr>
        <p:txBody>
          <a:bodyPr wrap="square" rtlCol="0">
            <a:spAutoFit/>
          </a:bodyPr>
          <a:p>
            <a:pPr marL="342900" indent="-342900" algn="just">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发展全过程人民民主</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just">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全面依法治国</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just">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建设社会主义文化强国</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just">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以保障和改善民生为重点加强社会建设</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just">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建设社会主义生态文明</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just">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实现民族复兴的重要保障</a:t>
            </a:r>
            <a:endParaRPr lang="zh-CN" altLang="en-US" sz="2000" dirty="0">
              <a:solidFill>
                <a:srgbClr val="C00000"/>
              </a:solidFill>
              <a:latin typeface="楷体" panose="02010609060101010101" pitchFamily="49" charset="-122"/>
              <a:ea typeface="楷体" panose="02010609060101010101" pitchFamily="49" charset="-122"/>
            </a:endParaRPr>
          </a:p>
          <a:p>
            <a:pPr marL="342900" indent="-342900" algn="just">
              <a:lnSpc>
                <a:spcPct val="150000"/>
              </a:lnSpc>
              <a:buClr>
                <a:srgbClr val="C80F19"/>
              </a:buClr>
              <a:buSzPct val="90000"/>
              <a:buFont typeface="Wingdings" panose="05000000000000000000" charset="0"/>
              <a:buChar char="u"/>
              <a:defRPr/>
            </a:pPr>
            <a:r>
              <a:rPr lang="zh-CN" altLang="en-US" sz="2000" dirty="0">
                <a:solidFill>
                  <a:srgbClr val="C00000"/>
                </a:solidFill>
                <a:latin typeface="楷体" panose="02010609060101010101" pitchFamily="49" charset="-122"/>
                <a:ea typeface="楷体" panose="02010609060101010101" pitchFamily="49" charset="-122"/>
              </a:rPr>
              <a:t>大国外交与构建人类命运共同体</a:t>
            </a:r>
            <a:endParaRPr lang="zh-CN" altLang="en-US" sz="2000" dirty="0">
              <a:solidFill>
                <a:srgbClr val="C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normAutofit fontScale="70000"/>
          </a:bodyPr>
          <a:p>
            <a:r>
              <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rPr>
              <a:t>专题四：坚持党的全面领导与全面从严治党</a:t>
            </a:r>
            <a:endPar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3"/>
            </p:custDataLst>
          </p:nvPr>
        </p:nvSpPr>
        <p:spPr bwMode="auto">
          <a:xfrm>
            <a:off x="1201420" y="1628775"/>
            <a:ext cx="9406255" cy="3892550"/>
          </a:xfrm>
          <a:prstGeom prst="rect">
            <a:avLst/>
          </a:prstGeom>
          <a:noFill/>
        </p:spPr>
        <p:txBody>
          <a:bodyPr wrap="square">
            <a:noAutofit/>
          </a:bodyPr>
          <a:p>
            <a:pPr indent="457200" algn="just" fontAlgn="auto">
              <a:lnSpc>
                <a:spcPct val="150000"/>
              </a:lnSpc>
            </a:pPr>
            <a:r>
              <a:rPr b="1" dirty="0">
                <a:solidFill>
                  <a:srgbClr val="C00000"/>
                </a:solidFill>
                <a:latin typeface="华文中宋" panose="02010600040101010101" charset="-122"/>
                <a:ea typeface="华文中宋" panose="02010600040101010101" charset="-122"/>
                <a:cs typeface="华文中宋" panose="02010600040101010101" charset="-122"/>
                <a:sym typeface="+mn-ea"/>
              </a:rPr>
              <a:t>中国共产党领导是中国特色社会主义最本质的特征，是中国特色社会主义制度的最大优势，坚持党的全面领导是坚持和发展中国特色社会主义的必由之路。</a:t>
            </a:r>
            <a:r>
              <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党的领导是全面的、系统的、整体的。要增强“四个意识”，做到“两个维护”，自觉在思想上政治上行动上同党中央保持高度一致。党的领导制度是我国的根本领导制度，必须不断完善总揽全局、协调各方的党的领导制度体系。</a:t>
            </a:r>
            <a:endPar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全面从严治党是新时代党的建设的鲜明主题，是党永葆生机活力、走好新的赶考之路的必由之路。中国共产党担负起以中国式现代化全面推进中华民族伟大复兴的使命任务，必须时刻保持解决</a:t>
            </a:r>
            <a:r>
              <a:rPr b="1" dirty="0">
                <a:solidFill>
                  <a:srgbClr val="C00000"/>
                </a:solidFill>
                <a:latin typeface="华文中宋" panose="02010600040101010101" charset="-122"/>
                <a:ea typeface="华文中宋" panose="02010600040101010101" charset="-122"/>
                <a:cs typeface="华文中宋" panose="02010600040101010101" charset="-122"/>
                <a:sym typeface="+mn-ea"/>
              </a:rPr>
              <a:t>大党独有难题</a:t>
            </a:r>
            <a:r>
              <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的清醒和坚定，以伟大</a:t>
            </a:r>
            <a:r>
              <a:rPr b="1" dirty="0">
                <a:solidFill>
                  <a:srgbClr val="C00000"/>
                </a:solidFill>
                <a:latin typeface="华文中宋" panose="02010600040101010101" charset="-122"/>
                <a:ea typeface="华文中宋" panose="02010600040101010101" charset="-122"/>
                <a:cs typeface="华文中宋" panose="02010600040101010101" charset="-122"/>
                <a:sym typeface="+mn-ea"/>
              </a:rPr>
              <a:t>自我革命</a:t>
            </a:r>
            <a:r>
              <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rPr>
              <a:t>引领伟大社会革命，确保党在新时代坚持和发展中国特色社会主义的历史进程中始终成为坚强领导核心。</a:t>
            </a:r>
            <a:endPar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p:txBody>
      </p:sp>
      <p:sp>
        <p:nvSpPr>
          <p:cNvPr id="19" name="矩形 18"/>
          <p:cNvSpPr/>
          <p:nvPr>
            <p:custDataLst>
              <p:tags r:id="rId4"/>
            </p:custDataLst>
          </p:nvPr>
        </p:nvSpPr>
        <p:spPr>
          <a:xfrm>
            <a:off x="1057275" y="1412875"/>
            <a:ext cx="9843135" cy="448881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8" name="文本框 17"/>
          <p:cNvSpPr txBox="1"/>
          <p:nvPr>
            <p:custDataLst>
              <p:tags r:id="rId2"/>
            </p:custDataLst>
          </p:nvPr>
        </p:nvSpPr>
        <p:spPr bwMode="auto">
          <a:xfrm>
            <a:off x="768985" y="1485265"/>
            <a:ext cx="10598785" cy="2744470"/>
          </a:xfrm>
          <a:prstGeom prst="rect">
            <a:avLst/>
          </a:prstGeom>
          <a:noFill/>
        </p:spPr>
        <p:txBody>
          <a:bodyPr wrap="square">
            <a:noAutofit/>
          </a:bodyPr>
          <a:p>
            <a:pPr indent="457200" algn="just" fontAlgn="auto">
              <a:lnSpc>
                <a:spcPct val="150000"/>
              </a:lnSpc>
            </a:pPr>
            <a:r>
              <a:rPr b="1" dirty="0">
                <a:solidFill>
                  <a:srgbClr val="C00000"/>
                </a:solidFill>
                <a:latin typeface="华文中宋" panose="02010600040101010101" charset="-122"/>
                <a:ea typeface="华文中宋" panose="02010600040101010101" charset="-122"/>
                <a:cs typeface="华文中宋" panose="02010600040101010101" charset="-122"/>
                <a:sym typeface="+mn-ea"/>
              </a:rPr>
              <a:t>中国共产党领导是中国特色社会主义最本质的特征，是中国特色社会主义制度的最大优势，坚持党的全面领导是坚持和发展中国特色社会主义的必由之路。</a:t>
            </a:r>
            <a:endParaRPr b="1" dirty="0">
              <a:solidFill>
                <a:schemeClr val="tx1">
                  <a:lumMod val="85000"/>
                  <a:lumOff val="15000"/>
                </a:schemeClr>
              </a:solidFill>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中国共产党领导是中国特色社会主义最本质的特征，要置于科学社会主义基本原理中去认识，要置于国际共产主义运动历史经验教训中去分析，要置于中国共产党领导中国社会发展中去把握</a:t>
            </a:r>
            <a:r>
              <a:rPr lang="zh-CN"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a:t>
            </a:r>
            <a:r>
              <a:rPr lang="zh-CN" sz="1600" dirty="0">
                <a:solidFill>
                  <a:srgbClr val="FF0000"/>
                </a:solidFill>
                <a:latin typeface="楷体" panose="02010609060101010101" pitchFamily="49" charset="-122"/>
                <a:ea typeface="楷体" panose="02010609060101010101" pitchFamily="49" charset="-122"/>
                <a:cs typeface="华文中宋" panose="02010600040101010101" charset="-122"/>
                <a:sym typeface="+mn-ea"/>
              </a:rPr>
              <a:t>是由科学社会主义的理论逻辑决定的；是由中国特色社会主义产生与发展的历史逻辑决定的；是由中国特色社会主义迈向新征程的实践逻辑决定的。</a:t>
            </a:r>
            <a:endParaRPr lang="zh-CN" sz="1600" dirty="0">
              <a:solidFill>
                <a:srgbClr val="FF0000"/>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中国共产党领导是中国特色社会主义最本质的特征</a:t>
            </a:r>
            <a:r>
              <a:rPr lang="zh-CN"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a:t>
            </a:r>
            <a:r>
              <a:rPr lang="zh-CN"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中国共产党是中国最高政治领导力量；</a:t>
            </a:r>
            <a:r>
              <a:rPr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党的领导直接关系中国特色社会主义的性质、方向和命运</a:t>
            </a:r>
            <a:r>
              <a:rPr lang="zh-CN"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；中国共产党领导中国特色社会主义制度的最大优势。</a:t>
            </a:r>
            <a:endParaRPr lang="zh-CN"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endParaRPr sz="16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p:txBody>
      </p:sp>
      <p:sp>
        <p:nvSpPr>
          <p:cNvPr id="19" name="矩形 18"/>
          <p:cNvSpPr/>
          <p:nvPr>
            <p:custDataLst>
              <p:tags r:id="rId3"/>
            </p:custDataLst>
          </p:nvPr>
        </p:nvSpPr>
        <p:spPr>
          <a:xfrm>
            <a:off x="553085" y="981075"/>
            <a:ext cx="11010900" cy="390080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8" name="文本框 17"/>
          <p:cNvSpPr txBox="1"/>
          <p:nvPr>
            <p:custDataLst>
              <p:tags r:id="rId2"/>
            </p:custDataLst>
          </p:nvPr>
        </p:nvSpPr>
        <p:spPr bwMode="auto">
          <a:xfrm>
            <a:off x="768985" y="676910"/>
            <a:ext cx="10598785" cy="5256530"/>
          </a:xfrm>
          <a:prstGeom prst="rect">
            <a:avLst/>
          </a:prstGeom>
          <a:noFill/>
        </p:spPr>
        <p:txBody>
          <a:bodyPr wrap="square">
            <a:noAutofit/>
          </a:bodyPr>
          <a:p>
            <a:pPr indent="457200" algn="just" fontAlgn="auto">
              <a:lnSpc>
                <a:spcPct val="150000"/>
              </a:lnSpc>
            </a:pPr>
            <a:r>
              <a:rPr lang="zh-CN" b="1" dirty="0">
                <a:solidFill>
                  <a:srgbClr val="C00000"/>
                </a:solidFill>
                <a:latin typeface="华文中宋" panose="02010600040101010101" charset="-122"/>
                <a:ea typeface="华文中宋" panose="02010600040101010101" charset="-122"/>
                <a:cs typeface="华文中宋" panose="02010600040101010101" charset="-122"/>
                <a:sym typeface="+mn-ea"/>
              </a:rPr>
              <a:t>为什么要推进全面从严治党：</a:t>
            </a:r>
            <a:r>
              <a:rPr lang="en-US" altLang="zh-CN" b="1" dirty="0">
                <a:solidFill>
                  <a:srgbClr val="C00000"/>
                </a:solidFill>
                <a:latin typeface="华文中宋" panose="02010600040101010101" charset="-122"/>
                <a:ea typeface="华文中宋" panose="02010600040101010101" charset="-122"/>
                <a:cs typeface="华文中宋" panose="02010600040101010101" charset="-122"/>
                <a:sym typeface="+mn-ea"/>
              </a:rPr>
              <a:t>                      </a:t>
            </a:r>
            <a:r>
              <a:rPr lang="zh-CN" altLang="en-US" b="1" dirty="0">
                <a:solidFill>
                  <a:srgbClr val="C00000"/>
                </a:solidFill>
                <a:latin typeface="华文中宋" panose="02010600040101010101" charset="-122"/>
                <a:ea typeface="华文中宋" panose="02010600040101010101" charset="-122"/>
                <a:cs typeface="华文中宋" panose="02010600040101010101" charset="-122"/>
                <a:sym typeface="+mn-ea"/>
              </a:rPr>
              <a:t>【</a:t>
            </a:r>
            <a:r>
              <a:rPr lang="zh-CN" b="1" dirty="0">
                <a:solidFill>
                  <a:srgbClr val="C00000"/>
                </a:solidFill>
                <a:latin typeface="华文中宋" panose="02010600040101010101" charset="-122"/>
                <a:ea typeface="华文中宋" panose="02010600040101010101" charset="-122"/>
                <a:cs typeface="华文中宋" panose="02010600040101010101" charset="-122"/>
                <a:sym typeface="+mn-ea"/>
              </a:rPr>
              <a:t>党的自我革命是跳出历史周期率的第二个答案】</a:t>
            </a:r>
            <a:endParaRPr lang="zh-CN" b="1" dirty="0">
              <a:solidFill>
                <a:srgbClr val="C00000"/>
              </a:solidFill>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lang="en-US"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a:t>
            </a:r>
            <a:r>
              <a:rPr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从严治党是马克思主义政党的政治优势</a:t>
            </a:r>
            <a:endParaRPr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lang="en-US" altLang="zh-CN"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a:t>
            </a:r>
            <a:r>
              <a:rPr lang="zh-CN"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全面从严治党是实现民族复兴的根本保证</a:t>
            </a:r>
            <a:endParaRPr lang="zh-CN"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lang="en-US"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a:t>
            </a:r>
            <a:r>
              <a:rPr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全面从严治党是决定党兴衰成败的关键因素</a:t>
            </a:r>
            <a:endParaRPr sz="14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buClrTx/>
              <a:buSzTx/>
              <a:buFontTx/>
            </a:pPr>
            <a:r>
              <a:rPr lang="zh-CN" sz="1800" b="1" dirty="0">
                <a:solidFill>
                  <a:srgbClr val="C00000"/>
                </a:solidFill>
                <a:latin typeface="华文中宋" panose="02010600040101010101" charset="-122"/>
                <a:ea typeface="华文中宋" panose="02010600040101010101" charset="-122"/>
                <a:cs typeface="华文中宋" panose="02010600040101010101" charset="-122"/>
                <a:sym typeface="+mn-ea"/>
              </a:rPr>
              <a:t>大党独有难题及其解决路径：</a:t>
            </a:r>
            <a:endParaRPr lang="zh-CN" sz="1800" b="1" dirty="0">
              <a:solidFill>
                <a:srgbClr val="C00000"/>
              </a:solidFill>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（1）如何始终不忘初心、牢记使命。必须坚守奠基创业时的初心，坚守党的理想信念宗旨，始终为中国人民谋幸福、为中华民族谋复兴，始终保持党同人民群众的血肉联系，永葆党的先进性和纯洁性。</a:t>
            </a:r>
            <a:endPar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（2）如何始终统一思想、统一意志、统一行动。必须在重大问题、严峻形势面前始终心往一处想、劲往一处使，做到凝心聚力、众志成城，确保全党紧密团结在党中央周围，步调一致向前进。</a:t>
            </a:r>
            <a:endPar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3）如何始终具备强大的执政能力和领导水平。必须与时俱进提高科学执政、民主执政、依法执政水平，克服干部队伍中存在的能力不足、本领恐慌，确保适应新时代要求、具备领导现代化建设能力，做到政治过硬、本领高强，堪当民族复兴重任。</a:t>
            </a:r>
            <a:endPar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（4）如何始终保持干事创业精神状态。必须始终保持艰苦奋斗、奋发有为的精气神，敢于斗争、善于斗争，勇于担当作为，全力战胜前进道路上各种困难和挑战，依靠顽强斗争不断打开事业发展新天地。</a:t>
            </a:r>
            <a:endPar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（5）如何始终能够及时发现和解决自身存在的问题。必须坚持真理、修正错误，始终顺乎潮流、顺应民心，发扬经验、吸取教训，在世界形势深刻变化的历史进程中始终走在时代前列、朝着正确方向前进。</a:t>
            </a:r>
            <a:endPar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a:p>
            <a:pPr indent="457200" algn="just" fontAlgn="auto">
              <a:lnSpc>
                <a:spcPct val="150000"/>
              </a:lnSpc>
            </a:pPr>
            <a:r>
              <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rPr>
              <a:t>（6）如何始终保持风清气正的政治生态。必须常怀忧患意识、底线思维，始终保持刀刃向内的坚定自觉，补钙壮骨、排毒杀菌、祛病疗伤、去腐生肌，涵养积极健康的党内政治文化，持续净化党内政治生态，汇聚激浊扬清的强大正能量，使党永远不变质、不变色、不变味。</a:t>
            </a:r>
            <a:endParaRPr sz="1200" dirty="0">
              <a:solidFill>
                <a:schemeClr val="tx1">
                  <a:lumMod val="85000"/>
                  <a:lumOff val="15000"/>
                </a:schemeClr>
              </a:solidFill>
              <a:latin typeface="楷体" panose="02010609060101010101" pitchFamily="49" charset="-122"/>
              <a:ea typeface="楷体" panose="02010609060101010101" pitchFamily="49" charset="-122"/>
              <a:cs typeface="华文中宋" panose="02010600040101010101" charset="-122"/>
              <a:sym typeface="+mn-ea"/>
            </a:endParaRPr>
          </a:p>
        </p:txBody>
      </p:sp>
      <p:sp>
        <p:nvSpPr>
          <p:cNvPr id="19" name="矩形 18"/>
          <p:cNvSpPr/>
          <p:nvPr>
            <p:custDataLst>
              <p:tags r:id="rId3"/>
            </p:custDataLst>
          </p:nvPr>
        </p:nvSpPr>
        <p:spPr>
          <a:xfrm>
            <a:off x="409575" y="476885"/>
            <a:ext cx="11211560" cy="553974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专题五：坚持以人民为中心</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3"/>
            </p:custDataLst>
          </p:nvPr>
        </p:nvSpPr>
        <p:spPr bwMode="auto">
          <a:xfrm>
            <a:off x="1068070" y="1628775"/>
            <a:ext cx="9665335" cy="1833880"/>
          </a:xfrm>
          <a:prstGeom prst="rect">
            <a:avLst/>
          </a:prstGeom>
          <a:noFill/>
        </p:spPr>
        <p:txBody>
          <a:bodyPr wrap="square">
            <a:noAutofit/>
          </a:bodyPr>
          <a:p>
            <a:pPr indent="457200" algn="just" fontAlgn="auto">
              <a:lnSpc>
                <a:spcPct val="150000"/>
              </a:lnSpc>
            </a:pPr>
            <a:r>
              <a:rPr b="1" dirty="0">
                <a:latin typeface="华文中宋" panose="02010600040101010101" charset="-122"/>
                <a:ea typeface="华文中宋" panose="02010600040101010101" charset="-122"/>
                <a:cs typeface="华文中宋" panose="02010600040101010101" charset="-122"/>
                <a:sym typeface="+mn-ea"/>
              </a:rPr>
              <a:t>人民是创造历史的动力，</a:t>
            </a:r>
            <a:r>
              <a:rPr b="1" dirty="0">
                <a:solidFill>
                  <a:srgbClr val="C00000"/>
                </a:solidFill>
                <a:latin typeface="华文中宋" panose="02010600040101010101" charset="-122"/>
                <a:ea typeface="华文中宋" panose="02010600040101010101" charset="-122"/>
                <a:cs typeface="华文中宋" panose="02010600040101010101" charset="-122"/>
                <a:sym typeface="+mn-ea"/>
              </a:rPr>
              <a:t>江山就是人民、人民就是江山</a:t>
            </a:r>
            <a:r>
              <a:rPr b="1" dirty="0">
                <a:latin typeface="华文中宋" panose="02010600040101010101" charset="-122"/>
                <a:ea typeface="华文中宋" panose="02010600040101010101" charset="-122"/>
                <a:cs typeface="华文中宋" panose="02010600040101010101" charset="-122"/>
                <a:sym typeface="+mn-ea"/>
              </a:rPr>
              <a:t>，党依靠人民创造历史伟业；</a:t>
            </a:r>
            <a:r>
              <a:rPr b="1" dirty="0">
                <a:solidFill>
                  <a:srgbClr val="C00000"/>
                </a:solidFill>
                <a:latin typeface="华文中宋" panose="02010600040101010101" charset="-122"/>
                <a:ea typeface="华文中宋" panose="02010600040101010101" charset="-122"/>
                <a:cs typeface="华文中宋" panose="02010600040101010101" charset="-122"/>
                <a:sym typeface="+mn-ea"/>
              </a:rPr>
              <a:t>人民立场是中国共产党的根本政治立场</a:t>
            </a:r>
            <a:r>
              <a:rPr b="1" dirty="0">
                <a:latin typeface="华文中宋" panose="02010600040101010101" charset="-122"/>
                <a:ea typeface="华文中宋" panose="02010600040101010101" charset="-122"/>
                <a:cs typeface="华文中宋" panose="02010600040101010101" charset="-122"/>
                <a:sym typeface="+mn-ea"/>
              </a:rPr>
              <a:t>，为中国人民谋幸福是党的初心，我们党为人民的美好生活而不懈奋斗；坚持以人民为中心的发展思想，促进人的全面发展、全体人民共同富裕，使全体人民朝着共同富裕目标扎实迈进。</a:t>
            </a:r>
            <a:endParaRPr b="1" dirty="0">
              <a:latin typeface="华文中宋" panose="02010600040101010101" charset="-122"/>
              <a:ea typeface="华文中宋" panose="02010600040101010101" charset="-122"/>
              <a:cs typeface="华文中宋" panose="02010600040101010101" charset="-122"/>
              <a:sym typeface="+mn-ea"/>
            </a:endParaRPr>
          </a:p>
        </p:txBody>
      </p:sp>
      <p:sp>
        <p:nvSpPr>
          <p:cNvPr id="19" name="矩形 18"/>
          <p:cNvSpPr/>
          <p:nvPr>
            <p:custDataLst>
              <p:tags r:id="rId4"/>
            </p:custDataLst>
          </p:nvPr>
        </p:nvSpPr>
        <p:spPr>
          <a:xfrm>
            <a:off x="876300" y="1412875"/>
            <a:ext cx="10024110" cy="209550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512571" y="4293165"/>
            <a:ext cx="3747770" cy="398780"/>
          </a:xfrm>
          <a:prstGeom prst="rect">
            <a:avLst/>
          </a:prstGeom>
          <a:noFill/>
        </p:spPr>
        <p:txBody>
          <a:bodyPr wrap="none" rtlCol="0">
            <a:spAutoFit/>
          </a:bodyPr>
          <a:p>
            <a:pPr marR="0" lvl="0" indent="0" algn="just" defTabSz="914400" rtl="0" fontAlgn="auto">
              <a:lnSpc>
                <a:spcPct val="100000"/>
              </a:lnSpc>
              <a:spcBef>
                <a:spcPts val="1200"/>
              </a:spcBef>
              <a:spcAft>
                <a:spcPts val="0"/>
              </a:spcAft>
              <a:buClrTx/>
              <a:buSzTx/>
              <a:buFontTx/>
              <a:buNone/>
              <a:defRPr/>
            </a:pPr>
            <a:r>
              <a:rPr kumimoji="0" lang="zh-CN" altLang="en-US" sz="2000" b="1" i="0" u="none" strike="noStrike" kern="1200" cap="none" spc="0" normalizeH="0" baseline="0" noProof="0" dirty="0">
                <a:ln>
                  <a:noFill/>
                </a:ln>
                <a:solidFill>
                  <a:srgbClr val="C00000"/>
                </a:solidFill>
                <a:effectLst/>
                <a:uLnTx/>
                <a:uFillTx/>
                <a:latin typeface="华文中宋" panose="02010600040101010101" charset="-122"/>
                <a:ea typeface="华文中宋" panose="02010600040101010101" charset="-122"/>
                <a:cs typeface="+mn-cs"/>
              </a:rPr>
              <a:t>为什么必须坚持以人民为中心？</a:t>
            </a:r>
            <a:endParaRPr kumimoji="0" lang="zh-CN" altLang="en-US" sz="2000" b="1" i="0" u="none" strike="noStrike" kern="1200" cap="none" spc="0" normalizeH="0" baseline="0" noProof="0" dirty="0">
              <a:ln>
                <a:noFill/>
              </a:ln>
              <a:solidFill>
                <a:srgbClr val="C00000"/>
              </a:solidFill>
              <a:effectLst/>
              <a:uLnTx/>
              <a:uFillTx/>
              <a:latin typeface="华文中宋" panose="02010600040101010101" charset="-122"/>
              <a:ea typeface="华文中宋" panose="02010600040101010101"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nvSpPr>
        <p:spPr>
          <a:xfrm>
            <a:off x="1129030" y="772160"/>
            <a:ext cx="9846310" cy="4777740"/>
          </a:xfrm>
          <a:prstGeom prst="rect">
            <a:avLst/>
          </a:prstGeom>
          <a:noFill/>
        </p:spPr>
        <p:txBody>
          <a:bodyPr wrap="square" rtlCol="0" anchor="t">
            <a:noAutofit/>
          </a:bodyPr>
          <a:p>
            <a:pPr indent="457200" algn="just">
              <a:lnSpc>
                <a:spcPct val="150000"/>
              </a:lnSpc>
              <a:buClrTx/>
              <a:buSzTx/>
              <a:buFontTx/>
            </a:pPr>
            <a:r>
              <a:rPr lang="zh-CN" altLang="en-US" sz="2000" b="1" noProof="0" dirty="0">
                <a:ln>
                  <a:noFill/>
                </a:ln>
                <a:solidFill>
                  <a:srgbClr val="C00000"/>
                </a:solidFill>
                <a:effectLst/>
                <a:uLnTx/>
                <a:uFillTx/>
                <a:latin typeface="华文中宋" panose="02010600040101010101" charset="-122"/>
                <a:ea typeface="华文中宋" panose="02010600040101010101" charset="-122"/>
              </a:rPr>
              <a:t>为什么要走共同富裕之路？</a:t>
            </a:r>
            <a:endParaRPr lang="zh-CN" altLang="en-US" sz="2000" b="1" noProof="0" dirty="0">
              <a:ln>
                <a:noFill/>
              </a:ln>
              <a:solidFill>
                <a:srgbClr val="C00000"/>
              </a:solidFill>
              <a:effectLst/>
              <a:uLnTx/>
              <a:uFillTx/>
              <a:latin typeface="华文中宋" panose="02010600040101010101" charset="-122"/>
              <a:ea typeface="华文中宋" panose="02010600040101010101" charset="-122"/>
            </a:endParaRPr>
          </a:p>
          <a:p>
            <a:pPr indent="457200" algn="just">
              <a:lnSpc>
                <a:spcPct val="150000"/>
              </a:lnSpc>
              <a:buClrTx/>
              <a:buSzTx/>
              <a:buFontTx/>
            </a:pPr>
            <a:r>
              <a:rPr lang="en-US" sz="1800" b="1" dirty="0">
                <a:latin typeface="华文中宋" panose="02010600040101010101" charset="-122"/>
                <a:ea typeface="华文中宋" panose="02010600040101010101" charset="-122"/>
                <a:cs typeface="华文中宋" panose="02010600040101010101" charset="-122"/>
              </a:rPr>
              <a:t>·</a:t>
            </a:r>
            <a:r>
              <a:rPr sz="1800" b="1" dirty="0">
                <a:latin typeface="华文中宋" panose="02010600040101010101" charset="-122"/>
                <a:ea typeface="华文中宋" panose="02010600040101010101" charset="-122"/>
                <a:cs typeface="华文中宋" panose="02010600040101010101" charset="-122"/>
              </a:rPr>
              <a:t>实现全体人民共同富裕是践行以人民为中心发展思想的必然要求</a:t>
            </a:r>
            <a:r>
              <a:rPr lang="zh-CN" sz="1800" b="1" dirty="0">
                <a:latin typeface="华文中宋" panose="02010600040101010101" charset="-122"/>
                <a:ea typeface="华文中宋" panose="02010600040101010101" charset="-122"/>
                <a:cs typeface="华文中宋" panose="02010600040101010101" charset="-122"/>
              </a:rPr>
              <a:t>；</a:t>
            </a:r>
            <a:endParaRPr sz="1800" b="1" dirty="0">
              <a:latin typeface="华文中宋" panose="02010600040101010101" charset="-122"/>
              <a:ea typeface="华文中宋" panose="02010600040101010101" charset="-122"/>
              <a:cs typeface="华文中宋" panose="02010600040101010101" charset="-122"/>
            </a:endParaRPr>
          </a:p>
          <a:p>
            <a:pPr indent="457200" algn="just">
              <a:lnSpc>
                <a:spcPct val="150000"/>
              </a:lnSpc>
              <a:buClrTx/>
              <a:buSzTx/>
              <a:buFontTx/>
            </a:pPr>
            <a:r>
              <a:rPr lang="en-US" sz="1800" b="1" dirty="0">
                <a:latin typeface="华文中宋" panose="02010600040101010101" charset="-122"/>
                <a:ea typeface="华文中宋" panose="02010600040101010101" charset="-122"/>
                <a:cs typeface="华文中宋" panose="02010600040101010101" charset="-122"/>
              </a:rPr>
              <a:t>·</a:t>
            </a:r>
            <a:r>
              <a:rPr sz="1800" b="1" dirty="0">
                <a:latin typeface="华文中宋" panose="02010600040101010101" charset="-122"/>
                <a:ea typeface="华文中宋" panose="02010600040101010101" charset="-122"/>
                <a:cs typeface="华文中宋" panose="02010600040101010101" charset="-122"/>
              </a:rPr>
              <a:t>共同富裕是社会主义的本质要求，是中国式现代化的重要特征</a:t>
            </a:r>
            <a:r>
              <a:rPr lang="zh-CN" sz="1800" b="1" dirty="0">
                <a:latin typeface="华文中宋" panose="02010600040101010101" charset="-122"/>
                <a:ea typeface="华文中宋" panose="02010600040101010101" charset="-122"/>
                <a:cs typeface="华文中宋" panose="02010600040101010101" charset="-122"/>
              </a:rPr>
              <a:t>；</a:t>
            </a:r>
            <a:endParaRPr lang="zh-CN" sz="1800" b="1" dirty="0">
              <a:latin typeface="华文中宋" panose="02010600040101010101" charset="-122"/>
              <a:ea typeface="华文中宋" panose="02010600040101010101" charset="-122"/>
              <a:cs typeface="华文中宋" panose="02010600040101010101" charset="-122"/>
            </a:endParaRPr>
          </a:p>
          <a:p>
            <a:pPr indent="457200" algn="just">
              <a:lnSpc>
                <a:spcPct val="150000"/>
              </a:lnSpc>
              <a:buClrTx/>
              <a:buSzTx/>
              <a:buFontTx/>
            </a:pPr>
            <a:r>
              <a:rPr lang="en-US" altLang="zh-CN" sz="1800" b="1" dirty="0">
                <a:latin typeface="华文中宋" panose="02010600040101010101" charset="-122"/>
                <a:ea typeface="华文中宋" panose="02010600040101010101" charset="-122"/>
                <a:cs typeface="华文中宋" panose="02010600040101010101" charset="-122"/>
              </a:rPr>
              <a:t>·</a:t>
            </a:r>
            <a:r>
              <a:rPr lang="zh-CN" sz="1800" b="1" dirty="0">
                <a:latin typeface="华文中宋" panose="02010600040101010101" charset="-122"/>
                <a:ea typeface="华文中宋" panose="02010600040101010101" charset="-122"/>
                <a:cs typeface="华文中宋" panose="02010600040101010101" charset="-122"/>
              </a:rPr>
              <a:t>共同富裕是中国特色社会主义的本质要求</a:t>
            </a:r>
            <a:endParaRPr lang="zh-CN" sz="1800" b="1" dirty="0">
              <a:latin typeface="华文中宋" panose="02010600040101010101" charset="-122"/>
              <a:ea typeface="华文中宋" panose="02010600040101010101" charset="-122"/>
              <a:cs typeface="华文中宋" panose="02010600040101010101" charset="-122"/>
            </a:endParaRPr>
          </a:p>
          <a:p>
            <a:pPr indent="457200" algn="just">
              <a:lnSpc>
                <a:spcPct val="150000"/>
              </a:lnSpc>
              <a:buClrTx/>
              <a:buSzTx/>
              <a:buFontTx/>
            </a:pPr>
            <a:r>
              <a:rPr lang="en-US" b="1" dirty="0">
                <a:latin typeface="华文中宋" panose="02010600040101010101" charset="-122"/>
                <a:ea typeface="华文中宋" panose="02010600040101010101" charset="-122"/>
                <a:cs typeface="华文中宋" panose="02010600040101010101" charset="-122"/>
              </a:rPr>
              <a:t>·</a:t>
            </a:r>
            <a:r>
              <a:rPr b="1" dirty="0">
                <a:latin typeface="华文中宋" panose="02010600040101010101" charset="-122"/>
                <a:ea typeface="华文中宋" panose="02010600040101010101" charset="-122"/>
                <a:cs typeface="华文中宋" panose="02010600040101010101" charset="-122"/>
              </a:rPr>
              <a:t>共同富裕是中国特色社会主义的本质要求，也是一个长期的历史过程。我们坚持把实现人民对美好生活的向往作为现代化建设的出发点和落脚点，着力维护和促进社会公平正义，着力促进全体人民共同富裕，坚决防止两极分化。</a:t>
            </a:r>
            <a:endParaRPr b="1" dirty="0">
              <a:latin typeface="华文中宋" panose="02010600040101010101" charset="-122"/>
              <a:ea typeface="华文中宋" panose="02010600040101010101" charset="-122"/>
              <a:cs typeface="华文中宋" panose="02010600040101010101" charset="-122"/>
            </a:endParaRPr>
          </a:p>
          <a:p>
            <a:pPr indent="457200" algn="just" fontAlgn="auto">
              <a:lnSpc>
                <a:spcPct val="150000"/>
              </a:lnSpc>
              <a:spcBef>
                <a:spcPts val="1200"/>
              </a:spcBef>
              <a:buClrTx/>
              <a:buSzTx/>
              <a:buFontTx/>
            </a:pPr>
            <a:r>
              <a:rPr lang="zh-CN" altLang="en-US" sz="2000" b="1" noProof="0" dirty="0">
                <a:ln>
                  <a:noFill/>
                </a:ln>
                <a:solidFill>
                  <a:srgbClr val="C00000"/>
                </a:solidFill>
                <a:effectLst/>
                <a:uLnTx/>
                <a:uFillTx/>
                <a:latin typeface="华文中宋" panose="02010600040101010101" charset="-122"/>
                <a:ea typeface="华文中宋" panose="02010600040101010101" charset="-122"/>
              </a:rPr>
              <a:t>扎实推进共同富裕的基本原则：</a:t>
            </a:r>
            <a:endParaRPr lang="zh-CN" altLang="en-US" sz="2000" b="1" noProof="0" dirty="0">
              <a:ln>
                <a:noFill/>
              </a:ln>
              <a:solidFill>
                <a:srgbClr val="C00000"/>
              </a:solidFill>
              <a:effectLst/>
              <a:uLnTx/>
              <a:uFillTx/>
              <a:latin typeface="华文中宋" panose="02010600040101010101" charset="-122"/>
              <a:ea typeface="华文中宋" panose="02010600040101010101" charset="-122"/>
            </a:endParaRPr>
          </a:p>
          <a:p>
            <a:pPr indent="457200" algn="just">
              <a:lnSpc>
                <a:spcPct val="150000"/>
              </a:lnSpc>
              <a:buClrTx/>
              <a:buSzTx/>
              <a:buFontTx/>
            </a:pPr>
            <a:r>
              <a:rPr lang="zh-CN" b="1" dirty="0">
                <a:latin typeface="华文中宋" panose="02010600040101010101" charset="-122"/>
                <a:ea typeface="华文中宋" panose="02010600040101010101" charset="-122"/>
                <a:cs typeface="华文中宋" panose="02010600040101010101" charset="-122"/>
              </a:rPr>
              <a:t>鼓励勤劳创新致富；坚持基本经济制度；坚持尽力而为、量力而行原则；坚持循序渐进</a:t>
            </a:r>
            <a:endParaRPr lang="zh-CN" b="1" dirty="0">
              <a:latin typeface="华文中宋" panose="02010600040101010101" charset="-122"/>
              <a:ea typeface="华文中宋" panose="02010600040101010101" charset="-122"/>
              <a:cs typeface="华文中宋" panose="02010600040101010101" charset="-122"/>
            </a:endParaRPr>
          </a:p>
        </p:txBody>
      </p:sp>
      <p:sp>
        <p:nvSpPr>
          <p:cNvPr id="19" name="矩形 18"/>
          <p:cNvSpPr/>
          <p:nvPr>
            <p:custDataLst>
              <p:tags r:id="rId2"/>
            </p:custDataLst>
          </p:nvPr>
        </p:nvSpPr>
        <p:spPr>
          <a:xfrm>
            <a:off x="841375" y="548640"/>
            <a:ext cx="10416540" cy="532130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专题六：全面深化改革开放</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8" name="文本框 17"/>
          <p:cNvSpPr txBox="1"/>
          <p:nvPr>
            <p:custDataLst>
              <p:tags r:id="rId3"/>
            </p:custDataLst>
          </p:nvPr>
        </p:nvSpPr>
        <p:spPr bwMode="auto">
          <a:xfrm>
            <a:off x="1068070" y="1628775"/>
            <a:ext cx="9665335" cy="3416300"/>
          </a:xfrm>
          <a:prstGeom prst="rect">
            <a:avLst/>
          </a:prstGeom>
          <a:noFill/>
        </p:spPr>
        <p:txBody>
          <a:bodyPr wrap="square">
            <a:noAutofit/>
          </a:bodyPr>
          <a:p>
            <a:pPr indent="457200" algn="just" fontAlgn="auto">
              <a:lnSpc>
                <a:spcPct val="150000"/>
              </a:lnSpc>
            </a:pPr>
            <a:r>
              <a:rPr b="1" dirty="0">
                <a:latin typeface="华文中宋" panose="02010600040101010101" charset="-122"/>
                <a:ea typeface="华文中宋" panose="02010600040101010101" charset="-122"/>
                <a:cs typeface="华文中宋" panose="02010600040101010101" charset="-122"/>
                <a:sym typeface="+mn-ea"/>
              </a:rPr>
              <a:t>改革开放是决定当代中国命运的关键一招，也是决定实现“两个一百年”奋斗目标、实现中华民族伟大复兴的关键一招。</a:t>
            </a:r>
            <a:endParaRPr b="1" dirty="0">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b="1" dirty="0">
                <a:latin typeface="华文中宋" panose="02010600040101010101" charset="-122"/>
                <a:ea typeface="华文中宋" panose="02010600040101010101" charset="-122"/>
                <a:cs typeface="华文中宋" panose="02010600040101010101" charset="-122"/>
                <a:sym typeface="+mn-ea"/>
              </a:rPr>
              <a:t>新时代全面深化改革开放是啃硬骨头、涉险滩的伟大实践，是一场深刻的变革。</a:t>
            </a:r>
            <a:endParaRPr b="1" dirty="0">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b="1" dirty="0">
                <a:latin typeface="华文中宋" panose="02010600040101010101" charset="-122"/>
                <a:ea typeface="华文中宋" panose="02010600040101010101" charset="-122"/>
                <a:cs typeface="华文中宋" panose="02010600040101010101" charset="-122"/>
                <a:sym typeface="+mn-ea"/>
              </a:rPr>
              <a:t>牢牢把握全面深化改革总目标，坚持正确方向、正确方法论，推动各领域各方面实现历史性变革、系统性重塑、整体性重构，中国特色社会主义制度更加成熟更加定型，国家治理体系和治理能力现代化水平不断提高。</a:t>
            </a:r>
            <a:endParaRPr b="1" dirty="0">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b="1" dirty="0">
                <a:latin typeface="华文中宋" panose="02010600040101010101" charset="-122"/>
                <a:ea typeface="华文中宋" panose="02010600040101010101" charset="-122"/>
                <a:cs typeface="华文中宋" panose="02010600040101010101" charset="-122"/>
                <a:sym typeface="+mn-ea"/>
              </a:rPr>
              <a:t>改革不停顿、开放不止步。新征程上，必须坚定不移推进全面深化改革和高水平对外开放，为以中国式现代化全面推进中华民族伟大复兴提供根本动力。</a:t>
            </a:r>
            <a:endParaRPr b="1" dirty="0">
              <a:latin typeface="华文中宋" panose="02010600040101010101" charset="-122"/>
              <a:ea typeface="华文中宋" panose="02010600040101010101" charset="-122"/>
              <a:cs typeface="华文中宋" panose="02010600040101010101" charset="-122"/>
              <a:sym typeface="+mn-ea"/>
            </a:endParaRPr>
          </a:p>
        </p:txBody>
      </p:sp>
      <p:sp>
        <p:nvSpPr>
          <p:cNvPr id="19" name="矩形 18"/>
          <p:cNvSpPr/>
          <p:nvPr>
            <p:custDataLst>
              <p:tags r:id="rId4"/>
            </p:custDataLst>
          </p:nvPr>
        </p:nvSpPr>
        <p:spPr>
          <a:xfrm>
            <a:off x="876300" y="1412875"/>
            <a:ext cx="10024110" cy="389509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8" name="文本框 17"/>
          <p:cNvSpPr txBox="1"/>
          <p:nvPr>
            <p:custDataLst>
              <p:tags r:id="rId2"/>
            </p:custDataLst>
          </p:nvPr>
        </p:nvSpPr>
        <p:spPr bwMode="auto">
          <a:xfrm>
            <a:off x="1068070" y="920115"/>
            <a:ext cx="9859645" cy="4124960"/>
          </a:xfrm>
          <a:prstGeom prst="rect">
            <a:avLst/>
          </a:prstGeom>
          <a:noFill/>
        </p:spPr>
        <p:txBody>
          <a:bodyPr wrap="square">
            <a:noAutofit/>
          </a:bodyPr>
          <a:p>
            <a:pPr indent="457200" algn="just" fontAlgn="auto">
              <a:lnSpc>
                <a:spcPct val="150000"/>
              </a:lnSpc>
            </a:pPr>
            <a:r>
              <a:rPr b="1" dirty="0">
                <a:latin typeface="华文中宋" panose="02010600040101010101" charset="-122"/>
                <a:ea typeface="华文中宋" panose="02010600040101010101" charset="-122"/>
                <a:cs typeface="华文中宋" panose="02010600040101010101" charset="-122"/>
                <a:sym typeface="+mn-ea"/>
              </a:rPr>
              <a:t>2月19日，习近平主持召开二十届中央全面深化改革委员会第四次会议</a:t>
            </a:r>
            <a:endParaRPr b="1" dirty="0">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sz="1600" b="1" dirty="0">
                <a:latin typeface="楷体" panose="02010609060101010101" pitchFamily="49" charset="-122"/>
                <a:ea typeface="楷体" panose="02010609060101010101" pitchFamily="49" charset="-122"/>
                <a:cs typeface="华文中宋" panose="02010600040101010101" charset="-122"/>
                <a:sym typeface="+mn-ea"/>
              </a:rPr>
              <a:t>今年是全面深化改革又一个重要年份，主要任务是谋划进一步全面深化改革，这既是党的十八届三中全会以来全面深化改革的实践续篇，也是新征程推进中国式现代化的时代新篇。</a:t>
            </a:r>
            <a:r>
              <a:rPr sz="1600" b="1" dirty="0">
                <a:solidFill>
                  <a:srgbClr val="C00000"/>
                </a:solidFill>
                <a:latin typeface="楷体" panose="02010609060101010101" pitchFamily="49" charset="-122"/>
                <a:ea typeface="楷体" panose="02010609060101010101" pitchFamily="49" charset="-122"/>
                <a:cs typeface="华文中宋" panose="02010600040101010101" charset="-122"/>
                <a:sym typeface="+mn-ea"/>
              </a:rPr>
              <a:t>要坚持用改革开放这个关键一招解决发展中的问题、应对前进道路上的风险挑战</a:t>
            </a:r>
            <a:r>
              <a:rPr sz="1600" b="1" dirty="0">
                <a:latin typeface="楷体" panose="02010609060101010101" pitchFamily="49" charset="-122"/>
                <a:ea typeface="楷体" panose="02010609060101010101" pitchFamily="49" charset="-122"/>
                <a:cs typeface="华文中宋" panose="02010600040101010101" charset="-122"/>
                <a:sym typeface="+mn-ea"/>
              </a:rPr>
              <a:t>。要继续抓好有利于扩大内需、优化结构、提振信心、保障民生、防范化解风险的改革举措，集中解决最关键、最迫切的问题。要科学谋划进一步全面深化改革重大举措，</a:t>
            </a:r>
            <a:r>
              <a:rPr sz="1600" b="1" dirty="0">
                <a:solidFill>
                  <a:srgbClr val="C00000"/>
                </a:solidFill>
                <a:latin typeface="楷体" panose="02010609060101010101" pitchFamily="49" charset="-122"/>
                <a:ea typeface="楷体" panose="02010609060101010101" pitchFamily="49" charset="-122"/>
                <a:cs typeface="华文中宋" panose="02010600040101010101" charset="-122"/>
                <a:sym typeface="+mn-ea"/>
              </a:rPr>
              <a:t>聚焦妨碍中国式现代化顺利推进的体制机制障碍，明确改革的战略重点、优先顺序、主攻方向、推进方式，突出改革问题导向，突出各领域重点改革任务</a:t>
            </a:r>
            <a:r>
              <a:rPr sz="1600" b="1" dirty="0">
                <a:latin typeface="楷体" panose="02010609060101010101" pitchFamily="49" charset="-122"/>
                <a:ea typeface="楷体" panose="02010609060101010101" pitchFamily="49" charset="-122"/>
                <a:cs typeface="华文中宋" panose="02010600040101010101" charset="-122"/>
                <a:sym typeface="+mn-ea"/>
              </a:rPr>
              <a:t>。改革举措要有鲜明指向性，奔着解决最突出的问题去，改革味要浓、成色要足。要充分调动各方面改革积极性，进一步凝聚改革共识，举全党全国之力抓好重大改革任务推进和落实，广泛听取各方面意见和建议，及时总结基层和群众创造的新鲜经验，激励广大党员、干部担当作为，推动形成勇于创新、真抓实干、开拓奋进的浓厚改革氛围。</a:t>
            </a:r>
            <a:endParaRPr sz="1600" b="1" dirty="0">
              <a:latin typeface="楷体" panose="02010609060101010101" pitchFamily="49" charset="-122"/>
              <a:ea typeface="楷体" panose="02010609060101010101" pitchFamily="49" charset="-122"/>
              <a:cs typeface="华文中宋" panose="02010600040101010101" charset="-122"/>
              <a:sym typeface="+mn-ea"/>
            </a:endParaRPr>
          </a:p>
        </p:txBody>
      </p:sp>
      <p:sp>
        <p:nvSpPr>
          <p:cNvPr id="19" name="矩形 18"/>
          <p:cNvSpPr/>
          <p:nvPr>
            <p:custDataLst>
              <p:tags r:id="rId3"/>
            </p:custDataLst>
          </p:nvPr>
        </p:nvSpPr>
        <p:spPr>
          <a:xfrm>
            <a:off x="876300" y="604520"/>
            <a:ext cx="10353040" cy="470344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8" name="文本框 17"/>
          <p:cNvSpPr txBox="1"/>
          <p:nvPr>
            <p:custDataLst>
              <p:tags r:id="rId2"/>
            </p:custDataLst>
          </p:nvPr>
        </p:nvSpPr>
        <p:spPr bwMode="auto">
          <a:xfrm>
            <a:off x="1068070" y="739140"/>
            <a:ext cx="10193655" cy="5166995"/>
          </a:xfrm>
          <a:prstGeom prst="rect">
            <a:avLst/>
          </a:prstGeom>
          <a:noFill/>
        </p:spPr>
        <p:txBody>
          <a:bodyPr wrap="square">
            <a:noAutofit/>
          </a:bodyPr>
          <a:p>
            <a:pPr indent="457200" algn="just" fontAlgn="auto">
              <a:lnSpc>
                <a:spcPct val="150000"/>
              </a:lnSpc>
            </a:pPr>
            <a:r>
              <a:rPr b="1" dirty="0">
                <a:latin typeface="华文中宋" panose="02010600040101010101" charset="-122"/>
                <a:ea typeface="华文中宋" panose="02010600040101010101" charset="-122"/>
                <a:cs typeface="华文中宋" panose="02010600040101010101" charset="-122"/>
                <a:sym typeface="+mn-ea"/>
              </a:rPr>
              <a:t>4月30日，中央政治局会议决定7月召开二十届三中全会，重点研究进一步全面深化改革、推进中国式现代化问题。</a:t>
            </a:r>
            <a:endParaRPr b="1" dirty="0">
              <a:latin typeface="华文中宋" panose="02010600040101010101" charset="-122"/>
              <a:ea typeface="华文中宋" panose="02010600040101010101" charset="-122"/>
              <a:cs typeface="华文中宋" panose="02010600040101010101" charset="-122"/>
              <a:sym typeface="+mn-ea"/>
            </a:endParaRPr>
          </a:p>
          <a:p>
            <a:pPr indent="457200" algn="just" fontAlgn="auto">
              <a:lnSpc>
                <a:spcPct val="150000"/>
              </a:lnSpc>
            </a:pPr>
            <a:r>
              <a:rPr sz="1400" dirty="0">
                <a:latin typeface="楷体" panose="02010609060101010101" pitchFamily="49" charset="-122"/>
                <a:ea typeface="楷体" panose="02010609060101010101" pitchFamily="49" charset="-122"/>
                <a:cs typeface="楷体" panose="02010609060101010101" pitchFamily="49" charset="-122"/>
                <a:sym typeface="+mn-ea"/>
              </a:rPr>
              <a:t>会议指出，改革开放是党和人民事业大踏步赶上时代的重要法宝。</a:t>
            </a:r>
            <a:r>
              <a:rPr sz="1400" b="1" dirty="0">
                <a:solidFill>
                  <a:srgbClr val="C00000"/>
                </a:solidFill>
                <a:latin typeface="楷体" panose="02010609060101010101" pitchFamily="49" charset="-122"/>
                <a:ea typeface="楷体" panose="02010609060101010101" pitchFamily="49" charset="-122"/>
                <a:cs typeface="楷体" panose="02010609060101010101" pitchFamily="49" charset="-122"/>
                <a:sym typeface="+mn-ea"/>
              </a:rPr>
              <a:t>当前和今后一个时期是以中国式现代化全面推进强国建设、民族复兴伟业的关键时期</a:t>
            </a:r>
            <a:r>
              <a:rPr sz="1400" dirty="0">
                <a:latin typeface="楷体" panose="02010609060101010101" pitchFamily="49" charset="-122"/>
                <a:ea typeface="楷体" panose="02010609060101010101" pitchFamily="49" charset="-122"/>
                <a:cs typeface="楷体" panose="02010609060101010101" pitchFamily="49" charset="-122"/>
                <a:sym typeface="+mn-ea"/>
              </a:rPr>
              <a:t>。面对纷繁复杂的国际国内形势，面对新一轮科技革命和产业变革，面对人民群众新期待，必须继续把改革推向前进。这</a:t>
            </a:r>
            <a:r>
              <a:rPr sz="1400" b="1" dirty="0">
                <a:solidFill>
                  <a:srgbClr val="C00000"/>
                </a:solidFill>
                <a:latin typeface="微软雅黑" panose="020B0503020204020204" pitchFamily="34" charset="-122"/>
                <a:ea typeface="微软雅黑" panose="020B0503020204020204" pitchFamily="34" charset="-122"/>
                <a:cs typeface="楷体" panose="02010609060101010101" pitchFamily="49" charset="-122"/>
                <a:sym typeface="+mn-ea"/>
              </a:rPr>
              <a:t>是坚持和完善中国特色社会主义制度、推进国家治理体系和治理能力现代化的必然要求，是贯彻新发展理念、更好适应我国社会主要矛盾变化的必然要求，是坚持以人民为中心、让现代化建设成果更多更公平惠及全体人民的必然要求，是应对重大风险挑战、推动党和国家事业行稳致远的必然要求，是推动构建人类命运共同体、在日趋激烈的国际竞争中赢得战略主动的必然要求，是解决大党独有难题、建设更加坚强有力的马克思主义政党的必然要求。</a:t>
            </a:r>
            <a:r>
              <a:rPr sz="1400" dirty="0">
                <a:latin typeface="楷体" panose="02010609060101010101" pitchFamily="49" charset="-122"/>
                <a:ea typeface="楷体" panose="02010609060101010101" pitchFamily="49" charset="-122"/>
                <a:cs typeface="楷体" panose="02010609060101010101" pitchFamily="49" charset="-122"/>
                <a:sym typeface="+mn-ea"/>
              </a:rPr>
              <a:t>全党必须自觉把改革摆在更加突出位置，紧紧围绕推进中国式现代化进一步全面深化改革。</a:t>
            </a:r>
            <a:endParaRPr sz="1400" dirty="0">
              <a:latin typeface="楷体" panose="02010609060101010101" pitchFamily="49" charset="-122"/>
              <a:ea typeface="楷体" panose="02010609060101010101" pitchFamily="49" charset="-122"/>
              <a:cs typeface="楷体" panose="02010609060101010101" pitchFamily="49" charset="-122"/>
              <a:sym typeface="+mn-ea"/>
            </a:endParaRPr>
          </a:p>
          <a:p>
            <a:pPr indent="457200" algn="just" fontAlgn="auto">
              <a:lnSpc>
                <a:spcPct val="150000"/>
              </a:lnSpc>
            </a:pPr>
            <a:r>
              <a:rPr sz="1400" dirty="0">
                <a:latin typeface="楷体" panose="02010609060101010101" pitchFamily="49" charset="-122"/>
                <a:ea typeface="楷体" panose="02010609060101010101" pitchFamily="49" charset="-122"/>
                <a:cs typeface="楷体" panose="02010609060101010101" pitchFamily="49" charset="-122"/>
                <a:sym typeface="+mn-ea"/>
              </a:rPr>
              <a:t>会议强调，进一步全面深化改革要坚持马克思列宁主义、毛泽东思想、邓小平理论、“三个代表”重要思想、科学发展观，全面贯彻习近平新时代中国特色社会主义思想，深入学习贯彻习近平总书记关于全面深化改革的一系列新思想、新观点、新论断，完整、准确、全面贯彻新发展理念，坚持稳中求进工作总基调，进一步解放思想、解放和发展社会生产力、解放和增强社会活力，统筹国内国际两个大局，统筹推进“五位一体”总体布局，协调推进“四个全面”战略布局，以经济体制改革为牵引，以促进社会公平正义、增进人民福祉为出发点和落脚点，更加注重系统集成，更加注重突出重点，更加注重改革实效，推动生产关系和生产力、上层建筑和经济基础、国家治理和社会发展更好相适应，为中国式现代化提供强大动力和制度保障。</a:t>
            </a:r>
            <a:endParaRPr sz="1400" dirty="0">
              <a:latin typeface="楷体" panose="02010609060101010101" pitchFamily="49" charset="-122"/>
              <a:ea typeface="楷体" panose="02010609060101010101" pitchFamily="49" charset="-122"/>
              <a:cs typeface="楷体" panose="02010609060101010101" pitchFamily="49" charset="-122"/>
              <a:sym typeface="+mn-ea"/>
            </a:endParaRPr>
          </a:p>
        </p:txBody>
      </p:sp>
      <p:sp>
        <p:nvSpPr>
          <p:cNvPr id="19" name="矩形 18"/>
          <p:cNvSpPr/>
          <p:nvPr>
            <p:custDataLst>
              <p:tags r:id="rId3"/>
            </p:custDataLst>
          </p:nvPr>
        </p:nvSpPr>
        <p:spPr>
          <a:xfrm>
            <a:off x="694055" y="604520"/>
            <a:ext cx="11004550" cy="530225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8" name="文本框 17"/>
          <p:cNvSpPr txBox="1"/>
          <p:nvPr>
            <p:custDataLst>
              <p:tags r:id="rId2"/>
            </p:custDataLst>
          </p:nvPr>
        </p:nvSpPr>
        <p:spPr bwMode="auto">
          <a:xfrm>
            <a:off x="784225" y="571500"/>
            <a:ext cx="10738485" cy="5334635"/>
          </a:xfrm>
          <a:prstGeom prst="rect">
            <a:avLst/>
          </a:prstGeom>
          <a:noFill/>
        </p:spPr>
        <p:txBody>
          <a:bodyPr wrap="square">
            <a:noAutofit/>
          </a:bodyPr>
          <a:p>
            <a:pPr indent="457200" algn="just" fontAlgn="auto">
              <a:lnSpc>
                <a:spcPct val="150000"/>
              </a:lnSpc>
              <a:buClrTx/>
              <a:buSzTx/>
              <a:buFontTx/>
            </a:pPr>
            <a:r>
              <a:rPr sz="1800" b="1" dirty="0">
                <a:latin typeface="华文中宋" panose="02010600040101010101" charset="-122"/>
                <a:ea typeface="华文中宋" panose="02010600040101010101" charset="-122"/>
                <a:cs typeface="华文中宋" panose="02010600040101010101" charset="-122"/>
                <a:sym typeface="+mn-ea"/>
              </a:rPr>
              <a:t>5月23日，习近平主持召开企业和专家座谈会强调：“紧扣推进中国式现代化主题，进一步全面深化改革。”</a:t>
            </a:r>
            <a:endParaRPr sz="1800" b="1" dirty="0">
              <a:latin typeface="华文中宋" panose="02010600040101010101" charset="-122"/>
              <a:ea typeface="华文中宋" panose="02010600040101010101" charset="-122"/>
              <a:cs typeface="华文中宋" panose="02010600040101010101" charset="-122"/>
              <a:sym typeface="+mn-ea"/>
            </a:endParaRPr>
          </a:p>
          <a:p>
            <a:pPr indent="304800" algn="just" fontAlgn="auto">
              <a:lnSpc>
                <a:spcPct val="125000"/>
              </a:lnSpc>
              <a:spcBef>
                <a:spcPts val="600"/>
              </a:spcBef>
              <a:extLst>
                <a:ext uri="{35155182-B16C-46BC-9424-99874614C6A1}">
                  <wpsdc:indentchars xmlns:wpsdc="http://www.wps.cn/officeDocument/2017/drawingmlCustomData" val="200" checksum="1077528236"/>
                </a:ext>
              </a:extLst>
            </a:pPr>
            <a:r>
              <a:rPr sz="1200" dirty="0">
                <a:latin typeface="+mn-ea"/>
                <a:cs typeface="楷体" panose="02010609060101010101" pitchFamily="49" charset="-122"/>
                <a:sym typeface="+mn-ea"/>
              </a:rPr>
              <a:t>指出，党的二十大擘画了全面建设社会主义现代化国家的宏伟蓝图，确立了以中国式现代化全面推进强国建设、民族复兴伟业的中心任务。进一步全面深化改革，</a:t>
            </a:r>
            <a:r>
              <a:rPr sz="1200" b="1" dirty="0">
                <a:solidFill>
                  <a:srgbClr val="C00000"/>
                </a:solidFill>
                <a:latin typeface="微软雅黑" panose="020B0503020204020204" pitchFamily="34" charset="-122"/>
                <a:ea typeface="微软雅黑" panose="020B0503020204020204" pitchFamily="34" charset="-122"/>
                <a:cs typeface="楷体" panose="02010609060101010101" pitchFamily="49" charset="-122"/>
                <a:sym typeface="+mn-ea"/>
              </a:rPr>
              <a:t>要紧扣推进中国式现代化这个主题，突出改革重点，把牢价值取向，讲求方式方法，为完成中心任务、实现战略目标增添动力</a:t>
            </a:r>
            <a:r>
              <a:rPr sz="1200" dirty="0">
                <a:latin typeface="+mn-ea"/>
                <a:cs typeface="楷体" panose="02010609060101010101" pitchFamily="49" charset="-122"/>
                <a:sym typeface="+mn-ea"/>
              </a:rPr>
              <a:t>。</a:t>
            </a:r>
            <a:endParaRPr sz="1200" dirty="0">
              <a:latin typeface="+mn-ea"/>
              <a:cs typeface="楷体" panose="02010609060101010101" pitchFamily="49" charset="-122"/>
              <a:sym typeface="+mn-ea"/>
            </a:endParaRPr>
          </a:p>
          <a:p>
            <a:pPr indent="304800" algn="just" fontAlgn="auto">
              <a:lnSpc>
                <a:spcPct val="125000"/>
              </a:lnSpc>
              <a:spcBef>
                <a:spcPts val="600"/>
              </a:spcBef>
              <a:extLst>
                <a:ext uri="{35155182-B16C-46BC-9424-99874614C6A1}">
                  <wpsdc:indentchars xmlns:wpsdc="http://www.wps.cn/officeDocument/2017/drawingmlCustomData" val="200" checksum="1077528236"/>
                </a:ext>
              </a:extLst>
            </a:pPr>
            <a:r>
              <a:rPr sz="1200" dirty="0">
                <a:latin typeface="+mn-ea"/>
                <a:cs typeface="楷体" panose="02010609060101010101" pitchFamily="49" charset="-122"/>
                <a:sym typeface="+mn-ea"/>
              </a:rPr>
              <a:t>指出，改革是发展的动力。进一步全面深化改革，</a:t>
            </a:r>
            <a:r>
              <a:rPr sz="1200" b="1" dirty="0">
                <a:solidFill>
                  <a:srgbClr val="C00000"/>
                </a:solidFill>
                <a:latin typeface="+mn-ea"/>
                <a:cs typeface="楷体" panose="02010609060101010101" pitchFamily="49" charset="-122"/>
                <a:sym typeface="+mn-ea"/>
              </a:rPr>
              <a:t>要锚定完善和发展中国特色社会主义制度、推进国家治理体系和治理能力现代化这个总目标</a:t>
            </a:r>
            <a:r>
              <a:rPr sz="1200" dirty="0">
                <a:latin typeface="+mn-ea"/>
                <a:cs typeface="楷体" panose="02010609060101010101" pitchFamily="49" charset="-122"/>
                <a:sym typeface="+mn-ea"/>
              </a:rPr>
              <a:t>，紧扣推进中国式现代化，坚持目标导向和问题导向相结合，奔着问题去、盯着问题改，坚决破除妨碍推进中国式现代化的思想观念和体制机制弊端，着力破解深层次体制机制障碍和结构性矛盾，不断为中国式现代化注入强劲动力、提供有力制度保障。</a:t>
            </a:r>
            <a:endParaRPr sz="1200" dirty="0">
              <a:latin typeface="+mn-ea"/>
              <a:cs typeface="楷体" panose="02010609060101010101" pitchFamily="49" charset="-122"/>
              <a:sym typeface="+mn-ea"/>
            </a:endParaRPr>
          </a:p>
          <a:p>
            <a:pPr indent="304800" algn="just" fontAlgn="auto">
              <a:lnSpc>
                <a:spcPct val="125000"/>
              </a:lnSpc>
              <a:spcBef>
                <a:spcPts val="600"/>
              </a:spcBef>
              <a:extLst>
                <a:ext uri="{35155182-B16C-46BC-9424-99874614C6A1}">
                  <wpsdc:indentchars xmlns:wpsdc="http://www.wps.cn/officeDocument/2017/drawingmlCustomData" val="200" checksum="1077528236"/>
                </a:ext>
              </a:extLst>
            </a:pPr>
            <a:r>
              <a:rPr sz="1200" dirty="0">
                <a:latin typeface="+mn-ea"/>
                <a:cs typeface="楷体" panose="02010609060101010101" pitchFamily="49" charset="-122"/>
                <a:sym typeface="+mn-ea"/>
              </a:rPr>
              <a:t>强调，</a:t>
            </a:r>
            <a:r>
              <a:rPr sz="1200" dirty="0">
                <a:solidFill>
                  <a:srgbClr val="FF0000"/>
                </a:solidFill>
                <a:latin typeface="+mn-ea"/>
                <a:cs typeface="楷体" panose="02010609060101010101" pitchFamily="49" charset="-122"/>
                <a:sym typeface="+mn-ea"/>
              </a:rPr>
              <a:t>进一步全面深化改革，要抓住主要矛盾和矛盾的主要方面</a:t>
            </a:r>
            <a:r>
              <a:rPr sz="1200" dirty="0">
                <a:latin typeface="+mn-ea"/>
                <a:cs typeface="楷体" panose="02010609060101010101" pitchFamily="49" charset="-122"/>
                <a:sym typeface="+mn-ea"/>
              </a:rPr>
              <a:t>。要坚持和发展我国基本经济制度，构建高水平社会主义市场经济体制，健全宏观经济治理体系和推动高质量发展体制机制，完善支持全面创新、城乡融合发展等体制机制，进一步解放和发展社会生产力、增强社会活力，推动生产关系和生产力、上层建筑和经济基础更好相适应。推进经济体制改革要从现实需要出发，从最紧迫的事情抓起，在解决实践问题中深化理论创新、推进制度创新。其他领域改革也要聚焦全局性、战略性问题谋划改革举措，实现纲举目张。</a:t>
            </a:r>
            <a:endParaRPr sz="1200" dirty="0">
              <a:latin typeface="+mn-ea"/>
              <a:cs typeface="楷体" panose="02010609060101010101" pitchFamily="49" charset="-122"/>
              <a:sym typeface="+mn-ea"/>
            </a:endParaRPr>
          </a:p>
          <a:p>
            <a:pPr indent="304800" algn="just" fontAlgn="auto">
              <a:lnSpc>
                <a:spcPct val="125000"/>
              </a:lnSpc>
              <a:spcBef>
                <a:spcPts val="600"/>
              </a:spcBef>
              <a:extLst>
                <a:ext uri="{35155182-B16C-46BC-9424-99874614C6A1}">
                  <wpsdc:indentchars xmlns:wpsdc="http://www.wps.cn/officeDocument/2017/drawingmlCustomData" val="200" checksum="1077528236"/>
                </a:ext>
              </a:extLst>
            </a:pPr>
            <a:r>
              <a:rPr sz="1200" dirty="0">
                <a:latin typeface="+mn-ea"/>
                <a:cs typeface="楷体" panose="02010609060101010101" pitchFamily="49" charset="-122"/>
                <a:sym typeface="+mn-ea"/>
              </a:rPr>
              <a:t>指出，</a:t>
            </a:r>
            <a:r>
              <a:rPr sz="1200" b="1" dirty="0">
                <a:solidFill>
                  <a:srgbClr val="C00000"/>
                </a:solidFill>
                <a:latin typeface="+mn-ea"/>
                <a:cs typeface="楷体" panose="02010609060101010101" pitchFamily="49" charset="-122"/>
                <a:sym typeface="+mn-ea"/>
              </a:rPr>
              <a:t>人民对美好生活的向往就是我们的奋斗目标，抓改革、促发展，归根到底就是为了让人民过上更好的日子。</a:t>
            </a:r>
            <a:r>
              <a:rPr sz="1200" b="1" dirty="0">
                <a:solidFill>
                  <a:srgbClr val="FF0000"/>
                </a:solidFill>
                <a:latin typeface="+mn-ea"/>
                <a:cs typeface="楷体" panose="02010609060101010101" pitchFamily="49" charset="-122"/>
                <a:sym typeface="+mn-ea"/>
              </a:rPr>
              <a:t>要从人民的整体利益、根本利益、长远利益出发谋划和推进改革</a:t>
            </a:r>
            <a:r>
              <a:rPr sz="1200" dirty="0">
                <a:latin typeface="+mn-ea"/>
                <a:cs typeface="楷体" panose="02010609060101010101" pitchFamily="49" charset="-122"/>
                <a:sym typeface="+mn-ea"/>
              </a:rPr>
              <a:t>，走好新时代党的群众路线，注重从就业、增收、入学、就医、住房、办事、托幼养老以及生命财产安全等老百姓急难愁盼中找准改革的发力点和突破口，多推出一些民生所急、民心所向的改革举措，多办一些惠民生、暖民心、顺民意的实事，使改革能够让人民群众有更多获得感、幸福感、安全感。</a:t>
            </a:r>
            <a:endParaRPr sz="1200" dirty="0">
              <a:latin typeface="+mn-ea"/>
              <a:cs typeface="楷体" panose="02010609060101010101" pitchFamily="49" charset="-122"/>
              <a:sym typeface="+mn-ea"/>
            </a:endParaRPr>
          </a:p>
          <a:p>
            <a:pPr indent="304800" algn="just" fontAlgn="auto">
              <a:lnSpc>
                <a:spcPct val="125000"/>
              </a:lnSpc>
              <a:spcBef>
                <a:spcPts val="600"/>
              </a:spcBef>
              <a:extLst>
                <a:ext uri="{35155182-B16C-46BC-9424-99874614C6A1}">
                  <wpsdc:indentchars xmlns:wpsdc="http://www.wps.cn/officeDocument/2017/drawingmlCustomData" val="200" checksum="1077528236"/>
                </a:ext>
              </a:extLst>
            </a:pPr>
            <a:r>
              <a:rPr sz="1200" dirty="0">
                <a:latin typeface="+mn-ea"/>
                <a:cs typeface="楷体" panose="02010609060101010101" pitchFamily="49" charset="-122"/>
                <a:sym typeface="+mn-ea"/>
              </a:rPr>
              <a:t>强调，改革有破有立，得其法则事半功倍，不得法则事倍功半甚至产生负作用。</a:t>
            </a:r>
            <a:r>
              <a:rPr sz="1200" b="1" dirty="0">
                <a:solidFill>
                  <a:srgbClr val="C00000"/>
                </a:solidFill>
                <a:latin typeface="+mn-ea"/>
                <a:cs typeface="楷体" panose="02010609060101010101" pitchFamily="49" charset="-122"/>
                <a:sym typeface="+mn-ea"/>
              </a:rPr>
              <a:t>要坚持守正创新</a:t>
            </a:r>
            <a:r>
              <a:rPr sz="1200" dirty="0">
                <a:latin typeface="+mn-ea"/>
                <a:cs typeface="楷体" panose="02010609060101010101" pitchFamily="49" charset="-122"/>
                <a:sym typeface="+mn-ea"/>
              </a:rPr>
              <a:t>，改革无论怎么改，坚持党的全面领导、坚持马克思主义、坚持中国特色社会主义道路、坚持人民民主专政等根本的东西绝对不能动摇，</a:t>
            </a:r>
            <a:r>
              <a:rPr sz="1200" b="1" dirty="0">
                <a:solidFill>
                  <a:srgbClr val="C00000"/>
                </a:solidFill>
                <a:latin typeface="+mn-ea"/>
                <a:cs typeface="楷体" panose="02010609060101010101" pitchFamily="49" charset="-122"/>
                <a:sym typeface="+mn-ea"/>
              </a:rPr>
              <a:t>同时要敢于创新</a:t>
            </a:r>
            <a:r>
              <a:rPr sz="1200" dirty="0">
                <a:latin typeface="+mn-ea"/>
                <a:cs typeface="楷体" panose="02010609060101010101" pitchFamily="49" charset="-122"/>
                <a:sym typeface="+mn-ea"/>
              </a:rPr>
              <a:t>，把该改的、能改的改好、改到位，看准了就坚定不移抓。改革要更加注重系统集成，坚持以全局观念和系统思维谋划推进，加强各项改革举措的协调配套，推动各领域各方面改革举措同向发力、形成合力，增强整体效能，防止和克服各行其是、相互掣肘的现象。改革要重谋划，更要重落实。要以钉钉子精神抓改革落实，既要积极主动，更要扎实稳健，明确优先序，把握时度效，尽力而为、量力而行，不能脱离实际。</a:t>
            </a:r>
            <a:endParaRPr sz="1200" dirty="0">
              <a:latin typeface="+mn-ea"/>
              <a:cs typeface="楷体" panose="02010609060101010101" pitchFamily="49" charset="-122"/>
              <a:sym typeface="+mn-ea"/>
            </a:endParaRPr>
          </a:p>
        </p:txBody>
      </p:sp>
      <p:sp>
        <p:nvSpPr>
          <p:cNvPr id="19" name="矩形 18"/>
          <p:cNvSpPr/>
          <p:nvPr>
            <p:custDataLst>
              <p:tags r:id="rId3"/>
            </p:custDataLst>
          </p:nvPr>
        </p:nvSpPr>
        <p:spPr>
          <a:xfrm>
            <a:off x="535305" y="389890"/>
            <a:ext cx="11163300" cy="551688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nvSpPr>
        <p:spPr>
          <a:xfrm>
            <a:off x="3001645" y="405130"/>
            <a:ext cx="6096000" cy="398780"/>
          </a:xfrm>
          <a:prstGeom prst="rect">
            <a:avLst/>
          </a:prstGeom>
          <a:noFill/>
        </p:spPr>
        <p:txBody>
          <a:bodyPr wrap="square" rtlCol="0" anchor="t">
            <a:spAutoFit/>
          </a:bodyPr>
          <a:p>
            <a:pPr algn="ctr"/>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全面深化改革总目标是一个内涵丰富的有机整体</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19" name="组合 18"/>
          <p:cNvGrpSpPr/>
          <p:nvPr/>
        </p:nvGrpSpPr>
        <p:grpSpPr>
          <a:xfrm>
            <a:off x="247701" y="1041512"/>
            <a:ext cx="4783455" cy="3645535"/>
            <a:chOff x="163175" y="2328176"/>
            <a:chExt cx="11826745" cy="468000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75" y="2328178"/>
              <a:ext cx="11826745" cy="4679998"/>
            </a:xfrm>
            <a:prstGeom prst="rect">
              <a:avLst/>
            </a:prstGeom>
          </p:spPr>
        </p:pic>
        <p:sp>
          <p:nvSpPr>
            <p:cNvPr id="21" name="矩形 20"/>
            <p:cNvSpPr/>
            <p:nvPr/>
          </p:nvSpPr>
          <p:spPr>
            <a:xfrm>
              <a:off x="340584" y="2328176"/>
              <a:ext cx="11099839" cy="4300937"/>
            </a:xfrm>
            <a:prstGeom prst="rect">
              <a:avLst/>
            </a:prstGeom>
            <a:gradFill>
              <a:gsLst>
                <a:gs pos="75000">
                  <a:srgbClr val="FFFDFD"/>
                </a:gs>
                <a:gs pos="0">
                  <a:srgbClr val="FFFDEB"/>
                </a:gs>
              </a:gsLst>
              <a:lin ang="2700000" scaled="0"/>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等线" panose="02010600030101010101" charset="-122"/>
                <a:ea typeface="等线" panose="02010600030101010101" charset="-122"/>
              </a:endParaRPr>
            </a:p>
          </p:txBody>
        </p:sp>
      </p:grpSp>
      <p:sp>
        <p:nvSpPr>
          <p:cNvPr id="26" name="MH_Other_1"/>
          <p:cNvSpPr/>
          <p:nvPr>
            <p:custDataLst>
              <p:tags r:id="rId3"/>
            </p:custDataLst>
          </p:nvPr>
        </p:nvSpPr>
        <p:spPr>
          <a:xfrm rot="19829800">
            <a:off x="4951858" y="1859644"/>
            <a:ext cx="927340" cy="971064"/>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gradFill>
            <a:gsLst>
              <a:gs pos="100000">
                <a:schemeClr val="accent2"/>
              </a:gs>
              <a:gs pos="0">
                <a:schemeClr val="accent2">
                  <a:lumMod val="50000"/>
                </a:schemeClr>
              </a:gs>
            </a:gsLst>
            <a:lin ang="2700000" scaled="1"/>
          </a:gradFill>
          <a:ln w="3175"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350" kern="0">
              <a:solidFill>
                <a:prstClr val="black"/>
              </a:solidFill>
              <a:latin typeface="+mn-lt"/>
              <a:ea typeface="+mn-ea"/>
            </a:endParaRPr>
          </a:p>
        </p:txBody>
      </p:sp>
      <p:sp>
        <p:nvSpPr>
          <p:cNvPr id="27" name="MH_Other_3"/>
          <p:cNvSpPr/>
          <p:nvPr>
            <p:custDataLst>
              <p:tags r:id="rId4"/>
            </p:custDataLst>
          </p:nvPr>
        </p:nvSpPr>
        <p:spPr>
          <a:xfrm rot="1770200" flipH="1">
            <a:off x="6312803" y="1859644"/>
            <a:ext cx="927340" cy="971064"/>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gradFill flip="none" rotWithShape="1">
            <a:gsLst>
              <a:gs pos="0">
                <a:srgbClr val="9E0406"/>
              </a:gs>
              <a:gs pos="100000">
                <a:srgbClr val="C00000"/>
              </a:gs>
            </a:gsLst>
            <a:lin ang="2700000" scaled="1"/>
            <a:tileRect/>
          </a:gradFill>
          <a:ln w="3175"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350" kern="0">
              <a:solidFill>
                <a:srgbClr val="FFFFFF"/>
              </a:solidFill>
              <a:latin typeface="+mn-lt"/>
              <a:ea typeface="+mn-ea"/>
            </a:endParaRPr>
          </a:p>
        </p:txBody>
      </p:sp>
      <p:sp>
        <p:nvSpPr>
          <p:cNvPr id="28" name="MH_Other_5"/>
          <p:cNvSpPr/>
          <p:nvPr>
            <p:custDataLst>
              <p:tags r:id="rId5"/>
            </p:custDataLst>
          </p:nvPr>
        </p:nvSpPr>
        <p:spPr>
          <a:xfrm rot="19829800" flipH="1" flipV="1">
            <a:off x="6312803" y="3048044"/>
            <a:ext cx="927340" cy="971064"/>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gradFill>
            <a:gsLst>
              <a:gs pos="0">
                <a:schemeClr val="accent2">
                  <a:lumMod val="50000"/>
                </a:schemeClr>
              </a:gs>
              <a:gs pos="100000">
                <a:schemeClr val="accent2"/>
              </a:gs>
            </a:gsLst>
            <a:lin ang="2700000" scaled="1"/>
          </a:gradFill>
          <a:ln w="3175"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350" kern="0">
              <a:solidFill>
                <a:srgbClr val="FFFFFF"/>
              </a:solidFill>
              <a:latin typeface="+mn-lt"/>
              <a:ea typeface="+mn-ea"/>
            </a:endParaRPr>
          </a:p>
        </p:txBody>
      </p:sp>
      <p:sp>
        <p:nvSpPr>
          <p:cNvPr id="29" name="MH_Other_7"/>
          <p:cNvSpPr/>
          <p:nvPr>
            <p:custDataLst>
              <p:tags r:id="rId6"/>
            </p:custDataLst>
          </p:nvPr>
        </p:nvSpPr>
        <p:spPr>
          <a:xfrm rot="1770200" flipV="1">
            <a:off x="4951858" y="3048044"/>
            <a:ext cx="927340" cy="971064"/>
          </a:xfrm>
          <a:custGeom>
            <a:avLst/>
            <a:gdLst>
              <a:gd name="connsiteX0" fmla="*/ 3114346 w 3960440"/>
              <a:gd name="connsiteY0" fmla="*/ 3384376 h 3384376"/>
              <a:gd name="connsiteX1" fmla="*/ 2228160 w 3960440"/>
              <a:gd name="connsiteY1" fmla="*/ 2538282 h 3384376"/>
              <a:gd name="connsiteX2" fmla="*/ 2485035 w 3960440"/>
              <a:gd name="connsiteY2" fmla="*/ 2538282 h 3384376"/>
              <a:gd name="connsiteX3" fmla="*/ 1262564 w 3960440"/>
              <a:gd name="connsiteY3" fmla="*/ 0 h 3384376"/>
              <a:gd name="connsiteX4" fmla="*/ 2441003 w 3960440"/>
              <a:gd name="connsiteY4" fmla="*/ 0 h 3384376"/>
              <a:gd name="connsiteX5" fmla="*/ 3663474 w 3960440"/>
              <a:gd name="connsiteY5" fmla="*/ 2538282 h 3384376"/>
              <a:gd name="connsiteX6" fmla="*/ 3920348 w 3960440"/>
              <a:gd name="connsiteY6" fmla="*/ 2538282 h 3384376"/>
              <a:gd name="connsiteX7" fmla="*/ 3114346 w 3960440"/>
              <a:gd name="connsiteY7" fmla="*/ 3384376 h 3384376"/>
              <a:gd name="connsiteX0-1" fmla="*/ 1851783 w 3960440"/>
              <a:gd name="connsiteY0-2" fmla="*/ 391155 h 3384376"/>
              <a:gd name="connsiteX1-3" fmla="*/ 1178440 w 3960440"/>
              <a:gd name="connsiteY1-4" fmla="*/ 3384376 h 3384376"/>
              <a:gd name="connsiteX2-5" fmla="*/ 0 w 3960440"/>
              <a:gd name="connsiteY2-6" fmla="*/ 3384376 h 3384376"/>
              <a:gd name="connsiteX3-7" fmla="*/ 112781 w 3960440"/>
              <a:gd name="connsiteY3-8" fmla="*/ 1986193 h 3384376"/>
              <a:gd name="connsiteX4-9" fmla="*/ 1851782 w 3960440"/>
              <a:gd name="connsiteY4-10" fmla="*/ 391155 h 3384376"/>
              <a:gd name="connsiteX5-11" fmla="*/ 1851783 w 3960440"/>
              <a:gd name="connsiteY5-12" fmla="*/ 391155 h 3384376"/>
              <a:gd name="connsiteX0-13" fmla="*/ 1851783 w 3960440"/>
              <a:gd name="connsiteY0-14" fmla="*/ 391155 h 3384376"/>
              <a:gd name="connsiteX1-15" fmla="*/ 1178440 w 3960440"/>
              <a:gd name="connsiteY1-16" fmla="*/ 3384376 h 3384376"/>
              <a:gd name="connsiteX2-17" fmla="*/ 0 w 3960440"/>
              <a:gd name="connsiteY2-18" fmla="*/ 3384376 h 3384376"/>
              <a:gd name="connsiteX3-19" fmla="*/ 1262563 w 3960440"/>
              <a:gd name="connsiteY3-20" fmla="*/ 0 h 3384376"/>
              <a:gd name="connsiteX4-21" fmla="*/ 2441003 w 3960440"/>
              <a:gd name="connsiteY4-22" fmla="*/ 0 h 3384376"/>
              <a:gd name="connsiteX5-23" fmla="*/ 3663474 w 3960440"/>
              <a:gd name="connsiteY5-24" fmla="*/ 2538282 h 3384376"/>
              <a:gd name="connsiteX6-25" fmla="*/ 3920348 w 3960440"/>
              <a:gd name="connsiteY6-26" fmla="*/ 2538282 h 3384376"/>
              <a:gd name="connsiteX7-27" fmla="*/ 3114346 w 3960440"/>
              <a:gd name="connsiteY7-28" fmla="*/ 3384376 h 3384376"/>
              <a:gd name="connsiteX8" fmla="*/ 2228160 w 3960440"/>
              <a:gd name="connsiteY8" fmla="*/ 2538282 h 3384376"/>
              <a:gd name="connsiteX9" fmla="*/ 2485035 w 3960440"/>
              <a:gd name="connsiteY9" fmla="*/ 2538282 h 3384376"/>
              <a:gd name="connsiteX10" fmla="*/ 1262564 w 3960440"/>
              <a:gd name="connsiteY10" fmla="*/ 0 h 3384376"/>
              <a:gd name="connsiteX0-29" fmla="*/ 3131660 w 3937662"/>
              <a:gd name="connsiteY0-30" fmla="*/ 3385291 h 3385291"/>
              <a:gd name="connsiteX1-31" fmla="*/ 2245474 w 3937662"/>
              <a:gd name="connsiteY1-32" fmla="*/ 2539197 h 3385291"/>
              <a:gd name="connsiteX2-33" fmla="*/ 2502349 w 3937662"/>
              <a:gd name="connsiteY2-34" fmla="*/ 2539197 h 3385291"/>
              <a:gd name="connsiteX3-35" fmla="*/ 1279878 w 3937662"/>
              <a:gd name="connsiteY3-36" fmla="*/ 915 h 3385291"/>
              <a:gd name="connsiteX4-37" fmla="*/ 2458317 w 3937662"/>
              <a:gd name="connsiteY4-38" fmla="*/ 915 h 3385291"/>
              <a:gd name="connsiteX5-39" fmla="*/ 3680788 w 3937662"/>
              <a:gd name="connsiteY5-40" fmla="*/ 2539197 h 3385291"/>
              <a:gd name="connsiteX6-41" fmla="*/ 3937662 w 3937662"/>
              <a:gd name="connsiteY6-42" fmla="*/ 2539197 h 3385291"/>
              <a:gd name="connsiteX7-43" fmla="*/ 3131660 w 3937662"/>
              <a:gd name="connsiteY7-44" fmla="*/ 3385291 h 3385291"/>
              <a:gd name="connsiteX0-45" fmla="*/ 1869097 w 3937662"/>
              <a:gd name="connsiteY0-46" fmla="*/ 392070 h 3385291"/>
              <a:gd name="connsiteX1-47" fmla="*/ 1195754 w 3937662"/>
              <a:gd name="connsiteY1-48" fmla="*/ 3385291 h 3385291"/>
              <a:gd name="connsiteX2-49" fmla="*/ 17314 w 3937662"/>
              <a:gd name="connsiteY2-50" fmla="*/ 3385291 h 3385291"/>
              <a:gd name="connsiteX3-51" fmla="*/ 130095 w 3937662"/>
              <a:gd name="connsiteY3-52" fmla="*/ 1987108 h 3385291"/>
              <a:gd name="connsiteX4-53" fmla="*/ 1869096 w 3937662"/>
              <a:gd name="connsiteY4-54" fmla="*/ 392070 h 3385291"/>
              <a:gd name="connsiteX5-55" fmla="*/ 1869097 w 3937662"/>
              <a:gd name="connsiteY5-56" fmla="*/ 392070 h 3385291"/>
              <a:gd name="connsiteX0-57" fmla="*/ 1869097 w 3937662"/>
              <a:gd name="connsiteY0-58" fmla="*/ 392070 h 3385291"/>
              <a:gd name="connsiteX1-59" fmla="*/ 0 w 3937662"/>
              <a:gd name="connsiteY1-60" fmla="*/ 3385291 h 3385291"/>
              <a:gd name="connsiteX2-61" fmla="*/ 17314 w 3937662"/>
              <a:gd name="connsiteY2-62" fmla="*/ 3385291 h 3385291"/>
              <a:gd name="connsiteX3-63" fmla="*/ 1279877 w 3937662"/>
              <a:gd name="connsiteY3-64" fmla="*/ 915 h 3385291"/>
              <a:gd name="connsiteX4-65" fmla="*/ 2458317 w 3937662"/>
              <a:gd name="connsiteY4-66" fmla="*/ 915 h 3385291"/>
              <a:gd name="connsiteX5-67" fmla="*/ 3680788 w 3937662"/>
              <a:gd name="connsiteY5-68" fmla="*/ 2539197 h 3385291"/>
              <a:gd name="connsiteX6-69" fmla="*/ 3937662 w 3937662"/>
              <a:gd name="connsiteY6-70" fmla="*/ 2539197 h 3385291"/>
              <a:gd name="connsiteX7-71" fmla="*/ 3131660 w 3937662"/>
              <a:gd name="connsiteY7-72" fmla="*/ 3385291 h 3385291"/>
              <a:gd name="connsiteX8-73" fmla="*/ 2245474 w 3937662"/>
              <a:gd name="connsiteY8-74" fmla="*/ 2539197 h 3385291"/>
              <a:gd name="connsiteX9-75" fmla="*/ 2502349 w 3937662"/>
              <a:gd name="connsiteY9-76" fmla="*/ 2539197 h 3385291"/>
              <a:gd name="connsiteX10-77" fmla="*/ 1279878 w 3937662"/>
              <a:gd name="connsiteY10-78" fmla="*/ 915 h 3385291"/>
              <a:gd name="connsiteX0-79" fmla="*/ 3145728 w 3951730"/>
              <a:gd name="connsiteY0-80" fmla="*/ 3385291 h 3385291"/>
              <a:gd name="connsiteX1-81" fmla="*/ 2259542 w 3951730"/>
              <a:gd name="connsiteY1-82" fmla="*/ 2539197 h 3385291"/>
              <a:gd name="connsiteX2-83" fmla="*/ 2516417 w 3951730"/>
              <a:gd name="connsiteY2-84" fmla="*/ 2539197 h 3385291"/>
              <a:gd name="connsiteX3-85" fmla="*/ 1293946 w 3951730"/>
              <a:gd name="connsiteY3-86" fmla="*/ 915 h 3385291"/>
              <a:gd name="connsiteX4-87" fmla="*/ 2472385 w 3951730"/>
              <a:gd name="connsiteY4-88" fmla="*/ 915 h 3385291"/>
              <a:gd name="connsiteX5-89" fmla="*/ 3694856 w 3951730"/>
              <a:gd name="connsiteY5-90" fmla="*/ 2539197 h 3385291"/>
              <a:gd name="connsiteX6-91" fmla="*/ 3951730 w 3951730"/>
              <a:gd name="connsiteY6-92" fmla="*/ 2539197 h 3385291"/>
              <a:gd name="connsiteX7-93" fmla="*/ 3145728 w 3951730"/>
              <a:gd name="connsiteY7-94" fmla="*/ 3385291 h 3385291"/>
              <a:gd name="connsiteX0-95" fmla="*/ 1883165 w 3951730"/>
              <a:gd name="connsiteY0-96" fmla="*/ 392070 h 3385291"/>
              <a:gd name="connsiteX1-97" fmla="*/ 0 w 3951730"/>
              <a:gd name="connsiteY1-98" fmla="*/ 3343088 h 3385291"/>
              <a:gd name="connsiteX2-99" fmla="*/ 31382 w 3951730"/>
              <a:gd name="connsiteY2-100" fmla="*/ 3385291 h 3385291"/>
              <a:gd name="connsiteX3-101" fmla="*/ 144163 w 3951730"/>
              <a:gd name="connsiteY3-102" fmla="*/ 1987108 h 3385291"/>
              <a:gd name="connsiteX4-103" fmla="*/ 1883164 w 3951730"/>
              <a:gd name="connsiteY4-104" fmla="*/ 392070 h 3385291"/>
              <a:gd name="connsiteX5-105" fmla="*/ 1883165 w 3951730"/>
              <a:gd name="connsiteY5-106" fmla="*/ 392070 h 3385291"/>
              <a:gd name="connsiteX0-107" fmla="*/ 1883165 w 3951730"/>
              <a:gd name="connsiteY0-108" fmla="*/ 392070 h 3385291"/>
              <a:gd name="connsiteX1-109" fmla="*/ 14068 w 3951730"/>
              <a:gd name="connsiteY1-110" fmla="*/ 3385291 h 3385291"/>
              <a:gd name="connsiteX2-111" fmla="*/ 31382 w 3951730"/>
              <a:gd name="connsiteY2-112" fmla="*/ 3385291 h 3385291"/>
              <a:gd name="connsiteX3-113" fmla="*/ 1293945 w 3951730"/>
              <a:gd name="connsiteY3-114" fmla="*/ 915 h 3385291"/>
              <a:gd name="connsiteX4-115" fmla="*/ 2472385 w 3951730"/>
              <a:gd name="connsiteY4-116" fmla="*/ 915 h 3385291"/>
              <a:gd name="connsiteX5-117" fmla="*/ 3694856 w 3951730"/>
              <a:gd name="connsiteY5-118" fmla="*/ 2539197 h 3385291"/>
              <a:gd name="connsiteX6-119" fmla="*/ 3951730 w 3951730"/>
              <a:gd name="connsiteY6-120" fmla="*/ 2539197 h 3385291"/>
              <a:gd name="connsiteX7-121" fmla="*/ 3145728 w 3951730"/>
              <a:gd name="connsiteY7-122" fmla="*/ 3385291 h 3385291"/>
              <a:gd name="connsiteX8-123" fmla="*/ 2259542 w 3951730"/>
              <a:gd name="connsiteY8-124" fmla="*/ 2539197 h 3385291"/>
              <a:gd name="connsiteX9-125" fmla="*/ 2516417 w 3951730"/>
              <a:gd name="connsiteY9-126" fmla="*/ 2539197 h 3385291"/>
              <a:gd name="connsiteX10-127" fmla="*/ 1293946 w 3951730"/>
              <a:gd name="connsiteY10-128" fmla="*/ 915 h 3385291"/>
              <a:gd name="connsiteX0-129" fmla="*/ 3145728 w 3951730"/>
              <a:gd name="connsiteY0-130" fmla="*/ 3385291 h 3385291"/>
              <a:gd name="connsiteX1-131" fmla="*/ 2259542 w 3951730"/>
              <a:gd name="connsiteY1-132" fmla="*/ 2539197 h 3385291"/>
              <a:gd name="connsiteX2-133" fmla="*/ 2516417 w 3951730"/>
              <a:gd name="connsiteY2-134" fmla="*/ 2539197 h 3385291"/>
              <a:gd name="connsiteX3-135" fmla="*/ 1293946 w 3951730"/>
              <a:gd name="connsiteY3-136" fmla="*/ 915 h 3385291"/>
              <a:gd name="connsiteX4-137" fmla="*/ 2472385 w 3951730"/>
              <a:gd name="connsiteY4-138" fmla="*/ 915 h 3385291"/>
              <a:gd name="connsiteX5-139" fmla="*/ 3694856 w 3951730"/>
              <a:gd name="connsiteY5-140" fmla="*/ 2539197 h 3385291"/>
              <a:gd name="connsiteX6-141" fmla="*/ 3951730 w 3951730"/>
              <a:gd name="connsiteY6-142" fmla="*/ 2539197 h 3385291"/>
              <a:gd name="connsiteX7-143" fmla="*/ 3145728 w 3951730"/>
              <a:gd name="connsiteY7-144" fmla="*/ 3385291 h 3385291"/>
              <a:gd name="connsiteX0-145" fmla="*/ 1883165 w 3951730"/>
              <a:gd name="connsiteY0-146" fmla="*/ 392070 h 3385291"/>
              <a:gd name="connsiteX1-147" fmla="*/ 0 w 3951730"/>
              <a:gd name="connsiteY1-148" fmla="*/ 3343088 h 3385291"/>
              <a:gd name="connsiteX2-149" fmla="*/ 31382 w 3951730"/>
              <a:gd name="connsiteY2-150" fmla="*/ 3385291 h 3385291"/>
              <a:gd name="connsiteX3-151" fmla="*/ 144163 w 3951730"/>
              <a:gd name="connsiteY3-152" fmla="*/ 1987108 h 3385291"/>
              <a:gd name="connsiteX4-153" fmla="*/ 1883164 w 3951730"/>
              <a:gd name="connsiteY4-154" fmla="*/ 392070 h 3385291"/>
              <a:gd name="connsiteX5-155" fmla="*/ 1883165 w 3951730"/>
              <a:gd name="connsiteY5-156" fmla="*/ 392070 h 3385291"/>
              <a:gd name="connsiteX0-157" fmla="*/ 1883165 w 3951730"/>
              <a:gd name="connsiteY0-158" fmla="*/ 392070 h 3385291"/>
              <a:gd name="connsiteX1-159" fmla="*/ 14068 w 3951730"/>
              <a:gd name="connsiteY1-160" fmla="*/ 3385291 h 3385291"/>
              <a:gd name="connsiteX2-161" fmla="*/ 31382 w 3951730"/>
              <a:gd name="connsiteY2-162" fmla="*/ 3385291 h 3385291"/>
              <a:gd name="connsiteX3-163" fmla="*/ 1293945 w 3951730"/>
              <a:gd name="connsiteY3-164" fmla="*/ 915 h 3385291"/>
              <a:gd name="connsiteX4-165" fmla="*/ 2472385 w 3951730"/>
              <a:gd name="connsiteY4-166" fmla="*/ 915 h 3385291"/>
              <a:gd name="connsiteX5-167" fmla="*/ 3694856 w 3951730"/>
              <a:gd name="connsiteY5-168" fmla="*/ 2539197 h 3385291"/>
              <a:gd name="connsiteX6-169" fmla="*/ 3951730 w 3951730"/>
              <a:gd name="connsiteY6-170" fmla="*/ 2539197 h 3385291"/>
              <a:gd name="connsiteX7-171" fmla="*/ 3145728 w 3951730"/>
              <a:gd name="connsiteY7-172" fmla="*/ 3385291 h 3385291"/>
              <a:gd name="connsiteX8-173" fmla="*/ 2259542 w 3951730"/>
              <a:gd name="connsiteY8-174" fmla="*/ 2539197 h 3385291"/>
              <a:gd name="connsiteX9-175" fmla="*/ 2516417 w 3951730"/>
              <a:gd name="connsiteY9-176" fmla="*/ 2539197 h 3385291"/>
              <a:gd name="connsiteX10-177" fmla="*/ 1293946 w 3951730"/>
              <a:gd name="connsiteY10-178" fmla="*/ 915 h 3385291"/>
              <a:gd name="connsiteX0-179" fmla="*/ 3145728 w 3951730"/>
              <a:gd name="connsiteY0-180" fmla="*/ 3385291 h 3385291"/>
              <a:gd name="connsiteX1-181" fmla="*/ 2259542 w 3951730"/>
              <a:gd name="connsiteY1-182" fmla="*/ 2539197 h 3385291"/>
              <a:gd name="connsiteX2-183" fmla="*/ 2516417 w 3951730"/>
              <a:gd name="connsiteY2-184" fmla="*/ 2539197 h 3385291"/>
              <a:gd name="connsiteX3-185" fmla="*/ 1293946 w 3951730"/>
              <a:gd name="connsiteY3-186" fmla="*/ 915 h 3385291"/>
              <a:gd name="connsiteX4-187" fmla="*/ 2472385 w 3951730"/>
              <a:gd name="connsiteY4-188" fmla="*/ 915 h 3385291"/>
              <a:gd name="connsiteX5-189" fmla="*/ 3694856 w 3951730"/>
              <a:gd name="connsiteY5-190" fmla="*/ 2539197 h 3385291"/>
              <a:gd name="connsiteX6-191" fmla="*/ 3951730 w 3951730"/>
              <a:gd name="connsiteY6-192" fmla="*/ 2539197 h 3385291"/>
              <a:gd name="connsiteX7-193" fmla="*/ 3145728 w 3951730"/>
              <a:gd name="connsiteY7-194" fmla="*/ 3385291 h 3385291"/>
              <a:gd name="connsiteX0-195" fmla="*/ 1883165 w 3951730"/>
              <a:gd name="connsiteY0-196" fmla="*/ 392070 h 3385291"/>
              <a:gd name="connsiteX1-197" fmla="*/ 0 w 3951730"/>
              <a:gd name="connsiteY1-198" fmla="*/ 3343088 h 3385291"/>
              <a:gd name="connsiteX2-199" fmla="*/ 31382 w 3951730"/>
              <a:gd name="connsiteY2-200" fmla="*/ 3385291 h 3385291"/>
              <a:gd name="connsiteX3-201" fmla="*/ 144163 w 3951730"/>
              <a:gd name="connsiteY3-202" fmla="*/ 1987108 h 3385291"/>
              <a:gd name="connsiteX4-203" fmla="*/ 1883164 w 3951730"/>
              <a:gd name="connsiteY4-204" fmla="*/ 392070 h 3385291"/>
              <a:gd name="connsiteX5-205" fmla="*/ 1883165 w 3951730"/>
              <a:gd name="connsiteY5-206" fmla="*/ 392070 h 3385291"/>
              <a:gd name="connsiteX0-207" fmla="*/ 1883165 w 3951730"/>
              <a:gd name="connsiteY0-208" fmla="*/ 392070 h 3385291"/>
              <a:gd name="connsiteX1-209" fmla="*/ 14068 w 3951730"/>
              <a:gd name="connsiteY1-210" fmla="*/ 3385291 h 3385291"/>
              <a:gd name="connsiteX2-211" fmla="*/ 31382 w 3951730"/>
              <a:gd name="connsiteY2-212" fmla="*/ 3385291 h 3385291"/>
              <a:gd name="connsiteX3-213" fmla="*/ 1293945 w 3951730"/>
              <a:gd name="connsiteY3-214" fmla="*/ 915 h 3385291"/>
              <a:gd name="connsiteX4-215" fmla="*/ 2472385 w 3951730"/>
              <a:gd name="connsiteY4-216" fmla="*/ 915 h 3385291"/>
              <a:gd name="connsiteX5-217" fmla="*/ 3694856 w 3951730"/>
              <a:gd name="connsiteY5-218" fmla="*/ 2539197 h 3385291"/>
              <a:gd name="connsiteX6-219" fmla="*/ 3951730 w 3951730"/>
              <a:gd name="connsiteY6-220" fmla="*/ 2539197 h 3385291"/>
              <a:gd name="connsiteX7-221" fmla="*/ 3145728 w 3951730"/>
              <a:gd name="connsiteY7-222" fmla="*/ 3385291 h 3385291"/>
              <a:gd name="connsiteX8-223" fmla="*/ 2259542 w 3951730"/>
              <a:gd name="connsiteY8-224" fmla="*/ 2539197 h 3385291"/>
              <a:gd name="connsiteX9-225" fmla="*/ 2516417 w 3951730"/>
              <a:gd name="connsiteY9-226" fmla="*/ 2539197 h 3385291"/>
              <a:gd name="connsiteX10-227" fmla="*/ 1293946 w 3951730"/>
              <a:gd name="connsiteY10-228" fmla="*/ 915 h 3385291"/>
              <a:gd name="connsiteX0-229" fmla="*/ 3145728 w 3951730"/>
              <a:gd name="connsiteY0-230" fmla="*/ 3385291 h 3385291"/>
              <a:gd name="connsiteX1-231" fmla="*/ 2259542 w 3951730"/>
              <a:gd name="connsiteY1-232" fmla="*/ 2539197 h 3385291"/>
              <a:gd name="connsiteX2-233" fmla="*/ 2516417 w 3951730"/>
              <a:gd name="connsiteY2-234" fmla="*/ 2539197 h 3385291"/>
              <a:gd name="connsiteX3-235" fmla="*/ 1293946 w 3951730"/>
              <a:gd name="connsiteY3-236" fmla="*/ 915 h 3385291"/>
              <a:gd name="connsiteX4-237" fmla="*/ 2472385 w 3951730"/>
              <a:gd name="connsiteY4-238" fmla="*/ 915 h 3385291"/>
              <a:gd name="connsiteX5-239" fmla="*/ 3694856 w 3951730"/>
              <a:gd name="connsiteY5-240" fmla="*/ 2539197 h 3385291"/>
              <a:gd name="connsiteX6-241" fmla="*/ 3951730 w 3951730"/>
              <a:gd name="connsiteY6-242" fmla="*/ 2539197 h 3385291"/>
              <a:gd name="connsiteX7-243" fmla="*/ 3145728 w 3951730"/>
              <a:gd name="connsiteY7-244" fmla="*/ 3385291 h 3385291"/>
              <a:gd name="connsiteX0-245" fmla="*/ 1883165 w 3951730"/>
              <a:gd name="connsiteY0-246" fmla="*/ 392070 h 3385291"/>
              <a:gd name="connsiteX1-247" fmla="*/ 0 w 3951730"/>
              <a:gd name="connsiteY1-248" fmla="*/ 3343088 h 3385291"/>
              <a:gd name="connsiteX2-249" fmla="*/ 31382 w 3951730"/>
              <a:gd name="connsiteY2-250" fmla="*/ 3385291 h 3385291"/>
              <a:gd name="connsiteX3-251" fmla="*/ 144163 w 3951730"/>
              <a:gd name="connsiteY3-252" fmla="*/ 1987108 h 3385291"/>
              <a:gd name="connsiteX4-253" fmla="*/ 1883164 w 3951730"/>
              <a:gd name="connsiteY4-254" fmla="*/ 392070 h 3385291"/>
              <a:gd name="connsiteX5-255" fmla="*/ 1883165 w 3951730"/>
              <a:gd name="connsiteY5-256" fmla="*/ 392070 h 3385291"/>
              <a:gd name="connsiteX0-257" fmla="*/ 1883165 w 3951730"/>
              <a:gd name="connsiteY0-258" fmla="*/ 392070 h 3385291"/>
              <a:gd name="connsiteX1-259" fmla="*/ 14068 w 3951730"/>
              <a:gd name="connsiteY1-260" fmla="*/ 3385291 h 3385291"/>
              <a:gd name="connsiteX2-261" fmla="*/ 31382 w 3951730"/>
              <a:gd name="connsiteY2-262" fmla="*/ 3385291 h 3385291"/>
              <a:gd name="connsiteX3-263" fmla="*/ 1293945 w 3951730"/>
              <a:gd name="connsiteY3-264" fmla="*/ 915 h 3385291"/>
              <a:gd name="connsiteX4-265" fmla="*/ 2472385 w 3951730"/>
              <a:gd name="connsiteY4-266" fmla="*/ 915 h 3385291"/>
              <a:gd name="connsiteX5-267" fmla="*/ 3694856 w 3951730"/>
              <a:gd name="connsiteY5-268" fmla="*/ 2539197 h 3385291"/>
              <a:gd name="connsiteX6-269" fmla="*/ 3951730 w 3951730"/>
              <a:gd name="connsiteY6-270" fmla="*/ 2539197 h 3385291"/>
              <a:gd name="connsiteX7-271" fmla="*/ 3145728 w 3951730"/>
              <a:gd name="connsiteY7-272" fmla="*/ 3385291 h 3385291"/>
              <a:gd name="connsiteX8-273" fmla="*/ 2259542 w 3951730"/>
              <a:gd name="connsiteY8-274" fmla="*/ 2539197 h 3385291"/>
              <a:gd name="connsiteX9-275" fmla="*/ 2516417 w 3951730"/>
              <a:gd name="connsiteY9-276" fmla="*/ 2539197 h 3385291"/>
              <a:gd name="connsiteX10-277" fmla="*/ 1293946 w 3951730"/>
              <a:gd name="connsiteY10-278" fmla="*/ 915 h 3385291"/>
              <a:gd name="connsiteX0-279" fmla="*/ 3145728 w 3951730"/>
              <a:gd name="connsiteY0-280" fmla="*/ 3385291 h 3385291"/>
              <a:gd name="connsiteX1-281" fmla="*/ 2259542 w 3951730"/>
              <a:gd name="connsiteY1-282" fmla="*/ 2539197 h 3385291"/>
              <a:gd name="connsiteX2-283" fmla="*/ 2516417 w 3951730"/>
              <a:gd name="connsiteY2-284" fmla="*/ 2539197 h 3385291"/>
              <a:gd name="connsiteX3-285" fmla="*/ 1293946 w 3951730"/>
              <a:gd name="connsiteY3-286" fmla="*/ 915 h 3385291"/>
              <a:gd name="connsiteX4-287" fmla="*/ 2472385 w 3951730"/>
              <a:gd name="connsiteY4-288" fmla="*/ 915 h 3385291"/>
              <a:gd name="connsiteX5-289" fmla="*/ 3694856 w 3951730"/>
              <a:gd name="connsiteY5-290" fmla="*/ 2539197 h 3385291"/>
              <a:gd name="connsiteX6-291" fmla="*/ 3951730 w 3951730"/>
              <a:gd name="connsiteY6-292" fmla="*/ 2539197 h 3385291"/>
              <a:gd name="connsiteX7-293" fmla="*/ 3145728 w 3951730"/>
              <a:gd name="connsiteY7-294" fmla="*/ 3385291 h 3385291"/>
              <a:gd name="connsiteX0-295" fmla="*/ 1883165 w 3951730"/>
              <a:gd name="connsiteY0-296" fmla="*/ 392070 h 3385291"/>
              <a:gd name="connsiteX1-297" fmla="*/ 0 w 3951730"/>
              <a:gd name="connsiteY1-298" fmla="*/ 3343088 h 3385291"/>
              <a:gd name="connsiteX2-299" fmla="*/ 31382 w 3951730"/>
              <a:gd name="connsiteY2-300" fmla="*/ 3385291 h 3385291"/>
              <a:gd name="connsiteX3-301" fmla="*/ 144163 w 3951730"/>
              <a:gd name="connsiteY3-302" fmla="*/ 1987108 h 3385291"/>
              <a:gd name="connsiteX4-303" fmla="*/ 1883164 w 3951730"/>
              <a:gd name="connsiteY4-304" fmla="*/ 392070 h 3385291"/>
              <a:gd name="connsiteX5-305" fmla="*/ 1883165 w 3951730"/>
              <a:gd name="connsiteY5-306" fmla="*/ 392070 h 3385291"/>
              <a:gd name="connsiteX0-307" fmla="*/ 1883165 w 3951730"/>
              <a:gd name="connsiteY0-308" fmla="*/ 392070 h 3385291"/>
              <a:gd name="connsiteX1-309" fmla="*/ 14068 w 3951730"/>
              <a:gd name="connsiteY1-310" fmla="*/ 3385291 h 3385291"/>
              <a:gd name="connsiteX2-311" fmla="*/ 45450 w 3951730"/>
              <a:gd name="connsiteY2-312" fmla="*/ 2794448 h 3385291"/>
              <a:gd name="connsiteX3-313" fmla="*/ 1293945 w 3951730"/>
              <a:gd name="connsiteY3-314" fmla="*/ 915 h 3385291"/>
              <a:gd name="connsiteX4-315" fmla="*/ 2472385 w 3951730"/>
              <a:gd name="connsiteY4-316" fmla="*/ 915 h 3385291"/>
              <a:gd name="connsiteX5-317" fmla="*/ 3694856 w 3951730"/>
              <a:gd name="connsiteY5-318" fmla="*/ 2539197 h 3385291"/>
              <a:gd name="connsiteX6-319" fmla="*/ 3951730 w 3951730"/>
              <a:gd name="connsiteY6-320" fmla="*/ 2539197 h 3385291"/>
              <a:gd name="connsiteX7-321" fmla="*/ 3145728 w 3951730"/>
              <a:gd name="connsiteY7-322" fmla="*/ 3385291 h 3385291"/>
              <a:gd name="connsiteX8-323" fmla="*/ 2259542 w 3951730"/>
              <a:gd name="connsiteY8-324" fmla="*/ 2539197 h 3385291"/>
              <a:gd name="connsiteX9-325" fmla="*/ 2516417 w 3951730"/>
              <a:gd name="connsiteY9-326" fmla="*/ 2539197 h 3385291"/>
              <a:gd name="connsiteX10-327" fmla="*/ 1293946 w 3951730"/>
              <a:gd name="connsiteY10-328" fmla="*/ 915 h 3385291"/>
              <a:gd name="connsiteX0-329" fmla="*/ 3145728 w 3951730"/>
              <a:gd name="connsiteY0-330" fmla="*/ 3385291 h 3385291"/>
              <a:gd name="connsiteX1-331" fmla="*/ 2259542 w 3951730"/>
              <a:gd name="connsiteY1-332" fmla="*/ 2539197 h 3385291"/>
              <a:gd name="connsiteX2-333" fmla="*/ 2516417 w 3951730"/>
              <a:gd name="connsiteY2-334" fmla="*/ 2539197 h 3385291"/>
              <a:gd name="connsiteX3-335" fmla="*/ 1293946 w 3951730"/>
              <a:gd name="connsiteY3-336" fmla="*/ 915 h 3385291"/>
              <a:gd name="connsiteX4-337" fmla="*/ 2472385 w 3951730"/>
              <a:gd name="connsiteY4-338" fmla="*/ 915 h 3385291"/>
              <a:gd name="connsiteX5-339" fmla="*/ 3694856 w 3951730"/>
              <a:gd name="connsiteY5-340" fmla="*/ 2539197 h 3385291"/>
              <a:gd name="connsiteX6-341" fmla="*/ 3951730 w 3951730"/>
              <a:gd name="connsiteY6-342" fmla="*/ 2539197 h 3385291"/>
              <a:gd name="connsiteX7-343" fmla="*/ 3145728 w 3951730"/>
              <a:gd name="connsiteY7-344" fmla="*/ 3385291 h 3385291"/>
              <a:gd name="connsiteX0-345" fmla="*/ 1883165 w 3951730"/>
              <a:gd name="connsiteY0-346" fmla="*/ 392070 h 3385291"/>
              <a:gd name="connsiteX1-347" fmla="*/ 0 w 3951730"/>
              <a:gd name="connsiteY1-348" fmla="*/ 3343088 h 3385291"/>
              <a:gd name="connsiteX2-349" fmla="*/ 31382 w 3951730"/>
              <a:gd name="connsiteY2-350" fmla="*/ 3385291 h 3385291"/>
              <a:gd name="connsiteX3-351" fmla="*/ 144163 w 3951730"/>
              <a:gd name="connsiteY3-352" fmla="*/ 1987108 h 3385291"/>
              <a:gd name="connsiteX4-353" fmla="*/ 1883164 w 3951730"/>
              <a:gd name="connsiteY4-354" fmla="*/ 392070 h 3385291"/>
              <a:gd name="connsiteX5-355" fmla="*/ 1883165 w 3951730"/>
              <a:gd name="connsiteY5-356" fmla="*/ 392070 h 3385291"/>
              <a:gd name="connsiteX0-357" fmla="*/ 1883165 w 3951730"/>
              <a:gd name="connsiteY0-358" fmla="*/ 392070 h 3385291"/>
              <a:gd name="connsiteX1-359" fmla="*/ 14068 w 3951730"/>
              <a:gd name="connsiteY1-360" fmla="*/ 3385291 h 3385291"/>
              <a:gd name="connsiteX2-361" fmla="*/ 45450 w 3951730"/>
              <a:gd name="connsiteY2-362" fmla="*/ 2794448 h 3385291"/>
              <a:gd name="connsiteX3-363" fmla="*/ 1293945 w 3951730"/>
              <a:gd name="connsiteY3-364" fmla="*/ 915 h 3385291"/>
              <a:gd name="connsiteX4-365" fmla="*/ 2472385 w 3951730"/>
              <a:gd name="connsiteY4-366" fmla="*/ 915 h 3385291"/>
              <a:gd name="connsiteX5-367" fmla="*/ 3694856 w 3951730"/>
              <a:gd name="connsiteY5-368" fmla="*/ 2539197 h 3385291"/>
              <a:gd name="connsiteX6-369" fmla="*/ 3951730 w 3951730"/>
              <a:gd name="connsiteY6-370" fmla="*/ 2539197 h 3385291"/>
              <a:gd name="connsiteX7-371" fmla="*/ 3145728 w 3951730"/>
              <a:gd name="connsiteY7-372" fmla="*/ 3385291 h 3385291"/>
              <a:gd name="connsiteX8-373" fmla="*/ 2259542 w 3951730"/>
              <a:gd name="connsiteY8-374" fmla="*/ 2539197 h 3385291"/>
              <a:gd name="connsiteX9-375" fmla="*/ 2516417 w 3951730"/>
              <a:gd name="connsiteY9-376" fmla="*/ 2539197 h 3385291"/>
              <a:gd name="connsiteX10-377" fmla="*/ 1293946 w 3951730"/>
              <a:gd name="connsiteY10-378" fmla="*/ 915 h 3385291"/>
              <a:gd name="connsiteX0-379" fmla="*/ 3145728 w 3951730"/>
              <a:gd name="connsiteY0-380" fmla="*/ 3385291 h 3693794"/>
              <a:gd name="connsiteX1-381" fmla="*/ 2259542 w 3951730"/>
              <a:gd name="connsiteY1-382" fmla="*/ 2539197 h 3693794"/>
              <a:gd name="connsiteX2-383" fmla="*/ 2516417 w 3951730"/>
              <a:gd name="connsiteY2-384" fmla="*/ 2539197 h 3693794"/>
              <a:gd name="connsiteX3-385" fmla="*/ 1293946 w 3951730"/>
              <a:gd name="connsiteY3-386" fmla="*/ 915 h 3693794"/>
              <a:gd name="connsiteX4-387" fmla="*/ 2472385 w 3951730"/>
              <a:gd name="connsiteY4-388" fmla="*/ 915 h 3693794"/>
              <a:gd name="connsiteX5-389" fmla="*/ 3694856 w 3951730"/>
              <a:gd name="connsiteY5-390" fmla="*/ 2539197 h 3693794"/>
              <a:gd name="connsiteX6-391" fmla="*/ 3951730 w 3951730"/>
              <a:gd name="connsiteY6-392" fmla="*/ 2539197 h 3693794"/>
              <a:gd name="connsiteX7-393" fmla="*/ 3145728 w 3951730"/>
              <a:gd name="connsiteY7-394" fmla="*/ 3385291 h 3693794"/>
              <a:gd name="connsiteX0-395" fmla="*/ 1883165 w 3951730"/>
              <a:gd name="connsiteY0-396" fmla="*/ 392070 h 3693794"/>
              <a:gd name="connsiteX1-397" fmla="*/ 0 w 3951730"/>
              <a:gd name="connsiteY1-398" fmla="*/ 3343088 h 3693794"/>
              <a:gd name="connsiteX2-399" fmla="*/ 31382 w 3951730"/>
              <a:gd name="connsiteY2-400" fmla="*/ 3385291 h 3693794"/>
              <a:gd name="connsiteX3-401" fmla="*/ 144163 w 3951730"/>
              <a:gd name="connsiteY3-402" fmla="*/ 1987108 h 3693794"/>
              <a:gd name="connsiteX4-403" fmla="*/ 1883164 w 3951730"/>
              <a:gd name="connsiteY4-404" fmla="*/ 392070 h 3693794"/>
              <a:gd name="connsiteX5-405" fmla="*/ 1883165 w 3951730"/>
              <a:gd name="connsiteY5-406" fmla="*/ 392070 h 3693794"/>
              <a:gd name="connsiteX0-407" fmla="*/ 1883165 w 3951730"/>
              <a:gd name="connsiteY0-408" fmla="*/ 392070 h 3693794"/>
              <a:gd name="connsiteX1-409" fmla="*/ 14068 w 3951730"/>
              <a:gd name="connsiteY1-410" fmla="*/ 3385291 h 3693794"/>
              <a:gd name="connsiteX2-411" fmla="*/ 45450 w 3951730"/>
              <a:gd name="connsiteY2-412" fmla="*/ 2794448 h 3693794"/>
              <a:gd name="connsiteX3-413" fmla="*/ 1293945 w 3951730"/>
              <a:gd name="connsiteY3-414" fmla="*/ 915 h 3693794"/>
              <a:gd name="connsiteX4-415" fmla="*/ 2472385 w 3951730"/>
              <a:gd name="connsiteY4-416" fmla="*/ 915 h 3693794"/>
              <a:gd name="connsiteX5-417" fmla="*/ 3694856 w 3951730"/>
              <a:gd name="connsiteY5-418" fmla="*/ 2539197 h 3693794"/>
              <a:gd name="connsiteX6-419" fmla="*/ 3951730 w 3951730"/>
              <a:gd name="connsiteY6-420" fmla="*/ 2539197 h 3693794"/>
              <a:gd name="connsiteX7-421" fmla="*/ 3101657 w 3951730"/>
              <a:gd name="connsiteY7-422" fmla="*/ 3693794 h 3693794"/>
              <a:gd name="connsiteX8-423" fmla="*/ 2259542 w 3951730"/>
              <a:gd name="connsiteY8-424" fmla="*/ 2539197 h 3693794"/>
              <a:gd name="connsiteX9-425" fmla="*/ 2516417 w 3951730"/>
              <a:gd name="connsiteY9-426" fmla="*/ 2539197 h 3693794"/>
              <a:gd name="connsiteX10-427" fmla="*/ 1293946 w 3951730"/>
              <a:gd name="connsiteY10-428" fmla="*/ 915 h 3693794"/>
              <a:gd name="connsiteX0-429" fmla="*/ 3101657 w 3951730"/>
              <a:gd name="connsiteY0-430" fmla="*/ 3715832 h 3715832"/>
              <a:gd name="connsiteX1-431" fmla="*/ 2259542 w 3951730"/>
              <a:gd name="connsiteY1-432" fmla="*/ 2539197 h 3715832"/>
              <a:gd name="connsiteX2-433" fmla="*/ 2516417 w 3951730"/>
              <a:gd name="connsiteY2-434" fmla="*/ 2539197 h 3715832"/>
              <a:gd name="connsiteX3-435" fmla="*/ 1293946 w 3951730"/>
              <a:gd name="connsiteY3-436" fmla="*/ 915 h 3715832"/>
              <a:gd name="connsiteX4-437" fmla="*/ 2472385 w 3951730"/>
              <a:gd name="connsiteY4-438" fmla="*/ 915 h 3715832"/>
              <a:gd name="connsiteX5-439" fmla="*/ 3694856 w 3951730"/>
              <a:gd name="connsiteY5-440" fmla="*/ 2539197 h 3715832"/>
              <a:gd name="connsiteX6-441" fmla="*/ 3951730 w 3951730"/>
              <a:gd name="connsiteY6-442" fmla="*/ 2539197 h 3715832"/>
              <a:gd name="connsiteX7-443" fmla="*/ 3101657 w 3951730"/>
              <a:gd name="connsiteY7-444" fmla="*/ 3715832 h 3715832"/>
              <a:gd name="connsiteX0-445" fmla="*/ 1883165 w 3951730"/>
              <a:gd name="connsiteY0-446" fmla="*/ 392070 h 3715832"/>
              <a:gd name="connsiteX1-447" fmla="*/ 0 w 3951730"/>
              <a:gd name="connsiteY1-448" fmla="*/ 3343088 h 3715832"/>
              <a:gd name="connsiteX2-449" fmla="*/ 31382 w 3951730"/>
              <a:gd name="connsiteY2-450" fmla="*/ 3385291 h 3715832"/>
              <a:gd name="connsiteX3-451" fmla="*/ 144163 w 3951730"/>
              <a:gd name="connsiteY3-452" fmla="*/ 1987108 h 3715832"/>
              <a:gd name="connsiteX4-453" fmla="*/ 1883164 w 3951730"/>
              <a:gd name="connsiteY4-454" fmla="*/ 392070 h 3715832"/>
              <a:gd name="connsiteX5-455" fmla="*/ 1883165 w 3951730"/>
              <a:gd name="connsiteY5-456" fmla="*/ 392070 h 3715832"/>
              <a:gd name="connsiteX0-457" fmla="*/ 1883165 w 3951730"/>
              <a:gd name="connsiteY0-458" fmla="*/ 392070 h 3715832"/>
              <a:gd name="connsiteX1-459" fmla="*/ 14068 w 3951730"/>
              <a:gd name="connsiteY1-460" fmla="*/ 3385291 h 3715832"/>
              <a:gd name="connsiteX2-461" fmla="*/ 45450 w 3951730"/>
              <a:gd name="connsiteY2-462" fmla="*/ 2794448 h 3715832"/>
              <a:gd name="connsiteX3-463" fmla="*/ 1293945 w 3951730"/>
              <a:gd name="connsiteY3-464" fmla="*/ 915 h 3715832"/>
              <a:gd name="connsiteX4-465" fmla="*/ 2472385 w 3951730"/>
              <a:gd name="connsiteY4-466" fmla="*/ 915 h 3715832"/>
              <a:gd name="connsiteX5-467" fmla="*/ 3694856 w 3951730"/>
              <a:gd name="connsiteY5-468" fmla="*/ 2539197 h 3715832"/>
              <a:gd name="connsiteX6-469" fmla="*/ 3951730 w 3951730"/>
              <a:gd name="connsiteY6-470" fmla="*/ 2539197 h 3715832"/>
              <a:gd name="connsiteX7-471" fmla="*/ 3101657 w 3951730"/>
              <a:gd name="connsiteY7-472" fmla="*/ 3693794 h 3715832"/>
              <a:gd name="connsiteX8-473" fmla="*/ 2259542 w 3951730"/>
              <a:gd name="connsiteY8-474" fmla="*/ 2539197 h 3715832"/>
              <a:gd name="connsiteX9-475" fmla="*/ 2516417 w 3951730"/>
              <a:gd name="connsiteY9-476" fmla="*/ 2539197 h 3715832"/>
              <a:gd name="connsiteX10-477" fmla="*/ 1293946 w 3951730"/>
              <a:gd name="connsiteY10-478" fmla="*/ 915 h 3715832"/>
              <a:gd name="connsiteX0-479" fmla="*/ 3101657 w 3951730"/>
              <a:gd name="connsiteY0-480" fmla="*/ 3715832 h 3715832"/>
              <a:gd name="connsiteX1-481" fmla="*/ 2259542 w 3951730"/>
              <a:gd name="connsiteY1-482" fmla="*/ 2539197 h 3715832"/>
              <a:gd name="connsiteX2-483" fmla="*/ 2516417 w 3951730"/>
              <a:gd name="connsiteY2-484" fmla="*/ 2539197 h 3715832"/>
              <a:gd name="connsiteX3-485" fmla="*/ 1293946 w 3951730"/>
              <a:gd name="connsiteY3-486" fmla="*/ 915 h 3715832"/>
              <a:gd name="connsiteX4-487" fmla="*/ 2472385 w 3951730"/>
              <a:gd name="connsiteY4-488" fmla="*/ 915 h 3715832"/>
              <a:gd name="connsiteX5-489" fmla="*/ 3694856 w 3951730"/>
              <a:gd name="connsiteY5-490" fmla="*/ 2539197 h 3715832"/>
              <a:gd name="connsiteX6-491" fmla="*/ 3951730 w 3951730"/>
              <a:gd name="connsiteY6-492" fmla="*/ 2539197 h 3715832"/>
              <a:gd name="connsiteX7-493" fmla="*/ 3101657 w 3951730"/>
              <a:gd name="connsiteY7-494" fmla="*/ 3715832 h 3715832"/>
              <a:gd name="connsiteX0-495" fmla="*/ 1883165 w 3951730"/>
              <a:gd name="connsiteY0-496" fmla="*/ 392070 h 3715832"/>
              <a:gd name="connsiteX1-497" fmla="*/ 0 w 3951730"/>
              <a:gd name="connsiteY1-498" fmla="*/ 3343088 h 3715832"/>
              <a:gd name="connsiteX2-499" fmla="*/ 31382 w 3951730"/>
              <a:gd name="connsiteY2-500" fmla="*/ 3385291 h 3715832"/>
              <a:gd name="connsiteX3-501" fmla="*/ 144163 w 3951730"/>
              <a:gd name="connsiteY3-502" fmla="*/ 1987108 h 3715832"/>
              <a:gd name="connsiteX4-503" fmla="*/ 1883164 w 3951730"/>
              <a:gd name="connsiteY4-504" fmla="*/ 392070 h 3715832"/>
              <a:gd name="connsiteX5-505" fmla="*/ 1883165 w 3951730"/>
              <a:gd name="connsiteY5-506" fmla="*/ 392070 h 3715832"/>
              <a:gd name="connsiteX0-507" fmla="*/ 1883165 w 3951730"/>
              <a:gd name="connsiteY0-508" fmla="*/ 392070 h 3715832"/>
              <a:gd name="connsiteX1-509" fmla="*/ 14068 w 3951730"/>
              <a:gd name="connsiteY1-510" fmla="*/ 3385291 h 3715832"/>
              <a:gd name="connsiteX2-511" fmla="*/ 45450 w 3951730"/>
              <a:gd name="connsiteY2-512" fmla="*/ 2794448 h 3715832"/>
              <a:gd name="connsiteX3-513" fmla="*/ 1293945 w 3951730"/>
              <a:gd name="connsiteY3-514" fmla="*/ 915 h 3715832"/>
              <a:gd name="connsiteX4-515" fmla="*/ 2472385 w 3951730"/>
              <a:gd name="connsiteY4-516" fmla="*/ 915 h 3715832"/>
              <a:gd name="connsiteX5-517" fmla="*/ 3694856 w 3951730"/>
              <a:gd name="connsiteY5-518" fmla="*/ 2539197 h 3715832"/>
              <a:gd name="connsiteX6-519" fmla="*/ 3951730 w 3951730"/>
              <a:gd name="connsiteY6-520" fmla="*/ 2539197 h 3715832"/>
              <a:gd name="connsiteX7-521" fmla="*/ 3101657 w 3951730"/>
              <a:gd name="connsiteY7-522" fmla="*/ 3693794 h 3715832"/>
              <a:gd name="connsiteX8-523" fmla="*/ 2259542 w 3951730"/>
              <a:gd name="connsiteY8-524" fmla="*/ 2539197 h 3715832"/>
              <a:gd name="connsiteX9-525" fmla="*/ 2516417 w 3951730"/>
              <a:gd name="connsiteY9-526" fmla="*/ 2539197 h 3715832"/>
              <a:gd name="connsiteX10-527" fmla="*/ 1293946 w 3951730"/>
              <a:gd name="connsiteY10-528" fmla="*/ 915 h 3715832"/>
              <a:gd name="connsiteX0-529" fmla="*/ 3101657 w 3951730"/>
              <a:gd name="connsiteY0-530" fmla="*/ 3715832 h 3715832"/>
              <a:gd name="connsiteX1-531" fmla="*/ 2259542 w 3951730"/>
              <a:gd name="connsiteY1-532" fmla="*/ 2539197 h 3715832"/>
              <a:gd name="connsiteX2-533" fmla="*/ 2516417 w 3951730"/>
              <a:gd name="connsiteY2-534" fmla="*/ 2539197 h 3715832"/>
              <a:gd name="connsiteX3-535" fmla="*/ 1293946 w 3951730"/>
              <a:gd name="connsiteY3-536" fmla="*/ 915 h 3715832"/>
              <a:gd name="connsiteX4-537" fmla="*/ 2472385 w 3951730"/>
              <a:gd name="connsiteY4-538" fmla="*/ 915 h 3715832"/>
              <a:gd name="connsiteX5-539" fmla="*/ 3694856 w 3951730"/>
              <a:gd name="connsiteY5-540" fmla="*/ 2539197 h 3715832"/>
              <a:gd name="connsiteX6-541" fmla="*/ 3951730 w 3951730"/>
              <a:gd name="connsiteY6-542" fmla="*/ 2539197 h 3715832"/>
              <a:gd name="connsiteX7-543" fmla="*/ 3101657 w 3951730"/>
              <a:gd name="connsiteY7-544" fmla="*/ 3715832 h 3715832"/>
              <a:gd name="connsiteX0-545" fmla="*/ 1883165 w 3951730"/>
              <a:gd name="connsiteY0-546" fmla="*/ 392070 h 3715832"/>
              <a:gd name="connsiteX1-547" fmla="*/ 0 w 3951730"/>
              <a:gd name="connsiteY1-548" fmla="*/ 3343088 h 3715832"/>
              <a:gd name="connsiteX2-549" fmla="*/ 31382 w 3951730"/>
              <a:gd name="connsiteY2-550" fmla="*/ 3385291 h 3715832"/>
              <a:gd name="connsiteX3-551" fmla="*/ 144163 w 3951730"/>
              <a:gd name="connsiteY3-552" fmla="*/ 1987108 h 3715832"/>
              <a:gd name="connsiteX4-553" fmla="*/ 1883164 w 3951730"/>
              <a:gd name="connsiteY4-554" fmla="*/ 392070 h 3715832"/>
              <a:gd name="connsiteX5-555" fmla="*/ 1883165 w 3951730"/>
              <a:gd name="connsiteY5-556" fmla="*/ 392070 h 3715832"/>
              <a:gd name="connsiteX0-557" fmla="*/ 14068 w 3951730"/>
              <a:gd name="connsiteY0-558" fmla="*/ 3385291 h 3715832"/>
              <a:gd name="connsiteX1-559" fmla="*/ 45450 w 3951730"/>
              <a:gd name="connsiteY1-560" fmla="*/ 2794448 h 3715832"/>
              <a:gd name="connsiteX2-561" fmla="*/ 1293945 w 3951730"/>
              <a:gd name="connsiteY2-562" fmla="*/ 915 h 3715832"/>
              <a:gd name="connsiteX3-563" fmla="*/ 2472385 w 3951730"/>
              <a:gd name="connsiteY3-564" fmla="*/ 915 h 3715832"/>
              <a:gd name="connsiteX4-565" fmla="*/ 3694856 w 3951730"/>
              <a:gd name="connsiteY4-566" fmla="*/ 2539197 h 3715832"/>
              <a:gd name="connsiteX5-567" fmla="*/ 3951730 w 3951730"/>
              <a:gd name="connsiteY5-568" fmla="*/ 2539197 h 3715832"/>
              <a:gd name="connsiteX6-569" fmla="*/ 3101657 w 3951730"/>
              <a:gd name="connsiteY6-570" fmla="*/ 3693794 h 3715832"/>
              <a:gd name="connsiteX7-571" fmla="*/ 2259542 w 3951730"/>
              <a:gd name="connsiteY7-572" fmla="*/ 2539197 h 3715832"/>
              <a:gd name="connsiteX8-573" fmla="*/ 2516417 w 3951730"/>
              <a:gd name="connsiteY8-574" fmla="*/ 2539197 h 3715832"/>
              <a:gd name="connsiteX9-575" fmla="*/ 1293946 w 3951730"/>
              <a:gd name="connsiteY9-576" fmla="*/ 915 h 37158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25" y="connsiteY6-26"/>
              </a:cxn>
              <a:cxn ang="0">
                <a:pos x="connsiteX7-27" y="connsiteY7-28"/>
              </a:cxn>
              <a:cxn ang="0">
                <a:pos x="connsiteX8-73" y="connsiteY8-74"/>
              </a:cxn>
              <a:cxn ang="0">
                <a:pos x="connsiteX9-75" y="connsiteY9-76"/>
              </a:cxn>
            </a:cxnLst>
            <a:rect l="l" t="t" r="r" b="b"/>
            <a:pathLst>
              <a:path w="3951730" h="3715832" stroke="0" extrusionOk="0">
                <a:moveTo>
                  <a:pt x="3101657" y="3715832"/>
                </a:moveTo>
                <a:lnTo>
                  <a:pt x="2259542" y="2539197"/>
                </a:lnTo>
                <a:lnTo>
                  <a:pt x="2516417" y="2539197"/>
                </a:lnTo>
                <a:cubicBezTo>
                  <a:pt x="2372485" y="1044932"/>
                  <a:pt x="1869672" y="915"/>
                  <a:pt x="1293946" y="915"/>
                </a:cubicBezTo>
                <a:lnTo>
                  <a:pt x="2472385" y="915"/>
                </a:lnTo>
                <a:cubicBezTo>
                  <a:pt x="3048112" y="915"/>
                  <a:pt x="3550925" y="1044933"/>
                  <a:pt x="3694856" y="2539197"/>
                </a:cubicBezTo>
                <a:lnTo>
                  <a:pt x="3951730" y="2539197"/>
                </a:lnTo>
                <a:lnTo>
                  <a:pt x="3101657" y="3715832"/>
                </a:lnTo>
                <a:close/>
              </a:path>
              <a:path w="3951730" h="3715832" fill="darkenLess" stroke="0" extrusionOk="0">
                <a:moveTo>
                  <a:pt x="1883165" y="392070"/>
                </a:moveTo>
                <a:cubicBezTo>
                  <a:pt x="848992" y="390133"/>
                  <a:pt x="0" y="2087830"/>
                  <a:pt x="0" y="3343088"/>
                </a:cubicBezTo>
                <a:lnTo>
                  <a:pt x="31382" y="3385291"/>
                </a:lnTo>
                <a:cubicBezTo>
                  <a:pt x="31382" y="2903013"/>
                  <a:pt x="69835" y="2426305"/>
                  <a:pt x="144163" y="1987108"/>
                </a:cubicBezTo>
                <a:cubicBezTo>
                  <a:pt x="444463" y="212684"/>
                  <a:pt x="1240285" y="-517256"/>
                  <a:pt x="1883164" y="392070"/>
                </a:cubicBezTo>
                <a:lnTo>
                  <a:pt x="1883165" y="392070"/>
                </a:lnTo>
                <a:close/>
              </a:path>
              <a:path w="3951730" h="3715832" fill="none" extrusionOk="0">
                <a:moveTo>
                  <a:pt x="14068" y="3385291"/>
                </a:moveTo>
                <a:lnTo>
                  <a:pt x="45450" y="2794448"/>
                </a:lnTo>
                <a:cubicBezTo>
                  <a:pt x="45450" y="1938183"/>
                  <a:pt x="596651" y="915"/>
                  <a:pt x="1293945" y="915"/>
                </a:cubicBezTo>
                <a:lnTo>
                  <a:pt x="2472385" y="915"/>
                </a:lnTo>
                <a:cubicBezTo>
                  <a:pt x="3048112" y="915"/>
                  <a:pt x="3550925" y="1044933"/>
                  <a:pt x="3694856" y="2539197"/>
                </a:cubicBezTo>
                <a:lnTo>
                  <a:pt x="3951730" y="2539197"/>
                </a:lnTo>
                <a:lnTo>
                  <a:pt x="3101657" y="3693794"/>
                </a:lnTo>
                <a:lnTo>
                  <a:pt x="2259542" y="2539197"/>
                </a:lnTo>
                <a:lnTo>
                  <a:pt x="2516417" y="2539197"/>
                </a:lnTo>
                <a:cubicBezTo>
                  <a:pt x="2372485" y="1044932"/>
                  <a:pt x="1869672" y="915"/>
                  <a:pt x="1293946" y="915"/>
                </a:cubicBezTo>
              </a:path>
            </a:pathLst>
          </a:custGeom>
          <a:gradFill>
            <a:gsLst>
              <a:gs pos="100000">
                <a:srgbClr val="C00000"/>
              </a:gs>
              <a:gs pos="0">
                <a:srgbClr val="9E0406"/>
              </a:gs>
            </a:gsLst>
            <a:lin ang="2700000" scaled="1"/>
          </a:gradFill>
          <a:ln w="3175"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350" kern="0">
              <a:solidFill>
                <a:prstClr val="black"/>
              </a:solidFill>
              <a:latin typeface="+mn-lt"/>
              <a:ea typeface="+mn-ea"/>
            </a:endParaRPr>
          </a:p>
        </p:txBody>
      </p:sp>
      <p:sp>
        <p:nvSpPr>
          <p:cNvPr id="30" name="Freeform 105"/>
          <p:cNvSpPr/>
          <p:nvPr/>
        </p:nvSpPr>
        <p:spPr bwMode="auto">
          <a:xfrm>
            <a:off x="5088000" y="2615376"/>
            <a:ext cx="2016000" cy="648000"/>
          </a:xfrm>
          <a:prstGeom prst="roundRect">
            <a:avLst/>
          </a:prstGeom>
          <a:solidFill>
            <a:schemeClr val="bg1"/>
          </a:solidFill>
          <a:ln w="19050">
            <a:solidFill>
              <a:srgbClr val="C00000"/>
            </a:solidFill>
          </a:ln>
        </p:spPr>
        <p:txBody>
          <a:bodyPr vert="horz" wrap="square" lIns="91440" tIns="45720" rIns="91440" bIns="45720" numCol="1" anchor="t" anchorCtr="0" compatLnSpc="1"/>
          <a:lstStyle/>
          <a:p>
            <a:pPr algn="ctr"/>
            <a:r>
              <a:rPr lang="zh-CN" altLang="en-US" sz="3200" b="1" spc="300" dirty="0">
                <a:solidFill>
                  <a:srgbClr val="C00000"/>
                </a:solidFill>
                <a:latin typeface="华文中宋" panose="02010600040101010101" charset="-122"/>
                <a:ea typeface="华文中宋" panose="02010600040101010101" charset="-122"/>
              </a:rPr>
              <a:t>总目标</a:t>
            </a:r>
            <a:endParaRPr lang="zh-CN" altLang="en-US" sz="3200" b="1" spc="300" dirty="0">
              <a:solidFill>
                <a:srgbClr val="C00000"/>
              </a:solidFill>
              <a:latin typeface="华文中宋" panose="02010600040101010101" charset="-122"/>
              <a:ea typeface="华文中宋" panose="02010600040101010101" charset="-122"/>
            </a:endParaRPr>
          </a:p>
        </p:txBody>
      </p:sp>
      <p:sp>
        <p:nvSpPr>
          <p:cNvPr id="32" name="矩形 146"/>
          <p:cNvSpPr>
            <a:spLocks noChangeArrowheads="1"/>
          </p:cNvSpPr>
          <p:nvPr/>
        </p:nvSpPr>
        <p:spPr bwMode="auto">
          <a:xfrm>
            <a:off x="948055" y="4784090"/>
            <a:ext cx="1045972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lnSpc>
                <a:spcPct val="90000"/>
              </a:lnSpc>
              <a:spcBef>
                <a:spcPct val="40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ct val="201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ct val="201000"/>
              </a:spcBef>
              <a:buFont typeface="Arial" panose="020B0604020202020204" pitchFamily="34" charset="0"/>
              <a:buChar char="•"/>
              <a:defRPr sz="2100">
                <a:solidFill>
                  <a:schemeClr val="tx1"/>
                </a:solidFill>
                <a:latin typeface="Calibri" panose="020F0502020204030204" charset="0"/>
                <a:ea typeface="宋体" panose="02010600030101010101" pitchFamily="2" charset="-122"/>
              </a:defRPr>
            </a:lvl3pPr>
            <a:lvl4pPr marL="1600200" indent="-228600">
              <a:lnSpc>
                <a:spcPct val="90000"/>
              </a:lnSpc>
              <a:spcBef>
                <a:spcPct val="201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lnSpc>
                <a:spcPct val="90000"/>
              </a:lnSpc>
              <a:spcBef>
                <a:spcPct val="201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ct val="201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ct val="201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ct val="201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ct val="201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indent="0" algn="just">
              <a:lnSpc>
                <a:spcPct val="150000"/>
              </a:lnSpc>
              <a:spcBef>
                <a:spcPct val="0"/>
              </a:spcBef>
              <a:buNone/>
            </a:pPr>
            <a:r>
              <a:rPr lang="zh-CN" altLang="en-US" sz="2000" b="1" dirty="0">
                <a:solidFill>
                  <a:srgbClr val="C00000"/>
                </a:solidFill>
                <a:effectLst/>
                <a:latin typeface="微软雅黑" panose="020B0503020204020204" pitchFamily="34" charset="-122"/>
                <a:ea typeface="微软雅黑" panose="020B0503020204020204" pitchFamily="34" charset="-122"/>
              </a:rPr>
              <a:t>      </a:t>
            </a:r>
            <a:r>
              <a:rPr lang="zh-CN" sz="2000" b="1" dirty="0">
                <a:solidFill>
                  <a:srgbClr val="C00000"/>
                </a:solidFill>
                <a:effectLst/>
                <a:latin typeface="微软雅黑" panose="020B0503020204020204" pitchFamily="34" charset="-122"/>
                <a:ea typeface="微软雅黑" panose="020B0503020204020204" pitchFamily="34" charset="-122"/>
              </a:rPr>
              <a:t>这一总目标的提出，标志着我们党对社会主义建设规律和改革开放规律认识的深化，</a:t>
            </a:r>
            <a:r>
              <a:rPr lang="zh-CN" altLang="en-US" sz="2000" b="1" dirty="0">
                <a:solidFill>
                  <a:srgbClr val="C00000"/>
                </a:solidFill>
                <a:effectLst/>
                <a:latin typeface="微软雅黑" panose="020B0503020204020204" pitchFamily="34" charset="-122"/>
                <a:ea typeface="微软雅黑" panose="020B0503020204020204" pitchFamily="34" charset="-122"/>
              </a:rPr>
              <a:t>对于新时代统筹推进各领域各方面的改革，对于决胜全面建成小康社会、全面建设社会主义现代化国家、全面推进中华民族伟大复兴具有重大指导意义。</a:t>
            </a:r>
            <a:endParaRPr lang="zh-CN" altLang="en-US" sz="2000" b="1" dirty="0">
              <a:solidFill>
                <a:srgbClr val="C00000"/>
              </a:solidFill>
              <a:effectLst/>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55782" y="1611269"/>
            <a:ext cx="3854748" cy="2548615"/>
            <a:chOff x="8655498" y="2613914"/>
            <a:chExt cx="3931607" cy="2548492"/>
          </a:xfrm>
        </p:grpSpPr>
        <p:sp>
          <p:nvSpPr>
            <p:cNvPr id="6" name="文本框 5"/>
            <p:cNvSpPr txBox="1"/>
            <p:nvPr>
              <p:custDataLst>
                <p:tags r:id="rId7"/>
              </p:custDataLst>
            </p:nvPr>
          </p:nvSpPr>
          <p:spPr>
            <a:xfrm>
              <a:off x="8655498" y="2671421"/>
              <a:ext cx="3931607" cy="2490985"/>
            </a:xfrm>
            <a:prstGeom prst="rect">
              <a:avLst/>
            </a:prstGeom>
            <a:noFill/>
          </p:spPr>
          <p:txBody>
            <a:bodyPr wrap="square">
              <a:noAutofit/>
            </a:bodyPr>
            <a:lstStyle/>
            <a:p>
              <a:pPr algn="just">
                <a:lnSpc>
                  <a:spcPct val="150000"/>
                </a:lnSpc>
              </a:pP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规定了改革的根本方向</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，就是无论改什么、怎么改，都要坚持中国共产党领导、坚持中国特色社会主义，就是要通过改革推动中国特色社会主义制度更加成熟更加定型、更好发挥中国特色社会主义制度的优越性。</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2" name="直接连接符 11"/>
            <p:cNvCxnSpPr/>
            <p:nvPr>
              <p:custDataLst>
                <p:tags r:id="rId8"/>
              </p:custDataLst>
            </p:nvPr>
          </p:nvCxnSpPr>
          <p:spPr>
            <a:xfrm>
              <a:off x="8696653" y="2613914"/>
              <a:ext cx="3780000" cy="0"/>
            </a:xfrm>
            <a:prstGeom prst="line">
              <a:avLst/>
            </a:prstGeom>
            <a:ln>
              <a:solidFill>
                <a:srgbClr val="9E0406"/>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custDataLst>
              <p:tags r:id="rId9"/>
            </p:custDataLst>
          </p:nvPr>
        </p:nvSpPr>
        <p:spPr>
          <a:xfrm>
            <a:off x="533694" y="1063625"/>
            <a:ext cx="4098925" cy="499624"/>
          </a:xfrm>
          <a:prstGeom prst="rect">
            <a:avLst/>
          </a:prstGeom>
          <a:noFill/>
        </p:spPr>
        <p:txBody>
          <a:bodyPr wrap="square">
            <a:spAutoFit/>
          </a:bodyPr>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完善和发展中国特色社会主义制度</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7352873" y="1041512"/>
            <a:ext cx="4783455" cy="3645535"/>
            <a:chOff x="163175" y="2328176"/>
            <a:chExt cx="11826745" cy="4680000"/>
          </a:xfrm>
        </p:grpSpPr>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75" y="2328178"/>
              <a:ext cx="11826745" cy="4679998"/>
            </a:xfrm>
            <a:prstGeom prst="rect">
              <a:avLst/>
            </a:prstGeom>
          </p:spPr>
        </p:pic>
        <p:sp>
          <p:nvSpPr>
            <p:cNvPr id="34" name="矩形 33"/>
            <p:cNvSpPr/>
            <p:nvPr/>
          </p:nvSpPr>
          <p:spPr>
            <a:xfrm>
              <a:off x="340584" y="2328176"/>
              <a:ext cx="11099839" cy="4300937"/>
            </a:xfrm>
            <a:prstGeom prst="rect">
              <a:avLst/>
            </a:prstGeom>
            <a:gradFill>
              <a:gsLst>
                <a:gs pos="75000">
                  <a:srgbClr val="FFFDFD"/>
                </a:gs>
                <a:gs pos="0">
                  <a:srgbClr val="FFFDEB"/>
                </a:gs>
              </a:gsLst>
              <a:lin ang="2700000" scaled="0"/>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等线" panose="02010600030101010101" charset="-122"/>
                <a:ea typeface="等线" panose="02010600030101010101" charset="-122"/>
              </a:endParaRPr>
            </a:p>
          </p:txBody>
        </p:sp>
      </p:grpSp>
      <p:grpSp>
        <p:nvGrpSpPr>
          <p:cNvPr id="35" name="组合 34"/>
          <p:cNvGrpSpPr/>
          <p:nvPr/>
        </p:nvGrpSpPr>
        <p:grpSpPr>
          <a:xfrm>
            <a:off x="7598226" y="1636669"/>
            <a:ext cx="4180205" cy="2556235"/>
            <a:chOff x="8493287" y="2606294"/>
            <a:chExt cx="4263554" cy="2556112"/>
          </a:xfrm>
        </p:grpSpPr>
        <p:sp>
          <p:nvSpPr>
            <p:cNvPr id="39" name="文本框 38"/>
            <p:cNvSpPr txBox="1"/>
            <p:nvPr>
              <p:custDataLst>
                <p:tags r:id="rId10"/>
              </p:custDataLst>
            </p:nvPr>
          </p:nvSpPr>
          <p:spPr>
            <a:xfrm>
              <a:off x="8643281" y="2671421"/>
              <a:ext cx="3963564" cy="2490985"/>
            </a:xfrm>
            <a:prstGeom prst="rect">
              <a:avLst/>
            </a:prstGeom>
            <a:noFill/>
          </p:spPr>
          <p:txBody>
            <a:bodyPr wrap="square">
              <a:noAutofit/>
            </a:bodyPr>
            <a:lstStyle/>
            <a:p>
              <a:pPr algn="just">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明确了改革的鲜明指向和时代要求</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，就是要通过改革进一步增强我国制度活力，把我国制度优势转化为国家治理效能。</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0" name="直接连接符 39"/>
            <p:cNvCxnSpPr/>
            <p:nvPr>
              <p:custDataLst>
                <p:tags r:id="rId11"/>
              </p:custDataLst>
            </p:nvPr>
          </p:nvCxnSpPr>
          <p:spPr>
            <a:xfrm>
              <a:off x="8493287" y="2606294"/>
              <a:ext cx="4263554" cy="17779"/>
            </a:xfrm>
            <a:prstGeom prst="line">
              <a:avLst/>
            </a:prstGeom>
            <a:ln>
              <a:solidFill>
                <a:srgbClr val="9E0406"/>
              </a:solidFill>
              <a:headEnd type="oval"/>
              <a:tailEnd type="oval"/>
            </a:ln>
          </p:spPr>
          <p:style>
            <a:lnRef idx="1">
              <a:schemeClr val="accent1"/>
            </a:lnRef>
            <a:fillRef idx="0">
              <a:schemeClr val="accent1"/>
            </a:fillRef>
            <a:effectRef idx="0">
              <a:schemeClr val="accent1"/>
            </a:effectRef>
            <a:fontRef idx="minor">
              <a:schemeClr val="tx1"/>
            </a:fontRef>
          </p:style>
        </p:cxnSp>
      </p:grpSp>
      <p:sp>
        <p:nvSpPr>
          <p:cNvPr id="41" name="文本框 40"/>
          <p:cNvSpPr txBox="1"/>
          <p:nvPr>
            <p:custDataLst>
              <p:tags r:id="rId12"/>
            </p:custDataLst>
          </p:nvPr>
        </p:nvSpPr>
        <p:spPr>
          <a:xfrm>
            <a:off x="7537901" y="1050290"/>
            <a:ext cx="4300855" cy="499624"/>
          </a:xfrm>
          <a:prstGeom prst="rect">
            <a:avLst/>
          </a:prstGeom>
          <a:noFill/>
        </p:spPr>
        <p:txBody>
          <a:bodyPr wrap="square">
            <a:spAutoFit/>
          </a:bodyPr>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推进国家治理体系和治理能力现代化</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5340985" cy="705485"/>
          </a:xfrm>
          <a:prstGeom prst="rect">
            <a:avLst/>
          </a:prstGeom>
          <a:noFill/>
          <a:ln>
            <a:noFill/>
            <a:prstDash val="sysDash"/>
          </a:ln>
        </p:spPr>
        <p:txBody>
          <a:bodyPr wrap="square" rtlCol="0" anchor="ctr" anchorCtr="0">
            <a:normAutofit fontScale="50000"/>
          </a:bodyPr>
          <a:p>
            <a:r>
              <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rPr>
              <a:t>专题一：马克思主义中国化时代化新的飞跃</a:t>
            </a:r>
            <a:endParaRPr lang="zh-CN" altLang="en-US" sz="36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250" name="任意多边形: 形状 2"/>
          <p:cNvSpPr/>
          <p:nvPr>
            <p:custDataLst>
              <p:tags r:id="rId3"/>
            </p:custDataLst>
          </p:nvPr>
        </p:nvSpPr>
        <p:spPr>
          <a:xfrm flipV="1">
            <a:off x="0" y="3303234"/>
            <a:ext cx="12195175" cy="602524"/>
          </a:xfrm>
          <a:custGeom>
            <a:avLst/>
            <a:gdLst>
              <a:gd name="connsiteX0" fmla="*/ 0 w 19248"/>
              <a:gd name="connsiteY0" fmla="*/ 865 h 950"/>
              <a:gd name="connsiteX1" fmla="*/ 1438 w 19248"/>
              <a:gd name="connsiteY1" fmla="*/ 943 h 950"/>
              <a:gd name="connsiteX2" fmla="*/ 7493 w 19248"/>
              <a:gd name="connsiteY2" fmla="*/ 354 h 950"/>
              <a:gd name="connsiteX3" fmla="*/ 12353 w 19248"/>
              <a:gd name="connsiteY3" fmla="*/ 737 h 950"/>
              <a:gd name="connsiteX4" fmla="*/ 15481 w 19248"/>
              <a:gd name="connsiteY4" fmla="*/ 564 h 950"/>
              <a:gd name="connsiteX5" fmla="*/ 19248 w 19248"/>
              <a:gd name="connsiteY5" fmla="*/ 0 h 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8" h="951">
                <a:moveTo>
                  <a:pt x="0" y="865"/>
                </a:moveTo>
                <a:cubicBezTo>
                  <a:pt x="890" y="959"/>
                  <a:pt x="964" y="959"/>
                  <a:pt x="1438" y="943"/>
                </a:cubicBezTo>
                <a:cubicBezTo>
                  <a:pt x="2977" y="890"/>
                  <a:pt x="5646" y="406"/>
                  <a:pt x="7493" y="354"/>
                </a:cubicBezTo>
                <a:cubicBezTo>
                  <a:pt x="9340" y="302"/>
                  <a:pt x="11021" y="702"/>
                  <a:pt x="12353" y="737"/>
                </a:cubicBezTo>
                <a:cubicBezTo>
                  <a:pt x="13684" y="772"/>
                  <a:pt x="14348" y="706"/>
                  <a:pt x="15481" y="564"/>
                </a:cubicBezTo>
                <a:cubicBezTo>
                  <a:pt x="16615" y="422"/>
                  <a:pt x="17978" y="268"/>
                  <a:pt x="19248" y="0"/>
                </a:cubicBezTo>
              </a:path>
            </a:pathLst>
          </a:custGeom>
          <a:noFill/>
          <a:ln w="12700">
            <a:gradFill>
              <a:gsLst>
                <a:gs pos="0">
                  <a:schemeClr val="tx1">
                    <a:lumMod val="50000"/>
                    <a:lumOff val="50000"/>
                    <a:alpha val="20000"/>
                  </a:schemeClr>
                </a:gs>
                <a:gs pos="60000">
                  <a:schemeClr val="tx1">
                    <a:lumMod val="50000"/>
                    <a:lumOff val="50000"/>
                    <a:alpha val="60000"/>
                  </a:schemeClr>
                </a:gs>
                <a:gs pos="100000">
                  <a:schemeClr val="tx1">
                    <a:lumMod val="50000"/>
                    <a:lumOff val="50000"/>
                    <a:alpha val="2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795" b="0" i="0" u="none" strike="noStrike" kern="1200" cap="none" spc="0" normalizeH="0" baseline="0" noProof="0">
              <a:ln>
                <a:noFill/>
              </a:ln>
              <a:solidFill>
                <a:srgbClr val="FFFFFF"/>
              </a:solidFill>
              <a:effectLst/>
              <a:uLnTx/>
              <a:uFillTx/>
              <a:latin typeface="HarmonyOS Sans SC" panose="00000500000000000000" charset="-122"/>
              <a:ea typeface="HarmonyOS Sans SC" panose="00000500000000000000" charset="-122"/>
              <a:cs typeface="+mn-cs"/>
            </a:endParaRPr>
          </a:p>
        </p:txBody>
      </p:sp>
      <p:sp>
        <p:nvSpPr>
          <p:cNvPr id="251" name="任意多边形: 形状 3"/>
          <p:cNvSpPr/>
          <p:nvPr>
            <p:custDataLst>
              <p:tags r:id="rId4"/>
            </p:custDataLst>
          </p:nvPr>
        </p:nvSpPr>
        <p:spPr>
          <a:xfrm rot="261585">
            <a:off x="52587" y="2695630"/>
            <a:ext cx="12076062" cy="1772761"/>
          </a:xfrm>
          <a:custGeom>
            <a:avLst/>
            <a:gdLst>
              <a:gd name="connsiteX0" fmla="*/ 0 w 19060"/>
              <a:gd name="connsiteY0" fmla="*/ 2798 h 2798"/>
              <a:gd name="connsiteX1" fmla="*/ 7398 w 19060"/>
              <a:gd name="connsiteY1" fmla="*/ 884 h 2798"/>
              <a:gd name="connsiteX2" fmla="*/ 12257 w 19060"/>
              <a:gd name="connsiteY2" fmla="*/ 1605 h 2798"/>
              <a:gd name="connsiteX3" fmla="*/ 15386 w 19060"/>
              <a:gd name="connsiteY3" fmla="*/ 1279 h 2798"/>
              <a:gd name="connsiteX4" fmla="*/ 19060 w 19060"/>
              <a:gd name="connsiteY4" fmla="*/ 0 h 2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60" h="2798">
                <a:moveTo>
                  <a:pt x="0" y="2798"/>
                </a:moveTo>
                <a:cubicBezTo>
                  <a:pt x="1517" y="2480"/>
                  <a:pt x="5561" y="1070"/>
                  <a:pt x="7398" y="884"/>
                </a:cubicBezTo>
                <a:cubicBezTo>
                  <a:pt x="9235" y="698"/>
                  <a:pt x="10926" y="1539"/>
                  <a:pt x="12257" y="1605"/>
                </a:cubicBezTo>
                <a:cubicBezTo>
                  <a:pt x="13589" y="1670"/>
                  <a:pt x="14252" y="1546"/>
                  <a:pt x="15386" y="1279"/>
                </a:cubicBezTo>
                <a:cubicBezTo>
                  <a:pt x="16520" y="1012"/>
                  <a:pt x="17790" y="506"/>
                  <a:pt x="19060" y="0"/>
                </a:cubicBezTo>
              </a:path>
            </a:pathLst>
          </a:custGeom>
          <a:noFill/>
          <a:ln w="31750">
            <a:gradFill>
              <a:gsLst>
                <a:gs pos="0">
                  <a:schemeClr val="accent1">
                    <a:lumMod val="20000"/>
                    <a:lumOff val="80000"/>
                  </a:schemeClr>
                </a:gs>
                <a:gs pos="53000">
                  <a:schemeClr val="accent1">
                    <a:lumMod val="60000"/>
                    <a:lumOff val="40000"/>
                  </a:schemeClr>
                </a:gs>
                <a:gs pos="100000">
                  <a:schemeClr val="accent1">
                    <a:lumMod val="20000"/>
                    <a:lumOff val="8000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795" b="0" i="0" u="none" strike="noStrike" kern="1200" cap="none" spc="0" normalizeH="0" baseline="0" noProof="0">
              <a:ln>
                <a:noFill/>
              </a:ln>
              <a:solidFill>
                <a:srgbClr val="FFFFFF"/>
              </a:solidFill>
              <a:effectLst/>
              <a:uLnTx/>
              <a:uFillTx/>
              <a:latin typeface="HarmonyOS Sans SC" panose="00000500000000000000" charset="-122"/>
              <a:ea typeface="HarmonyOS Sans SC" panose="00000500000000000000" charset="-122"/>
              <a:cs typeface="+mn-cs"/>
            </a:endParaRPr>
          </a:p>
        </p:txBody>
      </p:sp>
      <p:sp>
        <p:nvSpPr>
          <p:cNvPr id="252" name="文本框 251"/>
          <p:cNvSpPr txBox="1"/>
          <p:nvPr>
            <p:custDataLst>
              <p:tags r:id="rId5"/>
            </p:custDataLst>
          </p:nvPr>
        </p:nvSpPr>
        <p:spPr>
          <a:xfrm>
            <a:off x="7675880" y="2326640"/>
            <a:ext cx="3811905" cy="999490"/>
          </a:xfrm>
          <a:prstGeom prst="rect">
            <a:avLst/>
          </a:prstGeom>
          <a:noFill/>
        </p:spPr>
        <p:txBody>
          <a:bodyPr wrap="square" lIns="0" tIns="0" rIns="0" bIns="0" rtlCol="0">
            <a:noAutofit/>
          </a:bodyPr>
          <a:lstStyle/>
          <a:p>
            <a:pPr algn="ctr">
              <a:lnSpc>
                <a:spcPct val="130000"/>
              </a:lnSpc>
            </a:pPr>
            <a:r>
              <a:rPr lang="zh-CN" altLang="en-US" sz="1395" dirty="0">
                <a:solidFill>
                  <a:schemeClr val="tx1">
                    <a:lumMod val="85000"/>
                    <a:lumOff val="15000"/>
                  </a:schemeClr>
                </a:solidFill>
              </a:rPr>
              <a:t>当代中国马克思主义、二十一世纪马克思主义</a:t>
            </a:r>
            <a:endParaRPr lang="zh-CN" altLang="en-US" sz="1395" dirty="0">
              <a:solidFill>
                <a:schemeClr val="tx1">
                  <a:lumMod val="85000"/>
                  <a:lumOff val="15000"/>
                </a:schemeClr>
              </a:solidFill>
            </a:endParaRPr>
          </a:p>
          <a:p>
            <a:pPr algn="ctr">
              <a:lnSpc>
                <a:spcPct val="130000"/>
              </a:lnSpc>
            </a:pPr>
            <a:r>
              <a:rPr lang="zh-CN" altLang="en-US" sz="1395" dirty="0">
                <a:solidFill>
                  <a:schemeClr val="tx1">
                    <a:lumMod val="85000"/>
                    <a:lumOff val="15000"/>
                  </a:schemeClr>
                </a:solidFill>
              </a:rPr>
              <a:t>中华文化和中国精神的时代精华</a:t>
            </a:r>
            <a:endParaRPr lang="zh-CN" altLang="en-US" sz="1395" dirty="0">
              <a:solidFill>
                <a:schemeClr val="tx1">
                  <a:lumMod val="85000"/>
                  <a:lumOff val="15000"/>
                </a:schemeClr>
              </a:solidFill>
            </a:endParaRPr>
          </a:p>
          <a:p>
            <a:pPr algn="ctr">
              <a:lnSpc>
                <a:spcPct val="130000"/>
              </a:lnSpc>
            </a:pPr>
            <a:r>
              <a:rPr lang="zh-CN" altLang="en-US" sz="1395" dirty="0">
                <a:solidFill>
                  <a:schemeClr val="tx1">
                    <a:lumMod val="85000"/>
                    <a:lumOff val="15000"/>
                  </a:schemeClr>
                </a:solidFill>
              </a:rPr>
              <a:t>马克思主义中国化时代化新的飞跃</a:t>
            </a:r>
            <a:endParaRPr lang="zh-CN" altLang="en-US" sz="1395" dirty="0">
              <a:solidFill>
                <a:schemeClr val="tx1">
                  <a:lumMod val="85000"/>
                  <a:lumOff val="15000"/>
                </a:schemeClr>
              </a:solidFill>
            </a:endParaRPr>
          </a:p>
        </p:txBody>
      </p:sp>
      <p:sp>
        <p:nvSpPr>
          <p:cNvPr id="253" name="矩形: 圆角 33"/>
          <p:cNvSpPr/>
          <p:nvPr>
            <p:custDataLst>
              <p:tags r:id="rId6"/>
            </p:custDataLst>
          </p:nvPr>
        </p:nvSpPr>
        <p:spPr>
          <a:xfrm>
            <a:off x="7466330" y="1484630"/>
            <a:ext cx="4165600" cy="383540"/>
          </a:xfrm>
          <a:prstGeom prst="roundRect">
            <a:avLst>
              <a:gd name="adj" fmla="val 50000"/>
            </a:avLst>
          </a:prstGeom>
          <a:noFill/>
          <a:ln>
            <a:noFill/>
          </a:ln>
          <a:effectLst/>
        </p:spPr>
        <p:style>
          <a:lnRef idx="2">
            <a:schemeClr val="accent1">
              <a:lumMod val="75000"/>
            </a:schemeClr>
          </a:lnRef>
          <a:fillRef idx="1">
            <a:schemeClr val="accent1"/>
          </a:fillRef>
          <a:effectRef idx="0">
            <a:srgbClr val="FFFFFF"/>
          </a:effectRef>
          <a:fontRef idx="minor">
            <a:schemeClr val="lt1"/>
          </a:fontRef>
        </p:style>
        <p:txBody>
          <a:bodyPr lIns="0" tIns="0" rIns="0" bIns="0" rtlCol="0" anchor="ctr"/>
          <a:lstStyle/>
          <a:p>
            <a:pPr algn="ctr"/>
            <a:r>
              <a:rPr lang="zh-CN" altLang="en-US" sz="1795" b="1" spc="100" dirty="0">
                <a:solidFill>
                  <a:schemeClr val="accent1"/>
                </a:solidFill>
              </a:rPr>
              <a:t>习近平新时代中国特色社会主义思想的历史地位</a:t>
            </a:r>
            <a:endParaRPr lang="zh-CN" altLang="en-US" sz="1795" b="1" spc="100" dirty="0">
              <a:solidFill>
                <a:schemeClr val="accent1"/>
              </a:solidFill>
            </a:endParaRPr>
          </a:p>
        </p:txBody>
      </p:sp>
      <p:sp>
        <p:nvSpPr>
          <p:cNvPr id="254" name="椭圆 253"/>
          <p:cNvSpPr/>
          <p:nvPr>
            <p:custDataLst>
              <p:tags r:id="rId7"/>
            </p:custDataLst>
          </p:nvPr>
        </p:nvSpPr>
        <p:spPr>
          <a:xfrm>
            <a:off x="9155251" y="3569972"/>
            <a:ext cx="502874" cy="502874"/>
          </a:xfrm>
          <a:prstGeom prst="ellipse">
            <a:avLst/>
          </a:prstGeom>
          <a:gradFill flip="none" rotWithShape="1">
            <a:gsLst>
              <a:gs pos="0">
                <a:schemeClr val="accent1">
                  <a:lumMod val="20000"/>
                  <a:lumOff val="80000"/>
                </a:schemeClr>
              </a:gs>
              <a:gs pos="21000">
                <a:schemeClr val="accent1">
                  <a:lumMod val="60000"/>
                  <a:lumOff val="40000"/>
                </a:schemeClr>
              </a:gs>
              <a:gs pos="80000">
                <a:schemeClr val="accent1">
                  <a:lumMod val="100000"/>
                </a:schemeClr>
              </a:gs>
            </a:gsLst>
            <a:path path="circle">
              <a:fillToRect l="50000" t="-80000" r="50000" b="180000"/>
            </a:path>
            <a:tileRect/>
          </a:gradFill>
          <a:ln w="1191" cap="flat">
            <a:noFill/>
            <a:prstDash val="solid"/>
            <a:miter/>
          </a:ln>
        </p:spPr>
        <p:txBody>
          <a:bodyPr wrap="none" lIns="0" tIns="0" rIns="0" bIns="0" rtlCol="0" anchor="ctr"/>
          <a:lstStyle/>
          <a:p>
            <a:pPr algn="ctr"/>
            <a:r>
              <a:rPr lang="en-US" altLang="zh-CN" sz="1795" b="1" dirty="0">
                <a:solidFill>
                  <a:srgbClr val="FFFFFF"/>
                </a:solidFill>
              </a:rPr>
              <a:t>03</a:t>
            </a:r>
            <a:endParaRPr lang="zh-CN" altLang="en-US" sz="1795" b="1" dirty="0">
              <a:solidFill>
                <a:srgbClr val="FFFFFF"/>
              </a:solidFill>
            </a:endParaRPr>
          </a:p>
        </p:txBody>
      </p:sp>
      <p:sp>
        <p:nvSpPr>
          <p:cNvPr id="255" name="文本框 254"/>
          <p:cNvSpPr txBox="1"/>
          <p:nvPr>
            <p:custDataLst>
              <p:tags r:id="rId8"/>
            </p:custDataLst>
          </p:nvPr>
        </p:nvSpPr>
        <p:spPr>
          <a:xfrm>
            <a:off x="4729480" y="4869180"/>
            <a:ext cx="2573655" cy="1283970"/>
          </a:xfrm>
          <a:prstGeom prst="rect">
            <a:avLst/>
          </a:prstGeom>
          <a:noFill/>
        </p:spPr>
        <p:txBody>
          <a:bodyPr wrap="square" lIns="0" tIns="0" rIns="0" bIns="0" rtlCol="0">
            <a:noAutofit/>
          </a:bodyPr>
          <a:lstStyle/>
          <a:p>
            <a:pPr algn="ctr">
              <a:lnSpc>
                <a:spcPct val="130000"/>
              </a:lnSpc>
            </a:pPr>
            <a:r>
              <a:rPr lang="en-US" altLang="zh-CN" sz="1395" dirty="0">
                <a:solidFill>
                  <a:schemeClr val="tx1">
                    <a:lumMod val="85000"/>
                    <a:lumOff val="15000"/>
                  </a:schemeClr>
                </a:solidFill>
                <a:latin typeface="+mn-ea"/>
                <a:cs typeface="+mn-ea"/>
              </a:rPr>
              <a:t>“</a:t>
            </a:r>
            <a:r>
              <a:rPr lang="zh-CN" altLang="en-US" sz="1395" dirty="0">
                <a:solidFill>
                  <a:schemeClr val="tx1">
                    <a:lumMod val="85000"/>
                    <a:lumOff val="15000"/>
                  </a:schemeClr>
                </a:solidFill>
                <a:latin typeface="+mn-ea"/>
                <a:cs typeface="+mn-ea"/>
              </a:rPr>
              <a:t>十个明确</a:t>
            </a:r>
            <a:r>
              <a:rPr lang="en-US" altLang="zh-CN" sz="1395" dirty="0">
                <a:solidFill>
                  <a:schemeClr val="tx1">
                    <a:lumMod val="85000"/>
                    <a:lumOff val="15000"/>
                  </a:schemeClr>
                </a:solidFill>
                <a:latin typeface="+mn-ea"/>
                <a:cs typeface="+mn-ea"/>
              </a:rPr>
              <a:t>”</a:t>
            </a:r>
            <a:endParaRPr lang="en-US" altLang="zh-CN" sz="1395" dirty="0">
              <a:solidFill>
                <a:schemeClr val="tx1">
                  <a:lumMod val="85000"/>
                  <a:lumOff val="15000"/>
                </a:schemeClr>
              </a:solidFill>
              <a:latin typeface="+mn-ea"/>
              <a:cs typeface="+mn-ea"/>
            </a:endParaRPr>
          </a:p>
          <a:p>
            <a:pPr algn="ctr">
              <a:lnSpc>
                <a:spcPct val="130000"/>
              </a:lnSpc>
            </a:pPr>
            <a:r>
              <a:rPr lang="en-US" altLang="zh-CN" sz="1395" dirty="0">
                <a:solidFill>
                  <a:schemeClr val="tx1">
                    <a:lumMod val="85000"/>
                    <a:lumOff val="15000"/>
                  </a:schemeClr>
                </a:solidFill>
                <a:latin typeface="+mn-ea"/>
                <a:cs typeface="+mn-ea"/>
              </a:rPr>
              <a:t>“</a:t>
            </a:r>
            <a:r>
              <a:rPr lang="zh-CN" altLang="en-US" sz="1395" dirty="0">
                <a:solidFill>
                  <a:schemeClr val="tx1">
                    <a:lumMod val="85000"/>
                    <a:lumOff val="15000"/>
                  </a:schemeClr>
                </a:solidFill>
                <a:latin typeface="+mn-ea"/>
                <a:cs typeface="+mn-ea"/>
              </a:rPr>
              <a:t>十四个坚持</a:t>
            </a:r>
            <a:r>
              <a:rPr lang="en-US" altLang="zh-CN" sz="1395" dirty="0">
                <a:solidFill>
                  <a:schemeClr val="tx1">
                    <a:lumMod val="85000"/>
                    <a:lumOff val="15000"/>
                  </a:schemeClr>
                </a:solidFill>
                <a:latin typeface="+mn-ea"/>
                <a:cs typeface="+mn-ea"/>
              </a:rPr>
              <a:t>”</a:t>
            </a:r>
            <a:endParaRPr lang="en-US" altLang="zh-CN" sz="1395" dirty="0">
              <a:solidFill>
                <a:schemeClr val="tx1">
                  <a:lumMod val="85000"/>
                  <a:lumOff val="15000"/>
                </a:schemeClr>
              </a:solidFill>
              <a:latin typeface="+mn-ea"/>
              <a:cs typeface="+mn-ea"/>
            </a:endParaRPr>
          </a:p>
          <a:p>
            <a:pPr algn="ctr">
              <a:lnSpc>
                <a:spcPct val="130000"/>
              </a:lnSpc>
            </a:pPr>
            <a:r>
              <a:rPr lang="en-US" altLang="zh-CN" sz="1395" dirty="0">
                <a:solidFill>
                  <a:schemeClr val="tx1">
                    <a:lumMod val="85000"/>
                    <a:lumOff val="15000"/>
                  </a:schemeClr>
                </a:solidFill>
                <a:latin typeface="+mn-ea"/>
                <a:cs typeface="+mn-ea"/>
              </a:rPr>
              <a:t>“</a:t>
            </a:r>
            <a:r>
              <a:rPr lang="zh-CN" altLang="en-US" sz="1395" dirty="0">
                <a:solidFill>
                  <a:schemeClr val="tx1">
                    <a:lumMod val="85000"/>
                    <a:lumOff val="15000"/>
                  </a:schemeClr>
                </a:solidFill>
                <a:latin typeface="+mn-ea"/>
                <a:cs typeface="+mn-ea"/>
              </a:rPr>
              <a:t>十三个方面成就</a:t>
            </a:r>
            <a:r>
              <a:rPr lang="en-US" altLang="zh-CN" sz="1395" dirty="0">
                <a:solidFill>
                  <a:schemeClr val="tx1">
                    <a:lumMod val="85000"/>
                    <a:lumOff val="15000"/>
                  </a:schemeClr>
                </a:solidFill>
                <a:latin typeface="+mn-ea"/>
                <a:cs typeface="+mn-ea"/>
              </a:rPr>
              <a:t>”</a:t>
            </a:r>
            <a:endParaRPr lang="en-US" altLang="zh-CN" sz="1395" dirty="0">
              <a:solidFill>
                <a:schemeClr val="tx1">
                  <a:lumMod val="85000"/>
                  <a:lumOff val="15000"/>
                </a:schemeClr>
              </a:solidFill>
              <a:latin typeface="+mn-ea"/>
              <a:cs typeface="+mn-ea"/>
            </a:endParaRPr>
          </a:p>
          <a:p>
            <a:pPr algn="ctr">
              <a:lnSpc>
                <a:spcPct val="130000"/>
              </a:lnSpc>
            </a:pPr>
            <a:r>
              <a:rPr lang="en-US" altLang="zh-CN" sz="1395" dirty="0">
                <a:solidFill>
                  <a:schemeClr val="tx1">
                    <a:lumMod val="85000"/>
                    <a:lumOff val="15000"/>
                  </a:schemeClr>
                </a:solidFill>
                <a:latin typeface="+mn-ea"/>
                <a:cs typeface="+mn-ea"/>
              </a:rPr>
              <a:t>“</a:t>
            </a:r>
            <a:r>
              <a:rPr lang="zh-CN" altLang="en-US" sz="1395" dirty="0">
                <a:solidFill>
                  <a:schemeClr val="tx1">
                    <a:lumMod val="85000"/>
                    <a:lumOff val="15000"/>
                  </a:schemeClr>
                </a:solidFill>
                <a:latin typeface="+mn-ea"/>
                <a:cs typeface="+mn-ea"/>
              </a:rPr>
              <a:t>六个必须坚持</a:t>
            </a:r>
            <a:r>
              <a:rPr lang="en-US" altLang="zh-CN" sz="1395" dirty="0">
                <a:solidFill>
                  <a:schemeClr val="tx1">
                    <a:lumMod val="85000"/>
                    <a:lumOff val="15000"/>
                  </a:schemeClr>
                </a:solidFill>
                <a:latin typeface="+mn-ea"/>
                <a:cs typeface="+mn-ea"/>
              </a:rPr>
              <a:t>”</a:t>
            </a:r>
            <a:endParaRPr lang="en-US" altLang="zh-CN" sz="1395" dirty="0">
              <a:solidFill>
                <a:schemeClr val="tx1">
                  <a:lumMod val="85000"/>
                  <a:lumOff val="15000"/>
                </a:schemeClr>
              </a:solidFill>
              <a:latin typeface="+mn-ea"/>
              <a:cs typeface="+mn-ea"/>
            </a:endParaRPr>
          </a:p>
        </p:txBody>
      </p:sp>
      <p:sp>
        <p:nvSpPr>
          <p:cNvPr id="256" name="矩形: 圆角 31"/>
          <p:cNvSpPr/>
          <p:nvPr>
            <p:custDataLst>
              <p:tags r:id="rId9"/>
            </p:custDataLst>
          </p:nvPr>
        </p:nvSpPr>
        <p:spPr>
          <a:xfrm>
            <a:off x="3937635" y="4149090"/>
            <a:ext cx="4133215" cy="383540"/>
          </a:xfrm>
          <a:prstGeom prst="roundRect">
            <a:avLst>
              <a:gd name="adj" fmla="val 50000"/>
            </a:avLst>
          </a:prstGeom>
          <a:noFill/>
          <a:ln>
            <a:noFill/>
          </a:ln>
          <a:effectLst/>
        </p:spPr>
        <p:style>
          <a:lnRef idx="2">
            <a:schemeClr val="accent1">
              <a:lumMod val="75000"/>
            </a:schemeClr>
          </a:lnRef>
          <a:fillRef idx="1">
            <a:schemeClr val="accent1"/>
          </a:fillRef>
          <a:effectRef idx="0">
            <a:srgbClr val="FFFFFF"/>
          </a:effectRef>
          <a:fontRef idx="minor">
            <a:schemeClr val="lt1"/>
          </a:fontRef>
        </p:style>
        <p:txBody>
          <a:bodyPr lIns="0" tIns="0" rIns="0" bIns="0" rtlCol="0" anchor="ctr"/>
          <a:lstStyle/>
          <a:p>
            <a:pPr algn="ctr"/>
            <a:r>
              <a:rPr lang="zh-CN" altLang="en-US" sz="1795" b="1" spc="100" dirty="0">
                <a:solidFill>
                  <a:schemeClr val="accent1"/>
                </a:solidFill>
              </a:rPr>
              <a:t>习近平新时代中国特色社会主义思想的内容体系</a:t>
            </a:r>
            <a:endParaRPr lang="zh-CN" altLang="en-US" sz="1795" b="1" spc="100" dirty="0">
              <a:solidFill>
                <a:schemeClr val="accent1"/>
              </a:solidFill>
            </a:endParaRPr>
          </a:p>
        </p:txBody>
      </p:sp>
      <p:sp>
        <p:nvSpPr>
          <p:cNvPr id="257" name="椭圆 256"/>
          <p:cNvSpPr/>
          <p:nvPr>
            <p:custDataLst>
              <p:tags r:id="rId10"/>
            </p:custDataLst>
          </p:nvPr>
        </p:nvSpPr>
        <p:spPr>
          <a:xfrm>
            <a:off x="5846056" y="3113793"/>
            <a:ext cx="502874" cy="502874"/>
          </a:xfrm>
          <a:prstGeom prst="ellipse">
            <a:avLst/>
          </a:prstGeom>
          <a:gradFill flip="none" rotWithShape="1">
            <a:gsLst>
              <a:gs pos="0">
                <a:schemeClr val="accent1">
                  <a:lumMod val="20000"/>
                  <a:lumOff val="80000"/>
                </a:schemeClr>
              </a:gs>
              <a:gs pos="21000">
                <a:schemeClr val="accent1">
                  <a:lumMod val="60000"/>
                  <a:lumOff val="40000"/>
                </a:schemeClr>
              </a:gs>
              <a:gs pos="80000">
                <a:schemeClr val="accent1">
                  <a:lumMod val="100000"/>
                </a:schemeClr>
              </a:gs>
            </a:gsLst>
            <a:path path="circle">
              <a:fillToRect l="50000" t="-80000" r="50000" b="180000"/>
            </a:path>
            <a:tileRect/>
          </a:gradFill>
          <a:ln w="1191" cap="flat">
            <a:noFill/>
            <a:prstDash val="solid"/>
            <a:miter/>
          </a:ln>
        </p:spPr>
        <p:txBody>
          <a:bodyPr wrap="none" lIns="0" tIns="0" rIns="0" bIns="0" rtlCol="0" anchor="ctr"/>
          <a:lstStyle/>
          <a:p>
            <a:pPr algn="ctr"/>
            <a:r>
              <a:rPr lang="en-US" altLang="zh-CN" sz="1795" b="1" dirty="0">
                <a:solidFill>
                  <a:srgbClr val="FFFFFF"/>
                </a:solidFill>
              </a:rPr>
              <a:t>02</a:t>
            </a:r>
            <a:endParaRPr lang="zh-CN" altLang="en-US" sz="1795" b="1" dirty="0">
              <a:solidFill>
                <a:srgbClr val="FFFFFF"/>
              </a:solidFill>
            </a:endParaRPr>
          </a:p>
        </p:txBody>
      </p:sp>
      <p:sp>
        <p:nvSpPr>
          <p:cNvPr id="258" name="文本框 257"/>
          <p:cNvSpPr txBox="1"/>
          <p:nvPr>
            <p:custDataLst>
              <p:tags r:id="rId11"/>
            </p:custDataLst>
          </p:nvPr>
        </p:nvSpPr>
        <p:spPr>
          <a:xfrm>
            <a:off x="946785" y="1997710"/>
            <a:ext cx="3963670" cy="999490"/>
          </a:xfrm>
          <a:prstGeom prst="rect">
            <a:avLst/>
          </a:prstGeom>
          <a:noFill/>
        </p:spPr>
        <p:txBody>
          <a:bodyPr wrap="square" lIns="0" tIns="0" rIns="0" bIns="0" rtlCol="0">
            <a:noAutofit/>
          </a:bodyPr>
          <a:lstStyle/>
          <a:p>
            <a:pPr algn="l">
              <a:lnSpc>
                <a:spcPct val="130000"/>
              </a:lnSpc>
            </a:pPr>
            <a:r>
              <a:rPr lang="zh-CN" sz="1395" dirty="0">
                <a:solidFill>
                  <a:schemeClr val="tx1">
                    <a:lumMod val="85000"/>
                    <a:lumOff val="15000"/>
                  </a:schemeClr>
                </a:solidFill>
                <a:latin typeface="+mn-ea"/>
                <a:cs typeface="+mn-ea"/>
              </a:rPr>
              <a:t>时代背景：</a:t>
            </a:r>
            <a:r>
              <a:rPr sz="1395" dirty="0">
                <a:solidFill>
                  <a:schemeClr val="tx1">
                    <a:lumMod val="85000"/>
                    <a:lumOff val="15000"/>
                  </a:schemeClr>
                </a:solidFill>
                <a:latin typeface="+mn-ea"/>
                <a:cs typeface="+mn-ea"/>
              </a:rPr>
              <a:t>“两个大局”同步交织、相互激荡</a:t>
            </a:r>
            <a:endParaRPr sz="1395" dirty="0">
              <a:solidFill>
                <a:schemeClr val="tx1">
                  <a:lumMod val="85000"/>
                  <a:lumOff val="15000"/>
                </a:schemeClr>
              </a:solidFill>
              <a:latin typeface="+mn-ea"/>
              <a:cs typeface="+mn-ea"/>
            </a:endParaRPr>
          </a:p>
          <a:p>
            <a:pPr algn="l">
              <a:lnSpc>
                <a:spcPct val="130000"/>
              </a:lnSpc>
            </a:pPr>
            <a:r>
              <a:rPr sz="1395" dirty="0">
                <a:solidFill>
                  <a:schemeClr val="tx1">
                    <a:lumMod val="85000"/>
                    <a:lumOff val="15000"/>
                  </a:schemeClr>
                </a:solidFill>
                <a:latin typeface="+mn-ea"/>
                <a:cs typeface="+mn-ea"/>
              </a:rPr>
              <a:t>历史方位：  中国特色社会主义进入新时代</a:t>
            </a:r>
            <a:endParaRPr sz="1395" dirty="0">
              <a:solidFill>
                <a:schemeClr val="tx1">
                  <a:lumMod val="85000"/>
                  <a:lumOff val="15000"/>
                </a:schemeClr>
              </a:solidFill>
              <a:latin typeface="+mn-ea"/>
              <a:cs typeface="+mn-ea"/>
            </a:endParaRPr>
          </a:p>
          <a:p>
            <a:pPr algn="l">
              <a:lnSpc>
                <a:spcPct val="130000"/>
              </a:lnSpc>
            </a:pPr>
            <a:r>
              <a:rPr sz="1395" dirty="0">
                <a:solidFill>
                  <a:schemeClr val="tx1">
                    <a:lumMod val="85000"/>
                    <a:lumOff val="15000"/>
                  </a:schemeClr>
                </a:solidFill>
                <a:latin typeface="+mn-ea"/>
                <a:cs typeface="+mn-ea"/>
              </a:rPr>
              <a:t>实践基础：  历史性成就、历史性变革</a:t>
            </a:r>
            <a:endParaRPr sz="1395" dirty="0">
              <a:solidFill>
                <a:schemeClr val="tx1">
                  <a:lumMod val="85000"/>
                  <a:lumOff val="15000"/>
                </a:schemeClr>
              </a:solidFill>
              <a:latin typeface="+mn-ea"/>
              <a:cs typeface="+mn-ea"/>
            </a:endParaRPr>
          </a:p>
          <a:p>
            <a:pPr algn="l">
              <a:lnSpc>
                <a:spcPct val="130000"/>
              </a:lnSpc>
            </a:pPr>
            <a:r>
              <a:rPr lang="zh-CN" sz="1395" dirty="0">
                <a:solidFill>
                  <a:schemeClr val="tx1">
                    <a:lumMod val="85000"/>
                    <a:lumOff val="15000"/>
                  </a:schemeClr>
                </a:solidFill>
                <a:latin typeface="+mn-ea"/>
                <a:cs typeface="+mn-ea"/>
              </a:rPr>
              <a:t>必由之路：</a:t>
            </a:r>
            <a:r>
              <a:rPr lang="en-US" altLang="zh-CN" sz="1395" dirty="0">
                <a:solidFill>
                  <a:schemeClr val="tx1">
                    <a:lumMod val="85000"/>
                    <a:lumOff val="15000"/>
                  </a:schemeClr>
                </a:solidFill>
                <a:latin typeface="+mn-ea"/>
                <a:cs typeface="+mn-ea"/>
              </a:rPr>
              <a:t>“</a:t>
            </a:r>
            <a:r>
              <a:rPr lang="zh-CN" altLang="en-US" sz="1395" dirty="0">
                <a:solidFill>
                  <a:schemeClr val="tx1">
                    <a:lumMod val="85000"/>
                    <a:lumOff val="15000"/>
                  </a:schemeClr>
                </a:solidFill>
                <a:latin typeface="+mn-ea"/>
                <a:cs typeface="+mn-ea"/>
              </a:rPr>
              <a:t>两个结合</a:t>
            </a:r>
            <a:r>
              <a:rPr lang="en-US" altLang="zh-CN" sz="1395" dirty="0">
                <a:solidFill>
                  <a:schemeClr val="tx1">
                    <a:lumMod val="85000"/>
                    <a:lumOff val="15000"/>
                  </a:schemeClr>
                </a:solidFill>
                <a:latin typeface="+mn-ea"/>
                <a:cs typeface="+mn-ea"/>
              </a:rPr>
              <a:t>”</a:t>
            </a:r>
            <a:endParaRPr lang="en-US" altLang="zh-CN" sz="1395" dirty="0">
              <a:solidFill>
                <a:schemeClr val="tx1">
                  <a:lumMod val="85000"/>
                  <a:lumOff val="15000"/>
                </a:schemeClr>
              </a:solidFill>
              <a:latin typeface="+mn-ea"/>
              <a:cs typeface="+mn-ea"/>
            </a:endParaRPr>
          </a:p>
        </p:txBody>
      </p:sp>
      <p:sp>
        <p:nvSpPr>
          <p:cNvPr id="259" name="矩形: 圆角 16"/>
          <p:cNvSpPr/>
          <p:nvPr>
            <p:custDataLst>
              <p:tags r:id="rId12"/>
            </p:custDataLst>
          </p:nvPr>
        </p:nvSpPr>
        <p:spPr>
          <a:xfrm>
            <a:off x="757555" y="1412875"/>
            <a:ext cx="4120515" cy="383540"/>
          </a:xfrm>
          <a:prstGeom prst="roundRect">
            <a:avLst>
              <a:gd name="adj" fmla="val 50000"/>
            </a:avLst>
          </a:prstGeom>
          <a:noFill/>
          <a:ln>
            <a:noFill/>
          </a:ln>
          <a:effectLst/>
        </p:spPr>
        <p:style>
          <a:lnRef idx="2">
            <a:schemeClr val="accent1">
              <a:lumMod val="75000"/>
            </a:schemeClr>
          </a:lnRef>
          <a:fillRef idx="1">
            <a:schemeClr val="accent1"/>
          </a:fillRef>
          <a:effectRef idx="0">
            <a:srgbClr val="FFFFFF"/>
          </a:effectRef>
          <a:fontRef idx="minor">
            <a:schemeClr val="lt1"/>
          </a:fontRef>
        </p:style>
        <p:txBody>
          <a:bodyPr lIns="0" tIns="0" rIns="0" bIns="0" rtlCol="0" anchor="ctr"/>
          <a:lstStyle/>
          <a:p>
            <a:pPr algn="ctr"/>
            <a:r>
              <a:rPr lang="zh-CN" altLang="en-US" sz="1795" b="1" spc="100" dirty="0">
                <a:solidFill>
                  <a:schemeClr val="accent1"/>
                </a:solidFill>
              </a:rPr>
              <a:t>习近平新时代中国特色社会主义思想是怎样创立的</a:t>
            </a:r>
            <a:endParaRPr lang="zh-CN" altLang="en-US" sz="1795" b="1" spc="100" dirty="0">
              <a:solidFill>
                <a:schemeClr val="accent1"/>
              </a:solidFill>
            </a:endParaRPr>
          </a:p>
        </p:txBody>
      </p:sp>
      <p:sp>
        <p:nvSpPr>
          <p:cNvPr id="260" name="椭圆 259"/>
          <p:cNvSpPr/>
          <p:nvPr>
            <p:custDataLst>
              <p:tags r:id="rId13"/>
            </p:custDataLst>
          </p:nvPr>
        </p:nvSpPr>
        <p:spPr>
          <a:xfrm>
            <a:off x="2536860" y="3198693"/>
            <a:ext cx="502874" cy="502874"/>
          </a:xfrm>
          <a:prstGeom prst="ellipse">
            <a:avLst/>
          </a:prstGeom>
          <a:gradFill flip="none" rotWithShape="1">
            <a:gsLst>
              <a:gs pos="0">
                <a:schemeClr val="accent1">
                  <a:lumMod val="20000"/>
                  <a:lumOff val="80000"/>
                </a:schemeClr>
              </a:gs>
              <a:gs pos="21000">
                <a:schemeClr val="accent1">
                  <a:lumMod val="60000"/>
                  <a:lumOff val="40000"/>
                </a:schemeClr>
              </a:gs>
              <a:gs pos="80000">
                <a:schemeClr val="accent1">
                  <a:lumMod val="100000"/>
                </a:schemeClr>
              </a:gs>
            </a:gsLst>
            <a:path path="circle">
              <a:fillToRect l="50000" t="-80000" r="50000" b="180000"/>
            </a:path>
            <a:tileRect/>
          </a:gradFill>
          <a:ln w="1191" cap="flat">
            <a:noFill/>
            <a:prstDash val="solid"/>
            <a:miter/>
          </a:ln>
        </p:spPr>
        <p:txBody>
          <a:bodyPr wrap="none" lIns="0" tIns="0" rIns="0" bIns="0" rtlCol="0" anchor="ctr"/>
          <a:lstStyle/>
          <a:p>
            <a:pPr algn="ctr"/>
            <a:r>
              <a:rPr lang="en-US" altLang="zh-CN" sz="1795" b="1" dirty="0">
                <a:solidFill>
                  <a:srgbClr val="FFFFFF"/>
                </a:solidFill>
              </a:rPr>
              <a:t>01</a:t>
            </a:r>
            <a:endParaRPr lang="zh-CN" altLang="en-US" sz="1795" b="1" dirty="0">
              <a:solidFill>
                <a:srgbClr val="FFFFFF"/>
              </a:solidFill>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nvSpPr>
        <p:spPr>
          <a:xfrm>
            <a:off x="1417320" y="621030"/>
            <a:ext cx="6096000" cy="429895"/>
          </a:xfrm>
          <a:prstGeom prst="rect">
            <a:avLst/>
          </a:prstGeom>
          <a:noFill/>
        </p:spPr>
        <p:txBody>
          <a:bodyPr wrap="square" rtlCol="0" anchor="t">
            <a:spAutoFit/>
          </a:bodyPr>
          <a:p>
            <a:pPr algn="l"/>
            <a:r>
              <a:rPr lang="zh-CN" sz="2200" b="1" dirty="0">
                <a:solidFill>
                  <a:schemeClr val="tx1">
                    <a:lumMod val="95000"/>
                    <a:lumOff val="5000"/>
                  </a:schemeClr>
                </a:solidFill>
                <a:latin typeface="微软雅黑" panose="020B0503020204020204" pitchFamily="34" charset="-122"/>
                <a:ea typeface="微软雅黑" panose="020B0503020204020204" pitchFamily="34" charset="-122"/>
                <a:sym typeface="+mn-ea"/>
              </a:rPr>
              <a:t>全面深化改革开放要坚持正确方法论</a:t>
            </a:r>
            <a:endParaRPr lang="zh-CN" altLang="en-US" sz="22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417320" y="1196975"/>
            <a:ext cx="9348470" cy="2306955"/>
          </a:xfrm>
          <a:prstGeom prst="rect">
            <a:avLst/>
          </a:prstGeom>
          <a:noFill/>
        </p:spPr>
        <p:txBody>
          <a:bodyPr wrap="square" rtlCol="0" anchor="t">
            <a:spAutoFit/>
          </a:bodyPr>
          <a:p>
            <a:pPr marL="342900" indent="-342900" algn="just" fontAlgn="auto">
              <a:lnSpc>
                <a:spcPct val="150000"/>
              </a:lnSpc>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sym typeface="+mn-ea"/>
              </a:rPr>
              <a:t>增强全面深化改革的系统性、整体性、协同性</a:t>
            </a:r>
            <a:endParaRPr kumimoji="1" lang="zh-CN" altLang="en-US" sz="1600" dirty="0">
              <a:solidFill>
                <a:srgbClr val="C00000"/>
              </a:solidFill>
              <a:effectLst/>
              <a:latin typeface="楷体" panose="02010609060101010101" pitchFamily="49" charset="-122"/>
              <a:ea typeface="楷体" panose="02010609060101010101" pitchFamily="49" charset="-122"/>
              <a:sym typeface="+mn-ea"/>
            </a:endParaRPr>
          </a:p>
          <a:p>
            <a:pPr marL="342900" indent="-342900" algn="just" fontAlgn="auto">
              <a:lnSpc>
                <a:spcPct val="150000"/>
              </a:lnSpc>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sym typeface="+mn-ea"/>
              </a:rPr>
              <a:t>加强顶层设计和摸着石头过河相结合</a:t>
            </a:r>
            <a:endParaRPr kumimoji="1" lang="zh-CN" altLang="en-US" sz="1600" dirty="0">
              <a:solidFill>
                <a:srgbClr val="C00000"/>
              </a:solidFill>
              <a:effectLst/>
              <a:latin typeface="楷体" panose="02010609060101010101" pitchFamily="49" charset="-122"/>
              <a:ea typeface="楷体" panose="02010609060101010101" pitchFamily="49" charset="-122"/>
              <a:sym typeface="+mn-ea"/>
            </a:endParaRPr>
          </a:p>
          <a:p>
            <a:pPr marL="342900" indent="-342900" algn="just" fontAlgn="auto">
              <a:lnSpc>
                <a:spcPct val="150000"/>
              </a:lnSpc>
              <a:buFont typeface="Wingdings" panose="05000000000000000000" charset="0"/>
              <a:buChar char="l"/>
            </a:pPr>
            <a:r>
              <a:rPr kumimoji="1" lang="en-US" altLang="zh-CN" sz="1600" dirty="0">
                <a:solidFill>
                  <a:srgbClr val="C00000"/>
                </a:solidFill>
                <a:effectLst/>
                <a:latin typeface="楷体" panose="02010609060101010101" pitchFamily="49" charset="-122"/>
                <a:ea typeface="楷体" panose="02010609060101010101" pitchFamily="49" charset="-122"/>
                <a:sym typeface="+mn-ea"/>
              </a:rPr>
              <a:t>统筹改革发展稳定</a:t>
            </a:r>
            <a:r>
              <a:rPr kumimoji="1" lang="zh-CN" altLang="en-US" sz="1600" dirty="0">
                <a:solidFill>
                  <a:srgbClr val="C00000"/>
                </a:solidFill>
                <a:effectLst/>
                <a:latin typeface="楷体" panose="02010609060101010101" pitchFamily="49" charset="-122"/>
                <a:ea typeface="楷体" panose="02010609060101010101" pitchFamily="49" charset="-122"/>
                <a:sym typeface="+mn-ea"/>
              </a:rPr>
              <a:t>：是经济社会发展的强大动力，发展是是解决一切经济社会问题的关键，稳定是改革发展的前提</a:t>
            </a:r>
            <a:endParaRPr kumimoji="1" lang="zh-CN" altLang="en-US" sz="1600" dirty="0">
              <a:solidFill>
                <a:srgbClr val="C00000"/>
              </a:solidFill>
              <a:effectLst/>
              <a:latin typeface="楷体" panose="02010609060101010101" pitchFamily="49" charset="-122"/>
              <a:ea typeface="楷体" panose="02010609060101010101" pitchFamily="49" charset="-122"/>
              <a:sym typeface="+mn-ea"/>
            </a:endParaRPr>
          </a:p>
          <a:p>
            <a:pPr marL="342900" indent="-342900" algn="just" fontAlgn="auto">
              <a:lnSpc>
                <a:spcPct val="150000"/>
              </a:lnSpc>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sym typeface="+mn-ea"/>
              </a:rPr>
              <a:t>胆子要大，步子要稳</a:t>
            </a:r>
            <a:endParaRPr kumimoji="1" lang="zh-CN" altLang="en-US" sz="1600" dirty="0">
              <a:solidFill>
                <a:srgbClr val="C00000"/>
              </a:solidFill>
              <a:effectLst/>
              <a:latin typeface="楷体" panose="02010609060101010101" pitchFamily="49" charset="-122"/>
              <a:ea typeface="楷体" panose="02010609060101010101" pitchFamily="49" charset="-122"/>
              <a:sym typeface="+mn-ea"/>
            </a:endParaRPr>
          </a:p>
          <a:p>
            <a:pPr marL="342900" indent="-342900" algn="just" fontAlgn="auto">
              <a:lnSpc>
                <a:spcPct val="150000"/>
              </a:lnSpc>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sym typeface="+mn-ea"/>
              </a:rPr>
              <a:t>坚持重大改革于法有据</a:t>
            </a:r>
            <a:endParaRPr kumimoji="1" lang="zh-CN" altLang="en-US" sz="1600" dirty="0">
              <a:solidFill>
                <a:srgbClr val="C00000"/>
              </a:solidFill>
              <a:effectLst/>
              <a:latin typeface="楷体" panose="02010609060101010101" pitchFamily="49" charset="-122"/>
              <a:ea typeface="楷体" panose="02010609060101010101" pitchFamily="49" charset="-122"/>
              <a:sym typeface="+mn-ea"/>
            </a:endParaRPr>
          </a:p>
        </p:txBody>
      </p:sp>
      <p:sp>
        <p:nvSpPr>
          <p:cNvPr id="5" name="文本框 4"/>
          <p:cNvSpPr txBox="1"/>
          <p:nvPr/>
        </p:nvSpPr>
        <p:spPr>
          <a:xfrm>
            <a:off x="1561465" y="3575685"/>
            <a:ext cx="6096000" cy="429895"/>
          </a:xfrm>
          <a:prstGeom prst="rect">
            <a:avLst/>
          </a:prstGeom>
          <a:noFill/>
        </p:spPr>
        <p:txBody>
          <a:bodyPr wrap="square" rtlCol="0" anchor="t">
            <a:spAutoFit/>
          </a:bodyPr>
          <a:p>
            <a:pPr algn="l"/>
            <a:r>
              <a:rPr lang="zh-CN" sz="2200" b="1" dirty="0">
                <a:solidFill>
                  <a:schemeClr val="tx1">
                    <a:lumMod val="95000"/>
                    <a:lumOff val="5000"/>
                  </a:schemeClr>
                </a:solidFill>
                <a:latin typeface="微软雅黑" panose="020B0503020204020204" pitchFamily="34" charset="-122"/>
                <a:ea typeface="微软雅黑" panose="020B0503020204020204" pitchFamily="34" charset="-122"/>
                <a:sym typeface="+mn-ea"/>
              </a:rPr>
              <a:t>改革开放永无止境</a:t>
            </a:r>
            <a:endParaRPr lang="zh-CN" altLang="en-US" sz="2200" b="1"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1561465" y="4005580"/>
            <a:ext cx="6096000" cy="1476375"/>
          </a:xfrm>
          <a:prstGeom prst="rect">
            <a:avLst/>
          </a:prstGeom>
          <a:noFill/>
        </p:spPr>
        <p:txBody>
          <a:bodyPr wrap="square" rtlCol="0" anchor="t">
            <a:spAutoFit/>
          </a:bodyPr>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改革开放永无止境是社会基本矛盾运动规律的深刻反映</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是总结世界社会主义实践经验得出的重要结论</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是推进党和人民事业发展的必然要求</a:t>
            </a:r>
            <a:endParaRPr kumimoji="1" lang="zh-CN" altLang="en-US" sz="1600" dirty="0">
              <a:solidFill>
                <a:srgbClr val="C00000"/>
              </a:solidFill>
              <a:effectLst/>
              <a:latin typeface="楷体" panose="02010609060101010101" pitchFamily="49" charset="-122"/>
              <a:ea typeface="楷体" panose="02010609060101010101" pitchFamily="49" charset="-122"/>
            </a:endParaRPr>
          </a:p>
          <a:p>
            <a:endParaRPr lang="zh-CN" altLang="en-US"/>
          </a:p>
        </p:txBody>
      </p:sp>
      <p:sp>
        <p:nvSpPr>
          <p:cNvPr id="19" name="矩形 18"/>
          <p:cNvSpPr/>
          <p:nvPr>
            <p:custDataLst>
              <p:tags r:id="rId2"/>
            </p:custDataLst>
          </p:nvPr>
        </p:nvSpPr>
        <p:spPr>
          <a:xfrm>
            <a:off x="625475" y="405130"/>
            <a:ext cx="10649585" cy="504317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专题七：推动高质量发展</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876300" y="1412875"/>
            <a:ext cx="10024110" cy="389509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273230" y="1773095"/>
            <a:ext cx="8445270" cy="3024187"/>
          </a:xfrm>
          <a:custGeom>
            <a:avLst/>
            <a:gdLst/>
            <a:ahLst/>
            <a:cxnLst/>
            <a:rect l="l" t="t" r="r" b="b"/>
            <a:pathLst>
              <a:path w="8445270" h="3024187">
                <a:moveTo>
                  <a:pt x="3111271" y="2959893"/>
                </a:moveTo>
                <a:cubicBezTo>
                  <a:pt x="3098571" y="2959893"/>
                  <a:pt x="3091824" y="2964259"/>
                  <a:pt x="3091030" y="2972990"/>
                </a:cubicBezTo>
                <a:cubicBezTo>
                  <a:pt x="3091030" y="2977753"/>
                  <a:pt x="3093014" y="2980531"/>
                  <a:pt x="3096983" y="2981325"/>
                </a:cubicBezTo>
                <a:cubicBezTo>
                  <a:pt x="3099365" y="2983706"/>
                  <a:pt x="3100555" y="2985690"/>
                  <a:pt x="3100555" y="2987278"/>
                </a:cubicBezTo>
                <a:cubicBezTo>
                  <a:pt x="3102936" y="2988072"/>
                  <a:pt x="3104921" y="2988468"/>
                  <a:pt x="3106508" y="2988468"/>
                </a:cubicBezTo>
                <a:cubicBezTo>
                  <a:pt x="3120796" y="2988468"/>
                  <a:pt x="3127940" y="2983706"/>
                  <a:pt x="3127940" y="2974181"/>
                </a:cubicBezTo>
                <a:cubicBezTo>
                  <a:pt x="3127146" y="2965450"/>
                  <a:pt x="3121589" y="2960687"/>
                  <a:pt x="3111271" y="2959893"/>
                </a:cubicBezTo>
                <a:close/>
                <a:moveTo>
                  <a:pt x="3111271" y="2942034"/>
                </a:moveTo>
                <a:cubicBezTo>
                  <a:pt x="3138258" y="2943622"/>
                  <a:pt x="3152546" y="2954337"/>
                  <a:pt x="3154133" y="2974181"/>
                </a:cubicBezTo>
                <a:cubicBezTo>
                  <a:pt x="3152546" y="2992437"/>
                  <a:pt x="3141036" y="3002756"/>
                  <a:pt x="3119605" y="3005137"/>
                </a:cubicBezTo>
                <a:cubicBezTo>
                  <a:pt x="3110080" y="3005137"/>
                  <a:pt x="3100555" y="3002756"/>
                  <a:pt x="3091030" y="2997993"/>
                </a:cubicBezTo>
                <a:cubicBezTo>
                  <a:pt x="3089442" y="2999581"/>
                  <a:pt x="3087061" y="3000375"/>
                  <a:pt x="3083886" y="3000375"/>
                </a:cubicBezTo>
                <a:cubicBezTo>
                  <a:pt x="3071980" y="3000375"/>
                  <a:pt x="3066027" y="2993231"/>
                  <a:pt x="3066027" y="2978943"/>
                </a:cubicBezTo>
                <a:cubicBezTo>
                  <a:pt x="3068408" y="2956719"/>
                  <a:pt x="3083489" y="2944415"/>
                  <a:pt x="3111271" y="2942034"/>
                </a:cubicBezTo>
                <a:close/>
                <a:moveTo>
                  <a:pt x="2620733" y="2942034"/>
                </a:moveTo>
                <a:cubicBezTo>
                  <a:pt x="2616765" y="2942034"/>
                  <a:pt x="2610414" y="2942431"/>
                  <a:pt x="2601683" y="2943225"/>
                </a:cubicBezTo>
                <a:cubicBezTo>
                  <a:pt x="2595333" y="2944812"/>
                  <a:pt x="2590571" y="2945606"/>
                  <a:pt x="2587396" y="2945606"/>
                </a:cubicBezTo>
                <a:cubicBezTo>
                  <a:pt x="2588190" y="2955131"/>
                  <a:pt x="2588586" y="2963862"/>
                  <a:pt x="2588586" y="2971800"/>
                </a:cubicBezTo>
                <a:cubicBezTo>
                  <a:pt x="2592555" y="2971006"/>
                  <a:pt x="2598111" y="2970212"/>
                  <a:pt x="2605255" y="2969418"/>
                </a:cubicBezTo>
                <a:cubicBezTo>
                  <a:pt x="2613193" y="2968625"/>
                  <a:pt x="2618749" y="2968228"/>
                  <a:pt x="2621924" y="2968228"/>
                </a:cubicBezTo>
                <a:cubicBezTo>
                  <a:pt x="2621924" y="2967434"/>
                  <a:pt x="2621924" y="2966244"/>
                  <a:pt x="2621924" y="2964656"/>
                </a:cubicBezTo>
                <a:cubicBezTo>
                  <a:pt x="2623511" y="2959100"/>
                  <a:pt x="2624305" y="2952750"/>
                  <a:pt x="2624305" y="2945606"/>
                </a:cubicBezTo>
                <a:cubicBezTo>
                  <a:pt x="2624305" y="2943225"/>
                  <a:pt x="2623115" y="2942034"/>
                  <a:pt x="2620733" y="2942034"/>
                </a:cubicBezTo>
                <a:close/>
                <a:moveTo>
                  <a:pt x="225196" y="2918222"/>
                </a:moveTo>
                <a:cubicBezTo>
                  <a:pt x="225196" y="2918222"/>
                  <a:pt x="224800" y="2918619"/>
                  <a:pt x="224006" y="2919412"/>
                </a:cubicBezTo>
                <a:cubicBezTo>
                  <a:pt x="216862" y="2920206"/>
                  <a:pt x="207337" y="2921397"/>
                  <a:pt x="195430" y="2922984"/>
                </a:cubicBezTo>
                <a:cubicBezTo>
                  <a:pt x="190668" y="2923778"/>
                  <a:pt x="185112" y="2923778"/>
                  <a:pt x="178762" y="2922984"/>
                </a:cubicBezTo>
                <a:cubicBezTo>
                  <a:pt x="178762" y="2934097"/>
                  <a:pt x="178762" y="2943225"/>
                  <a:pt x="178762" y="2950368"/>
                </a:cubicBezTo>
                <a:cubicBezTo>
                  <a:pt x="189080" y="2948781"/>
                  <a:pt x="197415" y="2946797"/>
                  <a:pt x="203765" y="2944415"/>
                </a:cubicBezTo>
                <a:cubicBezTo>
                  <a:pt x="209321" y="2941240"/>
                  <a:pt x="214480" y="2941637"/>
                  <a:pt x="219243" y="2945606"/>
                </a:cubicBezTo>
                <a:cubicBezTo>
                  <a:pt x="220037" y="2945606"/>
                  <a:pt x="221227" y="2946003"/>
                  <a:pt x="222815" y="2946797"/>
                </a:cubicBezTo>
                <a:cubicBezTo>
                  <a:pt x="223609" y="2947590"/>
                  <a:pt x="224402" y="2948384"/>
                  <a:pt x="225196" y="2949178"/>
                </a:cubicBezTo>
                <a:cubicBezTo>
                  <a:pt x="225196" y="2940447"/>
                  <a:pt x="225196" y="2930128"/>
                  <a:pt x="225196" y="2918222"/>
                </a:cubicBezTo>
                <a:close/>
                <a:moveTo>
                  <a:pt x="2870765" y="2912268"/>
                </a:moveTo>
                <a:cubicBezTo>
                  <a:pt x="2868383" y="2912268"/>
                  <a:pt x="2864018" y="2913062"/>
                  <a:pt x="2857668" y="2914650"/>
                </a:cubicBezTo>
                <a:cubicBezTo>
                  <a:pt x="2852111" y="2915443"/>
                  <a:pt x="2847746" y="2916237"/>
                  <a:pt x="2844571" y="2917031"/>
                </a:cubicBezTo>
                <a:cubicBezTo>
                  <a:pt x="2844571" y="2920206"/>
                  <a:pt x="2845365" y="2926159"/>
                  <a:pt x="2846952" y="2934890"/>
                </a:cubicBezTo>
                <a:cubicBezTo>
                  <a:pt x="2845365" y="2928540"/>
                  <a:pt x="2845365" y="2929731"/>
                  <a:pt x="2846952" y="2938462"/>
                </a:cubicBezTo>
                <a:cubicBezTo>
                  <a:pt x="2848539" y="2938462"/>
                  <a:pt x="2850524" y="2938065"/>
                  <a:pt x="2852905" y="2937272"/>
                </a:cubicBezTo>
                <a:cubicBezTo>
                  <a:pt x="2860049" y="2936478"/>
                  <a:pt x="2864811" y="2935684"/>
                  <a:pt x="2867193" y="2934890"/>
                </a:cubicBezTo>
                <a:cubicBezTo>
                  <a:pt x="2867987" y="2934890"/>
                  <a:pt x="2869177" y="2934493"/>
                  <a:pt x="2870765" y="2933700"/>
                </a:cubicBezTo>
                <a:cubicBezTo>
                  <a:pt x="2872352" y="2933700"/>
                  <a:pt x="2873543" y="2933700"/>
                  <a:pt x="2874336" y="2933700"/>
                </a:cubicBezTo>
                <a:cubicBezTo>
                  <a:pt x="2875130" y="2928144"/>
                  <a:pt x="2875527" y="2922587"/>
                  <a:pt x="2875527" y="2917031"/>
                </a:cubicBezTo>
                <a:cubicBezTo>
                  <a:pt x="2875527" y="2912268"/>
                  <a:pt x="2873940" y="2910681"/>
                  <a:pt x="2870765" y="2912268"/>
                </a:cubicBezTo>
                <a:close/>
                <a:moveTo>
                  <a:pt x="1312237" y="2903934"/>
                </a:moveTo>
                <a:cubicBezTo>
                  <a:pt x="1304299" y="2906315"/>
                  <a:pt x="1294378" y="2907903"/>
                  <a:pt x="1282471" y="2908697"/>
                </a:cubicBezTo>
                <a:cubicBezTo>
                  <a:pt x="1281678" y="2908697"/>
                  <a:pt x="1280487" y="2908697"/>
                  <a:pt x="1278899" y="2908697"/>
                </a:cubicBezTo>
                <a:cubicBezTo>
                  <a:pt x="1278899" y="2911078"/>
                  <a:pt x="1278899" y="2914650"/>
                  <a:pt x="1278899" y="2919412"/>
                </a:cubicBezTo>
                <a:cubicBezTo>
                  <a:pt x="1279693" y="2926556"/>
                  <a:pt x="1280090" y="2932112"/>
                  <a:pt x="1280090" y="2936081"/>
                </a:cubicBezTo>
                <a:cubicBezTo>
                  <a:pt x="1284852" y="2935287"/>
                  <a:pt x="1288821" y="2933700"/>
                  <a:pt x="1291996" y="2931318"/>
                </a:cubicBezTo>
                <a:cubicBezTo>
                  <a:pt x="1298346" y="2928937"/>
                  <a:pt x="1305093" y="2928937"/>
                  <a:pt x="1312237" y="2931318"/>
                </a:cubicBezTo>
                <a:cubicBezTo>
                  <a:pt x="1312237" y="2923381"/>
                  <a:pt x="1312237" y="2914253"/>
                  <a:pt x="1312237" y="2903934"/>
                </a:cubicBezTo>
                <a:close/>
                <a:moveTo>
                  <a:pt x="2324268" y="2894409"/>
                </a:moveTo>
                <a:cubicBezTo>
                  <a:pt x="2313949" y="2895203"/>
                  <a:pt x="2300852" y="2896393"/>
                  <a:pt x="2284978" y="2897981"/>
                </a:cubicBezTo>
                <a:cubicBezTo>
                  <a:pt x="2280215" y="2898775"/>
                  <a:pt x="2275453" y="2899172"/>
                  <a:pt x="2270690" y="2899172"/>
                </a:cubicBezTo>
                <a:cubicBezTo>
                  <a:pt x="2280215" y="2907903"/>
                  <a:pt x="2290137" y="2915840"/>
                  <a:pt x="2300456" y="2922984"/>
                </a:cubicBezTo>
                <a:cubicBezTo>
                  <a:pt x="2303631" y="2919809"/>
                  <a:pt x="2307202" y="2915840"/>
                  <a:pt x="2311171" y="2911078"/>
                </a:cubicBezTo>
                <a:cubicBezTo>
                  <a:pt x="2314346" y="2907903"/>
                  <a:pt x="2316330" y="2905918"/>
                  <a:pt x="2317124" y="2905125"/>
                </a:cubicBezTo>
                <a:cubicBezTo>
                  <a:pt x="2317918" y="2904331"/>
                  <a:pt x="2318711" y="2903140"/>
                  <a:pt x="2319505" y="2901553"/>
                </a:cubicBezTo>
                <a:cubicBezTo>
                  <a:pt x="2321886" y="2898378"/>
                  <a:pt x="2323474" y="2895997"/>
                  <a:pt x="2324268" y="2894409"/>
                </a:cubicBezTo>
                <a:close/>
                <a:moveTo>
                  <a:pt x="1939696" y="2894409"/>
                </a:moveTo>
                <a:cubicBezTo>
                  <a:pt x="1937315" y="2899172"/>
                  <a:pt x="1934934" y="2903537"/>
                  <a:pt x="1932553" y="2907506"/>
                </a:cubicBezTo>
                <a:cubicBezTo>
                  <a:pt x="1943665" y="2908300"/>
                  <a:pt x="1951602" y="2911475"/>
                  <a:pt x="1956365" y="2917031"/>
                </a:cubicBezTo>
                <a:cubicBezTo>
                  <a:pt x="1957952" y="2917825"/>
                  <a:pt x="1959540" y="2919015"/>
                  <a:pt x="1961128" y="2920603"/>
                </a:cubicBezTo>
                <a:cubicBezTo>
                  <a:pt x="1963508" y="2922984"/>
                  <a:pt x="1965096" y="2924572"/>
                  <a:pt x="1965890" y="2925365"/>
                </a:cubicBezTo>
                <a:cubicBezTo>
                  <a:pt x="1970652" y="2918222"/>
                  <a:pt x="1973827" y="2910284"/>
                  <a:pt x="1975415" y="2901553"/>
                </a:cubicBezTo>
                <a:cubicBezTo>
                  <a:pt x="1976209" y="2899172"/>
                  <a:pt x="1976209" y="2897584"/>
                  <a:pt x="1975415" y="2896790"/>
                </a:cubicBezTo>
                <a:cubicBezTo>
                  <a:pt x="1975415" y="2896790"/>
                  <a:pt x="1974621" y="2897187"/>
                  <a:pt x="1973034" y="2897981"/>
                </a:cubicBezTo>
                <a:cubicBezTo>
                  <a:pt x="1972240" y="2897981"/>
                  <a:pt x="1970652" y="2898378"/>
                  <a:pt x="1968271" y="2899172"/>
                </a:cubicBezTo>
                <a:cubicBezTo>
                  <a:pt x="1966684" y="2899965"/>
                  <a:pt x="1965096" y="2900759"/>
                  <a:pt x="1963508" y="2901553"/>
                </a:cubicBezTo>
                <a:cubicBezTo>
                  <a:pt x="1958746" y="2903934"/>
                  <a:pt x="1953983" y="2903537"/>
                  <a:pt x="1949221" y="2900362"/>
                </a:cubicBezTo>
                <a:cubicBezTo>
                  <a:pt x="1946840" y="2898775"/>
                  <a:pt x="1943665" y="2896790"/>
                  <a:pt x="1939696" y="2894409"/>
                </a:cubicBezTo>
                <a:close/>
                <a:moveTo>
                  <a:pt x="991958" y="2881312"/>
                </a:moveTo>
                <a:cubicBezTo>
                  <a:pt x="986402" y="2886868"/>
                  <a:pt x="983228" y="2890440"/>
                  <a:pt x="982433" y="2892028"/>
                </a:cubicBezTo>
                <a:cubicBezTo>
                  <a:pt x="977671" y="2896790"/>
                  <a:pt x="978862" y="2902743"/>
                  <a:pt x="986006" y="2909887"/>
                </a:cubicBezTo>
                <a:cubicBezTo>
                  <a:pt x="990768" y="2916237"/>
                  <a:pt x="989975" y="2924175"/>
                  <a:pt x="983624" y="2933700"/>
                </a:cubicBezTo>
                <a:cubicBezTo>
                  <a:pt x="981243" y="2936081"/>
                  <a:pt x="978465" y="2938859"/>
                  <a:pt x="975290" y="2942034"/>
                </a:cubicBezTo>
                <a:cubicBezTo>
                  <a:pt x="977671" y="2942034"/>
                  <a:pt x="982831" y="2943225"/>
                  <a:pt x="990768" y="2945606"/>
                </a:cubicBezTo>
                <a:cubicBezTo>
                  <a:pt x="996325" y="2947194"/>
                  <a:pt x="999896" y="2947987"/>
                  <a:pt x="1001484" y="2947987"/>
                </a:cubicBezTo>
                <a:cubicBezTo>
                  <a:pt x="1016565" y="2933700"/>
                  <a:pt x="1026090" y="2914253"/>
                  <a:pt x="1030058" y="2889647"/>
                </a:cubicBezTo>
                <a:cubicBezTo>
                  <a:pt x="1023709" y="2890440"/>
                  <a:pt x="1018152" y="2891631"/>
                  <a:pt x="1013390" y="2893218"/>
                </a:cubicBezTo>
                <a:cubicBezTo>
                  <a:pt x="1009421" y="2894012"/>
                  <a:pt x="1005849" y="2893615"/>
                  <a:pt x="1002674" y="2892028"/>
                </a:cubicBezTo>
                <a:cubicBezTo>
                  <a:pt x="1001881" y="2891234"/>
                  <a:pt x="1000690" y="2890044"/>
                  <a:pt x="999103" y="2888456"/>
                </a:cubicBezTo>
                <a:cubicBezTo>
                  <a:pt x="995134" y="2885281"/>
                  <a:pt x="992752" y="2882900"/>
                  <a:pt x="991958" y="2881312"/>
                </a:cubicBezTo>
                <a:close/>
                <a:moveTo>
                  <a:pt x="224006" y="2872978"/>
                </a:moveTo>
                <a:cubicBezTo>
                  <a:pt x="208130" y="2875359"/>
                  <a:pt x="195034" y="2876550"/>
                  <a:pt x="184715" y="2876550"/>
                </a:cubicBezTo>
                <a:cubicBezTo>
                  <a:pt x="183127" y="2876550"/>
                  <a:pt x="181540" y="2876550"/>
                  <a:pt x="179952" y="2876550"/>
                </a:cubicBezTo>
                <a:cubicBezTo>
                  <a:pt x="179952" y="2884487"/>
                  <a:pt x="179952" y="2892822"/>
                  <a:pt x="179952" y="2901553"/>
                </a:cubicBezTo>
                <a:cubicBezTo>
                  <a:pt x="184715" y="2899965"/>
                  <a:pt x="189477" y="2897981"/>
                  <a:pt x="194240" y="2895600"/>
                </a:cubicBezTo>
                <a:cubicBezTo>
                  <a:pt x="201384" y="2893218"/>
                  <a:pt x="208924" y="2893615"/>
                  <a:pt x="216862" y="2896790"/>
                </a:cubicBezTo>
                <a:cubicBezTo>
                  <a:pt x="217655" y="2897584"/>
                  <a:pt x="219640" y="2899569"/>
                  <a:pt x="222815" y="2902743"/>
                </a:cubicBezTo>
                <a:cubicBezTo>
                  <a:pt x="223609" y="2903537"/>
                  <a:pt x="224402" y="2904331"/>
                  <a:pt x="225196" y="2905125"/>
                </a:cubicBezTo>
                <a:cubicBezTo>
                  <a:pt x="225990" y="2894012"/>
                  <a:pt x="226387" y="2883297"/>
                  <a:pt x="226387" y="2872978"/>
                </a:cubicBezTo>
                <a:cubicBezTo>
                  <a:pt x="225593" y="2872978"/>
                  <a:pt x="224800" y="2872978"/>
                  <a:pt x="224006" y="2872978"/>
                </a:cubicBezTo>
                <a:close/>
                <a:moveTo>
                  <a:pt x="460940" y="2869406"/>
                </a:moveTo>
                <a:cubicBezTo>
                  <a:pt x="460146" y="2869406"/>
                  <a:pt x="458161" y="2869803"/>
                  <a:pt x="454987" y="2870597"/>
                </a:cubicBezTo>
                <a:cubicBezTo>
                  <a:pt x="451018" y="2872184"/>
                  <a:pt x="448240" y="2872978"/>
                  <a:pt x="446652" y="2872978"/>
                </a:cubicBezTo>
                <a:cubicBezTo>
                  <a:pt x="441890" y="2873772"/>
                  <a:pt x="436731" y="2873375"/>
                  <a:pt x="431175" y="2871787"/>
                </a:cubicBezTo>
                <a:cubicBezTo>
                  <a:pt x="428793" y="2874962"/>
                  <a:pt x="425618" y="2880122"/>
                  <a:pt x="421649" y="2887265"/>
                </a:cubicBezTo>
                <a:cubicBezTo>
                  <a:pt x="419268" y="2891234"/>
                  <a:pt x="417284" y="2894409"/>
                  <a:pt x="415696" y="2896790"/>
                </a:cubicBezTo>
                <a:cubicBezTo>
                  <a:pt x="418871" y="2896790"/>
                  <a:pt x="424030" y="2895997"/>
                  <a:pt x="431175" y="2894409"/>
                </a:cubicBezTo>
                <a:cubicBezTo>
                  <a:pt x="442287" y="2893615"/>
                  <a:pt x="450224" y="2892822"/>
                  <a:pt x="454987" y="2892028"/>
                </a:cubicBezTo>
                <a:cubicBezTo>
                  <a:pt x="455780" y="2888853"/>
                  <a:pt x="456971" y="2885281"/>
                  <a:pt x="458559" y="2881312"/>
                </a:cubicBezTo>
                <a:cubicBezTo>
                  <a:pt x="459353" y="2875756"/>
                  <a:pt x="460146" y="2871787"/>
                  <a:pt x="460940" y="2869406"/>
                </a:cubicBezTo>
                <a:close/>
                <a:moveTo>
                  <a:pt x="2217112" y="2864643"/>
                </a:moveTo>
                <a:cubicBezTo>
                  <a:pt x="2216318" y="2867025"/>
                  <a:pt x="2215524" y="2870597"/>
                  <a:pt x="2214731" y="2875359"/>
                </a:cubicBezTo>
                <a:cubicBezTo>
                  <a:pt x="2213143" y="2880915"/>
                  <a:pt x="2211953" y="2884884"/>
                  <a:pt x="2211159" y="2887265"/>
                </a:cubicBezTo>
                <a:cubicBezTo>
                  <a:pt x="2214334" y="2887265"/>
                  <a:pt x="2219493" y="2886472"/>
                  <a:pt x="2226637" y="2884884"/>
                </a:cubicBezTo>
                <a:cubicBezTo>
                  <a:pt x="2221874" y="2886472"/>
                  <a:pt x="2223065" y="2886472"/>
                  <a:pt x="2230209" y="2884884"/>
                </a:cubicBezTo>
                <a:cubicBezTo>
                  <a:pt x="2232590" y="2884884"/>
                  <a:pt x="2234971" y="2884487"/>
                  <a:pt x="2237352" y="2883693"/>
                </a:cubicBezTo>
                <a:cubicBezTo>
                  <a:pt x="2237352" y="2878931"/>
                  <a:pt x="2236956" y="2874168"/>
                  <a:pt x="2236162" y="2869406"/>
                </a:cubicBezTo>
                <a:cubicBezTo>
                  <a:pt x="2230606" y="2870994"/>
                  <a:pt x="2224256" y="2869406"/>
                  <a:pt x="2217112" y="2864643"/>
                </a:cubicBezTo>
                <a:close/>
                <a:moveTo>
                  <a:pt x="2276643" y="2861072"/>
                </a:moveTo>
                <a:cubicBezTo>
                  <a:pt x="2275055" y="2861865"/>
                  <a:pt x="2270293" y="2863056"/>
                  <a:pt x="2262355" y="2864643"/>
                </a:cubicBezTo>
                <a:cubicBezTo>
                  <a:pt x="2262355" y="2869406"/>
                  <a:pt x="2262355" y="2874565"/>
                  <a:pt x="2262355" y="2880122"/>
                </a:cubicBezTo>
                <a:cubicBezTo>
                  <a:pt x="2264737" y="2879328"/>
                  <a:pt x="2267912" y="2878931"/>
                  <a:pt x="2271880" y="2878931"/>
                </a:cubicBezTo>
                <a:cubicBezTo>
                  <a:pt x="2275849" y="2878137"/>
                  <a:pt x="2278628" y="2877740"/>
                  <a:pt x="2280215" y="2877740"/>
                </a:cubicBezTo>
                <a:cubicBezTo>
                  <a:pt x="2280215" y="2871390"/>
                  <a:pt x="2280215" y="2865834"/>
                  <a:pt x="2280215" y="2861072"/>
                </a:cubicBezTo>
                <a:cubicBezTo>
                  <a:pt x="2279421" y="2861072"/>
                  <a:pt x="2278230" y="2861072"/>
                  <a:pt x="2276643" y="2861072"/>
                </a:cubicBezTo>
                <a:close/>
                <a:moveTo>
                  <a:pt x="1305093" y="2856309"/>
                </a:moveTo>
                <a:cubicBezTo>
                  <a:pt x="1295568" y="2857103"/>
                  <a:pt x="1286043" y="2858293"/>
                  <a:pt x="1276518" y="2859881"/>
                </a:cubicBezTo>
                <a:cubicBezTo>
                  <a:pt x="1276518" y="2861469"/>
                  <a:pt x="1276915" y="2863850"/>
                  <a:pt x="1277709" y="2867025"/>
                </a:cubicBezTo>
                <a:cubicBezTo>
                  <a:pt x="1277709" y="2870200"/>
                  <a:pt x="1277709" y="2872581"/>
                  <a:pt x="1277709" y="2874168"/>
                </a:cubicBezTo>
                <a:cubicBezTo>
                  <a:pt x="1277709" y="2878931"/>
                  <a:pt x="1277709" y="2883297"/>
                  <a:pt x="1277709" y="2887265"/>
                </a:cubicBezTo>
                <a:cubicBezTo>
                  <a:pt x="1282471" y="2886472"/>
                  <a:pt x="1286043" y="2884884"/>
                  <a:pt x="1288424" y="2882503"/>
                </a:cubicBezTo>
                <a:cubicBezTo>
                  <a:pt x="1292393" y="2880122"/>
                  <a:pt x="1298346" y="2880519"/>
                  <a:pt x="1306284" y="2883693"/>
                </a:cubicBezTo>
                <a:cubicBezTo>
                  <a:pt x="1307872" y="2883693"/>
                  <a:pt x="1309459" y="2884487"/>
                  <a:pt x="1311046" y="2886075"/>
                </a:cubicBezTo>
                <a:cubicBezTo>
                  <a:pt x="1311046" y="2876550"/>
                  <a:pt x="1310649" y="2868612"/>
                  <a:pt x="1309855" y="2862262"/>
                </a:cubicBezTo>
                <a:cubicBezTo>
                  <a:pt x="1309855" y="2858293"/>
                  <a:pt x="1308268" y="2856309"/>
                  <a:pt x="1305093" y="2856309"/>
                </a:cubicBezTo>
                <a:close/>
                <a:moveTo>
                  <a:pt x="1076493" y="2844403"/>
                </a:moveTo>
                <a:cubicBezTo>
                  <a:pt x="1074905" y="2844403"/>
                  <a:pt x="1072524" y="2844800"/>
                  <a:pt x="1069349" y="2845593"/>
                </a:cubicBezTo>
                <a:cubicBezTo>
                  <a:pt x="1066175" y="2845593"/>
                  <a:pt x="1063793" y="2845990"/>
                  <a:pt x="1062206" y="2846784"/>
                </a:cubicBezTo>
                <a:cubicBezTo>
                  <a:pt x="1062206" y="2852340"/>
                  <a:pt x="1061809" y="2857897"/>
                  <a:pt x="1061015" y="2863453"/>
                </a:cubicBezTo>
                <a:cubicBezTo>
                  <a:pt x="1068158" y="2863453"/>
                  <a:pt x="1074509" y="2863056"/>
                  <a:pt x="1080065" y="2862262"/>
                </a:cubicBezTo>
                <a:lnTo>
                  <a:pt x="1080065" y="2844403"/>
                </a:lnTo>
                <a:cubicBezTo>
                  <a:pt x="1079271" y="2844403"/>
                  <a:pt x="1078080" y="2844403"/>
                  <a:pt x="1076493" y="2844403"/>
                </a:cubicBezTo>
                <a:close/>
                <a:moveTo>
                  <a:pt x="2619543" y="2828925"/>
                </a:moveTo>
                <a:cubicBezTo>
                  <a:pt x="2613193" y="2829718"/>
                  <a:pt x="2606446" y="2831306"/>
                  <a:pt x="2599302" y="2833687"/>
                </a:cubicBezTo>
                <a:cubicBezTo>
                  <a:pt x="2597715" y="2833687"/>
                  <a:pt x="2595730" y="2832894"/>
                  <a:pt x="2593349" y="2831306"/>
                </a:cubicBezTo>
                <a:cubicBezTo>
                  <a:pt x="2590968" y="2833687"/>
                  <a:pt x="2588586" y="2836862"/>
                  <a:pt x="2586205" y="2840831"/>
                </a:cubicBezTo>
                <a:cubicBezTo>
                  <a:pt x="2588586" y="2842419"/>
                  <a:pt x="2591364" y="2844403"/>
                  <a:pt x="2594540" y="2846784"/>
                </a:cubicBezTo>
                <a:cubicBezTo>
                  <a:pt x="2599302" y="2849959"/>
                  <a:pt x="2602874" y="2852340"/>
                  <a:pt x="2605255" y="2853928"/>
                </a:cubicBezTo>
                <a:cubicBezTo>
                  <a:pt x="2609224" y="2848372"/>
                  <a:pt x="2613986" y="2840037"/>
                  <a:pt x="2619543" y="2828925"/>
                </a:cubicBezTo>
                <a:close/>
                <a:moveTo>
                  <a:pt x="2225446" y="2822972"/>
                </a:moveTo>
                <a:cubicBezTo>
                  <a:pt x="2223859" y="2828528"/>
                  <a:pt x="2222271" y="2836465"/>
                  <a:pt x="2220684" y="2846784"/>
                </a:cubicBezTo>
                <a:cubicBezTo>
                  <a:pt x="2220684" y="2848372"/>
                  <a:pt x="2220684" y="2849562"/>
                  <a:pt x="2220684" y="2850356"/>
                </a:cubicBezTo>
                <a:cubicBezTo>
                  <a:pt x="2225446" y="2848768"/>
                  <a:pt x="2230209" y="2847975"/>
                  <a:pt x="2234971" y="2847975"/>
                </a:cubicBezTo>
                <a:cubicBezTo>
                  <a:pt x="2234971" y="2847181"/>
                  <a:pt x="2234971" y="2846784"/>
                  <a:pt x="2234971" y="2846784"/>
                </a:cubicBezTo>
                <a:cubicBezTo>
                  <a:pt x="2234177" y="2841228"/>
                  <a:pt x="2232590" y="2835275"/>
                  <a:pt x="2230209" y="2828925"/>
                </a:cubicBezTo>
                <a:cubicBezTo>
                  <a:pt x="2230209" y="2828131"/>
                  <a:pt x="2230209" y="2827734"/>
                  <a:pt x="2230209" y="2827734"/>
                </a:cubicBezTo>
                <a:cubicBezTo>
                  <a:pt x="2229415" y="2825353"/>
                  <a:pt x="2229018" y="2823765"/>
                  <a:pt x="2229018" y="2822972"/>
                </a:cubicBezTo>
                <a:cubicBezTo>
                  <a:pt x="2228224" y="2822972"/>
                  <a:pt x="2227034" y="2822972"/>
                  <a:pt x="2225446" y="2822972"/>
                </a:cubicBezTo>
                <a:close/>
                <a:moveTo>
                  <a:pt x="219243" y="2818209"/>
                </a:moveTo>
                <a:cubicBezTo>
                  <a:pt x="214480" y="2819003"/>
                  <a:pt x="208527" y="2819797"/>
                  <a:pt x="201384" y="2820590"/>
                </a:cubicBezTo>
                <a:cubicBezTo>
                  <a:pt x="192652" y="2821384"/>
                  <a:pt x="185905" y="2822178"/>
                  <a:pt x="181143" y="2822972"/>
                </a:cubicBezTo>
                <a:lnTo>
                  <a:pt x="181143" y="2828925"/>
                </a:lnTo>
                <a:cubicBezTo>
                  <a:pt x="181143" y="2829718"/>
                  <a:pt x="181143" y="2832100"/>
                  <a:pt x="181143" y="2836068"/>
                </a:cubicBezTo>
                <a:cubicBezTo>
                  <a:pt x="180349" y="2844006"/>
                  <a:pt x="179952" y="2850356"/>
                  <a:pt x="179952" y="2855118"/>
                </a:cubicBezTo>
                <a:cubicBezTo>
                  <a:pt x="179952" y="2855118"/>
                  <a:pt x="180349" y="2855118"/>
                  <a:pt x="181143" y="2855118"/>
                </a:cubicBezTo>
                <a:cubicBezTo>
                  <a:pt x="185905" y="2854325"/>
                  <a:pt x="190668" y="2852340"/>
                  <a:pt x="195430" y="2849165"/>
                </a:cubicBezTo>
                <a:cubicBezTo>
                  <a:pt x="201780" y="2846784"/>
                  <a:pt x="207734" y="2846387"/>
                  <a:pt x="213290" y="2847975"/>
                </a:cubicBezTo>
                <a:cubicBezTo>
                  <a:pt x="218052" y="2851150"/>
                  <a:pt x="222418" y="2855118"/>
                  <a:pt x="226387" y="2859881"/>
                </a:cubicBezTo>
                <a:cubicBezTo>
                  <a:pt x="226387" y="2840037"/>
                  <a:pt x="225990" y="2828528"/>
                  <a:pt x="225196" y="2825353"/>
                </a:cubicBezTo>
                <a:cubicBezTo>
                  <a:pt x="224402" y="2819797"/>
                  <a:pt x="222418" y="2817415"/>
                  <a:pt x="219243" y="2818209"/>
                </a:cubicBezTo>
                <a:close/>
                <a:moveTo>
                  <a:pt x="2279024" y="2817018"/>
                </a:moveTo>
                <a:cubicBezTo>
                  <a:pt x="2267118" y="2817812"/>
                  <a:pt x="2255212" y="2819400"/>
                  <a:pt x="2243306" y="2821781"/>
                </a:cubicBezTo>
                <a:cubicBezTo>
                  <a:pt x="2249655" y="2823369"/>
                  <a:pt x="2255212" y="2825353"/>
                  <a:pt x="2259974" y="2827734"/>
                </a:cubicBezTo>
                <a:cubicBezTo>
                  <a:pt x="2264737" y="2830909"/>
                  <a:pt x="2266721" y="2834481"/>
                  <a:pt x="2265928" y="2838450"/>
                </a:cubicBezTo>
                <a:cubicBezTo>
                  <a:pt x="2265134" y="2839243"/>
                  <a:pt x="2264737" y="2840434"/>
                  <a:pt x="2264737" y="2842022"/>
                </a:cubicBezTo>
                <a:cubicBezTo>
                  <a:pt x="2270293" y="2840434"/>
                  <a:pt x="2275453" y="2839640"/>
                  <a:pt x="2280215" y="2839640"/>
                </a:cubicBezTo>
                <a:lnTo>
                  <a:pt x="2280215" y="2834878"/>
                </a:lnTo>
                <a:cubicBezTo>
                  <a:pt x="2280215" y="2831703"/>
                  <a:pt x="2279818" y="2827337"/>
                  <a:pt x="2279024" y="2821781"/>
                </a:cubicBezTo>
                <a:cubicBezTo>
                  <a:pt x="2279024" y="2819400"/>
                  <a:pt x="2279024" y="2817812"/>
                  <a:pt x="2279024" y="2817018"/>
                </a:cubicBezTo>
                <a:close/>
                <a:moveTo>
                  <a:pt x="794910" y="2806005"/>
                </a:moveTo>
                <a:cubicBezTo>
                  <a:pt x="794116" y="2805807"/>
                  <a:pt x="793124" y="2805906"/>
                  <a:pt x="791934" y="2806303"/>
                </a:cubicBezTo>
                <a:cubicBezTo>
                  <a:pt x="777646" y="2808684"/>
                  <a:pt x="764549" y="2811462"/>
                  <a:pt x="752643" y="2814637"/>
                </a:cubicBezTo>
                <a:cubicBezTo>
                  <a:pt x="753437" y="2816225"/>
                  <a:pt x="754230" y="2819400"/>
                  <a:pt x="755024" y="2824162"/>
                </a:cubicBezTo>
                <a:cubicBezTo>
                  <a:pt x="755818" y="2828131"/>
                  <a:pt x="756215" y="2831306"/>
                  <a:pt x="756215" y="2833687"/>
                </a:cubicBezTo>
                <a:cubicBezTo>
                  <a:pt x="756215" y="2835275"/>
                  <a:pt x="756215" y="2837259"/>
                  <a:pt x="756215" y="2839640"/>
                </a:cubicBezTo>
                <a:cubicBezTo>
                  <a:pt x="760978" y="2838847"/>
                  <a:pt x="767724" y="2837259"/>
                  <a:pt x="776456" y="2834878"/>
                </a:cubicBezTo>
                <a:cubicBezTo>
                  <a:pt x="778837" y="2834084"/>
                  <a:pt x="780822" y="2833687"/>
                  <a:pt x="782409" y="2833687"/>
                </a:cubicBezTo>
                <a:cubicBezTo>
                  <a:pt x="785583" y="2832100"/>
                  <a:pt x="789156" y="2831306"/>
                  <a:pt x="793124" y="2831306"/>
                </a:cubicBezTo>
                <a:cubicBezTo>
                  <a:pt x="794711" y="2824162"/>
                  <a:pt x="795902" y="2817812"/>
                  <a:pt x="796696" y="2812256"/>
                </a:cubicBezTo>
                <a:cubicBezTo>
                  <a:pt x="797490" y="2809875"/>
                  <a:pt x="797490" y="2808287"/>
                  <a:pt x="796696" y="2807493"/>
                </a:cubicBezTo>
                <a:cubicBezTo>
                  <a:pt x="796299" y="2806700"/>
                  <a:pt x="795704" y="2806204"/>
                  <a:pt x="794910" y="2806005"/>
                </a:cubicBezTo>
                <a:close/>
                <a:moveTo>
                  <a:pt x="2895768" y="2790825"/>
                </a:moveTo>
                <a:cubicBezTo>
                  <a:pt x="2891005" y="2791618"/>
                  <a:pt x="2882671" y="2792809"/>
                  <a:pt x="2870765" y="2794397"/>
                </a:cubicBezTo>
                <a:cubicBezTo>
                  <a:pt x="2861240" y="2795984"/>
                  <a:pt x="2854493" y="2797175"/>
                  <a:pt x="2850524" y="2797968"/>
                </a:cubicBezTo>
                <a:cubicBezTo>
                  <a:pt x="2850524" y="2799556"/>
                  <a:pt x="2850127" y="2801540"/>
                  <a:pt x="2849333" y="2803922"/>
                </a:cubicBezTo>
                <a:cubicBezTo>
                  <a:pt x="2848539" y="2807890"/>
                  <a:pt x="2847746" y="2811462"/>
                  <a:pt x="2846952" y="2814637"/>
                </a:cubicBezTo>
                <a:lnTo>
                  <a:pt x="2846952" y="2820590"/>
                </a:lnTo>
                <a:cubicBezTo>
                  <a:pt x="2855683" y="2819003"/>
                  <a:pt x="2863621" y="2817812"/>
                  <a:pt x="2870765" y="2817018"/>
                </a:cubicBezTo>
                <a:cubicBezTo>
                  <a:pt x="2877908" y="2816225"/>
                  <a:pt x="2886639" y="2814637"/>
                  <a:pt x="2896958" y="2812256"/>
                </a:cubicBezTo>
                <a:cubicBezTo>
                  <a:pt x="2898546" y="2807493"/>
                  <a:pt x="2899340" y="2801540"/>
                  <a:pt x="2899340" y="2794397"/>
                </a:cubicBezTo>
                <a:cubicBezTo>
                  <a:pt x="2900133" y="2792809"/>
                  <a:pt x="2900133" y="2791618"/>
                  <a:pt x="2899340" y="2790825"/>
                </a:cubicBezTo>
                <a:cubicBezTo>
                  <a:pt x="2899340" y="2790825"/>
                  <a:pt x="2898149" y="2790825"/>
                  <a:pt x="2895768" y="2790825"/>
                </a:cubicBezTo>
                <a:close/>
                <a:moveTo>
                  <a:pt x="234721" y="2789039"/>
                </a:moveTo>
                <a:cubicBezTo>
                  <a:pt x="237102" y="2789039"/>
                  <a:pt x="239087" y="2789634"/>
                  <a:pt x="240675" y="2790825"/>
                </a:cubicBezTo>
                <a:cubicBezTo>
                  <a:pt x="248612" y="2794000"/>
                  <a:pt x="256153" y="2800350"/>
                  <a:pt x="263296" y="2809875"/>
                </a:cubicBezTo>
                <a:cubicBezTo>
                  <a:pt x="268059" y="2816225"/>
                  <a:pt x="268852" y="2821781"/>
                  <a:pt x="265678" y="2826543"/>
                </a:cubicBezTo>
                <a:cubicBezTo>
                  <a:pt x="260915" y="2836068"/>
                  <a:pt x="258931" y="2855515"/>
                  <a:pt x="259724" y="2884884"/>
                </a:cubicBezTo>
                <a:cubicBezTo>
                  <a:pt x="260518" y="2902347"/>
                  <a:pt x="260518" y="2925762"/>
                  <a:pt x="259724" y="2955131"/>
                </a:cubicBezTo>
                <a:cubicBezTo>
                  <a:pt x="259724" y="2960687"/>
                  <a:pt x="259724" y="2964259"/>
                  <a:pt x="259724" y="2965847"/>
                </a:cubicBezTo>
                <a:cubicBezTo>
                  <a:pt x="260518" y="2975372"/>
                  <a:pt x="256550" y="2984897"/>
                  <a:pt x="247818" y="2994422"/>
                </a:cubicBezTo>
                <a:cubicBezTo>
                  <a:pt x="242262" y="2999184"/>
                  <a:pt x="237499" y="2999581"/>
                  <a:pt x="233530" y="2995612"/>
                </a:cubicBezTo>
                <a:cubicBezTo>
                  <a:pt x="232737" y="2994819"/>
                  <a:pt x="230752" y="2991643"/>
                  <a:pt x="227578" y="2986087"/>
                </a:cubicBezTo>
                <a:cubicBezTo>
                  <a:pt x="226783" y="2983706"/>
                  <a:pt x="225990" y="2981722"/>
                  <a:pt x="225196" y="2980134"/>
                </a:cubicBezTo>
                <a:cubicBezTo>
                  <a:pt x="224402" y="2978547"/>
                  <a:pt x="224006" y="2975769"/>
                  <a:pt x="224006" y="2971800"/>
                </a:cubicBezTo>
                <a:cubicBezTo>
                  <a:pt x="212099" y="2971800"/>
                  <a:pt x="196621" y="2972593"/>
                  <a:pt x="177571" y="2974181"/>
                </a:cubicBezTo>
                <a:cubicBezTo>
                  <a:pt x="176777" y="2984500"/>
                  <a:pt x="173999" y="2990850"/>
                  <a:pt x="169237" y="2993231"/>
                </a:cubicBezTo>
                <a:cubicBezTo>
                  <a:pt x="164474" y="2997200"/>
                  <a:pt x="159712" y="2996803"/>
                  <a:pt x="154949" y="2992040"/>
                </a:cubicBezTo>
                <a:cubicBezTo>
                  <a:pt x="144630" y="2983309"/>
                  <a:pt x="141852" y="2973784"/>
                  <a:pt x="146615" y="2963465"/>
                </a:cubicBezTo>
                <a:cubicBezTo>
                  <a:pt x="148996" y="2956322"/>
                  <a:pt x="150187" y="2927350"/>
                  <a:pt x="150187" y="2876550"/>
                </a:cubicBezTo>
                <a:cubicBezTo>
                  <a:pt x="150980" y="2836862"/>
                  <a:pt x="148599" y="2814240"/>
                  <a:pt x="143043" y="2808684"/>
                </a:cubicBezTo>
                <a:cubicBezTo>
                  <a:pt x="141455" y="2803128"/>
                  <a:pt x="143043" y="2799953"/>
                  <a:pt x="147805" y="2799159"/>
                </a:cubicBezTo>
                <a:cubicBezTo>
                  <a:pt x="152568" y="2799159"/>
                  <a:pt x="158521" y="2800350"/>
                  <a:pt x="165665" y="2802731"/>
                </a:cubicBezTo>
                <a:cubicBezTo>
                  <a:pt x="166459" y="2802731"/>
                  <a:pt x="168443" y="2802334"/>
                  <a:pt x="171618" y="2801540"/>
                </a:cubicBezTo>
                <a:cubicBezTo>
                  <a:pt x="181937" y="2799953"/>
                  <a:pt x="190668" y="2798365"/>
                  <a:pt x="197812" y="2796778"/>
                </a:cubicBezTo>
                <a:cubicBezTo>
                  <a:pt x="206543" y="2795984"/>
                  <a:pt x="216068" y="2794000"/>
                  <a:pt x="226387" y="2790825"/>
                </a:cubicBezTo>
                <a:cubicBezTo>
                  <a:pt x="229562" y="2789634"/>
                  <a:pt x="232340" y="2789039"/>
                  <a:pt x="234721" y="2789039"/>
                </a:cubicBezTo>
                <a:close/>
                <a:moveTo>
                  <a:pt x="2288549" y="2781300"/>
                </a:moveTo>
                <a:cubicBezTo>
                  <a:pt x="2271880" y="2784475"/>
                  <a:pt x="2251640" y="2788840"/>
                  <a:pt x="2227827" y="2794397"/>
                </a:cubicBezTo>
                <a:cubicBezTo>
                  <a:pt x="2227827" y="2797572"/>
                  <a:pt x="2227431" y="2801143"/>
                  <a:pt x="2226637" y="2805112"/>
                </a:cubicBezTo>
                <a:cubicBezTo>
                  <a:pt x="2232193" y="2803525"/>
                  <a:pt x="2240527" y="2801937"/>
                  <a:pt x="2251640" y="2800350"/>
                </a:cubicBezTo>
                <a:cubicBezTo>
                  <a:pt x="2257196" y="2798762"/>
                  <a:pt x="2269896" y="2795984"/>
                  <a:pt x="2289740" y="2792015"/>
                </a:cubicBezTo>
                <a:cubicBezTo>
                  <a:pt x="2291327" y="2789634"/>
                  <a:pt x="2292518" y="2787253"/>
                  <a:pt x="2293312" y="2784872"/>
                </a:cubicBezTo>
                <a:cubicBezTo>
                  <a:pt x="2294106" y="2782490"/>
                  <a:pt x="2292518" y="2781300"/>
                  <a:pt x="2288549" y="2781300"/>
                </a:cubicBezTo>
                <a:close/>
                <a:moveTo>
                  <a:pt x="495171" y="2778323"/>
                </a:moveTo>
                <a:cubicBezTo>
                  <a:pt x="497750" y="2778323"/>
                  <a:pt x="500230" y="2778918"/>
                  <a:pt x="502612" y="2780109"/>
                </a:cubicBezTo>
                <a:cubicBezTo>
                  <a:pt x="512931" y="2786459"/>
                  <a:pt x="519281" y="2792015"/>
                  <a:pt x="521662" y="2796778"/>
                </a:cubicBezTo>
                <a:cubicBezTo>
                  <a:pt x="524043" y="2801540"/>
                  <a:pt x="522852" y="2804715"/>
                  <a:pt x="518090" y="2806303"/>
                </a:cubicBezTo>
                <a:cubicBezTo>
                  <a:pt x="499040" y="2811065"/>
                  <a:pt x="476815" y="2815431"/>
                  <a:pt x="451415" y="2819400"/>
                </a:cubicBezTo>
                <a:cubicBezTo>
                  <a:pt x="453002" y="2821781"/>
                  <a:pt x="454193" y="2823369"/>
                  <a:pt x="454987" y="2824162"/>
                </a:cubicBezTo>
                <a:cubicBezTo>
                  <a:pt x="457368" y="2827337"/>
                  <a:pt x="456971" y="2831306"/>
                  <a:pt x="453796" y="2836068"/>
                </a:cubicBezTo>
                <a:cubicBezTo>
                  <a:pt x="451415" y="2839243"/>
                  <a:pt x="448637" y="2843212"/>
                  <a:pt x="445462" y="2847975"/>
                </a:cubicBezTo>
                <a:cubicBezTo>
                  <a:pt x="449431" y="2847181"/>
                  <a:pt x="454590" y="2845593"/>
                  <a:pt x="460940" y="2843212"/>
                </a:cubicBezTo>
                <a:cubicBezTo>
                  <a:pt x="463321" y="2842419"/>
                  <a:pt x="464908" y="2842022"/>
                  <a:pt x="465703" y="2842022"/>
                </a:cubicBezTo>
                <a:cubicBezTo>
                  <a:pt x="472846" y="2838847"/>
                  <a:pt x="479990" y="2839640"/>
                  <a:pt x="487133" y="2844403"/>
                </a:cubicBezTo>
                <a:cubicBezTo>
                  <a:pt x="496658" y="2853928"/>
                  <a:pt x="502612" y="2860278"/>
                  <a:pt x="504993" y="2863453"/>
                </a:cubicBezTo>
                <a:cubicBezTo>
                  <a:pt x="508168" y="2872184"/>
                  <a:pt x="507375" y="2877740"/>
                  <a:pt x="502612" y="2880122"/>
                </a:cubicBezTo>
                <a:cubicBezTo>
                  <a:pt x="497849" y="2882503"/>
                  <a:pt x="494674" y="2886472"/>
                  <a:pt x="493087" y="2892028"/>
                </a:cubicBezTo>
                <a:cubicBezTo>
                  <a:pt x="485943" y="2915047"/>
                  <a:pt x="479196" y="2934493"/>
                  <a:pt x="472846" y="2950368"/>
                </a:cubicBezTo>
                <a:cubicBezTo>
                  <a:pt x="476022" y="2950368"/>
                  <a:pt x="478799" y="2950368"/>
                  <a:pt x="481181" y="2950368"/>
                </a:cubicBezTo>
                <a:cubicBezTo>
                  <a:pt x="502612" y="2948781"/>
                  <a:pt x="518090" y="2947194"/>
                  <a:pt x="527615" y="2945606"/>
                </a:cubicBezTo>
                <a:cubicBezTo>
                  <a:pt x="533965" y="2944812"/>
                  <a:pt x="539918" y="2945606"/>
                  <a:pt x="545474" y="2947987"/>
                </a:cubicBezTo>
                <a:cubicBezTo>
                  <a:pt x="554999" y="2953543"/>
                  <a:pt x="562143" y="2960687"/>
                  <a:pt x="566906" y="2969418"/>
                </a:cubicBezTo>
                <a:cubicBezTo>
                  <a:pt x="570874" y="2976562"/>
                  <a:pt x="568890" y="2980928"/>
                  <a:pt x="560953" y="2982515"/>
                </a:cubicBezTo>
                <a:cubicBezTo>
                  <a:pt x="552222" y="2982515"/>
                  <a:pt x="543093" y="2981722"/>
                  <a:pt x="533568" y="2980134"/>
                </a:cubicBezTo>
                <a:cubicBezTo>
                  <a:pt x="504199" y="2976165"/>
                  <a:pt x="474830" y="2975372"/>
                  <a:pt x="445462" y="2977753"/>
                </a:cubicBezTo>
                <a:cubicBezTo>
                  <a:pt x="401012" y="2980928"/>
                  <a:pt x="370452" y="2984500"/>
                  <a:pt x="353784" y="2988468"/>
                </a:cubicBezTo>
                <a:cubicBezTo>
                  <a:pt x="352990" y="2988468"/>
                  <a:pt x="352196" y="2988468"/>
                  <a:pt x="351403" y="2988468"/>
                </a:cubicBezTo>
                <a:cubicBezTo>
                  <a:pt x="345847" y="2990056"/>
                  <a:pt x="341480" y="2989659"/>
                  <a:pt x="338305" y="2987278"/>
                </a:cubicBezTo>
                <a:cubicBezTo>
                  <a:pt x="336718" y="2986484"/>
                  <a:pt x="334734" y="2984897"/>
                  <a:pt x="332353" y="2982515"/>
                </a:cubicBezTo>
                <a:cubicBezTo>
                  <a:pt x="326796" y="2978547"/>
                  <a:pt x="322430" y="2974975"/>
                  <a:pt x="319255" y="2971800"/>
                </a:cubicBezTo>
                <a:cubicBezTo>
                  <a:pt x="317668" y="2969418"/>
                  <a:pt x="317271" y="2967434"/>
                  <a:pt x="318065" y="2965847"/>
                </a:cubicBezTo>
                <a:cubicBezTo>
                  <a:pt x="319653" y="2964259"/>
                  <a:pt x="322034" y="2963465"/>
                  <a:pt x="325209" y="2963465"/>
                </a:cubicBezTo>
                <a:cubicBezTo>
                  <a:pt x="341084" y="2963465"/>
                  <a:pt x="356958" y="2962275"/>
                  <a:pt x="372833" y="2959893"/>
                </a:cubicBezTo>
                <a:cubicBezTo>
                  <a:pt x="393471" y="2957512"/>
                  <a:pt x="415299" y="2955528"/>
                  <a:pt x="438318" y="2953940"/>
                </a:cubicBezTo>
                <a:cubicBezTo>
                  <a:pt x="438318" y="2946797"/>
                  <a:pt x="439509" y="2940050"/>
                  <a:pt x="441890" y="2933700"/>
                </a:cubicBezTo>
                <a:cubicBezTo>
                  <a:pt x="442683" y="2931318"/>
                  <a:pt x="443477" y="2928144"/>
                  <a:pt x="444271" y="2924175"/>
                </a:cubicBezTo>
                <a:cubicBezTo>
                  <a:pt x="445859" y="2921793"/>
                  <a:pt x="446652" y="2919809"/>
                  <a:pt x="446652" y="2918222"/>
                </a:cubicBezTo>
                <a:cubicBezTo>
                  <a:pt x="431571" y="2919015"/>
                  <a:pt x="413712" y="2924572"/>
                  <a:pt x="393075" y="2934890"/>
                </a:cubicBezTo>
                <a:cubicBezTo>
                  <a:pt x="389106" y="2938065"/>
                  <a:pt x="385534" y="2938065"/>
                  <a:pt x="382359" y="2934890"/>
                </a:cubicBezTo>
                <a:cubicBezTo>
                  <a:pt x="375215" y="2927747"/>
                  <a:pt x="370055" y="2919412"/>
                  <a:pt x="366881" y="2909887"/>
                </a:cubicBezTo>
                <a:cubicBezTo>
                  <a:pt x="366087" y="2905125"/>
                  <a:pt x="367277" y="2901950"/>
                  <a:pt x="370452" y="2900362"/>
                </a:cubicBezTo>
                <a:cubicBezTo>
                  <a:pt x="379978" y="2895600"/>
                  <a:pt x="385930" y="2890440"/>
                  <a:pt x="388312" y="2884884"/>
                </a:cubicBezTo>
                <a:cubicBezTo>
                  <a:pt x="397836" y="2871390"/>
                  <a:pt x="404981" y="2856309"/>
                  <a:pt x="409743" y="2839640"/>
                </a:cubicBezTo>
                <a:cubicBezTo>
                  <a:pt x="411330" y="2834878"/>
                  <a:pt x="412124" y="2830512"/>
                  <a:pt x="412124" y="2826543"/>
                </a:cubicBezTo>
                <a:cubicBezTo>
                  <a:pt x="410537" y="2826543"/>
                  <a:pt x="408553" y="2826543"/>
                  <a:pt x="406172" y="2826543"/>
                </a:cubicBezTo>
                <a:cubicBezTo>
                  <a:pt x="402996" y="2827337"/>
                  <a:pt x="400615" y="2827734"/>
                  <a:pt x="399027" y="2827734"/>
                </a:cubicBezTo>
                <a:cubicBezTo>
                  <a:pt x="391090" y="2829322"/>
                  <a:pt x="382756" y="2827337"/>
                  <a:pt x="374024" y="2821781"/>
                </a:cubicBezTo>
                <a:cubicBezTo>
                  <a:pt x="370850" y="2818606"/>
                  <a:pt x="366881" y="2814637"/>
                  <a:pt x="362118" y="2809875"/>
                </a:cubicBezTo>
                <a:cubicBezTo>
                  <a:pt x="359737" y="2804319"/>
                  <a:pt x="360927" y="2801540"/>
                  <a:pt x="365690" y="2801540"/>
                </a:cubicBezTo>
                <a:cubicBezTo>
                  <a:pt x="388709" y="2799953"/>
                  <a:pt x="419268" y="2795587"/>
                  <a:pt x="457368" y="2788443"/>
                </a:cubicBezTo>
                <a:cubicBezTo>
                  <a:pt x="459749" y="2787650"/>
                  <a:pt x="463718" y="2786459"/>
                  <a:pt x="469274" y="2784872"/>
                </a:cubicBezTo>
                <a:cubicBezTo>
                  <a:pt x="474830" y="2784078"/>
                  <a:pt x="480784" y="2782490"/>
                  <a:pt x="487133" y="2780109"/>
                </a:cubicBezTo>
                <a:cubicBezTo>
                  <a:pt x="489912" y="2778918"/>
                  <a:pt x="492590" y="2778323"/>
                  <a:pt x="495171" y="2778323"/>
                </a:cubicBezTo>
                <a:close/>
                <a:moveTo>
                  <a:pt x="1995655" y="2777728"/>
                </a:moveTo>
                <a:lnTo>
                  <a:pt x="2021849" y="2777728"/>
                </a:lnTo>
                <a:cubicBezTo>
                  <a:pt x="2032168" y="2777728"/>
                  <a:pt x="2040502" y="2782490"/>
                  <a:pt x="2046853" y="2792015"/>
                </a:cubicBezTo>
                <a:cubicBezTo>
                  <a:pt x="2050028" y="2798365"/>
                  <a:pt x="2050028" y="2805112"/>
                  <a:pt x="2046853" y="2812256"/>
                </a:cubicBezTo>
                <a:cubicBezTo>
                  <a:pt x="2044471" y="2817018"/>
                  <a:pt x="2038915" y="2818606"/>
                  <a:pt x="2030183" y="2817018"/>
                </a:cubicBezTo>
                <a:cubicBezTo>
                  <a:pt x="2025421" y="2814637"/>
                  <a:pt x="2019865" y="2810272"/>
                  <a:pt x="2013515" y="2803922"/>
                </a:cubicBezTo>
                <a:cubicBezTo>
                  <a:pt x="2011134" y="2800747"/>
                  <a:pt x="2006768" y="2796381"/>
                  <a:pt x="2000418" y="2790825"/>
                </a:cubicBezTo>
                <a:cubicBezTo>
                  <a:pt x="1997243" y="2787650"/>
                  <a:pt x="1994862" y="2785269"/>
                  <a:pt x="1993274" y="2783681"/>
                </a:cubicBezTo>
                <a:cubicBezTo>
                  <a:pt x="1991687" y="2782093"/>
                  <a:pt x="1990893" y="2780506"/>
                  <a:pt x="1990893" y="2778918"/>
                </a:cubicBezTo>
                <a:cubicBezTo>
                  <a:pt x="1991687" y="2778125"/>
                  <a:pt x="1993274" y="2777728"/>
                  <a:pt x="1995655" y="2777728"/>
                </a:cubicBezTo>
                <a:close/>
                <a:moveTo>
                  <a:pt x="1739671" y="2776537"/>
                </a:moveTo>
                <a:cubicBezTo>
                  <a:pt x="1750784" y="2779712"/>
                  <a:pt x="1759118" y="2785665"/>
                  <a:pt x="1764674" y="2794397"/>
                </a:cubicBezTo>
                <a:cubicBezTo>
                  <a:pt x="1766262" y="2798365"/>
                  <a:pt x="1765071" y="2801143"/>
                  <a:pt x="1761102" y="2802731"/>
                </a:cubicBezTo>
                <a:cubicBezTo>
                  <a:pt x="1760309" y="2803525"/>
                  <a:pt x="1758324" y="2804319"/>
                  <a:pt x="1755149" y="2805112"/>
                </a:cubicBezTo>
                <a:cubicBezTo>
                  <a:pt x="1748799" y="2807493"/>
                  <a:pt x="1744037" y="2809478"/>
                  <a:pt x="1740862" y="2811065"/>
                </a:cubicBezTo>
                <a:cubicBezTo>
                  <a:pt x="1731337" y="2814240"/>
                  <a:pt x="1719828" y="2817415"/>
                  <a:pt x="1706334" y="2820590"/>
                </a:cubicBezTo>
                <a:cubicBezTo>
                  <a:pt x="1707128" y="2822178"/>
                  <a:pt x="1707525" y="2824162"/>
                  <a:pt x="1707525" y="2826543"/>
                </a:cubicBezTo>
                <a:cubicBezTo>
                  <a:pt x="1707525" y="2832894"/>
                  <a:pt x="1706730" y="2844800"/>
                  <a:pt x="1705143" y="2862262"/>
                </a:cubicBezTo>
                <a:cubicBezTo>
                  <a:pt x="1706730" y="2849562"/>
                  <a:pt x="1706730" y="2851150"/>
                  <a:pt x="1705143" y="2867025"/>
                </a:cubicBezTo>
                <a:cubicBezTo>
                  <a:pt x="1725780" y="2862262"/>
                  <a:pt x="1743640" y="2857500"/>
                  <a:pt x="1758721" y="2852737"/>
                </a:cubicBezTo>
                <a:cubicBezTo>
                  <a:pt x="1765071" y="2850356"/>
                  <a:pt x="1771025" y="2850356"/>
                  <a:pt x="1776580" y="2852737"/>
                </a:cubicBezTo>
                <a:cubicBezTo>
                  <a:pt x="1782930" y="2854325"/>
                  <a:pt x="1788487" y="2858293"/>
                  <a:pt x="1793249" y="2864643"/>
                </a:cubicBezTo>
                <a:cubicBezTo>
                  <a:pt x="1796424" y="2870200"/>
                  <a:pt x="1795630" y="2874565"/>
                  <a:pt x="1790868" y="2877740"/>
                </a:cubicBezTo>
                <a:cubicBezTo>
                  <a:pt x="1785312" y="2878534"/>
                  <a:pt x="1776184" y="2879725"/>
                  <a:pt x="1763484" y="2881312"/>
                </a:cubicBezTo>
                <a:cubicBezTo>
                  <a:pt x="1756340" y="2882106"/>
                  <a:pt x="1750784" y="2882900"/>
                  <a:pt x="1746815" y="2883693"/>
                </a:cubicBezTo>
                <a:lnTo>
                  <a:pt x="1749196" y="2884884"/>
                </a:lnTo>
                <a:cubicBezTo>
                  <a:pt x="1751577" y="2888853"/>
                  <a:pt x="1751975" y="2893218"/>
                  <a:pt x="1750387" y="2897981"/>
                </a:cubicBezTo>
                <a:cubicBezTo>
                  <a:pt x="1750387" y="2899569"/>
                  <a:pt x="1750387" y="2901950"/>
                  <a:pt x="1750387" y="2905125"/>
                </a:cubicBezTo>
                <a:cubicBezTo>
                  <a:pt x="1749593" y="2909887"/>
                  <a:pt x="1749196" y="2913459"/>
                  <a:pt x="1749196" y="2915840"/>
                </a:cubicBezTo>
                <a:cubicBezTo>
                  <a:pt x="1749196" y="2931715"/>
                  <a:pt x="1748799" y="2946003"/>
                  <a:pt x="1748006" y="2958703"/>
                </a:cubicBezTo>
                <a:cubicBezTo>
                  <a:pt x="1746418" y="2988865"/>
                  <a:pt x="1742450" y="3009900"/>
                  <a:pt x="1736099" y="3021806"/>
                </a:cubicBezTo>
                <a:cubicBezTo>
                  <a:pt x="1736099" y="3023394"/>
                  <a:pt x="1735703" y="3024187"/>
                  <a:pt x="1734908" y="3024187"/>
                </a:cubicBezTo>
                <a:cubicBezTo>
                  <a:pt x="1734115" y="3024187"/>
                  <a:pt x="1733321" y="3023394"/>
                  <a:pt x="1732528" y="3021806"/>
                </a:cubicBezTo>
                <a:cubicBezTo>
                  <a:pt x="1727765" y="3007518"/>
                  <a:pt x="1724987" y="2989262"/>
                  <a:pt x="1724193" y="2967037"/>
                </a:cubicBezTo>
                <a:cubicBezTo>
                  <a:pt x="1723399" y="2952750"/>
                  <a:pt x="1723003" y="2934097"/>
                  <a:pt x="1723003" y="2911078"/>
                </a:cubicBezTo>
                <a:cubicBezTo>
                  <a:pt x="1723003" y="2901553"/>
                  <a:pt x="1722209" y="2893218"/>
                  <a:pt x="1720621" y="2886075"/>
                </a:cubicBezTo>
                <a:cubicBezTo>
                  <a:pt x="1719828" y="2886075"/>
                  <a:pt x="1718240" y="2886075"/>
                  <a:pt x="1715859" y="2886075"/>
                </a:cubicBezTo>
                <a:cubicBezTo>
                  <a:pt x="1713478" y="2886868"/>
                  <a:pt x="1711493" y="2887265"/>
                  <a:pt x="1709905" y="2887265"/>
                </a:cubicBezTo>
                <a:cubicBezTo>
                  <a:pt x="1707525" y="2887265"/>
                  <a:pt x="1705143" y="2886868"/>
                  <a:pt x="1702762" y="2886075"/>
                </a:cubicBezTo>
                <a:cubicBezTo>
                  <a:pt x="1698793" y="2931318"/>
                  <a:pt x="1677758" y="2966244"/>
                  <a:pt x="1639659" y="2990850"/>
                </a:cubicBezTo>
                <a:cubicBezTo>
                  <a:pt x="1638071" y="2991643"/>
                  <a:pt x="1636484" y="2991643"/>
                  <a:pt x="1634896" y="2990850"/>
                </a:cubicBezTo>
                <a:cubicBezTo>
                  <a:pt x="1634103" y="2989262"/>
                  <a:pt x="1634103" y="2987675"/>
                  <a:pt x="1634896" y="2986087"/>
                </a:cubicBezTo>
                <a:cubicBezTo>
                  <a:pt x="1662678" y="2953543"/>
                  <a:pt x="1676568" y="2908697"/>
                  <a:pt x="1676568" y="2851547"/>
                </a:cubicBezTo>
                <a:cubicBezTo>
                  <a:pt x="1677362" y="2838847"/>
                  <a:pt x="1675377" y="2828131"/>
                  <a:pt x="1670615" y="2819400"/>
                </a:cubicBezTo>
                <a:cubicBezTo>
                  <a:pt x="1666646" y="2813050"/>
                  <a:pt x="1669027" y="2809478"/>
                  <a:pt x="1677758" y="2808684"/>
                </a:cubicBezTo>
                <a:cubicBezTo>
                  <a:pt x="1679346" y="2808684"/>
                  <a:pt x="1682124" y="2809081"/>
                  <a:pt x="1686093" y="2809875"/>
                </a:cubicBezTo>
                <a:cubicBezTo>
                  <a:pt x="1690062" y="2810668"/>
                  <a:pt x="1692840" y="2811462"/>
                  <a:pt x="1694427" y="2812256"/>
                </a:cubicBezTo>
                <a:cubicBezTo>
                  <a:pt x="1700777" y="2807493"/>
                  <a:pt x="1708318" y="2800747"/>
                  <a:pt x="1717049" y="2792015"/>
                </a:cubicBezTo>
                <a:cubicBezTo>
                  <a:pt x="1722605" y="2786459"/>
                  <a:pt x="1726178" y="2782490"/>
                  <a:pt x="1727765" y="2780109"/>
                </a:cubicBezTo>
                <a:cubicBezTo>
                  <a:pt x="1730146" y="2776934"/>
                  <a:pt x="1734115" y="2775744"/>
                  <a:pt x="1739671" y="2776537"/>
                </a:cubicBezTo>
                <a:close/>
                <a:moveTo>
                  <a:pt x="945524" y="2776537"/>
                </a:moveTo>
                <a:cubicBezTo>
                  <a:pt x="963780" y="2779712"/>
                  <a:pt x="976878" y="2783284"/>
                  <a:pt x="984815" y="2787253"/>
                </a:cubicBezTo>
                <a:cubicBezTo>
                  <a:pt x="996721" y="2791222"/>
                  <a:pt x="997912" y="2801540"/>
                  <a:pt x="988387" y="2818209"/>
                </a:cubicBezTo>
                <a:cubicBezTo>
                  <a:pt x="982831" y="2825353"/>
                  <a:pt x="976083" y="2825750"/>
                  <a:pt x="968146" y="2819400"/>
                </a:cubicBezTo>
                <a:cubicBezTo>
                  <a:pt x="955446" y="2801143"/>
                  <a:pt x="947111" y="2788047"/>
                  <a:pt x="943143" y="2780109"/>
                </a:cubicBezTo>
                <a:cubicBezTo>
                  <a:pt x="942349" y="2777728"/>
                  <a:pt x="943143" y="2776537"/>
                  <a:pt x="945524" y="2776537"/>
                </a:cubicBezTo>
                <a:close/>
                <a:moveTo>
                  <a:pt x="687159" y="2767012"/>
                </a:moveTo>
                <a:cubicBezTo>
                  <a:pt x="687159" y="2767012"/>
                  <a:pt x="687953" y="2767409"/>
                  <a:pt x="689540" y="2768203"/>
                </a:cubicBezTo>
                <a:cubicBezTo>
                  <a:pt x="699065" y="2774553"/>
                  <a:pt x="706605" y="2780903"/>
                  <a:pt x="712162" y="2787253"/>
                </a:cubicBezTo>
                <a:cubicBezTo>
                  <a:pt x="716924" y="2791222"/>
                  <a:pt x="716924" y="2795587"/>
                  <a:pt x="712162" y="2800350"/>
                </a:cubicBezTo>
                <a:cubicBezTo>
                  <a:pt x="711368" y="2801143"/>
                  <a:pt x="708590" y="2805509"/>
                  <a:pt x="703827" y="2813447"/>
                </a:cubicBezTo>
                <a:cubicBezTo>
                  <a:pt x="699065" y="2820590"/>
                  <a:pt x="696287" y="2824956"/>
                  <a:pt x="695493" y="2826543"/>
                </a:cubicBezTo>
                <a:cubicBezTo>
                  <a:pt x="694699" y="2827337"/>
                  <a:pt x="693906" y="2828925"/>
                  <a:pt x="693112" y="2831306"/>
                </a:cubicBezTo>
                <a:cubicBezTo>
                  <a:pt x="691524" y="2834481"/>
                  <a:pt x="688349" y="2839243"/>
                  <a:pt x="683587" y="2845593"/>
                </a:cubicBezTo>
                <a:cubicBezTo>
                  <a:pt x="690730" y="2853531"/>
                  <a:pt x="693906" y="2861865"/>
                  <a:pt x="693112" y="2870597"/>
                </a:cubicBezTo>
                <a:cubicBezTo>
                  <a:pt x="693112" y="2895997"/>
                  <a:pt x="692318" y="2929334"/>
                  <a:pt x="690730" y="2970609"/>
                </a:cubicBezTo>
                <a:cubicBezTo>
                  <a:pt x="701843" y="2954734"/>
                  <a:pt x="710574" y="2936081"/>
                  <a:pt x="716924" y="2914650"/>
                </a:cubicBezTo>
                <a:cubicBezTo>
                  <a:pt x="721687" y="2899569"/>
                  <a:pt x="722877" y="2887265"/>
                  <a:pt x="720496" y="2877740"/>
                </a:cubicBezTo>
                <a:cubicBezTo>
                  <a:pt x="719702" y="2874565"/>
                  <a:pt x="720099" y="2872581"/>
                  <a:pt x="721687" y="2871787"/>
                </a:cubicBezTo>
                <a:cubicBezTo>
                  <a:pt x="722480" y="2870994"/>
                  <a:pt x="724465" y="2870994"/>
                  <a:pt x="727640" y="2871787"/>
                </a:cubicBezTo>
                <a:cubicBezTo>
                  <a:pt x="739546" y="2876550"/>
                  <a:pt x="748278" y="2882503"/>
                  <a:pt x="753834" y="2889647"/>
                </a:cubicBezTo>
                <a:cubicBezTo>
                  <a:pt x="757009" y="2893615"/>
                  <a:pt x="757405" y="2897584"/>
                  <a:pt x="755024" y="2901553"/>
                </a:cubicBezTo>
                <a:cubicBezTo>
                  <a:pt x="751849" y="2906315"/>
                  <a:pt x="749468" y="2911475"/>
                  <a:pt x="747880" y="2917031"/>
                </a:cubicBezTo>
                <a:cubicBezTo>
                  <a:pt x="749468" y="2917825"/>
                  <a:pt x="751849" y="2919412"/>
                  <a:pt x="755024" y="2921793"/>
                </a:cubicBezTo>
                <a:cubicBezTo>
                  <a:pt x="759787" y="2924968"/>
                  <a:pt x="763756" y="2927350"/>
                  <a:pt x="766931" y="2928937"/>
                </a:cubicBezTo>
                <a:cubicBezTo>
                  <a:pt x="766931" y="2912268"/>
                  <a:pt x="766931" y="2900759"/>
                  <a:pt x="766931" y="2894409"/>
                </a:cubicBezTo>
                <a:cubicBezTo>
                  <a:pt x="766931" y="2880122"/>
                  <a:pt x="766137" y="2869009"/>
                  <a:pt x="764549" y="2861072"/>
                </a:cubicBezTo>
                <a:cubicBezTo>
                  <a:pt x="762168" y="2861072"/>
                  <a:pt x="759787" y="2861072"/>
                  <a:pt x="757405" y="2861072"/>
                </a:cubicBezTo>
                <a:cubicBezTo>
                  <a:pt x="757405" y="2863453"/>
                  <a:pt x="757405" y="2865040"/>
                  <a:pt x="757405" y="2865834"/>
                </a:cubicBezTo>
                <a:cubicBezTo>
                  <a:pt x="755024" y="2870597"/>
                  <a:pt x="749865" y="2871390"/>
                  <a:pt x="741928" y="2868215"/>
                </a:cubicBezTo>
                <a:cubicBezTo>
                  <a:pt x="735577" y="2863453"/>
                  <a:pt x="732402" y="2858293"/>
                  <a:pt x="732402" y="2852737"/>
                </a:cubicBezTo>
                <a:cubicBezTo>
                  <a:pt x="730815" y="2836862"/>
                  <a:pt x="725656" y="2820193"/>
                  <a:pt x="716924" y="2802731"/>
                </a:cubicBezTo>
                <a:cubicBezTo>
                  <a:pt x="713750" y="2797968"/>
                  <a:pt x="714940" y="2794794"/>
                  <a:pt x="720496" y="2793206"/>
                </a:cubicBezTo>
                <a:cubicBezTo>
                  <a:pt x="726052" y="2792412"/>
                  <a:pt x="732402" y="2793206"/>
                  <a:pt x="739546" y="2795587"/>
                </a:cubicBezTo>
                <a:cubicBezTo>
                  <a:pt x="741928" y="2794794"/>
                  <a:pt x="746690" y="2793603"/>
                  <a:pt x="753834" y="2792015"/>
                </a:cubicBezTo>
                <a:cubicBezTo>
                  <a:pt x="764946" y="2789634"/>
                  <a:pt x="774074" y="2787650"/>
                  <a:pt x="781218" y="2786062"/>
                </a:cubicBezTo>
                <a:cubicBezTo>
                  <a:pt x="783600" y="2785269"/>
                  <a:pt x="787171" y="2784078"/>
                  <a:pt x="791934" y="2782490"/>
                </a:cubicBezTo>
                <a:cubicBezTo>
                  <a:pt x="797490" y="2780903"/>
                  <a:pt x="801062" y="2779712"/>
                  <a:pt x="802649" y="2778918"/>
                </a:cubicBezTo>
                <a:cubicBezTo>
                  <a:pt x="808999" y="2776537"/>
                  <a:pt x="815349" y="2776934"/>
                  <a:pt x="821699" y="2780109"/>
                </a:cubicBezTo>
                <a:cubicBezTo>
                  <a:pt x="830431" y="2784872"/>
                  <a:pt x="836780" y="2790825"/>
                  <a:pt x="840749" y="2797968"/>
                </a:cubicBezTo>
                <a:cubicBezTo>
                  <a:pt x="843131" y="2801937"/>
                  <a:pt x="843131" y="2805112"/>
                  <a:pt x="840749" y="2807493"/>
                </a:cubicBezTo>
                <a:cubicBezTo>
                  <a:pt x="835987" y="2811462"/>
                  <a:pt x="832812" y="2816225"/>
                  <a:pt x="831224" y="2821781"/>
                </a:cubicBezTo>
                <a:cubicBezTo>
                  <a:pt x="829637" y="2827337"/>
                  <a:pt x="827652" y="2831703"/>
                  <a:pt x="825271" y="2834878"/>
                </a:cubicBezTo>
                <a:cubicBezTo>
                  <a:pt x="826065" y="2835672"/>
                  <a:pt x="826859" y="2836862"/>
                  <a:pt x="827652" y="2838450"/>
                </a:cubicBezTo>
                <a:cubicBezTo>
                  <a:pt x="828446" y="2839243"/>
                  <a:pt x="829240" y="2840434"/>
                  <a:pt x="830034" y="2842022"/>
                </a:cubicBezTo>
                <a:cubicBezTo>
                  <a:pt x="831621" y="2846784"/>
                  <a:pt x="830431" y="2849959"/>
                  <a:pt x="826462" y="2851547"/>
                </a:cubicBezTo>
                <a:cubicBezTo>
                  <a:pt x="823287" y="2851547"/>
                  <a:pt x="818921" y="2852340"/>
                  <a:pt x="813365" y="2853928"/>
                </a:cubicBezTo>
                <a:cubicBezTo>
                  <a:pt x="805428" y="2854722"/>
                  <a:pt x="799474" y="2855515"/>
                  <a:pt x="795506" y="2856309"/>
                </a:cubicBezTo>
                <a:cubicBezTo>
                  <a:pt x="797093" y="2857897"/>
                  <a:pt x="798284" y="2858690"/>
                  <a:pt x="799077" y="2858690"/>
                </a:cubicBezTo>
                <a:cubicBezTo>
                  <a:pt x="801459" y="2861865"/>
                  <a:pt x="801459" y="2865040"/>
                  <a:pt x="799077" y="2868215"/>
                </a:cubicBezTo>
                <a:cubicBezTo>
                  <a:pt x="797490" y="2869803"/>
                  <a:pt x="796696" y="2874168"/>
                  <a:pt x="796696" y="2881312"/>
                </a:cubicBezTo>
                <a:cubicBezTo>
                  <a:pt x="799077" y="2880519"/>
                  <a:pt x="802649" y="2879328"/>
                  <a:pt x="807412" y="2877740"/>
                </a:cubicBezTo>
                <a:cubicBezTo>
                  <a:pt x="808999" y="2876947"/>
                  <a:pt x="810190" y="2876550"/>
                  <a:pt x="810984" y="2876550"/>
                </a:cubicBezTo>
                <a:cubicBezTo>
                  <a:pt x="814953" y="2873375"/>
                  <a:pt x="820112" y="2872978"/>
                  <a:pt x="826462" y="2875359"/>
                </a:cubicBezTo>
                <a:cubicBezTo>
                  <a:pt x="832018" y="2877740"/>
                  <a:pt x="835987" y="2881709"/>
                  <a:pt x="838368" y="2887265"/>
                </a:cubicBezTo>
                <a:cubicBezTo>
                  <a:pt x="843131" y="2895203"/>
                  <a:pt x="840352" y="2899965"/>
                  <a:pt x="830034" y="2901553"/>
                </a:cubicBezTo>
                <a:cubicBezTo>
                  <a:pt x="817334" y="2903140"/>
                  <a:pt x="806221" y="2903934"/>
                  <a:pt x="796696" y="2903934"/>
                </a:cubicBezTo>
                <a:cubicBezTo>
                  <a:pt x="795902" y="2914253"/>
                  <a:pt x="795506" y="2927747"/>
                  <a:pt x="795506" y="2944415"/>
                </a:cubicBezTo>
                <a:cubicBezTo>
                  <a:pt x="822493" y="2957115"/>
                  <a:pt x="853846" y="2967037"/>
                  <a:pt x="889565" y="2974181"/>
                </a:cubicBezTo>
                <a:cubicBezTo>
                  <a:pt x="893534" y="2974975"/>
                  <a:pt x="895518" y="2976165"/>
                  <a:pt x="895518" y="2977753"/>
                </a:cubicBezTo>
                <a:cubicBezTo>
                  <a:pt x="895518" y="2979340"/>
                  <a:pt x="893534" y="2980928"/>
                  <a:pt x="889565" y="2982515"/>
                </a:cubicBezTo>
                <a:cubicBezTo>
                  <a:pt x="883215" y="2984103"/>
                  <a:pt x="872102" y="2987278"/>
                  <a:pt x="856227" y="2992040"/>
                </a:cubicBezTo>
                <a:cubicBezTo>
                  <a:pt x="845115" y="2995215"/>
                  <a:pt x="837178" y="2997597"/>
                  <a:pt x="832415" y="2999184"/>
                </a:cubicBezTo>
                <a:cubicBezTo>
                  <a:pt x="828446" y="3000772"/>
                  <a:pt x="823684" y="3000375"/>
                  <a:pt x="818128" y="2997993"/>
                </a:cubicBezTo>
                <a:cubicBezTo>
                  <a:pt x="787965" y="2982118"/>
                  <a:pt x="762168" y="2960290"/>
                  <a:pt x="740736" y="2932509"/>
                </a:cubicBezTo>
                <a:cubicBezTo>
                  <a:pt x="730418" y="2952353"/>
                  <a:pt x="714543" y="2968228"/>
                  <a:pt x="693112" y="2980134"/>
                </a:cubicBezTo>
                <a:cubicBezTo>
                  <a:pt x="691524" y="2980134"/>
                  <a:pt x="690730" y="2980531"/>
                  <a:pt x="690730" y="2981325"/>
                </a:cubicBezTo>
                <a:cubicBezTo>
                  <a:pt x="689143" y="2989262"/>
                  <a:pt x="687159" y="2994025"/>
                  <a:pt x="684778" y="2995612"/>
                </a:cubicBezTo>
                <a:cubicBezTo>
                  <a:pt x="680809" y="2997993"/>
                  <a:pt x="677237" y="2997993"/>
                  <a:pt x="674062" y="2995612"/>
                </a:cubicBezTo>
                <a:cubicBezTo>
                  <a:pt x="667712" y="2992437"/>
                  <a:pt x="662949" y="2987278"/>
                  <a:pt x="659774" y="2980134"/>
                </a:cubicBezTo>
                <a:cubicBezTo>
                  <a:pt x="657393" y="2976165"/>
                  <a:pt x="657393" y="2970609"/>
                  <a:pt x="659774" y="2963465"/>
                </a:cubicBezTo>
                <a:cubicBezTo>
                  <a:pt x="663743" y="2948384"/>
                  <a:pt x="665728" y="2926556"/>
                  <a:pt x="665728" y="2897981"/>
                </a:cubicBezTo>
                <a:cubicBezTo>
                  <a:pt x="665728" y="2889250"/>
                  <a:pt x="665728" y="2879725"/>
                  <a:pt x="665728" y="2869406"/>
                </a:cubicBezTo>
                <a:cubicBezTo>
                  <a:pt x="665728" y="2869406"/>
                  <a:pt x="665331" y="2869803"/>
                  <a:pt x="664536" y="2870597"/>
                </a:cubicBezTo>
                <a:cubicBezTo>
                  <a:pt x="647074" y="2889647"/>
                  <a:pt x="627231" y="2904331"/>
                  <a:pt x="605005" y="2914650"/>
                </a:cubicBezTo>
                <a:cubicBezTo>
                  <a:pt x="601830" y="2917031"/>
                  <a:pt x="599846" y="2917825"/>
                  <a:pt x="599053" y="2917031"/>
                </a:cubicBezTo>
                <a:cubicBezTo>
                  <a:pt x="599053" y="2916237"/>
                  <a:pt x="600243" y="2914253"/>
                  <a:pt x="602624" y="2911078"/>
                </a:cubicBezTo>
                <a:cubicBezTo>
                  <a:pt x="629612" y="2884090"/>
                  <a:pt x="652234" y="2848372"/>
                  <a:pt x="670490" y="2803922"/>
                </a:cubicBezTo>
                <a:cubicBezTo>
                  <a:pt x="677633" y="2788047"/>
                  <a:pt x="679618" y="2777728"/>
                  <a:pt x="676443" y="2772965"/>
                </a:cubicBezTo>
                <a:cubicBezTo>
                  <a:pt x="676443" y="2767409"/>
                  <a:pt x="680015" y="2765425"/>
                  <a:pt x="687159" y="2767012"/>
                </a:cubicBezTo>
                <a:close/>
                <a:moveTo>
                  <a:pt x="2590968" y="2764631"/>
                </a:moveTo>
                <a:cubicBezTo>
                  <a:pt x="2601287" y="2767012"/>
                  <a:pt x="2609621" y="2771775"/>
                  <a:pt x="2615971" y="2778918"/>
                </a:cubicBezTo>
                <a:cubicBezTo>
                  <a:pt x="2620733" y="2785269"/>
                  <a:pt x="2621130" y="2790428"/>
                  <a:pt x="2617161" y="2794397"/>
                </a:cubicBezTo>
                <a:cubicBezTo>
                  <a:pt x="2616368" y="2795984"/>
                  <a:pt x="2614383" y="2798762"/>
                  <a:pt x="2611208" y="2802731"/>
                </a:cubicBezTo>
                <a:cubicBezTo>
                  <a:pt x="2608827" y="2806700"/>
                  <a:pt x="2606843" y="2809875"/>
                  <a:pt x="2605255" y="2812256"/>
                </a:cubicBezTo>
                <a:cubicBezTo>
                  <a:pt x="2606049" y="2812256"/>
                  <a:pt x="2607240" y="2812256"/>
                  <a:pt x="2608827" y="2812256"/>
                </a:cubicBezTo>
                <a:cubicBezTo>
                  <a:pt x="2611208" y="2811462"/>
                  <a:pt x="2613193" y="2811065"/>
                  <a:pt x="2614780" y="2811065"/>
                </a:cubicBezTo>
                <a:cubicBezTo>
                  <a:pt x="2620337" y="2809478"/>
                  <a:pt x="2625496" y="2807097"/>
                  <a:pt x="2630258" y="2803922"/>
                </a:cubicBezTo>
                <a:cubicBezTo>
                  <a:pt x="2632640" y="2802334"/>
                  <a:pt x="2636211" y="2801937"/>
                  <a:pt x="2640974" y="2802731"/>
                </a:cubicBezTo>
                <a:cubicBezTo>
                  <a:pt x="2650499" y="2807493"/>
                  <a:pt x="2657643" y="2812653"/>
                  <a:pt x="2662405" y="2818209"/>
                </a:cubicBezTo>
                <a:cubicBezTo>
                  <a:pt x="2665580" y="2823765"/>
                  <a:pt x="2665580" y="2827734"/>
                  <a:pt x="2662405" y="2830115"/>
                </a:cubicBezTo>
                <a:cubicBezTo>
                  <a:pt x="2656849" y="2834878"/>
                  <a:pt x="2651690" y="2840831"/>
                  <a:pt x="2646927" y="2847975"/>
                </a:cubicBezTo>
                <a:cubicBezTo>
                  <a:pt x="2645340" y="2851150"/>
                  <a:pt x="2642165" y="2855515"/>
                  <a:pt x="2637402" y="2861072"/>
                </a:cubicBezTo>
                <a:cubicBezTo>
                  <a:pt x="2635021" y="2865040"/>
                  <a:pt x="2633036" y="2867818"/>
                  <a:pt x="2631449" y="2869406"/>
                </a:cubicBezTo>
                <a:cubicBezTo>
                  <a:pt x="2639387" y="2874168"/>
                  <a:pt x="2649308" y="2878931"/>
                  <a:pt x="2661215" y="2883693"/>
                </a:cubicBezTo>
                <a:cubicBezTo>
                  <a:pt x="2677089" y="2891631"/>
                  <a:pt x="2694949" y="2897981"/>
                  <a:pt x="2714793" y="2902743"/>
                </a:cubicBezTo>
                <a:cubicBezTo>
                  <a:pt x="2720349" y="2905918"/>
                  <a:pt x="2721143" y="2908697"/>
                  <a:pt x="2717174" y="2911078"/>
                </a:cubicBezTo>
                <a:cubicBezTo>
                  <a:pt x="2713205" y="2911872"/>
                  <a:pt x="2706062" y="2913459"/>
                  <a:pt x="2695743" y="2915840"/>
                </a:cubicBezTo>
                <a:cubicBezTo>
                  <a:pt x="2684630" y="2919015"/>
                  <a:pt x="2676296" y="2921000"/>
                  <a:pt x="2670740" y="2921793"/>
                </a:cubicBezTo>
                <a:cubicBezTo>
                  <a:pt x="2663596" y="2922587"/>
                  <a:pt x="2657643" y="2921793"/>
                  <a:pt x="2652880" y="2919412"/>
                </a:cubicBezTo>
                <a:cubicBezTo>
                  <a:pt x="2637005" y="2909094"/>
                  <a:pt x="2623115" y="2899172"/>
                  <a:pt x="2611208" y="2889647"/>
                </a:cubicBezTo>
                <a:cubicBezTo>
                  <a:pt x="2597715" y="2902347"/>
                  <a:pt x="2582633" y="2912665"/>
                  <a:pt x="2565965" y="2920603"/>
                </a:cubicBezTo>
                <a:cubicBezTo>
                  <a:pt x="2570727" y="2921397"/>
                  <a:pt x="2575093" y="2922984"/>
                  <a:pt x="2579061" y="2925365"/>
                </a:cubicBezTo>
                <a:cubicBezTo>
                  <a:pt x="2586205" y="2923778"/>
                  <a:pt x="2595730" y="2922190"/>
                  <a:pt x="2607636" y="2920603"/>
                </a:cubicBezTo>
                <a:cubicBezTo>
                  <a:pt x="2609224" y="2920603"/>
                  <a:pt x="2610414" y="2920603"/>
                  <a:pt x="2611208" y="2920603"/>
                </a:cubicBezTo>
                <a:cubicBezTo>
                  <a:pt x="2618352" y="2919809"/>
                  <a:pt x="2625496" y="2918222"/>
                  <a:pt x="2632640" y="2915840"/>
                </a:cubicBezTo>
                <a:cubicBezTo>
                  <a:pt x="2637402" y="2914253"/>
                  <a:pt x="2640974" y="2914253"/>
                  <a:pt x="2643355" y="2915840"/>
                </a:cubicBezTo>
                <a:cubicBezTo>
                  <a:pt x="2652880" y="2920603"/>
                  <a:pt x="2660818" y="2928144"/>
                  <a:pt x="2667168" y="2938462"/>
                </a:cubicBezTo>
                <a:cubicBezTo>
                  <a:pt x="2668755" y="2941637"/>
                  <a:pt x="2668358" y="2945209"/>
                  <a:pt x="2665977" y="2949178"/>
                </a:cubicBezTo>
                <a:cubicBezTo>
                  <a:pt x="2663596" y="2951559"/>
                  <a:pt x="2660818" y="2955528"/>
                  <a:pt x="2657643" y="2961084"/>
                </a:cubicBezTo>
                <a:cubicBezTo>
                  <a:pt x="2657643" y="2961084"/>
                  <a:pt x="2657246" y="2961878"/>
                  <a:pt x="2656452" y="2963465"/>
                </a:cubicBezTo>
                <a:cubicBezTo>
                  <a:pt x="2654865" y="2965847"/>
                  <a:pt x="2653674" y="2967434"/>
                  <a:pt x="2652880" y="2968228"/>
                </a:cubicBezTo>
                <a:cubicBezTo>
                  <a:pt x="2655261" y="2970609"/>
                  <a:pt x="2657643" y="2974181"/>
                  <a:pt x="2660024" y="2978943"/>
                </a:cubicBezTo>
                <a:cubicBezTo>
                  <a:pt x="2662405" y="2986881"/>
                  <a:pt x="2660818" y="2990850"/>
                  <a:pt x="2655261" y="2990850"/>
                </a:cubicBezTo>
                <a:cubicBezTo>
                  <a:pt x="2636211" y="2990850"/>
                  <a:pt x="2613986" y="2992040"/>
                  <a:pt x="2588586" y="2994422"/>
                </a:cubicBezTo>
                <a:cubicBezTo>
                  <a:pt x="2587793" y="3003153"/>
                  <a:pt x="2585015" y="3007122"/>
                  <a:pt x="2580252" y="3006328"/>
                </a:cubicBezTo>
                <a:cubicBezTo>
                  <a:pt x="2576283" y="3005534"/>
                  <a:pt x="2571918" y="3001962"/>
                  <a:pt x="2567155" y="2995612"/>
                </a:cubicBezTo>
                <a:cubicBezTo>
                  <a:pt x="2565568" y="2992437"/>
                  <a:pt x="2564774" y="2988865"/>
                  <a:pt x="2564774" y="2984897"/>
                </a:cubicBezTo>
                <a:cubicBezTo>
                  <a:pt x="2564774" y="2982515"/>
                  <a:pt x="2564377" y="2976959"/>
                  <a:pt x="2563583" y="2968228"/>
                </a:cubicBezTo>
                <a:cubicBezTo>
                  <a:pt x="2561996" y="2960290"/>
                  <a:pt x="2561202" y="2954337"/>
                  <a:pt x="2561202" y="2950368"/>
                </a:cubicBezTo>
                <a:cubicBezTo>
                  <a:pt x="2558821" y="2940050"/>
                  <a:pt x="2556440" y="2932112"/>
                  <a:pt x="2554058" y="2926556"/>
                </a:cubicBezTo>
                <a:cubicBezTo>
                  <a:pt x="2554058" y="2926556"/>
                  <a:pt x="2554058" y="2926159"/>
                  <a:pt x="2554058" y="2925365"/>
                </a:cubicBezTo>
                <a:cubicBezTo>
                  <a:pt x="2545327" y="2928540"/>
                  <a:pt x="2536199" y="2931318"/>
                  <a:pt x="2526674" y="2933700"/>
                </a:cubicBezTo>
                <a:cubicBezTo>
                  <a:pt x="2524293" y="2934493"/>
                  <a:pt x="2522705" y="2934097"/>
                  <a:pt x="2521911" y="2932509"/>
                </a:cubicBezTo>
                <a:cubicBezTo>
                  <a:pt x="2521911" y="2931715"/>
                  <a:pt x="2522705" y="2930525"/>
                  <a:pt x="2524293" y="2928937"/>
                </a:cubicBezTo>
                <a:cubicBezTo>
                  <a:pt x="2553662" y="2910681"/>
                  <a:pt x="2576680" y="2891631"/>
                  <a:pt x="2593349" y="2871787"/>
                </a:cubicBezTo>
                <a:cubicBezTo>
                  <a:pt x="2586999" y="2864643"/>
                  <a:pt x="2581443" y="2857897"/>
                  <a:pt x="2576680" y="2851547"/>
                </a:cubicBezTo>
                <a:cubicBezTo>
                  <a:pt x="2569536" y="2858690"/>
                  <a:pt x="2561599" y="2865437"/>
                  <a:pt x="2552868" y="2871787"/>
                </a:cubicBezTo>
                <a:cubicBezTo>
                  <a:pt x="2550486" y="2873375"/>
                  <a:pt x="2548502" y="2873375"/>
                  <a:pt x="2546915" y="2871787"/>
                </a:cubicBezTo>
                <a:cubicBezTo>
                  <a:pt x="2546121" y="2870994"/>
                  <a:pt x="2546518" y="2869406"/>
                  <a:pt x="2548105" y="2867025"/>
                </a:cubicBezTo>
                <a:cubicBezTo>
                  <a:pt x="2559218" y="2848768"/>
                  <a:pt x="2568743" y="2828528"/>
                  <a:pt x="2576680" y="2806303"/>
                </a:cubicBezTo>
                <a:cubicBezTo>
                  <a:pt x="2582237" y="2790428"/>
                  <a:pt x="2584221" y="2778522"/>
                  <a:pt x="2582633" y="2770584"/>
                </a:cubicBezTo>
                <a:cubicBezTo>
                  <a:pt x="2581839" y="2765028"/>
                  <a:pt x="2584618" y="2763043"/>
                  <a:pt x="2590968" y="2764631"/>
                </a:cubicBezTo>
                <a:close/>
                <a:moveTo>
                  <a:pt x="1594415" y="2762250"/>
                </a:moveTo>
                <a:cubicBezTo>
                  <a:pt x="1614259" y="2762250"/>
                  <a:pt x="1626562" y="2763043"/>
                  <a:pt x="1631325" y="2764631"/>
                </a:cubicBezTo>
                <a:cubicBezTo>
                  <a:pt x="1637675" y="2766219"/>
                  <a:pt x="1642040" y="2770187"/>
                  <a:pt x="1644421" y="2776537"/>
                </a:cubicBezTo>
                <a:cubicBezTo>
                  <a:pt x="1647596" y="2789237"/>
                  <a:pt x="1644421" y="2797175"/>
                  <a:pt x="1634896" y="2800350"/>
                </a:cubicBezTo>
                <a:cubicBezTo>
                  <a:pt x="1637278" y="2800350"/>
                  <a:pt x="1639262" y="2799953"/>
                  <a:pt x="1640849" y="2799159"/>
                </a:cubicBezTo>
                <a:cubicBezTo>
                  <a:pt x="1647993" y="2795190"/>
                  <a:pt x="1655534" y="2798365"/>
                  <a:pt x="1663471" y="2808684"/>
                </a:cubicBezTo>
                <a:cubicBezTo>
                  <a:pt x="1665853" y="2812653"/>
                  <a:pt x="1663868" y="2816622"/>
                  <a:pt x="1657518" y="2820590"/>
                </a:cubicBezTo>
                <a:cubicBezTo>
                  <a:pt x="1651962" y="2821384"/>
                  <a:pt x="1646009" y="2822575"/>
                  <a:pt x="1639659" y="2824162"/>
                </a:cubicBezTo>
                <a:cubicBezTo>
                  <a:pt x="1642834" y="2824956"/>
                  <a:pt x="1647596" y="2826940"/>
                  <a:pt x="1653946" y="2830115"/>
                </a:cubicBezTo>
                <a:cubicBezTo>
                  <a:pt x="1654740" y="2830909"/>
                  <a:pt x="1655534" y="2831306"/>
                  <a:pt x="1656328" y="2831306"/>
                </a:cubicBezTo>
                <a:cubicBezTo>
                  <a:pt x="1659502" y="2835275"/>
                  <a:pt x="1659502" y="2838450"/>
                  <a:pt x="1656328" y="2840831"/>
                </a:cubicBezTo>
                <a:cubicBezTo>
                  <a:pt x="1654740" y="2842419"/>
                  <a:pt x="1651962" y="2844403"/>
                  <a:pt x="1647993" y="2846784"/>
                </a:cubicBezTo>
                <a:cubicBezTo>
                  <a:pt x="1642437" y="2850753"/>
                  <a:pt x="1638468" y="2853928"/>
                  <a:pt x="1636087" y="2856309"/>
                </a:cubicBezTo>
                <a:cubicBezTo>
                  <a:pt x="1638468" y="2855515"/>
                  <a:pt x="1641643" y="2854722"/>
                  <a:pt x="1645612" y="2853928"/>
                </a:cubicBezTo>
                <a:cubicBezTo>
                  <a:pt x="1650374" y="2853134"/>
                  <a:pt x="1653549" y="2852737"/>
                  <a:pt x="1655137" y="2852737"/>
                </a:cubicBezTo>
                <a:cubicBezTo>
                  <a:pt x="1662281" y="2851944"/>
                  <a:pt x="1667837" y="2855515"/>
                  <a:pt x="1671806" y="2863453"/>
                </a:cubicBezTo>
                <a:cubicBezTo>
                  <a:pt x="1673393" y="2868215"/>
                  <a:pt x="1671408" y="2871390"/>
                  <a:pt x="1665853" y="2872978"/>
                </a:cubicBezTo>
                <a:cubicBezTo>
                  <a:pt x="1659502" y="2873772"/>
                  <a:pt x="1649184" y="2875359"/>
                  <a:pt x="1634896" y="2877740"/>
                </a:cubicBezTo>
                <a:cubicBezTo>
                  <a:pt x="1632515" y="2878534"/>
                  <a:pt x="1630530" y="2878931"/>
                  <a:pt x="1628943" y="2878931"/>
                </a:cubicBezTo>
                <a:cubicBezTo>
                  <a:pt x="1630530" y="2878931"/>
                  <a:pt x="1631721" y="2879725"/>
                  <a:pt x="1632515" y="2881312"/>
                </a:cubicBezTo>
                <a:cubicBezTo>
                  <a:pt x="1634103" y="2882900"/>
                  <a:pt x="1634103" y="2886075"/>
                  <a:pt x="1632515" y="2890837"/>
                </a:cubicBezTo>
                <a:cubicBezTo>
                  <a:pt x="1632515" y="2891631"/>
                  <a:pt x="1632515" y="2892028"/>
                  <a:pt x="1632515" y="2892028"/>
                </a:cubicBezTo>
                <a:cubicBezTo>
                  <a:pt x="1634103" y="2892028"/>
                  <a:pt x="1636087" y="2891631"/>
                  <a:pt x="1638468" y="2890837"/>
                </a:cubicBezTo>
                <a:cubicBezTo>
                  <a:pt x="1640055" y="2890837"/>
                  <a:pt x="1641246" y="2890837"/>
                  <a:pt x="1642040" y="2890837"/>
                </a:cubicBezTo>
                <a:cubicBezTo>
                  <a:pt x="1645215" y="2889250"/>
                  <a:pt x="1648787" y="2889250"/>
                  <a:pt x="1652755" y="2890837"/>
                </a:cubicBezTo>
                <a:cubicBezTo>
                  <a:pt x="1658312" y="2893218"/>
                  <a:pt x="1662281" y="2895997"/>
                  <a:pt x="1664662" y="2899172"/>
                </a:cubicBezTo>
                <a:cubicBezTo>
                  <a:pt x="1667043" y="2904728"/>
                  <a:pt x="1665456" y="2908300"/>
                  <a:pt x="1659899" y="2909887"/>
                </a:cubicBezTo>
                <a:cubicBezTo>
                  <a:pt x="1657518" y="2909887"/>
                  <a:pt x="1652359" y="2910284"/>
                  <a:pt x="1644421" y="2911078"/>
                </a:cubicBezTo>
                <a:cubicBezTo>
                  <a:pt x="1638071" y="2912665"/>
                  <a:pt x="1633308" y="2913459"/>
                  <a:pt x="1630134" y="2913459"/>
                </a:cubicBezTo>
                <a:cubicBezTo>
                  <a:pt x="1630134" y="2916634"/>
                  <a:pt x="1630134" y="2919412"/>
                  <a:pt x="1630134" y="2921793"/>
                </a:cubicBezTo>
                <a:cubicBezTo>
                  <a:pt x="1637278" y="2921793"/>
                  <a:pt x="1642834" y="2922190"/>
                  <a:pt x="1646803" y="2922984"/>
                </a:cubicBezTo>
                <a:cubicBezTo>
                  <a:pt x="1652359" y="2924572"/>
                  <a:pt x="1656328" y="2928540"/>
                  <a:pt x="1658708" y="2934890"/>
                </a:cubicBezTo>
                <a:cubicBezTo>
                  <a:pt x="1661090" y="2944415"/>
                  <a:pt x="1658312" y="2950368"/>
                  <a:pt x="1650374" y="2952750"/>
                </a:cubicBezTo>
                <a:cubicBezTo>
                  <a:pt x="1647199" y="2952750"/>
                  <a:pt x="1644421" y="2951162"/>
                  <a:pt x="1642040" y="2947987"/>
                </a:cubicBezTo>
                <a:cubicBezTo>
                  <a:pt x="1641246" y="2947194"/>
                  <a:pt x="1640453" y="2946003"/>
                  <a:pt x="1639659" y="2944415"/>
                </a:cubicBezTo>
                <a:cubicBezTo>
                  <a:pt x="1636484" y="2940447"/>
                  <a:pt x="1633308" y="2936875"/>
                  <a:pt x="1630134" y="2933700"/>
                </a:cubicBezTo>
                <a:cubicBezTo>
                  <a:pt x="1630927" y="2937669"/>
                  <a:pt x="1630927" y="2944018"/>
                  <a:pt x="1630134" y="2952750"/>
                </a:cubicBezTo>
                <a:cubicBezTo>
                  <a:pt x="1630134" y="2957512"/>
                  <a:pt x="1630134" y="2961084"/>
                  <a:pt x="1630134" y="2963465"/>
                </a:cubicBezTo>
                <a:cubicBezTo>
                  <a:pt x="1629340" y="2984103"/>
                  <a:pt x="1622196" y="2995215"/>
                  <a:pt x="1608702" y="2996803"/>
                </a:cubicBezTo>
                <a:cubicBezTo>
                  <a:pt x="1604733" y="2996009"/>
                  <a:pt x="1601558" y="2993231"/>
                  <a:pt x="1599178" y="2988468"/>
                </a:cubicBezTo>
                <a:cubicBezTo>
                  <a:pt x="1597590" y="2981325"/>
                  <a:pt x="1591637" y="2972593"/>
                  <a:pt x="1581318" y="2962275"/>
                </a:cubicBezTo>
                <a:cubicBezTo>
                  <a:pt x="1577349" y="2972593"/>
                  <a:pt x="1572190" y="2978150"/>
                  <a:pt x="1565840" y="2978943"/>
                </a:cubicBezTo>
                <a:cubicBezTo>
                  <a:pt x="1557109" y="2978150"/>
                  <a:pt x="1551950" y="2971800"/>
                  <a:pt x="1550362" y="2959893"/>
                </a:cubicBezTo>
                <a:cubicBezTo>
                  <a:pt x="1550362" y="2952750"/>
                  <a:pt x="1552743" y="2947194"/>
                  <a:pt x="1557506" y="2943225"/>
                </a:cubicBezTo>
                <a:cubicBezTo>
                  <a:pt x="1566237" y="2936081"/>
                  <a:pt x="1571793" y="2929731"/>
                  <a:pt x="1574174" y="2924175"/>
                </a:cubicBezTo>
                <a:cubicBezTo>
                  <a:pt x="1575762" y="2921793"/>
                  <a:pt x="1576953" y="2921397"/>
                  <a:pt x="1577746" y="2922984"/>
                </a:cubicBezTo>
                <a:cubicBezTo>
                  <a:pt x="1580921" y="2930922"/>
                  <a:pt x="1582509" y="2941637"/>
                  <a:pt x="1582509" y="2955131"/>
                </a:cubicBezTo>
                <a:cubicBezTo>
                  <a:pt x="1584890" y="2955131"/>
                  <a:pt x="1587668" y="2955528"/>
                  <a:pt x="1590843" y="2956322"/>
                </a:cubicBezTo>
                <a:cubicBezTo>
                  <a:pt x="1593224" y="2956322"/>
                  <a:pt x="1595208" y="2956322"/>
                  <a:pt x="1596796" y="2956322"/>
                </a:cubicBezTo>
                <a:cubicBezTo>
                  <a:pt x="1599971" y="2956322"/>
                  <a:pt x="1601558" y="2955528"/>
                  <a:pt x="1601558" y="2953940"/>
                </a:cubicBezTo>
                <a:cubicBezTo>
                  <a:pt x="1601558" y="2938859"/>
                  <a:pt x="1601558" y="2926953"/>
                  <a:pt x="1601558" y="2918222"/>
                </a:cubicBezTo>
                <a:cubicBezTo>
                  <a:pt x="1590446" y="2919015"/>
                  <a:pt x="1581715" y="2920206"/>
                  <a:pt x="1575365" y="2921793"/>
                </a:cubicBezTo>
                <a:cubicBezTo>
                  <a:pt x="1567428" y="2921793"/>
                  <a:pt x="1559093" y="2917428"/>
                  <a:pt x="1550362" y="2908697"/>
                </a:cubicBezTo>
                <a:cubicBezTo>
                  <a:pt x="1549568" y="2905522"/>
                  <a:pt x="1550759" y="2903934"/>
                  <a:pt x="1553934" y="2903934"/>
                </a:cubicBezTo>
                <a:cubicBezTo>
                  <a:pt x="1558696" y="2903934"/>
                  <a:pt x="1563459" y="2903140"/>
                  <a:pt x="1568221" y="2901553"/>
                </a:cubicBezTo>
                <a:cubicBezTo>
                  <a:pt x="1571396" y="2901553"/>
                  <a:pt x="1582509" y="2899965"/>
                  <a:pt x="1601558" y="2896790"/>
                </a:cubicBezTo>
                <a:cubicBezTo>
                  <a:pt x="1600765" y="2890440"/>
                  <a:pt x="1600368" y="2885678"/>
                  <a:pt x="1600368" y="2882503"/>
                </a:cubicBezTo>
                <a:cubicBezTo>
                  <a:pt x="1593224" y="2884090"/>
                  <a:pt x="1581318" y="2886472"/>
                  <a:pt x="1564649" y="2889647"/>
                </a:cubicBezTo>
                <a:cubicBezTo>
                  <a:pt x="1559887" y="2890440"/>
                  <a:pt x="1556315" y="2891234"/>
                  <a:pt x="1553934" y="2892028"/>
                </a:cubicBezTo>
                <a:cubicBezTo>
                  <a:pt x="1545202" y="2894409"/>
                  <a:pt x="1537265" y="2889250"/>
                  <a:pt x="1530121" y="2876550"/>
                </a:cubicBezTo>
                <a:cubicBezTo>
                  <a:pt x="1528533" y="2871787"/>
                  <a:pt x="1529724" y="2869406"/>
                  <a:pt x="1533693" y="2869406"/>
                </a:cubicBezTo>
                <a:cubicBezTo>
                  <a:pt x="1555124" y="2867818"/>
                  <a:pt x="1574968" y="2865834"/>
                  <a:pt x="1593224" y="2863453"/>
                </a:cubicBezTo>
                <a:cubicBezTo>
                  <a:pt x="1586874" y="2856309"/>
                  <a:pt x="1579730" y="2847181"/>
                  <a:pt x="1571793" y="2836068"/>
                </a:cubicBezTo>
                <a:cubicBezTo>
                  <a:pt x="1571000" y="2834481"/>
                  <a:pt x="1571396" y="2833687"/>
                  <a:pt x="1572984" y="2833687"/>
                </a:cubicBezTo>
                <a:cubicBezTo>
                  <a:pt x="1580128" y="2833687"/>
                  <a:pt x="1588462" y="2834481"/>
                  <a:pt x="1597987" y="2836068"/>
                </a:cubicBezTo>
                <a:cubicBezTo>
                  <a:pt x="1606718" y="2836862"/>
                  <a:pt x="1611481" y="2841228"/>
                  <a:pt x="1612274" y="2849165"/>
                </a:cubicBezTo>
                <a:cubicBezTo>
                  <a:pt x="1613068" y="2853928"/>
                  <a:pt x="1612274" y="2857897"/>
                  <a:pt x="1609893" y="2861072"/>
                </a:cubicBezTo>
                <a:cubicBezTo>
                  <a:pt x="1610687" y="2861072"/>
                  <a:pt x="1611481" y="2861072"/>
                  <a:pt x="1612274" y="2861072"/>
                </a:cubicBezTo>
                <a:cubicBezTo>
                  <a:pt x="1613862" y="2860278"/>
                  <a:pt x="1615450" y="2859881"/>
                  <a:pt x="1617037" y="2859881"/>
                </a:cubicBezTo>
                <a:cubicBezTo>
                  <a:pt x="1623387" y="2840831"/>
                  <a:pt x="1626959" y="2829718"/>
                  <a:pt x="1627752" y="2826543"/>
                </a:cubicBezTo>
                <a:cubicBezTo>
                  <a:pt x="1626959" y="2826543"/>
                  <a:pt x="1625371" y="2826940"/>
                  <a:pt x="1622990" y="2827734"/>
                </a:cubicBezTo>
                <a:cubicBezTo>
                  <a:pt x="1607115" y="2830115"/>
                  <a:pt x="1594415" y="2831703"/>
                  <a:pt x="1584890" y="2832497"/>
                </a:cubicBezTo>
                <a:cubicBezTo>
                  <a:pt x="1580128" y="2834084"/>
                  <a:pt x="1572587" y="2830115"/>
                  <a:pt x="1562268" y="2820590"/>
                </a:cubicBezTo>
                <a:cubicBezTo>
                  <a:pt x="1559093" y="2816622"/>
                  <a:pt x="1560284" y="2813844"/>
                  <a:pt x="1565840" y="2812256"/>
                </a:cubicBezTo>
                <a:cubicBezTo>
                  <a:pt x="1592828" y="2808287"/>
                  <a:pt x="1614656" y="2804715"/>
                  <a:pt x="1631325" y="2801540"/>
                </a:cubicBezTo>
                <a:cubicBezTo>
                  <a:pt x="1628943" y="2801540"/>
                  <a:pt x="1625768" y="2799953"/>
                  <a:pt x="1621799" y="2796778"/>
                </a:cubicBezTo>
                <a:cubicBezTo>
                  <a:pt x="1613862" y="2791222"/>
                  <a:pt x="1603543" y="2780903"/>
                  <a:pt x="1590843" y="2765822"/>
                </a:cubicBezTo>
                <a:cubicBezTo>
                  <a:pt x="1590049" y="2764234"/>
                  <a:pt x="1591240" y="2763043"/>
                  <a:pt x="1594415" y="2762250"/>
                </a:cubicBezTo>
                <a:close/>
                <a:moveTo>
                  <a:pt x="2491550" y="2761059"/>
                </a:moveTo>
                <a:cubicBezTo>
                  <a:pt x="2493138" y="2761059"/>
                  <a:pt x="2494924" y="2761456"/>
                  <a:pt x="2496908" y="2762250"/>
                </a:cubicBezTo>
                <a:cubicBezTo>
                  <a:pt x="2510402" y="2765425"/>
                  <a:pt x="2520721" y="2771378"/>
                  <a:pt x="2527865" y="2780109"/>
                </a:cubicBezTo>
                <a:cubicBezTo>
                  <a:pt x="2530246" y="2781697"/>
                  <a:pt x="2530246" y="2786062"/>
                  <a:pt x="2527865" y="2793206"/>
                </a:cubicBezTo>
                <a:cubicBezTo>
                  <a:pt x="2524689" y="2802731"/>
                  <a:pt x="2522308" y="2816225"/>
                  <a:pt x="2520721" y="2833687"/>
                </a:cubicBezTo>
                <a:cubicBezTo>
                  <a:pt x="2522308" y="2832894"/>
                  <a:pt x="2524293" y="2832497"/>
                  <a:pt x="2526674" y="2832497"/>
                </a:cubicBezTo>
                <a:cubicBezTo>
                  <a:pt x="2529055" y="2831703"/>
                  <a:pt x="2530643" y="2831306"/>
                  <a:pt x="2531436" y="2831306"/>
                </a:cubicBezTo>
                <a:cubicBezTo>
                  <a:pt x="2540961" y="2828131"/>
                  <a:pt x="2548502" y="2831703"/>
                  <a:pt x="2554058" y="2842022"/>
                </a:cubicBezTo>
                <a:cubicBezTo>
                  <a:pt x="2557233" y="2846784"/>
                  <a:pt x="2556043" y="2850356"/>
                  <a:pt x="2550486" y="2852737"/>
                </a:cubicBezTo>
                <a:cubicBezTo>
                  <a:pt x="2548105" y="2853531"/>
                  <a:pt x="2544137" y="2854722"/>
                  <a:pt x="2538580" y="2856309"/>
                </a:cubicBezTo>
                <a:cubicBezTo>
                  <a:pt x="2530643" y="2858690"/>
                  <a:pt x="2524689" y="2860278"/>
                  <a:pt x="2520721" y="2861072"/>
                </a:cubicBezTo>
                <a:lnTo>
                  <a:pt x="2520721" y="2872978"/>
                </a:lnTo>
                <a:cubicBezTo>
                  <a:pt x="2529452" y="2872978"/>
                  <a:pt x="2536596" y="2873772"/>
                  <a:pt x="2542152" y="2875359"/>
                </a:cubicBezTo>
                <a:cubicBezTo>
                  <a:pt x="2546915" y="2876947"/>
                  <a:pt x="2550486" y="2880122"/>
                  <a:pt x="2552868" y="2884884"/>
                </a:cubicBezTo>
                <a:cubicBezTo>
                  <a:pt x="2556043" y="2895997"/>
                  <a:pt x="2553264" y="2902743"/>
                  <a:pt x="2544533" y="2905125"/>
                </a:cubicBezTo>
                <a:cubicBezTo>
                  <a:pt x="2542152" y="2905918"/>
                  <a:pt x="2538977" y="2904728"/>
                  <a:pt x="2535008" y="2901553"/>
                </a:cubicBezTo>
                <a:cubicBezTo>
                  <a:pt x="2533421" y="2899172"/>
                  <a:pt x="2531040" y="2896393"/>
                  <a:pt x="2527865" y="2893218"/>
                </a:cubicBezTo>
                <a:cubicBezTo>
                  <a:pt x="2524689" y="2889250"/>
                  <a:pt x="2522308" y="2886472"/>
                  <a:pt x="2520721" y="2884884"/>
                </a:cubicBezTo>
                <a:cubicBezTo>
                  <a:pt x="2520721" y="2895203"/>
                  <a:pt x="2520721" y="2910681"/>
                  <a:pt x="2520721" y="2931318"/>
                </a:cubicBezTo>
                <a:cubicBezTo>
                  <a:pt x="2519927" y="2953543"/>
                  <a:pt x="2519530" y="2970609"/>
                  <a:pt x="2519530" y="2982515"/>
                </a:cubicBezTo>
                <a:cubicBezTo>
                  <a:pt x="2518736" y="2999184"/>
                  <a:pt x="2514371" y="3007518"/>
                  <a:pt x="2506433" y="3007518"/>
                </a:cubicBezTo>
                <a:cubicBezTo>
                  <a:pt x="2501671" y="3006725"/>
                  <a:pt x="2496512" y="3002359"/>
                  <a:pt x="2490955" y="2994422"/>
                </a:cubicBezTo>
                <a:cubicBezTo>
                  <a:pt x="2487780" y="2989659"/>
                  <a:pt x="2486987" y="2984103"/>
                  <a:pt x="2488574" y="2977753"/>
                </a:cubicBezTo>
                <a:cubicBezTo>
                  <a:pt x="2490955" y="2960290"/>
                  <a:pt x="2492543" y="2937669"/>
                  <a:pt x="2493336" y="2909887"/>
                </a:cubicBezTo>
                <a:cubicBezTo>
                  <a:pt x="2478255" y="2929731"/>
                  <a:pt x="2461190" y="2944415"/>
                  <a:pt x="2442140" y="2953940"/>
                </a:cubicBezTo>
                <a:cubicBezTo>
                  <a:pt x="2439758" y="2955528"/>
                  <a:pt x="2438171" y="2955925"/>
                  <a:pt x="2437377" y="2955131"/>
                </a:cubicBezTo>
                <a:cubicBezTo>
                  <a:pt x="2436583" y="2953543"/>
                  <a:pt x="2436980" y="2951956"/>
                  <a:pt x="2438568" y="2950368"/>
                </a:cubicBezTo>
                <a:cubicBezTo>
                  <a:pt x="2459999" y="2921793"/>
                  <a:pt x="2475080" y="2894806"/>
                  <a:pt x="2483811" y="2869406"/>
                </a:cubicBezTo>
                <a:cubicBezTo>
                  <a:pt x="2479843" y="2870994"/>
                  <a:pt x="2475477" y="2871787"/>
                  <a:pt x="2470715" y="2871787"/>
                </a:cubicBezTo>
                <a:cubicBezTo>
                  <a:pt x="2465158" y="2873375"/>
                  <a:pt x="2457618" y="2867818"/>
                  <a:pt x="2448093" y="2855118"/>
                </a:cubicBezTo>
                <a:cubicBezTo>
                  <a:pt x="2445711" y="2851150"/>
                  <a:pt x="2446505" y="2848768"/>
                  <a:pt x="2450474" y="2847975"/>
                </a:cubicBezTo>
                <a:cubicBezTo>
                  <a:pt x="2467143" y="2845593"/>
                  <a:pt x="2481430" y="2842815"/>
                  <a:pt x="2493336" y="2839640"/>
                </a:cubicBezTo>
                <a:cubicBezTo>
                  <a:pt x="2493336" y="2834878"/>
                  <a:pt x="2493336" y="2830115"/>
                  <a:pt x="2493336" y="2825353"/>
                </a:cubicBezTo>
                <a:cubicBezTo>
                  <a:pt x="2493336" y="2794397"/>
                  <a:pt x="2491352" y="2776537"/>
                  <a:pt x="2487383" y="2771775"/>
                </a:cubicBezTo>
                <a:cubicBezTo>
                  <a:pt x="2485796" y="2767806"/>
                  <a:pt x="2485796" y="2764631"/>
                  <a:pt x="2487383" y="2762250"/>
                </a:cubicBezTo>
                <a:cubicBezTo>
                  <a:pt x="2488574" y="2761456"/>
                  <a:pt x="2489963" y="2761059"/>
                  <a:pt x="2491550" y="2761059"/>
                </a:cubicBezTo>
                <a:close/>
                <a:moveTo>
                  <a:pt x="2912139" y="2760464"/>
                </a:moveTo>
                <a:cubicBezTo>
                  <a:pt x="2914321" y="2760464"/>
                  <a:pt x="2916405" y="2761059"/>
                  <a:pt x="2918390" y="2762250"/>
                </a:cubicBezTo>
                <a:cubicBezTo>
                  <a:pt x="2927915" y="2767012"/>
                  <a:pt x="2935852" y="2773759"/>
                  <a:pt x="2942202" y="2782490"/>
                </a:cubicBezTo>
                <a:cubicBezTo>
                  <a:pt x="2944583" y="2786459"/>
                  <a:pt x="2944187" y="2789634"/>
                  <a:pt x="2941011" y="2792015"/>
                </a:cubicBezTo>
                <a:cubicBezTo>
                  <a:pt x="2936249" y="2798365"/>
                  <a:pt x="2931883" y="2806303"/>
                  <a:pt x="2927915" y="2815828"/>
                </a:cubicBezTo>
                <a:cubicBezTo>
                  <a:pt x="2930296" y="2817415"/>
                  <a:pt x="2931883" y="2819400"/>
                  <a:pt x="2932677" y="2821781"/>
                </a:cubicBezTo>
                <a:cubicBezTo>
                  <a:pt x="2935058" y="2828131"/>
                  <a:pt x="2933074" y="2831306"/>
                  <a:pt x="2926724" y="2831306"/>
                </a:cubicBezTo>
                <a:cubicBezTo>
                  <a:pt x="2922755" y="2832100"/>
                  <a:pt x="2915612" y="2832894"/>
                  <a:pt x="2905293" y="2833687"/>
                </a:cubicBezTo>
                <a:cubicBezTo>
                  <a:pt x="2876718" y="2838450"/>
                  <a:pt x="2855683" y="2841228"/>
                  <a:pt x="2842190" y="2842022"/>
                </a:cubicBezTo>
                <a:cubicBezTo>
                  <a:pt x="2841396" y="2844403"/>
                  <a:pt x="2840602" y="2847181"/>
                  <a:pt x="2839808" y="2850356"/>
                </a:cubicBezTo>
                <a:cubicBezTo>
                  <a:pt x="2838221" y="2855118"/>
                  <a:pt x="2837030" y="2858690"/>
                  <a:pt x="2836236" y="2861072"/>
                </a:cubicBezTo>
                <a:cubicBezTo>
                  <a:pt x="2852111" y="2859484"/>
                  <a:pt x="2878305" y="2856309"/>
                  <a:pt x="2914818" y="2851547"/>
                </a:cubicBezTo>
                <a:cubicBezTo>
                  <a:pt x="2929105" y="2849165"/>
                  <a:pt x="2939424" y="2847181"/>
                  <a:pt x="2945774" y="2845593"/>
                </a:cubicBezTo>
                <a:cubicBezTo>
                  <a:pt x="2951330" y="2844006"/>
                  <a:pt x="2956490" y="2844403"/>
                  <a:pt x="2961252" y="2846784"/>
                </a:cubicBezTo>
                <a:cubicBezTo>
                  <a:pt x="2971571" y="2851547"/>
                  <a:pt x="2980302" y="2859087"/>
                  <a:pt x="2987446" y="2869406"/>
                </a:cubicBezTo>
                <a:cubicBezTo>
                  <a:pt x="2989033" y="2874168"/>
                  <a:pt x="2989033" y="2877740"/>
                  <a:pt x="2987446" y="2880122"/>
                </a:cubicBezTo>
                <a:cubicBezTo>
                  <a:pt x="2985858" y="2881709"/>
                  <a:pt x="2984271" y="2885678"/>
                  <a:pt x="2982683" y="2892028"/>
                </a:cubicBezTo>
                <a:cubicBezTo>
                  <a:pt x="2981889" y="2894409"/>
                  <a:pt x="2981493" y="2896393"/>
                  <a:pt x="2981493" y="2897981"/>
                </a:cubicBezTo>
                <a:cubicBezTo>
                  <a:pt x="2980699" y="2900362"/>
                  <a:pt x="2979905" y="2904728"/>
                  <a:pt x="2979111" y="2911078"/>
                </a:cubicBezTo>
                <a:cubicBezTo>
                  <a:pt x="2974349" y="2942828"/>
                  <a:pt x="2970380" y="2965053"/>
                  <a:pt x="2967205" y="2977753"/>
                </a:cubicBezTo>
                <a:cubicBezTo>
                  <a:pt x="2961649" y="2996803"/>
                  <a:pt x="2950536" y="3007122"/>
                  <a:pt x="2933868" y="3008709"/>
                </a:cubicBezTo>
                <a:cubicBezTo>
                  <a:pt x="2929105" y="3008709"/>
                  <a:pt x="2925930" y="3007122"/>
                  <a:pt x="2924343" y="3003947"/>
                </a:cubicBezTo>
                <a:cubicBezTo>
                  <a:pt x="2917199" y="2984103"/>
                  <a:pt x="2907277" y="2970609"/>
                  <a:pt x="2894577" y="2963465"/>
                </a:cubicBezTo>
                <a:cubicBezTo>
                  <a:pt x="2891402" y="2962672"/>
                  <a:pt x="2889815" y="2961481"/>
                  <a:pt x="2889815" y="2959893"/>
                </a:cubicBezTo>
                <a:cubicBezTo>
                  <a:pt x="2890608" y="2958306"/>
                  <a:pt x="2892593" y="2957909"/>
                  <a:pt x="2895768" y="2958703"/>
                </a:cubicBezTo>
                <a:cubicBezTo>
                  <a:pt x="2906880" y="2959497"/>
                  <a:pt x="2916802" y="2961084"/>
                  <a:pt x="2925533" y="2963465"/>
                </a:cubicBezTo>
                <a:cubicBezTo>
                  <a:pt x="2927915" y="2964259"/>
                  <a:pt x="2930296" y="2963068"/>
                  <a:pt x="2932677" y="2959893"/>
                </a:cubicBezTo>
                <a:cubicBezTo>
                  <a:pt x="2933471" y="2959100"/>
                  <a:pt x="2933868" y="2958703"/>
                  <a:pt x="2933868" y="2958703"/>
                </a:cubicBezTo>
                <a:cubicBezTo>
                  <a:pt x="2939424" y="2949972"/>
                  <a:pt x="2943393" y="2922984"/>
                  <a:pt x="2945774" y="2877740"/>
                </a:cubicBezTo>
                <a:cubicBezTo>
                  <a:pt x="2946568" y="2872978"/>
                  <a:pt x="2944187" y="2870994"/>
                  <a:pt x="2938630" y="2871787"/>
                </a:cubicBezTo>
                <a:cubicBezTo>
                  <a:pt x="2906880" y="2874168"/>
                  <a:pt x="2876718" y="2878137"/>
                  <a:pt x="2848143" y="2883693"/>
                </a:cubicBezTo>
                <a:cubicBezTo>
                  <a:pt x="2847349" y="2883693"/>
                  <a:pt x="2846555" y="2883693"/>
                  <a:pt x="2845761" y="2883693"/>
                </a:cubicBezTo>
                <a:cubicBezTo>
                  <a:pt x="2842586" y="2884487"/>
                  <a:pt x="2840602" y="2884487"/>
                  <a:pt x="2839808" y="2883693"/>
                </a:cubicBezTo>
                <a:cubicBezTo>
                  <a:pt x="2839014" y="2883693"/>
                  <a:pt x="2838221" y="2883297"/>
                  <a:pt x="2837427" y="2882503"/>
                </a:cubicBezTo>
                <a:cubicBezTo>
                  <a:pt x="2836633" y="2882503"/>
                  <a:pt x="2834252" y="2881312"/>
                  <a:pt x="2830283" y="2878931"/>
                </a:cubicBezTo>
                <a:cubicBezTo>
                  <a:pt x="2827902" y="2886075"/>
                  <a:pt x="2824727" y="2892822"/>
                  <a:pt x="2820758" y="2899172"/>
                </a:cubicBezTo>
                <a:cubicBezTo>
                  <a:pt x="2822346" y="2899172"/>
                  <a:pt x="2824330" y="2899569"/>
                  <a:pt x="2826711" y="2900362"/>
                </a:cubicBezTo>
                <a:cubicBezTo>
                  <a:pt x="2828299" y="2900362"/>
                  <a:pt x="2829489" y="2900362"/>
                  <a:pt x="2830283" y="2900362"/>
                </a:cubicBezTo>
                <a:cubicBezTo>
                  <a:pt x="2835840" y="2899569"/>
                  <a:pt x="2842983" y="2898378"/>
                  <a:pt x="2851715" y="2896790"/>
                </a:cubicBezTo>
                <a:cubicBezTo>
                  <a:pt x="2857271" y="2895203"/>
                  <a:pt x="2861636" y="2894409"/>
                  <a:pt x="2864811" y="2894409"/>
                </a:cubicBezTo>
                <a:cubicBezTo>
                  <a:pt x="2870368" y="2894409"/>
                  <a:pt x="2875924" y="2893218"/>
                  <a:pt x="2881480" y="2890837"/>
                </a:cubicBezTo>
                <a:cubicBezTo>
                  <a:pt x="2886243" y="2887662"/>
                  <a:pt x="2890608" y="2887265"/>
                  <a:pt x="2894577" y="2889647"/>
                </a:cubicBezTo>
                <a:cubicBezTo>
                  <a:pt x="2903308" y="2893615"/>
                  <a:pt x="2910849" y="2898775"/>
                  <a:pt x="2917199" y="2905125"/>
                </a:cubicBezTo>
                <a:cubicBezTo>
                  <a:pt x="2921168" y="2909887"/>
                  <a:pt x="2921168" y="2914253"/>
                  <a:pt x="2917199" y="2918222"/>
                </a:cubicBezTo>
                <a:cubicBezTo>
                  <a:pt x="2913230" y="2922984"/>
                  <a:pt x="2910055" y="2927747"/>
                  <a:pt x="2907674" y="2932509"/>
                </a:cubicBezTo>
                <a:cubicBezTo>
                  <a:pt x="2911643" y="2934890"/>
                  <a:pt x="2914024" y="2937669"/>
                  <a:pt x="2914818" y="2940843"/>
                </a:cubicBezTo>
                <a:cubicBezTo>
                  <a:pt x="2917199" y="2945606"/>
                  <a:pt x="2914818" y="2948781"/>
                  <a:pt x="2907674" y="2950368"/>
                </a:cubicBezTo>
                <a:cubicBezTo>
                  <a:pt x="2902118" y="2951956"/>
                  <a:pt x="2887830" y="2953940"/>
                  <a:pt x="2864811" y="2956322"/>
                </a:cubicBezTo>
                <a:cubicBezTo>
                  <a:pt x="2857668" y="2957115"/>
                  <a:pt x="2852508" y="2957512"/>
                  <a:pt x="2849333" y="2957512"/>
                </a:cubicBezTo>
                <a:cubicBezTo>
                  <a:pt x="2849333" y="2966244"/>
                  <a:pt x="2848143" y="2971800"/>
                  <a:pt x="2845761" y="2974181"/>
                </a:cubicBezTo>
                <a:cubicBezTo>
                  <a:pt x="2843380" y="2977356"/>
                  <a:pt x="2839808" y="2977753"/>
                  <a:pt x="2835046" y="2975372"/>
                </a:cubicBezTo>
                <a:cubicBezTo>
                  <a:pt x="2828696" y="2972197"/>
                  <a:pt x="2825124" y="2968228"/>
                  <a:pt x="2824330" y="2963465"/>
                </a:cubicBezTo>
                <a:cubicBezTo>
                  <a:pt x="2821949" y="2949972"/>
                  <a:pt x="2819568" y="2938859"/>
                  <a:pt x="2817186" y="2930128"/>
                </a:cubicBezTo>
                <a:cubicBezTo>
                  <a:pt x="2816393" y="2926159"/>
                  <a:pt x="2815599" y="2921793"/>
                  <a:pt x="2814805" y="2917031"/>
                </a:cubicBezTo>
                <a:cubicBezTo>
                  <a:pt x="2814011" y="2913856"/>
                  <a:pt x="2813615" y="2911872"/>
                  <a:pt x="2813615" y="2911078"/>
                </a:cubicBezTo>
                <a:cubicBezTo>
                  <a:pt x="2793771" y="2941240"/>
                  <a:pt x="2771546" y="2962672"/>
                  <a:pt x="2746940" y="2975372"/>
                </a:cubicBezTo>
                <a:cubicBezTo>
                  <a:pt x="2743764" y="2976959"/>
                  <a:pt x="2741780" y="2977356"/>
                  <a:pt x="2740986" y="2976562"/>
                </a:cubicBezTo>
                <a:cubicBezTo>
                  <a:pt x="2740193" y="2975769"/>
                  <a:pt x="2740986" y="2974181"/>
                  <a:pt x="2743368" y="2971800"/>
                </a:cubicBezTo>
                <a:cubicBezTo>
                  <a:pt x="2779086" y="2929731"/>
                  <a:pt x="2802502" y="2880519"/>
                  <a:pt x="2813615" y="2824162"/>
                </a:cubicBezTo>
                <a:cubicBezTo>
                  <a:pt x="2817583" y="2804319"/>
                  <a:pt x="2817583" y="2789237"/>
                  <a:pt x="2813615" y="2778918"/>
                </a:cubicBezTo>
                <a:cubicBezTo>
                  <a:pt x="2812027" y="2772568"/>
                  <a:pt x="2814408" y="2769790"/>
                  <a:pt x="2820758" y="2770584"/>
                </a:cubicBezTo>
                <a:cubicBezTo>
                  <a:pt x="2829489" y="2772965"/>
                  <a:pt x="2836236" y="2775347"/>
                  <a:pt x="2840999" y="2777728"/>
                </a:cubicBezTo>
                <a:cubicBezTo>
                  <a:pt x="2852111" y="2776140"/>
                  <a:pt x="2862033" y="2774156"/>
                  <a:pt x="2870765" y="2771775"/>
                </a:cubicBezTo>
                <a:cubicBezTo>
                  <a:pt x="2873146" y="2770981"/>
                  <a:pt x="2875130" y="2770584"/>
                  <a:pt x="2876718" y="2770584"/>
                </a:cubicBezTo>
                <a:cubicBezTo>
                  <a:pt x="2884655" y="2769790"/>
                  <a:pt x="2894180" y="2767012"/>
                  <a:pt x="2905293" y="2762250"/>
                </a:cubicBezTo>
                <a:cubicBezTo>
                  <a:pt x="2907674" y="2761059"/>
                  <a:pt x="2909956" y="2760464"/>
                  <a:pt x="2912139" y="2760464"/>
                </a:cubicBezTo>
                <a:close/>
                <a:moveTo>
                  <a:pt x="1384865" y="2759868"/>
                </a:moveTo>
                <a:cubicBezTo>
                  <a:pt x="1399946" y="2764631"/>
                  <a:pt x="1410662" y="2771378"/>
                  <a:pt x="1417012" y="2780109"/>
                </a:cubicBezTo>
                <a:cubicBezTo>
                  <a:pt x="1420187" y="2784078"/>
                  <a:pt x="1419790" y="2787650"/>
                  <a:pt x="1415821" y="2790825"/>
                </a:cubicBezTo>
                <a:cubicBezTo>
                  <a:pt x="1415821" y="2792412"/>
                  <a:pt x="1413837" y="2797175"/>
                  <a:pt x="1409868" y="2805112"/>
                </a:cubicBezTo>
                <a:cubicBezTo>
                  <a:pt x="1408281" y="2806700"/>
                  <a:pt x="1407487" y="2807890"/>
                  <a:pt x="1407487" y="2808684"/>
                </a:cubicBezTo>
                <a:cubicBezTo>
                  <a:pt x="1404312" y="2815828"/>
                  <a:pt x="1400343" y="2822575"/>
                  <a:pt x="1395581" y="2828925"/>
                </a:cubicBezTo>
                <a:cubicBezTo>
                  <a:pt x="1397168" y="2828925"/>
                  <a:pt x="1399550" y="2828528"/>
                  <a:pt x="1402724" y="2827734"/>
                </a:cubicBezTo>
                <a:cubicBezTo>
                  <a:pt x="1405899" y="2827734"/>
                  <a:pt x="1408281" y="2827734"/>
                  <a:pt x="1409868" y="2827734"/>
                </a:cubicBezTo>
                <a:cubicBezTo>
                  <a:pt x="1417806" y="2826147"/>
                  <a:pt x="1426934" y="2823765"/>
                  <a:pt x="1437253" y="2820590"/>
                </a:cubicBezTo>
                <a:cubicBezTo>
                  <a:pt x="1442015" y="2818209"/>
                  <a:pt x="1446778" y="2818606"/>
                  <a:pt x="1451540" y="2821781"/>
                </a:cubicBezTo>
                <a:cubicBezTo>
                  <a:pt x="1462652" y="2828131"/>
                  <a:pt x="1470193" y="2834878"/>
                  <a:pt x="1474162" y="2842022"/>
                </a:cubicBezTo>
                <a:cubicBezTo>
                  <a:pt x="1476543" y="2845197"/>
                  <a:pt x="1476146" y="2850356"/>
                  <a:pt x="1472971" y="2857500"/>
                </a:cubicBezTo>
                <a:cubicBezTo>
                  <a:pt x="1470590" y="2863056"/>
                  <a:pt x="1469002" y="2872581"/>
                  <a:pt x="1468208" y="2886075"/>
                </a:cubicBezTo>
                <a:cubicBezTo>
                  <a:pt x="1465827" y="2918619"/>
                  <a:pt x="1461462" y="2945209"/>
                  <a:pt x="1455112" y="2965847"/>
                </a:cubicBezTo>
                <a:cubicBezTo>
                  <a:pt x="1448762" y="2986484"/>
                  <a:pt x="1440030" y="2999581"/>
                  <a:pt x="1428918" y="3005137"/>
                </a:cubicBezTo>
                <a:cubicBezTo>
                  <a:pt x="1420981" y="3007518"/>
                  <a:pt x="1414631" y="3004740"/>
                  <a:pt x="1409868" y="2996803"/>
                </a:cubicBezTo>
                <a:cubicBezTo>
                  <a:pt x="1402724" y="2980134"/>
                  <a:pt x="1392406" y="2967037"/>
                  <a:pt x="1378912" y="2957512"/>
                </a:cubicBezTo>
                <a:cubicBezTo>
                  <a:pt x="1377324" y="2955925"/>
                  <a:pt x="1376530" y="2954734"/>
                  <a:pt x="1376530" y="2953940"/>
                </a:cubicBezTo>
                <a:cubicBezTo>
                  <a:pt x="1376530" y="2953147"/>
                  <a:pt x="1377721" y="2952750"/>
                  <a:pt x="1380103" y="2952750"/>
                </a:cubicBezTo>
                <a:cubicBezTo>
                  <a:pt x="1389628" y="2955131"/>
                  <a:pt x="1399946" y="2957115"/>
                  <a:pt x="1411058" y="2958703"/>
                </a:cubicBezTo>
                <a:cubicBezTo>
                  <a:pt x="1417409" y="2959497"/>
                  <a:pt x="1420981" y="2957909"/>
                  <a:pt x="1421774" y="2953940"/>
                </a:cubicBezTo>
                <a:cubicBezTo>
                  <a:pt x="1429712" y="2936478"/>
                  <a:pt x="1433284" y="2902743"/>
                  <a:pt x="1432490" y="2852737"/>
                </a:cubicBezTo>
                <a:cubicBezTo>
                  <a:pt x="1432490" y="2849562"/>
                  <a:pt x="1430505" y="2847975"/>
                  <a:pt x="1426537" y="2847975"/>
                </a:cubicBezTo>
                <a:cubicBezTo>
                  <a:pt x="1420981" y="2847975"/>
                  <a:pt x="1412249" y="2849562"/>
                  <a:pt x="1400343" y="2852737"/>
                </a:cubicBezTo>
                <a:cubicBezTo>
                  <a:pt x="1397962" y="2853531"/>
                  <a:pt x="1396374" y="2853928"/>
                  <a:pt x="1395581" y="2853928"/>
                </a:cubicBezTo>
                <a:cubicBezTo>
                  <a:pt x="1394787" y="2853928"/>
                  <a:pt x="1393993" y="2853928"/>
                  <a:pt x="1393199" y="2853928"/>
                </a:cubicBezTo>
                <a:cubicBezTo>
                  <a:pt x="1390024" y="2854722"/>
                  <a:pt x="1387643" y="2854325"/>
                  <a:pt x="1386056" y="2852737"/>
                </a:cubicBezTo>
                <a:cubicBezTo>
                  <a:pt x="1384468" y="2852737"/>
                  <a:pt x="1382483" y="2851944"/>
                  <a:pt x="1380103" y="2850356"/>
                </a:cubicBezTo>
                <a:cubicBezTo>
                  <a:pt x="1379309" y="2851150"/>
                  <a:pt x="1377721" y="2852737"/>
                  <a:pt x="1375340" y="2855118"/>
                </a:cubicBezTo>
                <a:cubicBezTo>
                  <a:pt x="1369784" y="2863056"/>
                  <a:pt x="1365021" y="2868612"/>
                  <a:pt x="1361053" y="2871787"/>
                </a:cubicBezTo>
                <a:cubicBezTo>
                  <a:pt x="1371371" y="2873375"/>
                  <a:pt x="1382483" y="2876153"/>
                  <a:pt x="1394390" y="2880122"/>
                </a:cubicBezTo>
                <a:cubicBezTo>
                  <a:pt x="1406296" y="2882503"/>
                  <a:pt x="1412646" y="2891631"/>
                  <a:pt x="1413440" y="2907506"/>
                </a:cubicBezTo>
                <a:cubicBezTo>
                  <a:pt x="1410265" y="2924175"/>
                  <a:pt x="1402327" y="2928540"/>
                  <a:pt x="1389628" y="2920603"/>
                </a:cubicBezTo>
                <a:cubicBezTo>
                  <a:pt x="1381690" y="2914253"/>
                  <a:pt x="1371371" y="2901156"/>
                  <a:pt x="1358671" y="2881312"/>
                </a:cubicBezTo>
                <a:cubicBezTo>
                  <a:pt x="1357084" y="2878931"/>
                  <a:pt x="1355893" y="2877343"/>
                  <a:pt x="1355099" y="2876550"/>
                </a:cubicBezTo>
                <a:cubicBezTo>
                  <a:pt x="1351130" y="2880519"/>
                  <a:pt x="1347162" y="2883693"/>
                  <a:pt x="1343193" y="2886075"/>
                </a:cubicBezTo>
                <a:cubicBezTo>
                  <a:pt x="1343193" y="2886075"/>
                  <a:pt x="1342796" y="2886075"/>
                  <a:pt x="1342002" y="2886075"/>
                </a:cubicBezTo>
                <a:cubicBezTo>
                  <a:pt x="1342002" y="2895600"/>
                  <a:pt x="1342002" y="2904728"/>
                  <a:pt x="1342002" y="2913459"/>
                </a:cubicBezTo>
                <a:cubicBezTo>
                  <a:pt x="1342796" y="2922190"/>
                  <a:pt x="1342796" y="2932509"/>
                  <a:pt x="1342002" y="2944415"/>
                </a:cubicBezTo>
                <a:cubicBezTo>
                  <a:pt x="1342002" y="2949972"/>
                  <a:pt x="1342002" y="2953940"/>
                  <a:pt x="1342002" y="2956322"/>
                </a:cubicBezTo>
                <a:cubicBezTo>
                  <a:pt x="1341209" y="2967434"/>
                  <a:pt x="1336446" y="2972990"/>
                  <a:pt x="1327715" y="2972990"/>
                </a:cubicBezTo>
                <a:cubicBezTo>
                  <a:pt x="1318190" y="2972197"/>
                  <a:pt x="1312634" y="2965847"/>
                  <a:pt x="1311046" y="2953940"/>
                </a:cubicBezTo>
                <a:cubicBezTo>
                  <a:pt x="1296758" y="2955528"/>
                  <a:pt x="1286440" y="2956322"/>
                  <a:pt x="1280090" y="2956322"/>
                </a:cubicBezTo>
                <a:lnTo>
                  <a:pt x="1278899" y="2956322"/>
                </a:lnTo>
                <a:cubicBezTo>
                  <a:pt x="1278899" y="2962672"/>
                  <a:pt x="1277709" y="2967037"/>
                  <a:pt x="1275327" y="2969418"/>
                </a:cubicBezTo>
                <a:cubicBezTo>
                  <a:pt x="1270565" y="2972593"/>
                  <a:pt x="1265406" y="2972593"/>
                  <a:pt x="1259849" y="2969418"/>
                </a:cubicBezTo>
                <a:cubicBezTo>
                  <a:pt x="1253499" y="2962275"/>
                  <a:pt x="1250324" y="2955528"/>
                  <a:pt x="1250324" y="2949178"/>
                </a:cubicBezTo>
                <a:cubicBezTo>
                  <a:pt x="1251118" y="2938859"/>
                  <a:pt x="1250721" y="2917825"/>
                  <a:pt x="1249133" y="2886075"/>
                </a:cubicBezTo>
                <a:cubicBezTo>
                  <a:pt x="1249133" y="2865437"/>
                  <a:pt x="1246356" y="2851944"/>
                  <a:pt x="1240799" y="2845593"/>
                </a:cubicBezTo>
                <a:cubicBezTo>
                  <a:pt x="1238418" y="2840037"/>
                  <a:pt x="1239609" y="2836862"/>
                  <a:pt x="1244371" y="2836068"/>
                </a:cubicBezTo>
                <a:cubicBezTo>
                  <a:pt x="1246752" y="2836068"/>
                  <a:pt x="1251912" y="2836862"/>
                  <a:pt x="1259849" y="2838450"/>
                </a:cubicBezTo>
                <a:cubicBezTo>
                  <a:pt x="1263024" y="2839243"/>
                  <a:pt x="1265406" y="2839640"/>
                  <a:pt x="1266993" y="2839640"/>
                </a:cubicBezTo>
                <a:cubicBezTo>
                  <a:pt x="1268581" y="2836465"/>
                  <a:pt x="1270962" y="2832100"/>
                  <a:pt x="1274137" y="2826543"/>
                </a:cubicBezTo>
                <a:cubicBezTo>
                  <a:pt x="1277312" y="2820987"/>
                  <a:pt x="1279693" y="2816622"/>
                  <a:pt x="1281281" y="2813447"/>
                </a:cubicBezTo>
                <a:cubicBezTo>
                  <a:pt x="1287630" y="2796778"/>
                  <a:pt x="1290012" y="2786459"/>
                  <a:pt x="1288424" y="2782490"/>
                </a:cubicBezTo>
                <a:cubicBezTo>
                  <a:pt x="1286837" y="2776934"/>
                  <a:pt x="1290012" y="2773759"/>
                  <a:pt x="1297949" y="2772965"/>
                </a:cubicBezTo>
                <a:cubicBezTo>
                  <a:pt x="1306681" y="2775347"/>
                  <a:pt x="1315015" y="2780903"/>
                  <a:pt x="1322952" y="2789634"/>
                </a:cubicBezTo>
                <a:cubicBezTo>
                  <a:pt x="1327715" y="2795984"/>
                  <a:pt x="1327318" y="2802334"/>
                  <a:pt x="1321762" y="2808684"/>
                </a:cubicBezTo>
                <a:cubicBezTo>
                  <a:pt x="1319381" y="2811065"/>
                  <a:pt x="1314618" y="2815828"/>
                  <a:pt x="1307474" y="2822972"/>
                </a:cubicBezTo>
                <a:cubicBezTo>
                  <a:pt x="1299537" y="2830115"/>
                  <a:pt x="1293980" y="2835275"/>
                  <a:pt x="1290806" y="2838450"/>
                </a:cubicBezTo>
                <a:cubicBezTo>
                  <a:pt x="1293980" y="2837656"/>
                  <a:pt x="1298346" y="2836068"/>
                  <a:pt x="1303903" y="2833687"/>
                </a:cubicBezTo>
                <a:cubicBezTo>
                  <a:pt x="1307872" y="2832100"/>
                  <a:pt x="1310253" y="2831306"/>
                  <a:pt x="1311046" y="2831306"/>
                </a:cubicBezTo>
                <a:cubicBezTo>
                  <a:pt x="1317396" y="2828925"/>
                  <a:pt x="1322952" y="2829322"/>
                  <a:pt x="1327715" y="2832497"/>
                </a:cubicBezTo>
                <a:cubicBezTo>
                  <a:pt x="1330096" y="2834084"/>
                  <a:pt x="1332875" y="2835672"/>
                  <a:pt x="1336049" y="2837259"/>
                </a:cubicBezTo>
                <a:cubicBezTo>
                  <a:pt x="1339224" y="2839640"/>
                  <a:pt x="1342002" y="2841228"/>
                  <a:pt x="1344384" y="2842022"/>
                </a:cubicBezTo>
                <a:cubicBezTo>
                  <a:pt x="1348352" y="2845990"/>
                  <a:pt x="1349146" y="2850356"/>
                  <a:pt x="1346765" y="2855118"/>
                </a:cubicBezTo>
                <a:cubicBezTo>
                  <a:pt x="1345971" y="2856706"/>
                  <a:pt x="1344781" y="2863056"/>
                  <a:pt x="1343193" y="2874168"/>
                </a:cubicBezTo>
                <a:cubicBezTo>
                  <a:pt x="1357480" y="2851944"/>
                  <a:pt x="1368196" y="2826543"/>
                  <a:pt x="1375340" y="2797968"/>
                </a:cubicBezTo>
                <a:cubicBezTo>
                  <a:pt x="1377721" y="2788443"/>
                  <a:pt x="1378515" y="2777728"/>
                  <a:pt x="1377721" y="2765822"/>
                </a:cubicBezTo>
                <a:cubicBezTo>
                  <a:pt x="1376927" y="2760265"/>
                  <a:pt x="1379309" y="2758281"/>
                  <a:pt x="1384865" y="2759868"/>
                </a:cubicBezTo>
                <a:close/>
                <a:moveTo>
                  <a:pt x="2304623" y="2756297"/>
                </a:moveTo>
                <a:cubicBezTo>
                  <a:pt x="2307004" y="2756297"/>
                  <a:pt x="2308790" y="2756694"/>
                  <a:pt x="2309981" y="2757487"/>
                </a:cubicBezTo>
                <a:cubicBezTo>
                  <a:pt x="2317124" y="2760662"/>
                  <a:pt x="2325855" y="2766615"/>
                  <a:pt x="2336174" y="2775347"/>
                </a:cubicBezTo>
                <a:cubicBezTo>
                  <a:pt x="2338555" y="2779315"/>
                  <a:pt x="2338158" y="2783284"/>
                  <a:pt x="2334983" y="2787253"/>
                </a:cubicBezTo>
                <a:cubicBezTo>
                  <a:pt x="2331015" y="2789634"/>
                  <a:pt x="2327840" y="2792412"/>
                  <a:pt x="2325458" y="2795587"/>
                </a:cubicBezTo>
                <a:cubicBezTo>
                  <a:pt x="2326252" y="2796381"/>
                  <a:pt x="2327046" y="2797175"/>
                  <a:pt x="2327840" y="2797968"/>
                </a:cubicBezTo>
                <a:cubicBezTo>
                  <a:pt x="2328633" y="2799556"/>
                  <a:pt x="2329030" y="2800747"/>
                  <a:pt x="2329030" y="2801540"/>
                </a:cubicBezTo>
                <a:cubicBezTo>
                  <a:pt x="2330618" y="2805509"/>
                  <a:pt x="2329030" y="2808287"/>
                  <a:pt x="2324268" y="2809875"/>
                </a:cubicBezTo>
                <a:cubicBezTo>
                  <a:pt x="2318711" y="2810668"/>
                  <a:pt x="2311965" y="2811859"/>
                  <a:pt x="2304027" y="2813447"/>
                </a:cubicBezTo>
                <a:cubicBezTo>
                  <a:pt x="2306409" y="2814240"/>
                  <a:pt x="2308790" y="2815431"/>
                  <a:pt x="2311171" y="2817018"/>
                </a:cubicBezTo>
                <a:cubicBezTo>
                  <a:pt x="2316727" y="2820193"/>
                  <a:pt x="2317918" y="2824559"/>
                  <a:pt x="2314743" y="2830115"/>
                </a:cubicBezTo>
                <a:cubicBezTo>
                  <a:pt x="2314743" y="2830115"/>
                  <a:pt x="2314743" y="2830512"/>
                  <a:pt x="2314743" y="2831306"/>
                </a:cubicBezTo>
                <a:cubicBezTo>
                  <a:pt x="2313949" y="2831306"/>
                  <a:pt x="2313552" y="2831703"/>
                  <a:pt x="2313552" y="2832497"/>
                </a:cubicBezTo>
                <a:cubicBezTo>
                  <a:pt x="2314346" y="2832497"/>
                  <a:pt x="2315140" y="2832100"/>
                  <a:pt x="2315933" y="2831306"/>
                </a:cubicBezTo>
                <a:cubicBezTo>
                  <a:pt x="2320696" y="2829718"/>
                  <a:pt x="2325061" y="2830115"/>
                  <a:pt x="2329030" y="2832497"/>
                </a:cubicBezTo>
                <a:cubicBezTo>
                  <a:pt x="2334586" y="2834878"/>
                  <a:pt x="2338555" y="2838450"/>
                  <a:pt x="2340936" y="2843212"/>
                </a:cubicBezTo>
                <a:cubicBezTo>
                  <a:pt x="2342524" y="2848768"/>
                  <a:pt x="2341333" y="2851944"/>
                  <a:pt x="2337365" y="2852737"/>
                </a:cubicBezTo>
                <a:cubicBezTo>
                  <a:pt x="2327840" y="2853531"/>
                  <a:pt x="2318315" y="2854722"/>
                  <a:pt x="2308790" y="2856309"/>
                </a:cubicBezTo>
                <a:cubicBezTo>
                  <a:pt x="2308790" y="2857897"/>
                  <a:pt x="2308393" y="2860675"/>
                  <a:pt x="2307599" y="2864643"/>
                </a:cubicBezTo>
                <a:cubicBezTo>
                  <a:pt x="2307599" y="2868612"/>
                  <a:pt x="2307202" y="2871390"/>
                  <a:pt x="2306409" y="2872978"/>
                </a:cubicBezTo>
                <a:cubicBezTo>
                  <a:pt x="2307996" y="2872978"/>
                  <a:pt x="2309584" y="2872978"/>
                  <a:pt x="2311171" y="2872978"/>
                </a:cubicBezTo>
                <a:cubicBezTo>
                  <a:pt x="2320696" y="2872184"/>
                  <a:pt x="2328633" y="2870597"/>
                  <a:pt x="2334983" y="2868215"/>
                </a:cubicBezTo>
                <a:cubicBezTo>
                  <a:pt x="2338952" y="2865834"/>
                  <a:pt x="2343714" y="2866231"/>
                  <a:pt x="2349271" y="2869406"/>
                </a:cubicBezTo>
                <a:cubicBezTo>
                  <a:pt x="2357208" y="2873375"/>
                  <a:pt x="2362764" y="2878534"/>
                  <a:pt x="2365940" y="2884884"/>
                </a:cubicBezTo>
                <a:cubicBezTo>
                  <a:pt x="2366733" y="2890440"/>
                  <a:pt x="2364352" y="2893615"/>
                  <a:pt x="2358796" y="2894409"/>
                </a:cubicBezTo>
                <a:cubicBezTo>
                  <a:pt x="2351652" y="2894409"/>
                  <a:pt x="2344111" y="2894409"/>
                  <a:pt x="2336174" y="2894409"/>
                </a:cubicBezTo>
                <a:cubicBezTo>
                  <a:pt x="2344905" y="2899172"/>
                  <a:pt x="2351255" y="2904728"/>
                  <a:pt x="2355224" y="2911078"/>
                </a:cubicBezTo>
                <a:cubicBezTo>
                  <a:pt x="2357605" y="2915047"/>
                  <a:pt x="2356811" y="2918222"/>
                  <a:pt x="2352843" y="2920603"/>
                </a:cubicBezTo>
                <a:cubicBezTo>
                  <a:pt x="2340936" y="2923778"/>
                  <a:pt x="2327443" y="2927350"/>
                  <a:pt x="2312362" y="2931318"/>
                </a:cubicBezTo>
                <a:cubicBezTo>
                  <a:pt x="2318711" y="2935287"/>
                  <a:pt x="2327840" y="2940447"/>
                  <a:pt x="2339746" y="2946797"/>
                </a:cubicBezTo>
                <a:cubicBezTo>
                  <a:pt x="2346096" y="2949972"/>
                  <a:pt x="2350858" y="2952353"/>
                  <a:pt x="2354033" y="2953940"/>
                </a:cubicBezTo>
                <a:cubicBezTo>
                  <a:pt x="2355621" y="2954734"/>
                  <a:pt x="2357605" y="2955528"/>
                  <a:pt x="2359986" y="2956322"/>
                </a:cubicBezTo>
                <a:cubicBezTo>
                  <a:pt x="2380624" y="2963465"/>
                  <a:pt x="2394911" y="2967831"/>
                  <a:pt x="2402849" y="2969418"/>
                </a:cubicBezTo>
                <a:cubicBezTo>
                  <a:pt x="2404436" y="2970212"/>
                  <a:pt x="2405627" y="2971403"/>
                  <a:pt x="2406421" y="2972990"/>
                </a:cubicBezTo>
                <a:cubicBezTo>
                  <a:pt x="2406421" y="2973784"/>
                  <a:pt x="2405230" y="2974578"/>
                  <a:pt x="2402849" y="2975372"/>
                </a:cubicBezTo>
                <a:cubicBezTo>
                  <a:pt x="2386974" y="2978547"/>
                  <a:pt x="2363955" y="2981722"/>
                  <a:pt x="2333793" y="2984897"/>
                </a:cubicBezTo>
                <a:cubicBezTo>
                  <a:pt x="2329824" y="2984897"/>
                  <a:pt x="2327046" y="2984500"/>
                  <a:pt x="2325458" y="2983706"/>
                </a:cubicBezTo>
                <a:cubicBezTo>
                  <a:pt x="2295296" y="2959893"/>
                  <a:pt x="2271087" y="2932906"/>
                  <a:pt x="2252830" y="2902743"/>
                </a:cubicBezTo>
                <a:cubicBezTo>
                  <a:pt x="2251243" y="2902743"/>
                  <a:pt x="2249259" y="2902743"/>
                  <a:pt x="2246877" y="2902743"/>
                </a:cubicBezTo>
                <a:cubicBezTo>
                  <a:pt x="2243702" y="2903537"/>
                  <a:pt x="2241321" y="2903934"/>
                  <a:pt x="2239734" y="2903934"/>
                </a:cubicBezTo>
                <a:cubicBezTo>
                  <a:pt x="2240527" y="2904728"/>
                  <a:pt x="2241718" y="2905125"/>
                  <a:pt x="2243306" y="2905125"/>
                </a:cubicBezTo>
                <a:cubicBezTo>
                  <a:pt x="2245687" y="2905918"/>
                  <a:pt x="2248068" y="2907506"/>
                  <a:pt x="2250449" y="2909887"/>
                </a:cubicBezTo>
                <a:cubicBezTo>
                  <a:pt x="2254418" y="2912268"/>
                  <a:pt x="2255609" y="2915443"/>
                  <a:pt x="2254021" y="2919412"/>
                </a:cubicBezTo>
                <a:cubicBezTo>
                  <a:pt x="2251640" y="2923381"/>
                  <a:pt x="2250449" y="2927747"/>
                  <a:pt x="2250449" y="2932509"/>
                </a:cubicBezTo>
                <a:cubicBezTo>
                  <a:pt x="2248862" y="2942828"/>
                  <a:pt x="2247274" y="2952750"/>
                  <a:pt x="2245687" y="2962275"/>
                </a:cubicBezTo>
                <a:cubicBezTo>
                  <a:pt x="2256005" y="2959100"/>
                  <a:pt x="2267118" y="2955925"/>
                  <a:pt x="2279024" y="2952750"/>
                </a:cubicBezTo>
                <a:cubicBezTo>
                  <a:pt x="2280612" y="2951956"/>
                  <a:pt x="2281803" y="2952353"/>
                  <a:pt x="2282596" y="2953940"/>
                </a:cubicBezTo>
                <a:cubicBezTo>
                  <a:pt x="2283390" y="2954734"/>
                  <a:pt x="2282993" y="2955925"/>
                  <a:pt x="2281405" y="2957512"/>
                </a:cubicBezTo>
                <a:cubicBezTo>
                  <a:pt x="2262355" y="2974181"/>
                  <a:pt x="2245290" y="2990453"/>
                  <a:pt x="2230209" y="3006328"/>
                </a:cubicBezTo>
                <a:cubicBezTo>
                  <a:pt x="2226240" y="3011090"/>
                  <a:pt x="2222271" y="3011884"/>
                  <a:pt x="2218303" y="3008709"/>
                </a:cubicBezTo>
                <a:cubicBezTo>
                  <a:pt x="2213540" y="3003947"/>
                  <a:pt x="2209174" y="2996009"/>
                  <a:pt x="2205205" y="2984897"/>
                </a:cubicBezTo>
                <a:cubicBezTo>
                  <a:pt x="2203618" y="2977753"/>
                  <a:pt x="2204412" y="2973784"/>
                  <a:pt x="2207587" y="2972990"/>
                </a:cubicBezTo>
                <a:cubicBezTo>
                  <a:pt x="2213937" y="2970609"/>
                  <a:pt x="2217112" y="2965847"/>
                  <a:pt x="2217112" y="2958703"/>
                </a:cubicBezTo>
                <a:cubicBezTo>
                  <a:pt x="2217906" y="2953940"/>
                  <a:pt x="2218699" y="2945606"/>
                  <a:pt x="2219493" y="2933700"/>
                </a:cubicBezTo>
                <a:cubicBezTo>
                  <a:pt x="2219493" y="2936081"/>
                  <a:pt x="2219890" y="2932906"/>
                  <a:pt x="2220684" y="2924175"/>
                </a:cubicBezTo>
                <a:cubicBezTo>
                  <a:pt x="2220684" y="2918619"/>
                  <a:pt x="2219493" y="2913459"/>
                  <a:pt x="2217112" y="2908697"/>
                </a:cubicBezTo>
                <a:cubicBezTo>
                  <a:pt x="2217112" y="2908697"/>
                  <a:pt x="2216318" y="2908300"/>
                  <a:pt x="2214731" y="2907506"/>
                </a:cubicBezTo>
                <a:cubicBezTo>
                  <a:pt x="2213937" y="2906712"/>
                  <a:pt x="2212746" y="2905522"/>
                  <a:pt x="2211159" y="2903934"/>
                </a:cubicBezTo>
                <a:cubicBezTo>
                  <a:pt x="2208778" y="2902347"/>
                  <a:pt x="2207190" y="2901156"/>
                  <a:pt x="2206396" y="2900362"/>
                </a:cubicBezTo>
                <a:cubicBezTo>
                  <a:pt x="2193696" y="2936875"/>
                  <a:pt x="2171471" y="2962672"/>
                  <a:pt x="2139721" y="2977753"/>
                </a:cubicBezTo>
                <a:cubicBezTo>
                  <a:pt x="2138134" y="2978547"/>
                  <a:pt x="2136546" y="2978547"/>
                  <a:pt x="2134959" y="2977753"/>
                </a:cubicBezTo>
                <a:cubicBezTo>
                  <a:pt x="2134165" y="2976165"/>
                  <a:pt x="2134562" y="2974578"/>
                  <a:pt x="2136149" y="2972990"/>
                </a:cubicBezTo>
                <a:cubicBezTo>
                  <a:pt x="2170281" y="2934890"/>
                  <a:pt x="2190124" y="2882106"/>
                  <a:pt x="2195680" y="2814637"/>
                </a:cubicBezTo>
                <a:cubicBezTo>
                  <a:pt x="2198062" y="2794794"/>
                  <a:pt x="2197268" y="2781300"/>
                  <a:pt x="2193299" y="2774156"/>
                </a:cubicBezTo>
                <a:cubicBezTo>
                  <a:pt x="2191712" y="2769393"/>
                  <a:pt x="2193299" y="2767012"/>
                  <a:pt x="2198062" y="2767012"/>
                </a:cubicBezTo>
                <a:cubicBezTo>
                  <a:pt x="2198855" y="2767012"/>
                  <a:pt x="2200046" y="2767409"/>
                  <a:pt x="2201634" y="2768203"/>
                </a:cubicBezTo>
                <a:cubicBezTo>
                  <a:pt x="2211953" y="2769790"/>
                  <a:pt x="2219493" y="2772172"/>
                  <a:pt x="2224256" y="2775347"/>
                </a:cubicBezTo>
                <a:cubicBezTo>
                  <a:pt x="2243306" y="2771378"/>
                  <a:pt x="2260768" y="2767806"/>
                  <a:pt x="2276643" y="2764631"/>
                </a:cubicBezTo>
                <a:cubicBezTo>
                  <a:pt x="2282199" y="2763043"/>
                  <a:pt x="2288549" y="2760662"/>
                  <a:pt x="2295693" y="2757487"/>
                </a:cubicBezTo>
                <a:cubicBezTo>
                  <a:pt x="2299265" y="2756694"/>
                  <a:pt x="2302242" y="2756297"/>
                  <a:pt x="2304623" y="2756297"/>
                </a:cubicBezTo>
                <a:close/>
                <a:moveTo>
                  <a:pt x="1949221" y="2755106"/>
                </a:moveTo>
                <a:cubicBezTo>
                  <a:pt x="1965890" y="2761456"/>
                  <a:pt x="1977002" y="2771378"/>
                  <a:pt x="1982559" y="2784872"/>
                </a:cubicBezTo>
                <a:cubicBezTo>
                  <a:pt x="1984146" y="2789634"/>
                  <a:pt x="1984146" y="2793206"/>
                  <a:pt x="1982559" y="2795587"/>
                </a:cubicBezTo>
                <a:cubicBezTo>
                  <a:pt x="1979384" y="2801143"/>
                  <a:pt x="1975812" y="2808684"/>
                  <a:pt x="1971843" y="2818209"/>
                </a:cubicBezTo>
                <a:cubicBezTo>
                  <a:pt x="1971049" y="2822972"/>
                  <a:pt x="1969462" y="2827734"/>
                  <a:pt x="1967080" y="2832497"/>
                </a:cubicBezTo>
                <a:cubicBezTo>
                  <a:pt x="1980575" y="2830115"/>
                  <a:pt x="1992480" y="2827337"/>
                  <a:pt x="2002799" y="2824162"/>
                </a:cubicBezTo>
                <a:cubicBezTo>
                  <a:pt x="2011531" y="2820987"/>
                  <a:pt x="2017484" y="2820590"/>
                  <a:pt x="2020659" y="2822972"/>
                </a:cubicBezTo>
                <a:cubicBezTo>
                  <a:pt x="2032565" y="2828528"/>
                  <a:pt x="2038915" y="2835275"/>
                  <a:pt x="2039709" y="2843212"/>
                </a:cubicBezTo>
                <a:cubicBezTo>
                  <a:pt x="2039709" y="2847975"/>
                  <a:pt x="2036534" y="2850356"/>
                  <a:pt x="2030183" y="2850356"/>
                </a:cubicBezTo>
                <a:cubicBezTo>
                  <a:pt x="2010340" y="2850356"/>
                  <a:pt x="1986924" y="2852340"/>
                  <a:pt x="1959937" y="2856309"/>
                </a:cubicBezTo>
                <a:cubicBezTo>
                  <a:pt x="1959143" y="2856309"/>
                  <a:pt x="1958349" y="2856309"/>
                  <a:pt x="1957556" y="2856309"/>
                </a:cubicBezTo>
                <a:cubicBezTo>
                  <a:pt x="1956762" y="2858690"/>
                  <a:pt x="1955174" y="2862659"/>
                  <a:pt x="1952793" y="2868215"/>
                </a:cubicBezTo>
                <a:cubicBezTo>
                  <a:pt x="1950412" y="2872978"/>
                  <a:pt x="1948427" y="2876947"/>
                  <a:pt x="1946840" y="2880122"/>
                </a:cubicBezTo>
                <a:cubicBezTo>
                  <a:pt x="1953983" y="2878534"/>
                  <a:pt x="1964699" y="2874962"/>
                  <a:pt x="1978987" y="2869406"/>
                </a:cubicBezTo>
                <a:cubicBezTo>
                  <a:pt x="1981368" y="2868612"/>
                  <a:pt x="1983353" y="2867818"/>
                  <a:pt x="1984940" y="2867025"/>
                </a:cubicBezTo>
                <a:cubicBezTo>
                  <a:pt x="1990496" y="2863850"/>
                  <a:pt x="1996846" y="2863850"/>
                  <a:pt x="2003990" y="2867025"/>
                </a:cubicBezTo>
                <a:cubicBezTo>
                  <a:pt x="2008753" y="2870994"/>
                  <a:pt x="2013912" y="2876550"/>
                  <a:pt x="2019468" y="2883693"/>
                </a:cubicBezTo>
                <a:cubicBezTo>
                  <a:pt x="2021849" y="2887662"/>
                  <a:pt x="2021452" y="2891631"/>
                  <a:pt x="2018277" y="2895600"/>
                </a:cubicBezTo>
                <a:cubicBezTo>
                  <a:pt x="2011928" y="2901950"/>
                  <a:pt x="2006768" y="2909887"/>
                  <a:pt x="2002799" y="2919412"/>
                </a:cubicBezTo>
                <a:cubicBezTo>
                  <a:pt x="1999624" y="2927350"/>
                  <a:pt x="1995259" y="2935684"/>
                  <a:pt x="1989703" y="2944415"/>
                </a:cubicBezTo>
                <a:cubicBezTo>
                  <a:pt x="2023040" y="2966640"/>
                  <a:pt x="2059949" y="2982515"/>
                  <a:pt x="2100431" y="2992040"/>
                </a:cubicBezTo>
                <a:cubicBezTo>
                  <a:pt x="2102812" y="2992834"/>
                  <a:pt x="2104002" y="2993628"/>
                  <a:pt x="2104002" y="2994422"/>
                </a:cubicBezTo>
                <a:cubicBezTo>
                  <a:pt x="2104002" y="2996009"/>
                  <a:pt x="2102812" y="2997200"/>
                  <a:pt x="2100431" y="2997993"/>
                </a:cubicBezTo>
                <a:cubicBezTo>
                  <a:pt x="2077412" y="3004344"/>
                  <a:pt x="2055980" y="3008312"/>
                  <a:pt x="2036137" y="3009900"/>
                </a:cubicBezTo>
                <a:cubicBezTo>
                  <a:pt x="2031374" y="3010693"/>
                  <a:pt x="2026612" y="3009900"/>
                  <a:pt x="2021849" y="3007518"/>
                </a:cubicBezTo>
                <a:cubicBezTo>
                  <a:pt x="2009943" y="3001168"/>
                  <a:pt x="1996449" y="2991643"/>
                  <a:pt x="1981368" y="2978943"/>
                </a:cubicBezTo>
                <a:cubicBezTo>
                  <a:pt x="1976605" y="2974181"/>
                  <a:pt x="1972637" y="2970212"/>
                  <a:pt x="1969462" y="2967037"/>
                </a:cubicBezTo>
                <a:cubicBezTo>
                  <a:pt x="1969462" y="2967037"/>
                  <a:pt x="1968668" y="2967434"/>
                  <a:pt x="1967080" y="2968228"/>
                </a:cubicBezTo>
                <a:cubicBezTo>
                  <a:pt x="1965493" y="2969815"/>
                  <a:pt x="1964302" y="2971006"/>
                  <a:pt x="1963508" y="2971800"/>
                </a:cubicBezTo>
                <a:cubicBezTo>
                  <a:pt x="1938903" y="2986087"/>
                  <a:pt x="1910328" y="2994025"/>
                  <a:pt x="1877783" y="2995612"/>
                </a:cubicBezTo>
                <a:cubicBezTo>
                  <a:pt x="1873815" y="2995612"/>
                  <a:pt x="1871831" y="2994819"/>
                  <a:pt x="1871831" y="2993231"/>
                </a:cubicBezTo>
                <a:cubicBezTo>
                  <a:pt x="1871037" y="2992437"/>
                  <a:pt x="1872624" y="2991247"/>
                  <a:pt x="1876593" y="2989659"/>
                </a:cubicBezTo>
                <a:cubicBezTo>
                  <a:pt x="1913105" y="2976165"/>
                  <a:pt x="1938108" y="2961481"/>
                  <a:pt x="1951602" y="2945606"/>
                </a:cubicBezTo>
                <a:cubicBezTo>
                  <a:pt x="1949221" y="2943225"/>
                  <a:pt x="1947237" y="2940843"/>
                  <a:pt x="1945649" y="2938462"/>
                </a:cubicBezTo>
                <a:cubicBezTo>
                  <a:pt x="1938506" y="2929731"/>
                  <a:pt x="1930965" y="2923778"/>
                  <a:pt x="1923028" y="2920603"/>
                </a:cubicBezTo>
                <a:cubicBezTo>
                  <a:pt x="1900802" y="2953940"/>
                  <a:pt x="1872228" y="2975769"/>
                  <a:pt x="1837302" y="2986087"/>
                </a:cubicBezTo>
                <a:cubicBezTo>
                  <a:pt x="1831746" y="2987675"/>
                  <a:pt x="1828968" y="2988072"/>
                  <a:pt x="1828968" y="2987278"/>
                </a:cubicBezTo>
                <a:cubicBezTo>
                  <a:pt x="1828175" y="2986484"/>
                  <a:pt x="1830159" y="2984500"/>
                  <a:pt x="1834921" y="2981325"/>
                </a:cubicBezTo>
                <a:cubicBezTo>
                  <a:pt x="1873021" y="2948781"/>
                  <a:pt x="1901993" y="2909887"/>
                  <a:pt x="1921837" y="2864643"/>
                </a:cubicBezTo>
                <a:cubicBezTo>
                  <a:pt x="1910724" y="2867025"/>
                  <a:pt x="1901596" y="2870200"/>
                  <a:pt x="1894452" y="2874168"/>
                </a:cubicBezTo>
                <a:cubicBezTo>
                  <a:pt x="1888897" y="2877343"/>
                  <a:pt x="1883737" y="2877740"/>
                  <a:pt x="1878974" y="2875359"/>
                </a:cubicBezTo>
                <a:cubicBezTo>
                  <a:pt x="1874212" y="2872184"/>
                  <a:pt x="1870243" y="2868215"/>
                  <a:pt x="1867068" y="2863453"/>
                </a:cubicBezTo>
                <a:cubicBezTo>
                  <a:pt x="1862305" y="2857103"/>
                  <a:pt x="1862703" y="2852340"/>
                  <a:pt x="1868258" y="2849165"/>
                </a:cubicBezTo>
                <a:cubicBezTo>
                  <a:pt x="1873815" y="2845197"/>
                  <a:pt x="1878974" y="2835275"/>
                  <a:pt x="1883737" y="2819400"/>
                </a:cubicBezTo>
                <a:cubicBezTo>
                  <a:pt x="1886118" y="2810668"/>
                  <a:pt x="1886118" y="2802334"/>
                  <a:pt x="1883737" y="2794397"/>
                </a:cubicBezTo>
                <a:cubicBezTo>
                  <a:pt x="1882943" y="2790428"/>
                  <a:pt x="1884531" y="2788840"/>
                  <a:pt x="1888499" y="2789634"/>
                </a:cubicBezTo>
                <a:cubicBezTo>
                  <a:pt x="1897231" y="2791222"/>
                  <a:pt x="1905962" y="2796778"/>
                  <a:pt x="1914693" y="2806303"/>
                </a:cubicBezTo>
                <a:cubicBezTo>
                  <a:pt x="1919455" y="2811065"/>
                  <a:pt x="1920249" y="2816225"/>
                  <a:pt x="1917074" y="2821781"/>
                </a:cubicBezTo>
                <a:cubicBezTo>
                  <a:pt x="1914693" y="2828131"/>
                  <a:pt x="1910724" y="2835672"/>
                  <a:pt x="1905168" y="2844403"/>
                </a:cubicBezTo>
                <a:cubicBezTo>
                  <a:pt x="1909137" y="2842815"/>
                  <a:pt x="1917868" y="2840831"/>
                  <a:pt x="1931362" y="2838450"/>
                </a:cubicBezTo>
                <a:cubicBezTo>
                  <a:pt x="1935330" y="2826543"/>
                  <a:pt x="1938903" y="2813447"/>
                  <a:pt x="1942078" y="2799159"/>
                </a:cubicBezTo>
                <a:cubicBezTo>
                  <a:pt x="1946046" y="2784078"/>
                  <a:pt x="1946046" y="2771775"/>
                  <a:pt x="1942078" y="2762250"/>
                </a:cubicBezTo>
                <a:cubicBezTo>
                  <a:pt x="1942078" y="2757487"/>
                  <a:pt x="1944458" y="2755106"/>
                  <a:pt x="1949221" y="2755106"/>
                </a:cubicBezTo>
                <a:close/>
                <a:moveTo>
                  <a:pt x="77559" y="2753915"/>
                </a:moveTo>
                <a:cubicBezTo>
                  <a:pt x="94227" y="2757090"/>
                  <a:pt x="106927" y="2763440"/>
                  <a:pt x="115659" y="2772965"/>
                </a:cubicBezTo>
                <a:cubicBezTo>
                  <a:pt x="118834" y="2777728"/>
                  <a:pt x="119230" y="2782887"/>
                  <a:pt x="116849" y="2788443"/>
                </a:cubicBezTo>
                <a:cubicBezTo>
                  <a:pt x="114468" y="2797175"/>
                  <a:pt x="112484" y="2810272"/>
                  <a:pt x="110896" y="2827734"/>
                </a:cubicBezTo>
                <a:cubicBezTo>
                  <a:pt x="111690" y="2827734"/>
                  <a:pt x="112880" y="2827337"/>
                  <a:pt x="114468" y="2826543"/>
                </a:cubicBezTo>
                <a:cubicBezTo>
                  <a:pt x="116055" y="2826543"/>
                  <a:pt x="117246" y="2826147"/>
                  <a:pt x="118040" y="2825353"/>
                </a:cubicBezTo>
                <a:cubicBezTo>
                  <a:pt x="123596" y="2823765"/>
                  <a:pt x="128359" y="2823765"/>
                  <a:pt x="132327" y="2825353"/>
                </a:cubicBezTo>
                <a:cubicBezTo>
                  <a:pt x="137090" y="2826147"/>
                  <a:pt x="141059" y="2829718"/>
                  <a:pt x="144234" y="2836068"/>
                </a:cubicBezTo>
                <a:cubicBezTo>
                  <a:pt x="148202" y="2841625"/>
                  <a:pt x="147409" y="2845990"/>
                  <a:pt x="141852" y="2849165"/>
                </a:cubicBezTo>
                <a:cubicBezTo>
                  <a:pt x="132327" y="2851547"/>
                  <a:pt x="121612" y="2853928"/>
                  <a:pt x="109705" y="2856309"/>
                </a:cubicBezTo>
                <a:cubicBezTo>
                  <a:pt x="108912" y="2859484"/>
                  <a:pt x="108515" y="2863056"/>
                  <a:pt x="108515" y="2867025"/>
                </a:cubicBezTo>
                <a:cubicBezTo>
                  <a:pt x="114865" y="2867025"/>
                  <a:pt x="122802" y="2867818"/>
                  <a:pt x="132327" y="2869406"/>
                </a:cubicBezTo>
                <a:cubicBezTo>
                  <a:pt x="146615" y="2875756"/>
                  <a:pt x="150980" y="2886868"/>
                  <a:pt x="145424" y="2902743"/>
                </a:cubicBezTo>
                <a:cubicBezTo>
                  <a:pt x="139074" y="2910681"/>
                  <a:pt x="132327" y="2911078"/>
                  <a:pt x="125184" y="2903934"/>
                </a:cubicBezTo>
                <a:cubicBezTo>
                  <a:pt x="123596" y="2901553"/>
                  <a:pt x="120818" y="2898378"/>
                  <a:pt x="116849" y="2894409"/>
                </a:cubicBezTo>
                <a:cubicBezTo>
                  <a:pt x="112880" y="2890440"/>
                  <a:pt x="110102" y="2887265"/>
                  <a:pt x="108515" y="2884884"/>
                </a:cubicBezTo>
                <a:cubicBezTo>
                  <a:pt x="106927" y="2926159"/>
                  <a:pt x="106134" y="2953147"/>
                  <a:pt x="106134" y="2965847"/>
                </a:cubicBezTo>
                <a:cubicBezTo>
                  <a:pt x="106134" y="2987278"/>
                  <a:pt x="104546" y="3001565"/>
                  <a:pt x="101371" y="3008709"/>
                </a:cubicBezTo>
                <a:cubicBezTo>
                  <a:pt x="97402" y="3012678"/>
                  <a:pt x="92243" y="3013075"/>
                  <a:pt x="85893" y="3009900"/>
                </a:cubicBezTo>
                <a:cubicBezTo>
                  <a:pt x="80337" y="3006725"/>
                  <a:pt x="76368" y="3001168"/>
                  <a:pt x="73987" y="2993231"/>
                </a:cubicBezTo>
                <a:cubicBezTo>
                  <a:pt x="72399" y="2990056"/>
                  <a:pt x="72399" y="2986087"/>
                  <a:pt x="73987" y="2981325"/>
                </a:cubicBezTo>
                <a:cubicBezTo>
                  <a:pt x="73987" y="2981325"/>
                  <a:pt x="73987" y="2980928"/>
                  <a:pt x="73987" y="2980134"/>
                </a:cubicBezTo>
                <a:cubicBezTo>
                  <a:pt x="75574" y="2971403"/>
                  <a:pt x="76765" y="2951162"/>
                  <a:pt x="77559" y="2919412"/>
                </a:cubicBezTo>
                <a:cubicBezTo>
                  <a:pt x="77559" y="2915443"/>
                  <a:pt x="77559" y="2911872"/>
                  <a:pt x="77559" y="2908697"/>
                </a:cubicBezTo>
                <a:cubicBezTo>
                  <a:pt x="66446" y="2923778"/>
                  <a:pt x="45412" y="2940050"/>
                  <a:pt x="14455" y="2957512"/>
                </a:cubicBezTo>
                <a:cubicBezTo>
                  <a:pt x="11280" y="2959100"/>
                  <a:pt x="9296" y="2959893"/>
                  <a:pt x="8502" y="2959893"/>
                </a:cubicBezTo>
                <a:cubicBezTo>
                  <a:pt x="7709" y="2959100"/>
                  <a:pt x="8105" y="2957512"/>
                  <a:pt x="9693" y="2955131"/>
                </a:cubicBezTo>
                <a:cubicBezTo>
                  <a:pt x="40649" y="2918619"/>
                  <a:pt x="59699" y="2888853"/>
                  <a:pt x="66843" y="2865834"/>
                </a:cubicBezTo>
                <a:cubicBezTo>
                  <a:pt x="61287" y="2866628"/>
                  <a:pt x="55334" y="2868215"/>
                  <a:pt x="48984" y="2870597"/>
                </a:cubicBezTo>
                <a:cubicBezTo>
                  <a:pt x="45015" y="2870597"/>
                  <a:pt x="41046" y="2869803"/>
                  <a:pt x="37077" y="2868215"/>
                </a:cubicBezTo>
                <a:cubicBezTo>
                  <a:pt x="36284" y="2867422"/>
                  <a:pt x="34696" y="2865834"/>
                  <a:pt x="32315" y="2863453"/>
                </a:cubicBezTo>
                <a:cubicBezTo>
                  <a:pt x="26759" y="2859484"/>
                  <a:pt x="23187" y="2855912"/>
                  <a:pt x="21599" y="2852737"/>
                </a:cubicBezTo>
                <a:cubicBezTo>
                  <a:pt x="20012" y="2847181"/>
                  <a:pt x="21599" y="2844403"/>
                  <a:pt x="26362" y="2844403"/>
                </a:cubicBezTo>
                <a:cubicBezTo>
                  <a:pt x="44618" y="2842022"/>
                  <a:pt x="60890" y="2838847"/>
                  <a:pt x="75177" y="2834878"/>
                </a:cubicBezTo>
                <a:cubicBezTo>
                  <a:pt x="76765" y="2834878"/>
                  <a:pt x="78352" y="2834878"/>
                  <a:pt x="79940" y="2834878"/>
                </a:cubicBezTo>
                <a:cubicBezTo>
                  <a:pt x="79940" y="2829322"/>
                  <a:pt x="79940" y="2824162"/>
                  <a:pt x="79940" y="2819400"/>
                </a:cubicBezTo>
                <a:cubicBezTo>
                  <a:pt x="79940" y="2792412"/>
                  <a:pt x="77162" y="2773759"/>
                  <a:pt x="71605" y="2763440"/>
                </a:cubicBezTo>
                <a:cubicBezTo>
                  <a:pt x="70018" y="2757884"/>
                  <a:pt x="72002" y="2754709"/>
                  <a:pt x="77559" y="2753915"/>
                </a:cubicBezTo>
                <a:close/>
                <a:moveTo>
                  <a:pt x="1075303" y="2752725"/>
                </a:moveTo>
                <a:cubicBezTo>
                  <a:pt x="1086415" y="2754312"/>
                  <a:pt x="1098321" y="2760265"/>
                  <a:pt x="1111021" y="2770584"/>
                </a:cubicBezTo>
                <a:cubicBezTo>
                  <a:pt x="1114990" y="2774553"/>
                  <a:pt x="1115783" y="2778918"/>
                  <a:pt x="1113403" y="2783681"/>
                </a:cubicBezTo>
                <a:cubicBezTo>
                  <a:pt x="1111021" y="2786856"/>
                  <a:pt x="1109434" y="2794397"/>
                  <a:pt x="1108640" y="2806303"/>
                </a:cubicBezTo>
                <a:cubicBezTo>
                  <a:pt x="1108640" y="2807890"/>
                  <a:pt x="1108640" y="2809478"/>
                  <a:pt x="1108640" y="2811065"/>
                </a:cubicBezTo>
                <a:cubicBezTo>
                  <a:pt x="1108640" y="2811859"/>
                  <a:pt x="1108640" y="2813050"/>
                  <a:pt x="1108640" y="2814637"/>
                </a:cubicBezTo>
                <a:lnTo>
                  <a:pt x="1115783" y="2813447"/>
                </a:lnTo>
                <a:lnTo>
                  <a:pt x="1118165" y="2812256"/>
                </a:lnTo>
                <a:cubicBezTo>
                  <a:pt x="1123721" y="2810668"/>
                  <a:pt x="1127690" y="2810668"/>
                  <a:pt x="1130071" y="2812256"/>
                </a:cubicBezTo>
                <a:cubicBezTo>
                  <a:pt x="1136421" y="2813844"/>
                  <a:pt x="1142375" y="2818606"/>
                  <a:pt x="1147930" y="2826543"/>
                </a:cubicBezTo>
                <a:cubicBezTo>
                  <a:pt x="1149518" y="2833687"/>
                  <a:pt x="1146740" y="2837656"/>
                  <a:pt x="1139596" y="2838450"/>
                </a:cubicBezTo>
                <a:cubicBezTo>
                  <a:pt x="1136421" y="2838450"/>
                  <a:pt x="1132452" y="2838847"/>
                  <a:pt x="1127690" y="2839640"/>
                </a:cubicBezTo>
                <a:cubicBezTo>
                  <a:pt x="1119752" y="2840434"/>
                  <a:pt x="1113403" y="2841228"/>
                  <a:pt x="1108640" y="2842022"/>
                </a:cubicBezTo>
                <a:lnTo>
                  <a:pt x="1108640" y="2858690"/>
                </a:lnTo>
                <a:cubicBezTo>
                  <a:pt x="1111021" y="2858690"/>
                  <a:pt x="1114196" y="2858293"/>
                  <a:pt x="1118165" y="2857500"/>
                </a:cubicBezTo>
                <a:cubicBezTo>
                  <a:pt x="1122927" y="2857500"/>
                  <a:pt x="1125706" y="2857103"/>
                  <a:pt x="1126500" y="2856309"/>
                </a:cubicBezTo>
                <a:cubicBezTo>
                  <a:pt x="1132849" y="2854722"/>
                  <a:pt x="1138802" y="2855118"/>
                  <a:pt x="1144358" y="2857500"/>
                </a:cubicBezTo>
                <a:cubicBezTo>
                  <a:pt x="1147534" y="2859087"/>
                  <a:pt x="1151503" y="2861865"/>
                  <a:pt x="1156265" y="2865834"/>
                </a:cubicBezTo>
                <a:cubicBezTo>
                  <a:pt x="1158646" y="2867422"/>
                  <a:pt x="1160234" y="2868612"/>
                  <a:pt x="1161028" y="2869406"/>
                </a:cubicBezTo>
                <a:cubicBezTo>
                  <a:pt x="1164203" y="2875756"/>
                  <a:pt x="1161821" y="2880122"/>
                  <a:pt x="1153884" y="2882503"/>
                </a:cubicBezTo>
                <a:cubicBezTo>
                  <a:pt x="1145152" y="2881709"/>
                  <a:pt x="1130071" y="2881312"/>
                  <a:pt x="1108640" y="2881312"/>
                </a:cubicBezTo>
                <a:cubicBezTo>
                  <a:pt x="1108640" y="2894806"/>
                  <a:pt x="1109434" y="2913459"/>
                  <a:pt x="1111021" y="2937272"/>
                </a:cubicBezTo>
                <a:lnTo>
                  <a:pt x="1111021" y="2939653"/>
                </a:lnTo>
                <a:cubicBezTo>
                  <a:pt x="1112608" y="2948384"/>
                  <a:pt x="1110624" y="2955528"/>
                  <a:pt x="1105068" y="2961084"/>
                </a:cubicBezTo>
                <a:cubicBezTo>
                  <a:pt x="1099512" y="2965847"/>
                  <a:pt x="1094749" y="2966244"/>
                  <a:pt x="1090780" y="2962275"/>
                </a:cubicBezTo>
                <a:cubicBezTo>
                  <a:pt x="1086812" y="2959893"/>
                  <a:pt x="1083637" y="2956322"/>
                  <a:pt x="1081255" y="2951559"/>
                </a:cubicBezTo>
                <a:cubicBezTo>
                  <a:pt x="1078874" y="2949178"/>
                  <a:pt x="1078080" y="2944018"/>
                  <a:pt x="1078874" y="2936081"/>
                </a:cubicBezTo>
                <a:cubicBezTo>
                  <a:pt x="1079668" y="2927350"/>
                  <a:pt x="1080065" y="2909887"/>
                  <a:pt x="1080065" y="2883693"/>
                </a:cubicBezTo>
                <a:cubicBezTo>
                  <a:pt x="1077684" y="2883693"/>
                  <a:pt x="1075699" y="2883693"/>
                  <a:pt x="1074112" y="2883693"/>
                </a:cubicBezTo>
                <a:cubicBezTo>
                  <a:pt x="1069349" y="2884487"/>
                  <a:pt x="1064587" y="2884884"/>
                  <a:pt x="1059824" y="2884884"/>
                </a:cubicBezTo>
                <a:cubicBezTo>
                  <a:pt x="1059824" y="2886472"/>
                  <a:pt x="1059428" y="2888853"/>
                  <a:pt x="1058633" y="2892028"/>
                </a:cubicBezTo>
                <a:cubicBezTo>
                  <a:pt x="1058633" y="2893615"/>
                  <a:pt x="1058237" y="2895600"/>
                  <a:pt x="1057443" y="2897981"/>
                </a:cubicBezTo>
                <a:cubicBezTo>
                  <a:pt x="1051093" y="2922587"/>
                  <a:pt x="1035615" y="2940447"/>
                  <a:pt x="1011009" y="2951559"/>
                </a:cubicBezTo>
                <a:cubicBezTo>
                  <a:pt x="1068158" y="2966640"/>
                  <a:pt x="1125309" y="2973784"/>
                  <a:pt x="1182458" y="2972990"/>
                </a:cubicBezTo>
                <a:cubicBezTo>
                  <a:pt x="1185634" y="2972990"/>
                  <a:pt x="1187618" y="2973784"/>
                  <a:pt x="1188412" y="2975372"/>
                </a:cubicBezTo>
                <a:cubicBezTo>
                  <a:pt x="1188412" y="2976165"/>
                  <a:pt x="1186824" y="2977753"/>
                  <a:pt x="1183649" y="2980134"/>
                </a:cubicBezTo>
                <a:cubicBezTo>
                  <a:pt x="1158249" y="2994422"/>
                  <a:pt x="1137612" y="3004740"/>
                  <a:pt x="1121737" y="3011090"/>
                </a:cubicBezTo>
                <a:cubicBezTo>
                  <a:pt x="1117768" y="3012678"/>
                  <a:pt x="1112212" y="3013075"/>
                  <a:pt x="1105068" y="3012281"/>
                </a:cubicBezTo>
                <a:cubicBezTo>
                  <a:pt x="1063000" y="3003550"/>
                  <a:pt x="1028074" y="2990850"/>
                  <a:pt x="1000293" y="2974181"/>
                </a:cubicBezTo>
                <a:cubicBezTo>
                  <a:pt x="987593" y="2967037"/>
                  <a:pt x="976878" y="2963068"/>
                  <a:pt x="968146" y="2962275"/>
                </a:cubicBezTo>
                <a:cubicBezTo>
                  <a:pt x="960209" y="2962275"/>
                  <a:pt x="951874" y="2965053"/>
                  <a:pt x="943143" y="2970609"/>
                </a:cubicBezTo>
                <a:cubicBezTo>
                  <a:pt x="938380" y="2972197"/>
                  <a:pt x="934015" y="2971403"/>
                  <a:pt x="930046" y="2968228"/>
                </a:cubicBezTo>
                <a:cubicBezTo>
                  <a:pt x="924490" y="2964259"/>
                  <a:pt x="920918" y="2959893"/>
                  <a:pt x="919331" y="2955131"/>
                </a:cubicBezTo>
                <a:cubicBezTo>
                  <a:pt x="916156" y="2949575"/>
                  <a:pt x="916552" y="2946797"/>
                  <a:pt x="920521" y="2946797"/>
                </a:cubicBezTo>
                <a:cubicBezTo>
                  <a:pt x="931634" y="2943622"/>
                  <a:pt x="941952" y="2942034"/>
                  <a:pt x="951478" y="2942034"/>
                </a:cubicBezTo>
                <a:cubicBezTo>
                  <a:pt x="958621" y="2938065"/>
                  <a:pt x="962987" y="2930525"/>
                  <a:pt x="964574" y="2919412"/>
                </a:cubicBezTo>
                <a:cubicBezTo>
                  <a:pt x="965368" y="2917031"/>
                  <a:pt x="963384" y="2912665"/>
                  <a:pt x="958621" y="2906315"/>
                </a:cubicBezTo>
                <a:cubicBezTo>
                  <a:pt x="954653" y="2902347"/>
                  <a:pt x="953462" y="2896393"/>
                  <a:pt x="955049" y="2888456"/>
                </a:cubicBezTo>
                <a:cubicBezTo>
                  <a:pt x="955049" y="2886075"/>
                  <a:pt x="957034" y="2881709"/>
                  <a:pt x="961003" y="2875359"/>
                </a:cubicBezTo>
                <a:cubicBezTo>
                  <a:pt x="962590" y="2872978"/>
                  <a:pt x="963384" y="2871787"/>
                  <a:pt x="963384" y="2871787"/>
                </a:cubicBezTo>
                <a:cubicBezTo>
                  <a:pt x="952271" y="2877343"/>
                  <a:pt x="945524" y="2881312"/>
                  <a:pt x="943143" y="2883693"/>
                </a:cubicBezTo>
                <a:cubicBezTo>
                  <a:pt x="939174" y="2886075"/>
                  <a:pt x="936000" y="2886075"/>
                  <a:pt x="933618" y="2883693"/>
                </a:cubicBezTo>
                <a:cubicBezTo>
                  <a:pt x="927268" y="2879725"/>
                  <a:pt x="922506" y="2875359"/>
                  <a:pt x="919331" y="2870597"/>
                </a:cubicBezTo>
                <a:cubicBezTo>
                  <a:pt x="916949" y="2865834"/>
                  <a:pt x="917743" y="2862659"/>
                  <a:pt x="921712" y="2861072"/>
                </a:cubicBezTo>
                <a:cubicBezTo>
                  <a:pt x="933618" y="2858690"/>
                  <a:pt x="947111" y="2853531"/>
                  <a:pt x="962193" y="2845593"/>
                </a:cubicBezTo>
                <a:cubicBezTo>
                  <a:pt x="970131" y="2843212"/>
                  <a:pt x="975687" y="2842815"/>
                  <a:pt x="978862" y="2844403"/>
                </a:cubicBezTo>
                <a:cubicBezTo>
                  <a:pt x="984418" y="2846784"/>
                  <a:pt x="989180" y="2850753"/>
                  <a:pt x="993149" y="2856309"/>
                </a:cubicBezTo>
                <a:cubicBezTo>
                  <a:pt x="993943" y="2857103"/>
                  <a:pt x="994737" y="2857897"/>
                  <a:pt x="995531" y="2858690"/>
                </a:cubicBezTo>
                <a:cubicBezTo>
                  <a:pt x="997912" y="2861072"/>
                  <a:pt x="999103" y="2864643"/>
                  <a:pt x="999103" y="2869406"/>
                </a:cubicBezTo>
                <a:cubicBezTo>
                  <a:pt x="1003865" y="2869406"/>
                  <a:pt x="1013390" y="2868612"/>
                  <a:pt x="1027678" y="2867025"/>
                </a:cubicBezTo>
                <a:cubicBezTo>
                  <a:pt x="1017359" y="2868612"/>
                  <a:pt x="1018946" y="2868612"/>
                  <a:pt x="1032440" y="2867025"/>
                </a:cubicBezTo>
                <a:cubicBezTo>
                  <a:pt x="1032440" y="2862262"/>
                  <a:pt x="1032440" y="2856706"/>
                  <a:pt x="1032440" y="2850356"/>
                </a:cubicBezTo>
                <a:cubicBezTo>
                  <a:pt x="1031646" y="2851150"/>
                  <a:pt x="1030853" y="2851547"/>
                  <a:pt x="1030058" y="2851547"/>
                </a:cubicBezTo>
                <a:cubicBezTo>
                  <a:pt x="1021328" y="2851547"/>
                  <a:pt x="1015771" y="2850753"/>
                  <a:pt x="1013390" y="2849165"/>
                </a:cubicBezTo>
                <a:cubicBezTo>
                  <a:pt x="1003865" y="2844403"/>
                  <a:pt x="998309" y="2840037"/>
                  <a:pt x="996721" y="2836068"/>
                </a:cubicBezTo>
                <a:cubicBezTo>
                  <a:pt x="994340" y="2832894"/>
                  <a:pt x="994737" y="2830909"/>
                  <a:pt x="997912" y="2830115"/>
                </a:cubicBezTo>
                <a:cubicBezTo>
                  <a:pt x="1001087" y="2830115"/>
                  <a:pt x="1009421" y="2829322"/>
                  <a:pt x="1022915" y="2827734"/>
                </a:cubicBezTo>
                <a:cubicBezTo>
                  <a:pt x="1027678" y="2826940"/>
                  <a:pt x="1030853" y="2826543"/>
                  <a:pt x="1032440" y="2826543"/>
                </a:cubicBezTo>
                <a:lnTo>
                  <a:pt x="1032440" y="2820590"/>
                </a:lnTo>
                <a:cubicBezTo>
                  <a:pt x="1033234" y="2805509"/>
                  <a:pt x="1030058" y="2792809"/>
                  <a:pt x="1022915" y="2782490"/>
                </a:cubicBezTo>
                <a:cubicBezTo>
                  <a:pt x="1020534" y="2776934"/>
                  <a:pt x="1023311" y="2774156"/>
                  <a:pt x="1031249" y="2774156"/>
                </a:cubicBezTo>
                <a:cubicBezTo>
                  <a:pt x="1036805" y="2774950"/>
                  <a:pt x="1046727" y="2779712"/>
                  <a:pt x="1061015" y="2788443"/>
                </a:cubicBezTo>
                <a:cubicBezTo>
                  <a:pt x="1061809" y="2789237"/>
                  <a:pt x="1062602" y="2789634"/>
                  <a:pt x="1063396" y="2789634"/>
                </a:cubicBezTo>
                <a:cubicBezTo>
                  <a:pt x="1066571" y="2792015"/>
                  <a:pt x="1067365" y="2795587"/>
                  <a:pt x="1065777" y="2800350"/>
                </a:cubicBezTo>
                <a:cubicBezTo>
                  <a:pt x="1063396" y="2802731"/>
                  <a:pt x="1062206" y="2809875"/>
                  <a:pt x="1062206" y="2821781"/>
                </a:cubicBezTo>
                <a:cubicBezTo>
                  <a:pt x="1063793" y="2820987"/>
                  <a:pt x="1066968" y="2820590"/>
                  <a:pt x="1071731" y="2820590"/>
                </a:cubicBezTo>
                <a:cubicBezTo>
                  <a:pt x="1074905" y="2819797"/>
                  <a:pt x="1077684" y="2819400"/>
                  <a:pt x="1080065" y="2819400"/>
                </a:cubicBezTo>
                <a:cubicBezTo>
                  <a:pt x="1078477" y="2789237"/>
                  <a:pt x="1075303" y="2769790"/>
                  <a:pt x="1070540" y="2761059"/>
                </a:cubicBezTo>
                <a:cubicBezTo>
                  <a:pt x="1068952" y="2755503"/>
                  <a:pt x="1070540" y="2752725"/>
                  <a:pt x="1075303" y="2752725"/>
                </a:cubicBezTo>
                <a:close/>
                <a:moveTo>
                  <a:pt x="5994964" y="2416968"/>
                </a:moveTo>
                <a:cubicBezTo>
                  <a:pt x="5996552" y="2416175"/>
                  <a:pt x="5999330" y="2416175"/>
                  <a:pt x="6003299" y="2416968"/>
                </a:cubicBezTo>
                <a:cubicBezTo>
                  <a:pt x="6037430" y="2424906"/>
                  <a:pt x="6055290" y="2435225"/>
                  <a:pt x="6056877" y="2447925"/>
                </a:cubicBezTo>
                <a:cubicBezTo>
                  <a:pt x="6056083" y="2456656"/>
                  <a:pt x="6050527" y="2461419"/>
                  <a:pt x="6040208" y="2462212"/>
                </a:cubicBezTo>
                <a:cubicBezTo>
                  <a:pt x="6033064" y="2463006"/>
                  <a:pt x="6027905" y="2459831"/>
                  <a:pt x="6024730" y="2452687"/>
                </a:cubicBezTo>
                <a:cubicBezTo>
                  <a:pt x="6019968" y="2443956"/>
                  <a:pt x="6010840" y="2434034"/>
                  <a:pt x="5997346" y="2422922"/>
                </a:cubicBezTo>
                <a:cubicBezTo>
                  <a:pt x="5994964" y="2420540"/>
                  <a:pt x="5994171" y="2418556"/>
                  <a:pt x="5994964" y="2416968"/>
                </a:cubicBezTo>
                <a:close/>
                <a:moveTo>
                  <a:pt x="8064270" y="2402681"/>
                </a:moveTo>
                <a:cubicBezTo>
                  <a:pt x="8060302" y="2402681"/>
                  <a:pt x="8053555" y="2403078"/>
                  <a:pt x="8044030" y="2403872"/>
                </a:cubicBezTo>
                <a:cubicBezTo>
                  <a:pt x="8035299" y="2404665"/>
                  <a:pt x="8028552" y="2405459"/>
                  <a:pt x="8023789" y="2406253"/>
                </a:cubicBezTo>
                <a:lnTo>
                  <a:pt x="8023789" y="2418159"/>
                </a:lnTo>
                <a:cubicBezTo>
                  <a:pt x="8030933" y="2417365"/>
                  <a:pt x="8037680" y="2415778"/>
                  <a:pt x="8044030" y="2413397"/>
                </a:cubicBezTo>
                <a:cubicBezTo>
                  <a:pt x="8049586" y="2412603"/>
                  <a:pt x="8054746" y="2413397"/>
                  <a:pt x="8059508" y="2415778"/>
                </a:cubicBezTo>
                <a:cubicBezTo>
                  <a:pt x="8061096" y="2415778"/>
                  <a:pt x="8062286" y="2416572"/>
                  <a:pt x="8063080" y="2418159"/>
                </a:cubicBezTo>
                <a:cubicBezTo>
                  <a:pt x="8063874" y="2412603"/>
                  <a:pt x="8064270" y="2407443"/>
                  <a:pt x="8064270" y="2402681"/>
                </a:cubicBezTo>
                <a:close/>
                <a:moveTo>
                  <a:pt x="4616221" y="2402681"/>
                </a:moveTo>
                <a:cubicBezTo>
                  <a:pt x="4612252" y="2402681"/>
                  <a:pt x="4605505" y="2403078"/>
                  <a:pt x="4595980" y="2403872"/>
                </a:cubicBezTo>
                <a:cubicBezTo>
                  <a:pt x="4587249" y="2404665"/>
                  <a:pt x="4580502" y="2405459"/>
                  <a:pt x="4575740" y="2406253"/>
                </a:cubicBezTo>
                <a:lnTo>
                  <a:pt x="4575740" y="2418159"/>
                </a:lnTo>
                <a:cubicBezTo>
                  <a:pt x="4582883" y="2417365"/>
                  <a:pt x="4589630" y="2415778"/>
                  <a:pt x="4595980" y="2413397"/>
                </a:cubicBezTo>
                <a:cubicBezTo>
                  <a:pt x="4601537" y="2412603"/>
                  <a:pt x="4606696" y="2413397"/>
                  <a:pt x="4611458" y="2415778"/>
                </a:cubicBezTo>
                <a:cubicBezTo>
                  <a:pt x="4613046" y="2415778"/>
                  <a:pt x="4614236" y="2416572"/>
                  <a:pt x="4615030" y="2418159"/>
                </a:cubicBezTo>
                <a:cubicBezTo>
                  <a:pt x="4615824" y="2412603"/>
                  <a:pt x="4616221" y="2407443"/>
                  <a:pt x="4616221" y="2402681"/>
                </a:cubicBezTo>
                <a:close/>
                <a:moveTo>
                  <a:pt x="1632516" y="2399109"/>
                </a:moveTo>
                <a:cubicBezTo>
                  <a:pt x="1656328" y="2398315"/>
                  <a:pt x="1668631" y="2406253"/>
                  <a:pt x="1669425" y="2422922"/>
                </a:cubicBezTo>
                <a:cubicBezTo>
                  <a:pt x="1668631" y="2435622"/>
                  <a:pt x="1649978" y="2447925"/>
                  <a:pt x="1613465" y="2459831"/>
                </a:cubicBezTo>
                <a:cubicBezTo>
                  <a:pt x="1607909" y="2460625"/>
                  <a:pt x="1604337" y="2459831"/>
                  <a:pt x="1602750" y="2457450"/>
                </a:cubicBezTo>
                <a:cubicBezTo>
                  <a:pt x="1601162" y="2455068"/>
                  <a:pt x="1602353" y="2452290"/>
                  <a:pt x="1606322" y="2449115"/>
                </a:cubicBezTo>
                <a:cubicBezTo>
                  <a:pt x="1616640" y="2441972"/>
                  <a:pt x="1622990" y="2436812"/>
                  <a:pt x="1625371" y="2433637"/>
                </a:cubicBezTo>
                <a:cubicBezTo>
                  <a:pt x="1626959" y="2432050"/>
                  <a:pt x="1627356" y="2430859"/>
                  <a:pt x="1626562" y="2430065"/>
                </a:cubicBezTo>
                <a:cubicBezTo>
                  <a:pt x="1625769" y="2429272"/>
                  <a:pt x="1624181" y="2428478"/>
                  <a:pt x="1621800" y="2427684"/>
                </a:cubicBezTo>
                <a:cubicBezTo>
                  <a:pt x="1611481" y="2426097"/>
                  <a:pt x="1606322" y="2421334"/>
                  <a:pt x="1606322" y="2413397"/>
                </a:cubicBezTo>
                <a:cubicBezTo>
                  <a:pt x="1607116" y="2403872"/>
                  <a:pt x="1615846" y="2399109"/>
                  <a:pt x="1632516" y="2399109"/>
                </a:cubicBezTo>
                <a:close/>
                <a:moveTo>
                  <a:pt x="1334859" y="2374106"/>
                </a:moveTo>
                <a:cubicBezTo>
                  <a:pt x="1334859" y="2374900"/>
                  <a:pt x="1334066" y="2376090"/>
                  <a:pt x="1332478" y="2377678"/>
                </a:cubicBezTo>
                <a:cubicBezTo>
                  <a:pt x="1331685" y="2380059"/>
                  <a:pt x="1330891" y="2381647"/>
                  <a:pt x="1330097" y="2382440"/>
                </a:cubicBezTo>
                <a:cubicBezTo>
                  <a:pt x="1324541" y="2395140"/>
                  <a:pt x="1317000" y="2406253"/>
                  <a:pt x="1307475" y="2415778"/>
                </a:cubicBezTo>
                <a:cubicBezTo>
                  <a:pt x="1310650" y="2416572"/>
                  <a:pt x="1317397" y="2418556"/>
                  <a:pt x="1327716" y="2421731"/>
                </a:cubicBezTo>
                <a:cubicBezTo>
                  <a:pt x="1330891" y="2423319"/>
                  <a:pt x="1332875" y="2424112"/>
                  <a:pt x="1333668" y="2424112"/>
                </a:cubicBezTo>
                <a:cubicBezTo>
                  <a:pt x="1337637" y="2424906"/>
                  <a:pt x="1340018" y="2424112"/>
                  <a:pt x="1340812" y="2421731"/>
                </a:cubicBezTo>
                <a:cubicBezTo>
                  <a:pt x="1345575" y="2409031"/>
                  <a:pt x="1349941" y="2394744"/>
                  <a:pt x="1353909" y="2378868"/>
                </a:cubicBezTo>
                <a:cubicBezTo>
                  <a:pt x="1353909" y="2376487"/>
                  <a:pt x="1353115" y="2375694"/>
                  <a:pt x="1351528" y="2376487"/>
                </a:cubicBezTo>
                <a:cubicBezTo>
                  <a:pt x="1346766" y="2376487"/>
                  <a:pt x="1342796" y="2376487"/>
                  <a:pt x="1339622" y="2376487"/>
                </a:cubicBezTo>
                <a:cubicBezTo>
                  <a:pt x="1338828" y="2376487"/>
                  <a:pt x="1337241" y="2375694"/>
                  <a:pt x="1334859" y="2374106"/>
                </a:cubicBezTo>
                <a:close/>
                <a:moveTo>
                  <a:pt x="8065461" y="2371725"/>
                </a:moveTo>
                <a:cubicBezTo>
                  <a:pt x="8063080" y="2371725"/>
                  <a:pt x="8059905" y="2372122"/>
                  <a:pt x="8055936" y="2372915"/>
                </a:cubicBezTo>
                <a:cubicBezTo>
                  <a:pt x="8041648" y="2374503"/>
                  <a:pt x="8030933" y="2375297"/>
                  <a:pt x="8023789" y="2375297"/>
                </a:cubicBezTo>
                <a:lnTo>
                  <a:pt x="8023789" y="2387203"/>
                </a:lnTo>
                <a:cubicBezTo>
                  <a:pt x="8024584" y="2387203"/>
                  <a:pt x="8026170" y="2386806"/>
                  <a:pt x="8028552" y="2386012"/>
                </a:cubicBezTo>
                <a:cubicBezTo>
                  <a:pt x="8033314" y="2385219"/>
                  <a:pt x="8036490" y="2384425"/>
                  <a:pt x="8038076" y="2383631"/>
                </a:cubicBezTo>
                <a:cubicBezTo>
                  <a:pt x="8045220" y="2381250"/>
                  <a:pt x="8051174" y="2380853"/>
                  <a:pt x="8055936" y="2382440"/>
                </a:cubicBezTo>
                <a:cubicBezTo>
                  <a:pt x="8057524" y="2382440"/>
                  <a:pt x="8059112" y="2383234"/>
                  <a:pt x="8060698" y="2384822"/>
                </a:cubicBezTo>
                <a:cubicBezTo>
                  <a:pt x="8063080" y="2386409"/>
                  <a:pt x="8064668" y="2387600"/>
                  <a:pt x="8065461" y="2388393"/>
                </a:cubicBezTo>
                <a:cubicBezTo>
                  <a:pt x="8065461" y="2383631"/>
                  <a:pt x="8065461" y="2378075"/>
                  <a:pt x="8065461" y="2371725"/>
                </a:cubicBezTo>
                <a:close/>
                <a:moveTo>
                  <a:pt x="4617412" y="2371725"/>
                </a:moveTo>
                <a:cubicBezTo>
                  <a:pt x="4615030" y="2371725"/>
                  <a:pt x="4611855" y="2372122"/>
                  <a:pt x="4607887" y="2372915"/>
                </a:cubicBezTo>
                <a:cubicBezTo>
                  <a:pt x="4593599" y="2374503"/>
                  <a:pt x="4582883" y="2375297"/>
                  <a:pt x="4575740" y="2375297"/>
                </a:cubicBezTo>
                <a:lnTo>
                  <a:pt x="4575740" y="2387203"/>
                </a:lnTo>
                <a:cubicBezTo>
                  <a:pt x="4576534" y="2387203"/>
                  <a:pt x="4578121" y="2386806"/>
                  <a:pt x="4580502" y="2386012"/>
                </a:cubicBezTo>
                <a:cubicBezTo>
                  <a:pt x="4585265" y="2385219"/>
                  <a:pt x="4588440" y="2384425"/>
                  <a:pt x="4590027" y="2383631"/>
                </a:cubicBezTo>
                <a:cubicBezTo>
                  <a:pt x="4597171" y="2381250"/>
                  <a:pt x="4603124" y="2380853"/>
                  <a:pt x="4607887" y="2382440"/>
                </a:cubicBezTo>
                <a:cubicBezTo>
                  <a:pt x="4609474" y="2382440"/>
                  <a:pt x="4611062" y="2383234"/>
                  <a:pt x="4612649" y="2384822"/>
                </a:cubicBezTo>
                <a:cubicBezTo>
                  <a:pt x="4615030" y="2386409"/>
                  <a:pt x="4616618" y="2387600"/>
                  <a:pt x="4617412" y="2388393"/>
                </a:cubicBezTo>
                <a:cubicBezTo>
                  <a:pt x="4617412" y="2383631"/>
                  <a:pt x="4617412" y="2378075"/>
                  <a:pt x="4617412" y="2371725"/>
                </a:cubicBezTo>
                <a:close/>
                <a:moveTo>
                  <a:pt x="2681455" y="2351484"/>
                </a:moveTo>
                <a:cubicBezTo>
                  <a:pt x="2675899" y="2358628"/>
                  <a:pt x="2669946" y="2365772"/>
                  <a:pt x="2663596" y="2372915"/>
                </a:cubicBezTo>
                <a:cubicBezTo>
                  <a:pt x="2662008" y="2375297"/>
                  <a:pt x="2662405" y="2376090"/>
                  <a:pt x="2664786" y="2375297"/>
                </a:cubicBezTo>
                <a:cubicBezTo>
                  <a:pt x="2674311" y="2373709"/>
                  <a:pt x="2682646" y="2372915"/>
                  <a:pt x="2689790" y="2372915"/>
                </a:cubicBezTo>
                <a:cubicBezTo>
                  <a:pt x="2686614" y="2365772"/>
                  <a:pt x="2683836" y="2358628"/>
                  <a:pt x="2681455" y="2351484"/>
                </a:cubicBezTo>
                <a:close/>
                <a:moveTo>
                  <a:pt x="7426096" y="2350293"/>
                </a:moveTo>
                <a:cubicBezTo>
                  <a:pt x="7438796" y="2350293"/>
                  <a:pt x="7450305" y="2352278"/>
                  <a:pt x="7460624" y="2356247"/>
                </a:cubicBezTo>
                <a:cubicBezTo>
                  <a:pt x="7472530" y="2361009"/>
                  <a:pt x="7479277" y="2368153"/>
                  <a:pt x="7480864" y="2377678"/>
                </a:cubicBezTo>
                <a:cubicBezTo>
                  <a:pt x="7481658" y="2386409"/>
                  <a:pt x="7480864" y="2393553"/>
                  <a:pt x="7478483" y="2399109"/>
                </a:cubicBezTo>
                <a:cubicBezTo>
                  <a:pt x="7475308" y="2405459"/>
                  <a:pt x="7470546" y="2407047"/>
                  <a:pt x="7464196" y="2403872"/>
                </a:cubicBezTo>
                <a:cubicBezTo>
                  <a:pt x="7449114" y="2391965"/>
                  <a:pt x="7435620" y="2375694"/>
                  <a:pt x="7423714" y="2355056"/>
                </a:cubicBezTo>
                <a:cubicBezTo>
                  <a:pt x="7422920" y="2353468"/>
                  <a:pt x="7422524" y="2352278"/>
                  <a:pt x="7422524" y="2351484"/>
                </a:cubicBezTo>
                <a:cubicBezTo>
                  <a:pt x="7423318" y="2350690"/>
                  <a:pt x="7424508" y="2350293"/>
                  <a:pt x="7426096" y="2350293"/>
                </a:cubicBezTo>
                <a:close/>
                <a:moveTo>
                  <a:pt x="8060698" y="2341959"/>
                </a:moveTo>
                <a:cubicBezTo>
                  <a:pt x="8046411" y="2345134"/>
                  <a:pt x="8033711" y="2347119"/>
                  <a:pt x="8022598" y="2347912"/>
                </a:cubicBezTo>
                <a:cubicBezTo>
                  <a:pt x="8023392" y="2350293"/>
                  <a:pt x="8023789" y="2353072"/>
                  <a:pt x="8023789" y="2356247"/>
                </a:cubicBezTo>
                <a:cubicBezTo>
                  <a:pt x="8024584" y="2356247"/>
                  <a:pt x="8026170" y="2355850"/>
                  <a:pt x="8028552" y="2355056"/>
                </a:cubicBezTo>
                <a:cubicBezTo>
                  <a:pt x="8030933" y="2355056"/>
                  <a:pt x="8035696" y="2353865"/>
                  <a:pt x="8042839" y="2351484"/>
                </a:cubicBezTo>
                <a:cubicBezTo>
                  <a:pt x="8047602" y="2349103"/>
                  <a:pt x="8052364" y="2349103"/>
                  <a:pt x="8057126" y="2351484"/>
                </a:cubicBezTo>
                <a:cubicBezTo>
                  <a:pt x="8060302" y="2353072"/>
                  <a:pt x="8063080" y="2355056"/>
                  <a:pt x="8065461" y="2357437"/>
                </a:cubicBezTo>
                <a:lnTo>
                  <a:pt x="8065461" y="2347912"/>
                </a:lnTo>
                <a:cubicBezTo>
                  <a:pt x="8066255" y="2343150"/>
                  <a:pt x="8064668" y="2341165"/>
                  <a:pt x="8060698" y="2341959"/>
                </a:cubicBezTo>
                <a:close/>
                <a:moveTo>
                  <a:pt x="4612649" y="2341959"/>
                </a:moveTo>
                <a:cubicBezTo>
                  <a:pt x="4598362" y="2345134"/>
                  <a:pt x="4585661" y="2347119"/>
                  <a:pt x="4574549" y="2347912"/>
                </a:cubicBezTo>
                <a:cubicBezTo>
                  <a:pt x="4575343" y="2350293"/>
                  <a:pt x="4575740" y="2353072"/>
                  <a:pt x="4575740" y="2356247"/>
                </a:cubicBezTo>
                <a:cubicBezTo>
                  <a:pt x="4576534" y="2356247"/>
                  <a:pt x="4578121" y="2355850"/>
                  <a:pt x="4580502" y="2355056"/>
                </a:cubicBezTo>
                <a:cubicBezTo>
                  <a:pt x="4582883" y="2355056"/>
                  <a:pt x="4587646" y="2353865"/>
                  <a:pt x="4594790" y="2351484"/>
                </a:cubicBezTo>
                <a:cubicBezTo>
                  <a:pt x="4599552" y="2349103"/>
                  <a:pt x="4604315" y="2349103"/>
                  <a:pt x="4609077" y="2351484"/>
                </a:cubicBezTo>
                <a:cubicBezTo>
                  <a:pt x="4612252" y="2353072"/>
                  <a:pt x="4615030" y="2355056"/>
                  <a:pt x="4617412" y="2357437"/>
                </a:cubicBezTo>
                <a:lnTo>
                  <a:pt x="4617412" y="2347912"/>
                </a:lnTo>
                <a:cubicBezTo>
                  <a:pt x="4618205" y="2343150"/>
                  <a:pt x="4616618" y="2341165"/>
                  <a:pt x="4612649" y="2341959"/>
                </a:cubicBezTo>
                <a:close/>
                <a:moveTo>
                  <a:pt x="7342752" y="2339578"/>
                </a:moveTo>
                <a:cubicBezTo>
                  <a:pt x="7342752" y="2339578"/>
                  <a:pt x="7343148" y="2340372"/>
                  <a:pt x="7343942" y="2341959"/>
                </a:cubicBezTo>
                <a:cubicBezTo>
                  <a:pt x="7355055" y="2368947"/>
                  <a:pt x="7353468" y="2390378"/>
                  <a:pt x="7339180" y="2406253"/>
                </a:cubicBezTo>
                <a:cubicBezTo>
                  <a:pt x="7332830" y="2412603"/>
                  <a:pt x="7326084" y="2412603"/>
                  <a:pt x="7318939" y="2406253"/>
                </a:cubicBezTo>
                <a:cubicBezTo>
                  <a:pt x="7310208" y="2393553"/>
                  <a:pt x="7311796" y="2381250"/>
                  <a:pt x="7323702" y="2369343"/>
                </a:cubicBezTo>
                <a:cubicBezTo>
                  <a:pt x="7332433" y="2360612"/>
                  <a:pt x="7337989" y="2351484"/>
                  <a:pt x="7340371" y="2341959"/>
                </a:cubicBezTo>
                <a:cubicBezTo>
                  <a:pt x="7341164" y="2340372"/>
                  <a:pt x="7341958" y="2339578"/>
                  <a:pt x="7342752" y="2339578"/>
                </a:cubicBezTo>
                <a:close/>
                <a:moveTo>
                  <a:pt x="8352612" y="2336006"/>
                </a:moveTo>
                <a:lnTo>
                  <a:pt x="8355974" y="2336006"/>
                </a:lnTo>
                <a:cubicBezTo>
                  <a:pt x="8380580" y="2339975"/>
                  <a:pt x="8399233" y="2346325"/>
                  <a:pt x="8411933" y="2355056"/>
                </a:cubicBezTo>
                <a:cubicBezTo>
                  <a:pt x="8422252" y="2362200"/>
                  <a:pt x="8425427" y="2376090"/>
                  <a:pt x="8421458" y="2396728"/>
                </a:cubicBezTo>
                <a:cubicBezTo>
                  <a:pt x="8416695" y="2407840"/>
                  <a:pt x="8408361" y="2409031"/>
                  <a:pt x="8396455" y="2400300"/>
                </a:cubicBezTo>
                <a:cubicBezTo>
                  <a:pt x="8376611" y="2375694"/>
                  <a:pt x="8362324" y="2355453"/>
                  <a:pt x="8353592" y="2339578"/>
                </a:cubicBezTo>
                <a:lnTo>
                  <a:pt x="8352557" y="2336471"/>
                </a:lnTo>
                <a:close/>
                <a:moveTo>
                  <a:pt x="4904562" y="2336006"/>
                </a:moveTo>
                <a:lnTo>
                  <a:pt x="4907924" y="2336006"/>
                </a:lnTo>
                <a:cubicBezTo>
                  <a:pt x="4932530" y="2339975"/>
                  <a:pt x="4951183" y="2346325"/>
                  <a:pt x="4963883" y="2355056"/>
                </a:cubicBezTo>
                <a:cubicBezTo>
                  <a:pt x="4974202" y="2362200"/>
                  <a:pt x="4977377" y="2376090"/>
                  <a:pt x="4973408" y="2396728"/>
                </a:cubicBezTo>
                <a:cubicBezTo>
                  <a:pt x="4968646" y="2407840"/>
                  <a:pt x="4960311" y="2409031"/>
                  <a:pt x="4948405" y="2400300"/>
                </a:cubicBezTo>
                <a:cubicBezTo>
                  <a:pt x="4928561" y="2375694"/>
                  <a:pt x="4914274" y="2355453"/>
                  <a:pt x="4905543" y="2339578"/>
                </a:cubicBezTo>
                <a:lnTo>
                  <a:pt x="4904507" y="2336472"/>
                </a:lnTo>
                <a:close/>
                <a:moveTo>
                  <a:pt x="2100431" y="2333625"/>
                </a:moveTo>
                <a:cubicBezTo>
                  <a:pt x="2098050" y="2333625"/>
                  <a:pt x="2093287" y="2334418"/>
                  <a:pt x="2086143" y="2336006"/>
                </a:cubicBezTo>
                <a:cubicBezTo>
                  <a:pt x="2077412" y="2337594"/>
                  <a:pt x="2070665" y="2338784"/>
                  <a:pt x="2065903" y="2339578"/>
                </a:cubicBezTo>
                <a:cubicBezTo>
                  <a:pt x="2068284" y="2353865"/>
                  <a:pt x="2069872" y="2369343"/>
                  <a:pt x="2070665" y="2386012"/>
                </a:cubicBezTo>
                <a:cubicBezTo>
                  <a:pt x="2081778" y="2385219"/>
                  <a:pt x="2092493" y="2383631"/>
                  <a:pt x="2102812" y="2381250"/>
                </a:cubicBezTo>
                <a:cubicBezTo>
                  <a:pt x="2103606" y="2374106"/>
                  <a:pt x="2104400" y="2364581"/>
                  <a:pt x="2105194" y="2352675"/>
                </a:cubicBezTo>
                <a:cubicBezTo>
                  <a:pt x="2105987" y="2346325"/>
                  <a:pt x="2106384" y="2341562"/>
                  <a:pt x="2106384" y="2338387"/>
                </a:cubicBezTo>
                <a:cubicBezTo>
                  <a:pt x="2107178" y="2335212"/>
                  <a:pt x="2105194" y="2333625"/>
                  <a:pt x="2100431" y="2333625"/>
                </a:cubicBezTo>
                <a:close/>
                <a:moveTo>
                  <a:pt x="441891" y="2330053"/>
                </a:moveTo>
                <a:cubicBezTo>
                  <a:pt x="456971" y="2331640"/>
                  <a:pt x="469671" y="2334418"/>
                  <a:pt x="479991" y="2338387"/>
                </a:cubicBezTo>
                <a:cubicBezTo>
                  <a:pt x="489516" y="2340768"/>
                  <a:pt x="493881" y="2348309"/>
                  <a:pt x="493087" y="2361009"/>
                </a:cubicBezTo>
                <a:cubicBezTo>
                  <a:pt x="492293" y="2368153"/>
                  <a:pt x="489516" y="2373312"/>
                  <a:pt x="484753" y="2376487"/>
                </a:cubicBezTo>
                <a:cubicBezTo>
                  <a:pt x="476815" y="2375694"/>
                  <a:pt x="470465" y="2372518"/>
                  <a:pt x="465703" y="2366962"/>
                </a:cubicBezTo>
                <a:cubicBezTo>
                  <a:pt x="455384" y="2357437"/>
                  <a:pt x="446256" y="2347515"/>
                  <a:pt x="438318" y="2337197"/>
                </a:cubicBezTo>
                <a:cubicBezTo>
                  <a:pt x="436731" y="2334815"/>
                  <a:pt x="436334" y="2332831"/>
                  <a:pt x="437128" y="2331243"/>
                </a:cubicBezTo>
                <a:cubicBezTo>
                  <a:pt x="437128" y="2330450"/>
                  <a:pt x="438716" y="2330053"/>
                  <a:pt x="441891" y="2330053"/>
                </a:cubicBezTo>
                <a:close/>
                <a:moveTo>
                  <a:pt x="1409869" y="2325290"/>
                </a:moveTo>
                <a:cubicBezTo>
                  <a:pt x="1405106" y="2332434"/>
                  <a:pt x="1399550" y="2338784"/>
                  <a:pt x="1393200" y="2344340"/>
                </a:cubicBezTo>
                <a:cubicBezTo>
                  <a:pt x="1393993" y="2345134"/>
                  <a:pt x="1394788" y="2345531"/>
                  <a:pt x="1395581" y="2345531"/>
                </a:cubicBezTo>
                <a:cubicBezTo>
                  <a:pt x="1397169" y="2346325"/>
                  <a:pt x="1398360" y="2346722"/>
                  <a:pt x="1399153" y="2346722"/>
                </a:cubicBezTo>
                <a:cubicBezTo>
                  <a:pt x="1403916" y="2348309"/>
                  <a:pt x="1408281" y="2351484"/>
                  <a:pt x="1412250" y="2356247"/>
                </a:cubicBezTo>
                <a:cubicBezTo>
                  <a:pt x="1413837" y="2357834"/>
                  <a:pt x="1416219" y="2360612"/>
                  <a:pt x="1419394" y="2364581"/>
                </a:cubicBezTo>
                <a:cubicBezTo>
                  <a:pt x="1421775" y="2367756"/>
                  <a:pt x="1423759" y="2370534"/>
                  <a:pt x="1425346" y="2372915"/>
                </a:cubicBezTo>
                <a:lnTo>
                  <a:pt x="1426538" y="2365772"/>
                </a:lnTo>
                <a:lnTo>
                  <a:pt x="1427728" y="2363390"/>
                </a:lnTo>
                <a:cubicBezTo>
                  <a:pt x="1430109" y="2355453"/>
                  <a:pt x="1430903" y="2344340"/>
                  <a:pt x="1430109" y="2330053"/>
                </a:cubicBezTo>
                <a:cubicBezTo>
                  <a:pt x="1430109" y="2328465"/>
                  <a:pt x="1430109" y="2327672"/>
                  <a:pt x="1430109" y="2327672"/>
                </a:cubicBezTo>
                <a:cubicBezTo>
                  <a:pt x="1427728" y="2327672"/>
                  <a:pt x="1425346" y="2327672"/>
                  <a:pt x="1422965" y="2327672"/>
                </a:cubicBezTo>
                <a:cubicBezTo>
                  <a:pt x="1418996" y="2329259"/>
                  <a:pt x="1414631" y="2328465"/>
                  <a:pt x="1409869" y="2325290"/>
                </a:cubicBezTo>
                <a:close/>
                <a:moveTo>
                  <a:pt x="1992084" y="2319337"/>
                </a:moveTo>
                <a:cubicBezTo>
                  <a:pt x="1990497" y="2320131"/>
                  <a:pt x="1989306" y="2320528"/>
                  <a:pt x="1988512" y="2320528"/>
                </a:cubicBezTo>
                <a:cubicBezTo>
                  <a:pt x="1982956" y="2337990"/>
                  <a:pt x="1976606" y="2354659"/>
                  <a:pt x="1969462" y="2370534"/>
                </a:cubicBezTo>
                <a:cubicBezTo>
                  <a:pt x="1964700" y="2380853"/>
                  <a:pt x="1959540" y="2390378"/>
                  <a:pt x="1953984" y="2399109"/>
                </a:cubicBezTo>
                <a:cubicBezTo>
                  <a:pt x="1954778" y="2399109"/>
                  <a:pt x="1955175" y="2399109"/>
                  <a:pt x="1955175" y="2399109"/>
                </a:cubicBezTo>
                <a:cubicBezTo>
                  <a:pt x="1963906" y="2400697"/>
                  <a:pt x="1971844" y="2402681"/>
                  <a:pt x="1978987" y="2405062"/>
                </a:cubicBezTo>
                <a:cubicBezTo>
                  <a:pt x="1981369" y="2405062"/>
                  <a:pt x="1982956" y="2404269"/>
                  <a:pt x="1983750" y="2402681"/>
                </a:cubicBezTo>
                <a:cubicBezTo>
                  <a:pt x="1993275" y="2377281"/>
                  <a:pt x="1998831" y="2351484"/>
                  <a:pt x="2000418" y="2325290"/>
                </a:cubicBezTo>
                <a:cubicBezTo>
                  <a:pt x="2000418" y="2320528"/>
                  <a:pt x="1998831" y="2318544"/>
                  <a:pt x="1995656" y="2319337"/>
                </a:cubicBezTo>
                <a:cubicBezTo>
                  <a:pt x="1994862" y="2319337"/>
                  <a:pt x="1993672" y="2319337"/>
                  <a:pt x="1992084" y="2319337"/>
                </a:cubicBezTo>
                <a:close/>
                <a:moveTo>
                  <a:pt x="7998786" y="2303859"/>
                </a:moveTo>
                <a:cubicBezTo>
                  <a:pt x="7998786" y="2306240"/>
                  <a:pt x="7998390" y="2309812"/>
                  <a:pt x="7997596" y="2314575"/>
                </a:cubicBezTo>
                <a:cubicBezTo>
                  <a:pt x="7997596" y="2319337"/>
                  <a:pt x="7997199" y="2322909"/>
                  <a:pt x="7996405" y="2325290"/>
                </a:cubicBezTo>
                <a:cubicBezTo>
                  <a:pt x="7999580" y="2325290"/>
                  <a:pt x="8004342" y="2326084"/>
                  <a:pt x="8010692" y="2327672"/>
                </a:cubicBezTo>
                <a:cubicBezTo>
                  <a:pt x="8006724" y="2326084"/>
                  <a:pt x="8007518" y="2326084"/>
                  <a:pt x="8013074" y="2327672"/>
                </a:cubicBezTo>
                <a:cubicBezTo>
                  <a:pt x="8015455" y="2327672"/>
                  <a:pt x="8018233" y="2327275"/>
                  <a:pt x="8021408" y="2326481"/>
                </a:cubicBezTo>
                <a:cubicBezTo>
                  <a:pt x="8021408" y="2325687"/>
                  <a:pt x="8021805" y="2324893"/>
                  <a:pt x="8022598" y="2324100"/>
                </a:cubicBezTo>
                <a:cubicBezTo>
                  <a:pt x="8022598" y="2320925"/>
                  <a:pt x="8023789" y="2316162"/>
                  <a:pt x="8026170" y="2309812"/>
                </a:cubicBezTo>
                <a:cubicBezTo>
                  <a:pt x="8024584" y="2309812"/>
                  <a:pt x="8022202" y="2310209"/>
                  <a:pt x="8019026" y="2311003"/>
                </a:cubicBezTo>
                <a:cubicBezTo>
                  <a:pt x="8016646" y="2311003"/>
                  <a:pt x="8015058" y="2311003"/>
                  <a:pt x="8014264" y="2311003"/>
                </a:cubicBezTo>
                <a:cubicBezTo>
                  <a:pt x="8010296" y="2311797"/>
                  <a:pt x="8007120" y="2311400"/>
                  <a:pt x="8004739" y="2309812"/>
                </a:cubicBezTo>
                <a:cubicBezTo>
                  <a:pt x="8003946" y="2309019"/>
                  <a:pt x="8002755" y="2307828"/>
                  <a:pt x="8001168" y="2306240"/>
                </a:cubicBezTo>
                <a:cubicBezTo>
                  <a:pt x="8000374" y="2305447"/>
                  <a:pt x="7999580" y="2304653"/>
                  <a:pt x="7998786" y="2303859"/>
                </a:cubicBezTo>
                <a:close/>
                <a:moveTo>
                  <a:pt x="4550737" y="2303859"/>
                </a:moveTo>
                <a:cubicBezTo>
                  <a:pt x="4550737" y="2306240"/>
                  <a:pt x="4550340" y="2309812"/>
                  <a:pt x="4549546" y="2314575"/>
                </a:cubicBezTo>
                <a:cubicBezTo>
                  <a:pt x="4549546" y="2319337"/>
                  <a:pt x="4549149" y="2322909"/>
                  <a:pt x="4548355" y="2325290"/>
                </a:cubicBezTo>
                <a:cubicBezTo>
                  <a:pt x="4551530" y="2325290"/>
                  <a:pt x="4556293" y="2326084"/>
                  <a:pt x="4562643" y="2327672"/>
                </a:cubicBezTo>
                <a:cubicBezTo>
                  <a:pt x="4558674" y="2326084"/>
                  <a:pt x="4559468" y="2326084"/>
                  <a:pt x="4565024" y="2327672"/>
                </a:cubicBezTo>
                <a:cubicBezTo>
                  <a:pt x="4567405" y="2327672"/>
                  <a:pt x="4570183" y="2327275"/>
                  <a:pt x="4573358" y="2326481"/>
                </a:cubicBezTo>
                <a:cubicBezTo>
                  <a:pt x="4573358" y="2325687"/>
                  <a:pt x="4573755" y="2324893"/>
                  <a:pt x="4574549" y="2324100"/>
                </a:cubicBezTo>
                <a:cubicBezTo>
                  <a:pt x="4574549" y="2320925"/>
                  <a:pt x="4575740" y="2316162"/>
                  <a:pt x="4578121" y="2309812"/>
                </a:cubicBezTo>
                <a:cubicBezTo>
                  <a:pt x="4576534" y="2309812"/>
                  <a:pt x="4574152" y="2310209"/>
                  <a:pt x="4570977" y="2311003"/>
                </a:cubicBezTo>
                <a:cubicBezTo>
                  <a:pt x="4568596" y="2311003"/>
                  <a:pt x="4567009" y="2311003"/>
                  <a:pt x="4566215" y="2311003"/>
                </a:cubicBezTo>
                <a:cubicBezTo>
                  <a:pt x="4562246" y="2311797"/>
                  <a:pt x="4559071" y="2311400"/>
                  <a:pt x="4556690" y="2309812"/>
                </a:cubicBezTo>
                <a:cubicBezTo>
                  <a:pt x="4555896" y="2309019"/>
                  <a:pt x="4554705" y="2307828"/>
                  <a:pt x="4553118" y="2306240"/>
                </a:cubicBezTo>
                <a:cubicBezTo>
                  <a:pt x="4552324" y="2305447"/>
                  <a:pt x="4551530" y="2304653"/>
                  <a:pt x="4550737" y="2303859"/>
                </a:cubicBezTo>
                <a:close/>
                <a:moveTo>
                  <a:pt x="3013640" y="2303859"/>
                </a:moveTo>
                <a:lnTo>
                  <a:pt x="3004307" y="2304896"/>
                </a:lnTo>
                <a:lnTo>
                  <a:pt x="3000543" y="2306240"/>
                </a:lnTo>
                <a:cubicBezTo>
                  <a:pt x="3000543" y="2306240"/>
                  <a:pt x="2999749" y="2306240"/>
                  <a:pt x="2998161" y="2306240"/>
                </a:cubicBezTo>
                <a:lnTo>
                  <a:pt x="2998161" y="2316956"/>
                </a:lnTo>
                <a:cubicBezTo>
                  <a:pt x="2999749" y="2316956"/>
                  <a:pt x="3000939" y="2316559"/>
                  <a:pt x="3001733" y="2315765"/>
                </a:cubicBezTo>
                <a:lnTo>
                  <a:pt x="3009793" y="2314758"/>
                </a:lnTo>
                <a:lnTo>
                  <a:pt x="3013640" y="2313384"/>
                </a:lnTo>
                <a:cubicBezTo>
                  <a:pt x="3013640" y="2309415"/>
                  <a:pt x="3013640" y="2306240"/>
                  <a:pt x="3013640" y="2303859"/>
                </a:cubicBezTo>
                <a:close/>
                <a:moveTo>
                  <a:pt x="2386180" y="2303859"/>
                </a:moveTo>
                <a:cubicBezTo>
                  <a:pt x="2384593" y="2303859"/>
                  <a:pt x="2382212" y="2304256"/>
                  <a:pt x="2379036" y="2305050"/>
                </a:cubicBezTo>
                <a:cubicBezTo>
                  <a:pt x="2375861" y="2305050"/>
                  <a:pt x="2373480" y="2305447"/>
                  <a:pt x="2371893" y="2306240"/>
                </a:cubicBezTo>
                <a:cubicBezTo>
                  <a:pt x="2371099" y="2310209"/>
                  <a:pt x="2370305" y="2316559"/>
                  <a:pt x="2369511" y="2325290"/>
                </a:cubicBezTo>
                <a:cubicBezTo>
                  <a:pt x="2367924" y="2332434"/>
                  <a:pt x="2367130" y="2337594"/>
                  <a:pt x="2367130" y="2340768"/>
                </a:cubicBezTo>
                <a:cubicBezTo>
                  <a:pt x="2373480" y="2339181"/>
                  <a:pt x="2379036" y="2338387"/>
                  <a:pt x="2383799" y="2338387"/>
                </a:cubicBezTo>
                <a:cubicBezTo>
                  <a:pt x="2386974" y="2325687"/>
                  <a:pt x="2388958" y="2315368"/>
                  <a:pt x="2389752" y="2307431"/>
                </a:cubicBezTo>
                <a:cubicBezTo>
                  <a:pt x="2390546" y="2305050"/>
                  <a:pt x="2389355" y="2303859"/>
                  <a:pt x="2386180" y="2303859"/>
                </a:cubicBezTo>
                <a:close/>
                <a:moveTo>
                  <a:pt x="2919580" y="2302668"/>
                </a:moveTo>
                <a:cubicBezTo>
                  <a:pt x="2912436" y="2312987"/>
                  <a:pt x="2906087" y="2324497"/>
                  <a:pt x="2900530" y="2337197"/>
                </a:cubicBezTo>
                <a:cubicBezTo>
                  <a:pt x="2903705" y="2337197"/>
                  <a:pt x="2906087" y="2336800"/>
                  <a:pt x="2907674" y="2336006"/>
                </a:cubicBezTo>
                <a:cubicBezTo>
                  <a:pt x="2910055" y="2334418"/>
                  <a:pt x="2913627" y="2334815"/>
                  <a:pt x="2918390" y="2337197"/>
                </a:cubicBezTo>
                <a:cubicBezTo>
                  <a:pt x="2918390" y="2337197"/>
                  <a:pt x="2918786" y="2337197"/>
                  <a:pt x="2919580" y="2337197"/>
                </a:cubicBezTo>
                <a:cubicBezTo>
                  <a:pt x="2925930" y="2339578"/>
                  <a:pt x="2930693" y="2343943"/>
                  <a:pt x="2933868" y="2350293"/>
                </a:cubicBezTo>
                <a:cubicBezTo>
                  <a:pt x="2936249" y="2352675"/>
                  <a:pt x="2936249" y="2355453"/>
                  <a:pt x="2933868" y="2358628"/>
                </a:cubicBezTo>
                <a:cubicBezTo>
                  <a:pt x="2933074" y="2360215"/>
                  <a:pt x="2931883" y="2363390"/>
                  <a:pt x="2930296" y="2368153"/>
                </a:cubicBezTo>
                <a:cubicBezTo>
                  <a:pt x="2929502" y="2372915"/>
                  <a:pt x="2928311" y="2376884"/>
                  <a:pt x="2926724" y="2380059"/>
                </a:cubicBezTo>
                <a:cubicBezTo>
                  <a:pt x="2924343" y="2387997"/>
                  <a:pt x="2921961" y="2394744"/>
                  <a:pt x="2919580" y="2400300"/>
                </a:cubicBezTo>
                <a:lnTo>
                  <a:pt x="2932677" y="2407443"/>
                </a:lnTo>
                <a:cubicBezTo>
                  <a:pt x="2945377" y="2413000"/>
                  <a:pt x="2958871" y="2418159"/>
                  <a:pt x="2973158" y="2422922"/>
                </a:cubicBezTo>
                <a:cubicBezTo>
                  <a:pt x="2972364" y="2422128"/>
                  <a:pt x="2971968" y="2420937"/>
                  <a:pt x="2971968" y="2419350"/>
                </a:cubicBezTo>
                <a:cubicBezTo>
                  <a:pt x="2971174" y="2417762"/>
                  <a:pt x="2970777" y="2416572"/>
                  <a:pt x="2970777" y="2415778"/>
                </a:cubicBezTo>
                <a:cubicBezTo>
                  <a:pt x="2969983" y="2413397"/>
                  <a:pt x="2969586" y="2409825"/>
                  <a:pt x="2969586" y="2405062"/>
                </a:cubicBezTo>
                <a:cubicBezTo>
                  <a:pt x="2967205" y="2405062"/>
                  <a:pt x="2964427" y="2405459"/>
                  <a:pt x="2961252" y="2406253"/>
                </a:cubicBezTo>
                <a:cubicBezTo>
                  <a:pt x="2958077" y="2406253"/>
                  <a:pt x="2956093" y="2406253"/>
                  <a:pt x="2955299" y="2406253"/>
                </a:cubicBezTo>
                <a:cubicBezTo>
                  <a:pt x="2952918" y="2407047"/>
                  <a:pt x="2948949" y="2406650"/>
                  <a:pt x="2943393" y="2405062"/>
                </a:cubicBezTo>
                <a:cubicBezTo>
                  <a:pt x="2937043" y="2401093"/>
                  <a:pt x="2932280" y="2396728"/>
                  <a:pt x="2929105" y="2391965"/>
                </a:cubicBezTo>
                <a:cubicBezTo>
                  <a:pt x="2927518" y="2390378"/>
                  <a:pt x="2927121" y="2389187"/>
                  <a:pt x="2927915" y="2388393"/>
                </a:cubicBezTo>
                <a:cubicBezTo>
                  <a:pt x="2927915" y="2387600"/>
                  <a:pt x="2929105" y="2387203"/>
                  <a:pt x="2931486" y="2387203"/>
                </a:cubicBezTo>
                <a:cubicBezTo>
                  <a:pt x="2935455" y="2387203"/>
                  <a:pt x="2948552" y="2385615"/>
                  <a:pt x="2970777" y="2382440"/>
                </a:cubicBezTo>
                <a:cubicBezTo>
                  <a:pt x="2970777" y="2380059"/>
                  <a:pt x="2970777" y="2376884"/>
                  <a:pt x="2970777" y="2372915"/>
                </a:cubicBezTo>
                <a:cubicBezTo>
                  <a:pt x="2969983" y="2372915"/>
                  <a:pt x="2968396" y="2373312"/>
                  <a:pt x="2966015" y="2374106"/>
                </a:cubicBezTo>
                <a:cubicBezTo>
                  <a:pt x="2963633" y="2374106"/>
                  <a:pt x="2962046" y="2374503"/>
                  <a:pt x="2961252" y="2375297"/>
                </a:cubicBezTo>
                <a:cubicBezTo>
                  <a:pt x="2953314" y="2374503"/>
                  <a:pt x="2945774" y="2369343"/>
                  <a:pt x="2938630" y="2359818"/>
                </a:cubicBezTo>
                <a:cubicBezTo>
                  <a:pt x="2937836" y="2357437"/>
                  <a:pt x="2937440" y="2355850"/>
                  <a:pt x="2937440" y="2355056"/>
                </a:cubicBezTo>
                <a:cubicBezTo>
                  <a:pt x="2938233" y="2354262"/>
                  <a:pt x="2939821" y="2353865"/>
                  <a:pt x="2942202" y="2353865"/>
                </a:cubicBezTo>
                <a:cubicBezTo>
                  <a:pt x="2945377" y="2353865"/>
                  <a:pt x="2953314" y="2353072"/>
                  <a:pt x="2966015" y="2351484"/>
                </a:cubicBezTo>
                <a:cubicBezTo>
                  <a:pt x="2964427" y="2352278"/>
                  <a:pt x="2966015" y="2352278"/>
                  <a:pt x="2970777" y="2351484"/>
                </a:cubicBezTo>
                <a:lnTo>
                  <a:pt x="2970777" y="2341959"/>
                </a:lnTo>
                <a:cubicBezTo>
                  <a:pt x="2969983" y="2342753"/>
                  <a:pt x="2968396" y="2343150"/>
                  <a:pt x="2966015" y="2343150"/>
                </a:cubicBezTo>
                <a:cubicBezTo>
                  <a:pt x="2963633" y="2343943"/>
                  <a:pt x="2962046" y="2344340"/>
                  <a:pt x="2961252" y="2344340"/>
                </a:cubicBezTo>
                <a:cubicBezTo>
                  <a:pt x="2956490" y="2345134"/>
                  <a:pt x="2951727" y="2344737"/>
                  <a:pt x="2946965" y="2343150"/>
                </a:cubicBezTo>
                <a:cubicBezTo>
                  <a:pt x="2946171" y="2342356"/>
                  <a:pt x="2945377" y="2341562"/>
                  <a:pt x="2944583" y="2340768"/>
                </a:cubicBezTo>
                <a:cubicBezTo>
                  <a:pt x="2940615" y="2337594"/>
                  <a:pt x="2938233" y="2335212"/>
                  <a:pt x="2937440" y="2333625"/>
                </a:cubicBezTo>
                <a:cubicBezTo>
                  <a:pt x="2934264" y="2329656"/>
                  <a:pt x="2935455" y="2326878"/>
                  <a:pt x="2941011" y="2325290"/>
                </a:cubicBezTo>
                <a:cubicBezTo>
                  <a:pt x="2944980" y="2324497"/>
                  <a:pt x="2950140" y="2323703"/>
                  <a:pt x="2956490" y="2322909"/>
                </a:cubicBezTo>
                <a:cubicBezTo>
                  <a:pt x="2963633" y="2322115"/>
                  <a:pt x="2968793" y="2321718"/>
                  <a:pt x="2971968" y="2321718"/>
                </a:cubicBezTo>
                <a:lnTo>
                  <a:pt x="2971968" y="2311003"/>
                </a:lnTo>
                <a:cubicBezTo>
                  <a:pt x="2968793" y="2311797"/>
                  <a:pt x="2964824" y="2312590"/>
                  <a:pt x="2960061" y="2313384"/>
                </a:cubicBezTo>
                <a:cubicBezTo>
                  <a:pt x="2953712" y="2314972"/>
                  <a:pt x="2948949" y="2316162"/>
                  <a:pt x="2945774" y="2316956"/>
                </a:cubicBezTo>
                <a:cubicBezTo>
                  <a:pt x="2941805" y="2318544"/>
                  <a:pt x="2937440" y="2318147"/>
                  <a:pt x="2932677" y="2315765"/>
                </a:cubicBezTo>
                <a:cubicBezTo>
                  <a:pt x="2932677" y="2315765"/>
                  <a:pt x="2932280" y="2315368"/>
                  <a:pt x="2931486" y="2314575"/>
                </a:cubicBezTo>
                <a:cubicBezTo>
                  <a:pt x="2925930" y="2311400"/>
                  <a:pt x="2922358" y="2308622"/>
                  <a:pt x="2920771" y="2306240"/>
                </a:cubicBezTo>
                <a:cubicBezTo>
                  <a:pt x="2919977" y="2304653"/>
                  <a:pt x="2919580" y="2303462"/>
                  <a:pt x="2919580" y="2302668"/>
                </a:cubicBezTo>
                <a:close/>
                <a:moveTo>
                  <a:pt x="2720746" y="2301478"/>
                </a:moveTo>
                <a:cubicBezTo>
                  <a:pt x="2715587" y="2302272"/>
                  <a:pt x="2713503" y="2302569"/>
                  <a:pt x="2714495" y="2302371"/>
                </a:cubicBezTo>
                <a:lnTo>
                  <a:pt x="2715434" y="2302211"/>
                </a:lnTo>
                <a:close/>
                <a:moveTo>
                  <a:pt x="2231400" y="2300287"/>
                </a:moveTo>
                <a:cubicBezTo>
                  <a:pt x="2232193" y="2300287"/>
                  <a:pt x="2233384" y="2301478"/>
                  <a:pt x="2234972" y="2303859"/>
                </a:cubicBezTo>
                <a:cubicBezTo>
                  <a:pt x="2246878" y="2330053"/>
                  <a:pt x="2245291" y="2350690"/>
                  <a:pt x="2230209" y="2365772"/>
                </a:cubicBezTo>
                <a:cubicBezTo>
                  <a:pt x="2222272" y="2371328"/>
                  <a:pt x="2215525" y="2370137"/>
                  <a:pt x="2209968" y="2362200"/>
                </a:cubicBezTo>
                <a:cubicBezTo>
                  <a:pt x="2202824" y="2348706"/>
                  <a:pt x="2203222" y="2338387"/>
                  <a:pt x="2211159" y="2331243"/>
                </a:cubicBezTo>
                <a:cubicBezTo>
                  <a:pt x="2218303" y="2321718"/>
                  <a:pt x="2223859" y="2312590"/>
                  <a:pt x="2227828" y="2303859"/>
                </a:cubicBezTo>
                <a:cubicBezTo>
                  <a:pt x="2228622" y="2301478"/>
                  <a:pt x="2229812" y="2300287"/>
                  <a:pt x="2231400" y="2300287"/>
                </a:cubicBezTo>
                <a:close/>
                <a:moveTo>
                  <a:pt x="1371396" y="2297831"/>
                </a:moveTo>
                <a:cubicBezTo>
                  <a:pt x="1377201" y="2297683"/>
                  <a:pt x="1383675" y="2300882"/>
                  <a:pt x="1390819" y="2307431"/>
                </a:cubicBezTo>
                <a:cubicBezTo>
                  <a:pt x="1395581" y="2312193"/>
                  <a:pt x="1394391" y="2316559"/>
                  <a:pt x="1387247" y="2320528"/>
                </a:cubicBezTo>
                <a:cubicBezTo>
                  <a:pt x="1383278" y="2321322"/>
                  <a:pt x="1377325" y="2322909"/>
                  <a:pt x="1369387" y="2325290"/>
                </a:cubicBezTo>
                <a:cubicBezTo>
                  <a:pt x="1360656" y="2326878"/>
                  <a:pt x="1354306" y="2328465"/>
                  <a:pt x="1350337" y="2330053"/>
                </a:cubicBezTo>
                <a:cubicBezTo>
                  <a:pt x="1351131" y="2330053"/>
                  <a:pt x="1351528" y="2330450"/>
                  <a:pt x="1351528" y="2331243"/>
                </a:cubicBezTo>
                <a:cubicBezTo>
                  <a:pt x="1355497" y="2334418"/>
                  <a:pt x="1354703" y="2340372"/>
                  <a:pt x="1349146" y="2349103"/>
                </a:cubicBezTo>
                <a:cubicBezTo>
                  <a:pt x="1348353" y="2350690"/>
                  <a:pt x="1347163" y="2352675"/>
                  <a:pt x="1345575" y="2355056"/>
                </a:cubicBezTo>
                <a:cubicBezTo>
                  <a:pt x="1349544" y="2354262"/>
                  <a:pt x="1353115" y="2352675"/>
                  <a:pt x="1356291" y="2350293"/>
                </a:cubicBezTo>
                <a:cubicBezTo>
                  <a:pt x="1359466" y="2348706"/>
                  <a:pt x="1362244" y="2348706"/>
                  <a:pt x="1364625" y="2350293"/>
                </a:cubicBezTo>
                <a:cubicBezTo>
                  <a:pt x="1371769" y="2353468"/>
                  <a:pt x="1378515" y="2359025"/>
                  <a:pt x="1384866" y="2366962"/>
                </a:cubicBezTo>
                <a:cubicBezTo>
                  <a:pt x="1386453" y="2370137"/>
                  <a:pt x="1386453" y="2372518"/>
                  <a:pt x="1384866" y="2374106"/>
                </a:cubicBezTo>
                <a:cubicBezTo>
                  <a:pt x="1381691" y="2378868"/>
                  <a:pt x="1379309" y="2383631"/>
                  <a:pt x="1377722" y="2388393"/>
                </a:cubicBezTo>
                <a:cubicBezTo>
                  <a:pt x="1374547" y="2404269"/>
                  <a:pt x="1369387" y="2420143"/>
                  <a:pt x="1362244" y="2436018"/>
                </a:cubicBezTo>
                <a:cubicBezTo>
                  <a:pt x="1355100" y="2451894"/>
                  <a:pt x="1346369" y="2460228"/>
                  <a:pt x="1336050" y="2461022"/>
                </a:cubicBezTo>
                <a:cubicBezTo>
                  <a:pt x="1330494" y="2461815"/>
                  <a:pt x="1325334" y="2457053"/>
                  <a:pt x="1320572" y="2446734"/>
                </a:cubicBezTo>
                <a:cubicBezTo>
                  <a:pt x="1315016" y="2435622"/>
                  <a:pt x="1309459" y="2426890"/>
                  <a:pt x="1303904" y="2420540"/>
                </a:cubicBezTo>
                <a:cubicBezTo>
                  <a:pt x="1303904" y="2419747"/>
                  <a:pt x="1303506" y="2419350"/>
                  <a:pt x="1302713" y="2419350"/>
                </a:cubicBezTo>
                <a:cubicBezTo>
                  <a:pt x="1294775" y="2427287"/>
                  <a:pt x="1282869" y="2435225"/>
                  <a:pt x="1266994" y="2443162"/>
                </a:cubicBezTo>
                <a:cubicBezTo>
                  <a:pt x="1263025" y="2445543"/>
                  <a:pt x="1260644" y="2445940"/>
                  <a:pt x="1259850" y="2444353"/>
                </a:cubicBezTo>
                <a:cubicBezTo>
                  <a:pt x="1259056" y="2442765"/>
                  <a:pt x="1260247" y="2440384"/>
                  <a:pt x="1263422" y="2437209"/>
                </a:cubicBezTo>
                <a:cubicBezTo>
                  <a:pt x="1288822" y="2411015"/>
                  <a:pt x="1305887" y="2383631"/>
                  <a:pt x="1314619" y="2355056"/>
                </a:cubicBezTo>
                <a:cubicBezTo>
                  <a:pt x="1317000" y="2347912"/>
                  <a:pt x="1318191" y="2341959"/>
                  <a:pt x="1318191" y="2337197"/>
                </a:cubicBezTo>
                <a:cubicBezTo>
                  <a:pt x="1308666" y="2339578"/>
                  <a:pt x="1299934" y="2341165"/>
                  <a:pt x="1291997" y="2341959"/>
                </a:cubicBezTo>
                <a:cubicBezTo>
                  <a:pt x="1284060" y="2343547"/>
                  <a:pt x="1274931" y="2339578"/>
                  <a:pt x="1264612" y="2330053"/>
                </a:cubicBezTo>
                <a:cubicBezTo>
                  <a:pt x="1262231" y="2327672"/>
                  <a:pt x="1261437" y="2325687"/>
                  <a:pt x="1262231" y="2324100"/>
                </a:cubicBezTo>
                <a:cubicBezTo>
                  <a:pt x="1263025" y="2322512"/>
                  <a:pt x="1265009" y="2321718"/>
                  <a:pt x="1268184" y="2321718"/>
                </a:cubicBezTo>
                <a:cubicBezTo>
                  <a:pt x="1303904" y="2316162"/>
                  <a:pt x="1336447" y="2308622"/>
                  <a:pt x="1365816" y="2299097"/>
                </a:cubicBezTo>
                <a:cubicBezTo>
                  <a:pt x="1367602" y="2298303"/>
                  <a:pt x="1369462" y="2297881"/>
                  <a:pt x="1371396" y="2297831"/>
                </a:cubicBezTo>
                <a:close/>
                <a:moveTo>
                  <a:pt x="6709339" y="2296715"/>
                </a:moveTo>
                <a:cubicBezTo>
                  <a:pt x="6697433" y="2297509"/>
                  <a:pt x="6686321" y="2299097"/>
                  <a:pt x="6676002" y="2301478"/>
                </a:cubicBezTo>
                <a:cubicBezTo>
                  <a:pt x="6675208" y="2311003"/>
                  <a:pt x="6674414" y="2329259"/>
                  <a:pt x="6673620" y="2356247"/>
                </a:cubicBezTo>
                <a:cubicBezTo>
                  <a:pt x="6672827" y="2365772"/>
                  <a:pt x="6672430" y="2372915"/>
                  <a:pt x="6672430" y="2377678"/>
                </a:cubicBezTo>
                <a:cubicBezTo>
                  <a:pt x="6689892" y="2356247"/>
                  <a:pt x="6702196" y="2329259"/>
                  <a:pt x="6709339" y="2296715"/>
                </a:cubicBezTo>
                <a:close/>
                <a:moveTo>
                  <a:pt x="3889940" y="2296715"/>
                </a:moveTo>
                <a:cubicBezTo>
                  <a:pt x="3878033" y="2297509"/>
                  <a:pt x="3866921" y="2299097"/>
                  <a:pt x="3856602" y="2301478"/>
                </a:cubicBezTo>
                <a:cubicBezTo>
                  <a:pt x="3855808" y="2311003"/>
                  <a:pt x="3855014" y="2329259"/>
                  <a:pt x="3854221" y="2356247"/>
                </a:cubicBezTo>
                <a:cubicBezTo>
                  <a:pt x="3853427" y="2365772"/>
                  <a:pt x="3853030" y="2372915"/>
                  <a:pt x="3853030" y="2377678"/>
                </a:cubicBezTo>
                <a:cubicBezTo>
                  <a:pt x="3870492" y="2356247"/>
                  <a:pt x="3882796" y="2329259"/>
                  <a:pt x="3889940" y="2296715"/>
                </a:cubicBezTo>
                <a:close/>
                <a:moveTo>
                  <a:pt x="714543" y="2294334"/>
                </a:moveTo>
                <a:cubicBezTo>
                  <a:pt x="706606" y="2304653"/>
                  <a:pt x="698272" y="2313781"/>
                  <a:pt x="689540" y="2321718"/>
                </a:cubicBezTo>
                <a:cubicBezTo>
                  <a:pt x="701447" y="2322512"/>
                  <a:pt x="711766" y="2325687"/>
                  <a:pt x="720497" y="2331243"/>
                </a:cubicBezTo>
                <a:cubicBezTo>
                  <a:pt x="725259" y="2323306"/>
                  <a:pt x="728831" y="2314575"/>
                  <a:pt x="731212" y="2305050"/>
                </a:cubicBezTo>
                <a:cubicBezTo>
                  <a:pt x="732800" y="2301081"/>
                  <a:pt x="731609" y="2299097"/>
                  <a:pt x="727640" y="2299097"/>
                </a:cubicBezTo>
                <a:cubicBezTo>
                  <a:pt x="723672" y="2298303"/>
                  <a:pt x="719306" y="2296715"/>
                  <a:pt x="714543" y="2294334"/>
                </a:cubicBezTo>
                <a:close/>
                <a:moveTo>
                  <a:pt x="3176755" y="2280047"/>
                </a:moveTo>
                <a:cubicBezTo>
                  <a:pt x="3190249" y="2282428"/>
                  <a:pt x="3201758" y="2287587"/>
                  <a:pt x="3211283" y="2295525"/>
                </a:cubicBezTo>
                <a:cubicBezTo>
                  <a:pt x="3216046" y="2298700"/>
                  <a:pt x="3217236" y="2305050"/>
                  <a:pt x="3214855" y="2314575"/>
                </a:cubicBezTo>
                <a:cubicBezTo>
                  <a:pt x="3214061" y="2320131"/>
                  <a:pt x="3213665" y="2326084"/>
                  <a:pt x="3213665" y="2332434"/>
                </a:cubicBezTo>
                <a:cubicBezTo>
                  <a:pt x="3213665" y="2334815"/>
                  <a:pt x="3213665" y="2338387"/>
                  <a:pt x="3213665" y="2343150"/>
                </a:cubicBezTo>
                <a:cubicBezTo>
                  <a:pt x="3212871" y="2352675"/>
                  <a:pt x="3212871" y="2359422"/>
                  <a:pt x="3213665" y="2363390"/>
                </a:cubicBezTo>
                <a:cubicBezTo>
                  <a:pt x="3219221" y="2358628"/>
                  <a:pt x="3227555" y="2351484"/>
                  <a:pt x="3238668" y="2341959"/>
                </a:cubicBezTo>
                <a:cubicBezTo>
                  <a:pt x="3249780" y="2331640"/>
                  <a:pt x="3257718" y="2324497"/>
                  <a:pt x="3262480" y="2320528"/>
                </a:cubicBezTo>
                <a:cubicBezTo>
                  <a:pt x="3264861" y="2318147"/>
                  <a:pt x="3266846" y="2316956"/>
                  <a:pt x="3268433" y="2316956"/>
                </a:cubicBezTo>
                <a:cubicBezTo>
                  <a:pt x="3270021" y="2317750"/>
                  <a:pt x="3269624" y="2319734"/>
                  <a:pt x="3267243" y="2322909"/>
                </a:cubicBezTo>
                <a:cubicBezTo>
                  <a:pt x="3245811" y="2357834"/>
                  <a:pt x="3225571" y="2393553"/>
                  <a:pt x="3206521" y="2430065"/>
                </a:cubicBezTo>
                <a:cubicBezTo>
                  <a:pt x="3202552" y="2435622"/>
                  <a:pt x="3198186" y="2436415"/>
                  <a:pt x="3193424" y="2432447"/>
                </a:cubicBezTo>
                <a:cubicBezTo>
                  <a:pt x="3183899" y="2426890"/>
                  <a:pt x="3174771" y="2417762"/>
                  <a:pt x="3166040" y="2405062"/>
                </a:cubicBezTo>
                <a:cubicBezTo>
                  <a:pt x="3164452" y="2400300"/>
                  <a:pt x="3165246" y="2396728"/>
                  <a:pt x="3168421" y="2394347"/>
                </a:cubicBezTo>
                <a:cubicBezTo>
                  <a:pt x="3177946" y="2387203"/>
                  <a:pt x="3182708" y="2380853"/>
                  <a:pt x="3182708" y="2375297"/>
                </a:cubicBezTo>
                <a:cubicBezTo>
                  <a:pt x="3183502" y="2358628"/>
                  <a:pt x="3183105" y="2341959"/>
                  <a:pt x="3181518" y="2325290"/>
                </a:cubicBezTo>
                <a:cubicBezTo>
                  <a:pt x="3179930" y="2310209"/>
                  <a:pt x="3175961" y="2298303"/>
                  <a:pt x="3169611" y="2289572"/>
                </a:cubicBezTo>
                <a:cubicBezTo>
                  <a:pt x="3166436" y="2283222"/>
                  <a:pt x="3168818" y="2280047"/>
                  <a:pt x="3176755" y="2280047"/>
                </a:cubicBezTo>
                <a:close/>
                <a:moveTo>
                  <a:pt x="5539848" y="2279451"/>
                </a:moveTo>
                <a:cubicBezTo>
                  <a:pt x="5541634" y="2279451"/>
                  <a:pt x="5543321" y="2280047"/>
                  <a:pt x="5544908" y="2281237"/>
                </a:cubicBezTo>
                <a:cubicBezTo>
                  <a:pt x="5553640" y="2286000"/>
                  <a:pt x="5560386" y="2292350"/>
                  <a:pt x="5565149" y="2300287"/>
                </a:cubicBezTo>
                <a:cubicBezTo>
                  <a:pt x="5568324" y="2305050"/>
                  <a:pt x="5567530" y="2308225"/>
                  <a:pt x="5562768" y="2309812"/>
                </a:cubicBezTo>
                <a:cubicBezTo>
                  <a:pt x="5561974" y="2309812"/>
                  <a:pt x="5560386" y="2310209"/>
                  <a:pt x="5558005" y="2311003"/>
                </a:cubicBezTo>
                <a:cubicBezTo>
                  <a:pt x="5550861" y="2311797"/>
                  <a:pt x="5544908" y="2312193"/>
                  <a:pt x="5540146" y="2312193"/>
                </a:cubicBezTo>
                <a:cubicBezTo>
                  <a:pt x="5525065" y="2312987"/>
                  <a:pt x="5509189" y="2314575"/>
                  <a:pt x="5492521" y="2316956"/>
                </a:cubicBezTo>
                <a:cubicBezTo>
                  <a:pt x="5496490" y="2319337"/>
                  <a:pt x="5500061" y="2322115"/>
                  <a:pt x="5503236" y="2325290"/>
                </a:cubicBezTo>
                <a:cubicBezTo>
                  <a:pt x="5504824" y="2330053"/>
                  <a:pt x="5504824" y="2333625"/>
                  <a:pt x="5503236" y="2336006"/>
                </a:cubicBezTo>
                <a:cubicBezTo>
                  <a:pt x="5500855" y="2340768"/>
                  <a:pt x="5499664" y="2345531"/>
                  <a:pt x="5499664" y="2350293"/>
                </a:cubicBezTo>
                <a:cubicBezTo>
                  <a:pt x="5499664" y="2350293"/>
                  <a:pt x="5499268" y="2350690"/>
                  <a:pt x="5498474" y="2351484"/>
                </a:cubicBezTo>
                <a:cubicBezTo>
                  <a:pt x="5510380" y="2349103"/>
                  <a:pt x="5520302" y="2346722"/>
                  <a:pt x="5528239" y="2344340"/>
                </a:cubicBezTo>
                <a:cubicBezTo>
                  <a:pt x="5533796" y="2341959"/>
                  <a:pt x="5538955" y="2342356"/>
                  <a:pt x="5543718" y="2345531"/>
                </a:cubicBezTo>
                <a:cubicBezTo>
                  <a:pt x="5552449" y="2352675"/>
                  <a:pt x="5557609" y="2358231"/>
                  <a:pt x="5559196" y="2362200"/>
                </a:cubicBezTo>
                <a:cubicBezTo>
                  <a:pt x="5561577" y="2367756"/>
                  <a:pt x="5559990" y="2371328"/>
                  <a:pt x="5554433" y="2372915"/>
                </a:cubicBezTo>
                <a:cubicBezTo>
                  <a:pt x="5553640" y="2372915"/>
                  <a:pt x="5551655" y="2373312"/>
                  <a:pt x="5548480" y="2374106"/>
                </a:cubicBezTo>
                <a:cubicBezTo>
                  <a:pt x="5528636" y="2377281"/>
                  <a:pt x="5511968" y="2379662"/>
                  <a:pt x="5498474" y="2381250"/>
                </a:cubicBezTo>
                <a:cubicBezTo>
                  <a:pt x="5498474" y="2393950"/>
                  <a:pt x="5498474" y="2405856"/>
                  <a:pt x="5498474" y="2416968"/>
                </a:cubicBezTo>
                <a:cubicBezTo>
                  <a:pt x="5509586" y="2416968"/>
                  <a:pt x="5520302" y="2416175"/>
                  <a:pt x="5530621" y="2414587"/>
                </a:cubicBezTo>
                <a:cubicBezTo>
                  <a:pt x="5533002" y="2414587"/>
                  <a:pt x="5536574" y="2414190"/>
                  <a:pt x="5541336" y="2413397"/>
                </a:cubicBezTo>
                <a:cubicBezTo>
                  <a:pt x="5552449" y="2413397"/>
                  <a:pt x="5560783" y="2412603"/>
                  <a:pt x="5566339" y="2411015"/>
                </a:cubicBezTo>
                <a:cubicBezTo>
                  <a:pt x="5573483" y="2409428"/>
                  <a:pt x="5579833" y="2411015"/>
                  <a:pt x="5585389" y="2415778"/>
                </a:cubicBezTo>
                <a:cubicBezTo>
                  <a:pt x="5594914" y="2422128"/>
                  <a:pt x="5600868" y="2429272"/>
                  <a:pt x="5603249" y="2437209"/>
                </a:cubicBezTo>
                <a:cubicBezTo>
                  <a:pt x="5605630" y="2443559"/>
                  <a:pt x="5604043" y="2447131"/>
                  <a:pt x="5598486" y="2447925"/>
                </a:cubicBezTo>
                <a:cubicBezTo>
                  <a:pt x="5593724" y="2447925"/>
                  <a:pt x="5583008" y="2446734"/>
                  <a:pt x="5566339" y="2444353"/>
                </a:cubicBezTo>
                <a:cubicBezTo>
                  <a:pt x="5541733" y="2440384"/>
                  <a:pt x="5513158" y="2439590"/>
                  <a:pt x="5480614" y="2441972"/>
                </a:cubicBezTo>
                <a:cubicBezTo>
                  <a:pt x="5442514" y="2444353"/>
                  <a:pt x="5413543" y="2447925"/>
                  <a:pt x="5393699" y="2452687"/>
                </a:cubicBezTo>
                <a:cubicBezTo>
                  <a:pt x="5387349" y="2455068"/>
                  <a:pt x="5382190" y="2454672"/>
                  <a:pt x="5378221" y="2451497"/>
                </a:cubicBezTo>
                <a:cubicBezTo>
                  <a:pt x="5377427" y="2450703"/>
                  <a:pt x="5375839" y="2449115"/>
                  <a:pt x="5373458" y="2446734"/>
                </a:cubicBezTo>
                <a:cubicBezTo>
                  <a:pt x="5367902" y="2441178"/>
                  <a:pt x="5363537" y="2436812"/>
                  <a:pt x="5360361" y="2433637"/>
                </a:cubicBezTo>
                <a:cubicBezTo>
                  <a:pt x="5358774" y="2430462"/>
                  <a:pt x="5359965" y="2428478"/>
                  <a:pt x="5363933" y="2427684"/>
                </a:cubicBezTo>
                <a:cubicBezTo>
                  <a:pt x="5379808" y="2427684"/>
                  <a:pt x="5391318" y="2427287"/>
                  <a:pt x="5398461" y="2426493"/>
                </a:cubicBezTo>
                <a:cubicBezTo>
                  <a:pt x="5406399" y="2425700"/>
                  <a:pt x="5417511" y="2424509"/>
                  <a:pt x="5431799" y="2422922"/>
                </a:cubicBezTo>
                <a:cubicBezTo>
                  <a:pt x="5446880" y="2422128"/>
                  <a:pt x="5457993" y="2421334"/>
                  <a:pt x="5465136" y="2420540"/>
                </a:cubicBezTo>
                <a:cubicBezTo>
                  <a:pt x="5465136" y="2417365"/>
                  <a:pt x="5465136" y="2412206"/>
                  <a:pt x="5465136" y="2405062"/>
                </a:cubicBezTo>
                <a:cubicBezTo>
                  <a:pt x="5464343" y="2396331"/>
                  <a:pt x="5463946" y="2389981"/>
                  <a:pt x="5463946" y="2386012"/>
                </a:cubicBezTo>
                <a:cubicBezTo>
                  <a:pt x="5454421" y="2387600"/>
                  <a:pt x="5444896" y="2388393"/>
                  <a:pt x="5435371" y="2388393"/>
                </a:cubicBezTo>
                <a:cubicBezTo>
                  <a:pt x="5427433" y="2389981"/>
                  <a:pt x="5418305" y="2384425"/>
                  <a:pt x="5407986" y="2371725"/>
                </a:cubicBezTo>
                <a:cubicBezTo>
                  <a:pt x="5406399" y="2369343"/>
                  <a:pt x="5406002" y="2367756"/>
                  <a:pt x="5406796" y="2366962"/>
                </a:cubicBezTo>
                <a:cubicBezTo>
                  <a:pt x="5407590" y="2365375"/>
                  <a:pt x="5409177" y="2364581"/>
                  <a:pt x="5411558" y="2364581"/>
                </a:cubicBezTo>
                <a:cubicBezTo>
                  <a:pt x="5423464" y="2363787"/>
                  <a:pt x="5440927" y="2361803"/>
                  <a:pt x="5463946" y="2358628"/>
                </a:cubicBezTo>
                <a:lnTo>
                  <a:pt x="5463946" y="2346722"/>
                </a:lnTo>
                <a:cubicBezTo>
                  <a:pt x="5463946" y="2335609"/>
                  <a:pt x="5462359" y="2327275"/>
                  <a:pt x="5459183" y="2321718"/>
                </a:cubicBezTo>
                <a:cubicBezTo>
                  <a:pt x="5456802" y="2321718"/>
                  <a:pt x="5454024" y="2322115"/>
                  <a:pt x="5450849" y="2322909"/>
                </a:cubicBezTo>
                <a:cubicBezTo>
                  <a:pt x="5443705" y="2323703"/>
                  <a:pt x="5436958" y="2325290"/>
                  <a:pt x="5430608" y="2327672"/>
                </a:cubicBezTo>
                <a:cubicBezTo>
                  <a:pt x="5427433" y="2327672"/>
                  <a:pt x="5423861" y="2326878"/>
                  <a:pt x="5419893" y="2325290"/>
                </a:cubicBezTo>
                <a:cubicBezTo>
                  <a:pt x="5411955" y="2320528"/>
                  <a:pt x="5404811" y="2314178"/>
                  <a:pt x="5398461" y="2306240"/>
                </a:cubicBezTo>
                <a:cubicBezTo>
                  <a:pt x="5396874" y="2304653"/>
                  <a:pt x="5396477" y="2303065"/>
                  <a:pt x="5397271" y="2301478"/>
                </a:cubicBezTo>
                <a:cubicBezTo>
                  <a:pt x="5398065" y="2300684"/>
                  <a:pt x="5399652" y="2300287"/>
                  <a:pt x="5402033" y="2300287"/>
                </a:cubicBezTo>
                <a:cubicBezTo>
                  <a:pt x="5413939" y="2300287"/>
                  <a:pt x="5423068" y="2299494"/>
                  <a:pt x="5429418" y="2297906"/>
                </a:cubicBezTo>
                <a:cubicBezTo>
                  <a:pt x="5438149" y="2297112"/>
                  <a:pt x="5451246" y="2295525"/>
                  <a:pt x="5468708" y="2293143"/>
                </a:cubicBezTo>
                <a:cubicBezTo>
                  <a:pt x="5488552" y="2289969"/>
                  <a:pt x="5502443" y="2287984"/>
                  <a:pt x="5510380" y="2287190"/>
                </a:cubicBezTo>
                <a:cubicBezTo>
                  <a:pt x="5512761" y="2286397"/>
                  <a:pt x="5515937" y="2285603"/>
                  <a:pt x="5519905" y="2284809"/>
                </a:cubicBezTo>
                <a:cubicBezTo>
                  <a:pt x="5523080" y="2284015"/>
                  <a:pt x="5527843" y="2282825"/>
                  <a:pt x="5534193" y="2281237"/>
                </a:cubicBezTo>
                <a:cubicBezTo>
                  <a:pt x="5536177" y="2280047"/>
                  <a:pt x="5538062" y="2279451"/>
                  <a:pt x="5539848" y="2279451"/>
                </a:cubicBezTo>
                <a:close/>
                <a:moveTo>
                  <a:pt x="3016021" y="2271712"/>
                </a:moveTo>
                <a:cubicBezTo>
                  <a:pt x="3014433" y="2272506"/>
                  <a:pt x="3011655" y="2272903"/>
                  <a:pt x="3007686" y="2272903"/>
                </a:cubicBezTo>
                <a:cubicBezTo>
                  <a:pt x="3003718" y="2273697"/>
                  <a:pt x="3000939" y="2274093"/>
                  <a:pt x="2999352" y="2274093"/>
                </a:cubicBezTo>
                <a:lnTo>
                  <a:pt x="2999352" y="2286000"/>
                </a:lnTo>
                <a:cubicBezTo>
                  <a:pt x="3000939" y="2285206"/>
                  <a:pt x="3003718" y="2284412"/>
                  <a:pt x="3007686" y="2283618"/>
                </a:cubicBezTo>
                <a:cubicBezTo>
                  <a:pt x="3010862" y="2282825"/>
                  <a:pt x="3013243" y="2282428"/>
                  <a:pt x="3014830" y="2282428"/>
                </a:cubicBezTo>
                <a:cubicBezTo>
                  <a:pt x="3015624" y="2278459"/>
                  <a:pt x="3016021" y="2274887"/>
                  <a:pt x="3016021" y="2271712"/>
                </a:cubicBezTo>
                <a:close/>
                <a:moveTo>
                  <a:pt x="53747" y="2271712"/>
                </a:moveTo>
                <a:cubicBezTo>
                  <a:pt x="54540" y="2270919"/>
                  <a:pt x="56525" y="2270919"/>
                  <a:pt x="59700" y="2271712"/>
                </a:cubicBezTo>
                <a:cubicBezTo>
                  <a:pt x="80337" y="2275681"/>
                  <a:pt x="94228" y="2282031"/>
                  <a:pt x="101372" y="2290762"/>
                </a:cubicBezTo>
                <a:cubicBezTo>
                  <a:pt x="107722" y="2305843"/>
                  <a:pt x="104944" y="2316162"/>
                  <a:pt x="93037" y="2321718"/>
                </a:cubicBezTo>
                <a:cubicBezTo>
                  <a:pt x="86687" y="2323306"/>
                  <a:pt x="79940" y="2318147"/>
                  <a:pt x="72797" y="2306240"/>
                </a:cubicBezTo>
                <a:cubicBezTo>
                  <a:pt x="68034" y="2299890"/>
                  <a:pt x="62081" y="2289572"/>
                  <a:pt x="54937" y="2275284"/>
                </a:cubicBezTo>
                <a:cubicBezTo>
                  <a:pt x="53350" y="2273697"/>
                  <a:pt x="52953" y="2272506"/>
                  <a:pt x="53747" y="2271712"/>
                </a:cubicBezTo>
                <a:close/>
                <a:moveTo>
                  <a:pt x="7071290" y="2269331"/>
                </a:moveTo>
                <a:cubicBezTo>
                  <a:pt x="7076052" y="2269331"/>
                  <a:pt x="7079624" y="2270125"/>
                  <a:pt x="7082005" y="2271712"/>
                </a:cubicBezTo>
                <a:cubicBezTo>
                  <a:pt x="7085974" y="2272506"/>
                  <a:pt x="7089546" y="2276475"/>
                  <a:pt x="7092720" y="2283618"/>
                </a:cubicBezTo>
                <a:cubicBezTo>
                  <a:pt x="7094308" y="2287587"/>
                  <a:pt x="7093911" y="2289969"/>
                  <a:pt x="7091530" y="2290762"/>
                </a:cubicBezTo>
                <a:cubicBezTo>
                  <a:pt x="7080418" y="2293143"/>
                  <a:pt x="7070496" y="2294334"/>
                  <a:pt x="7061764" y="2294334"/>
                </a:cubicBezTo>
                <a:cubicBezTo>
                  <a:pt x="7057002" y="2295128"/>
                  <a:pt x="7052636" y="2295525"/>
                  <a:pt x="7048668" y="2295525"/>
                </a:cubicBezTo>
                <a:cubicBezTo>
                  <a:pt x="7050255" y="2296318"/>
                  <a:pt x="7051446" y="2297509"/>
                  <a:pt x="7052239" y="2299097"/>
                </a:cubicBezTo>
                <a:cubicBezTo>
                  <a:pt x="7054620" y="2301478"/>
                  <a:pt x="7055414" y="2305447"/>
                  <a:pt x="7054620" y="2311003"/>
                </a:cubicBezTo>
                <a:cubicBezTo>
                  <a:pt x="7054620" y="2311797"/>
                  <a:pt x="7054620" y="2312590"/>
                  <a:pt x="7054620" y="2313384"/>
                </a:cubicBezTo>
                <a:cubicBezTo>
                  <a:pt x="7060970" y="2311797"/>
                  <a:pt x="7065733" y="2310606"/>
                  <a:pt x="7068908" y="2309812"/>
                </a:cubicBezTo>
                <a:cubicBezTo>
                  <a:pt x="7073670" y="2309019"/>
                  <a:pt x="7077242" y="2309812"/>
                  <a:pt x="7079624" y="2312193"/>
                </a:cubicBezTo>
                <a:cubicBezTo>
                  <a:pt x="7082799" y="2315368"/>
                  <a:pt x="7085974" y="2320131"/>
                  <a:pt x="7089148" y="2326481"/>
                </a:cubicBezTo>
                <a:cubicBezTo>
                  <a:pt x="7089942" y="2328862"/>
                  <a:pt x="7089148" y="2330450"/>
                  <a:pt x="7086768" y="2331243"/>
                </a:cubicBezTo>
                <a:cubicBezTo>
                  <a:pt x="7082005" y="2332037"/>
                  <a:pt x="7073274" y="2332831"/>
                  <a:pt x="7060574" y="2333625"/>
                </a:cubicBezTo>
                <a:cubicBezTo>
                  <a:pt x="7062956" y="2333625"/>
                  <a:pt x="7060574" y="2334022"/>
                  <a:pt x="7053430" y="2334815"/>
                </a:cubicBezTo>
                <a:cubicBezTo>
                  <a:pt x="7053430" y="2335609"/>
                  <a:pt x="7053430" y="2336800"/>
                  <a:pt x="7053430" y="2338387"/>
                </a:cubicBezTo>
                <a:cubicBezTo>
                  <a:pt x="7051842" y="2347912"/>
                  <a:pt x="7051048" y="2357040"/>
                  <a:pt x="7051048" y="2365772"/>
                </a:cubicBezTo>
                <a:cubicBezTo>
                  <a:pt x="7057398" y="2364184"/>
                  <a:pt x="7062956" y="2363390"/>
                  <a:pt x="7067718" y="2363390"/>
                </a:cubicBezTo>
                <a:cubicBezTo>
                  <a:pt x="7066924" y="2361009"/>
                  <a:pt x="7064542" y="2356644"/>
                  <a:pt x="7060574" y="2350293"/>
                </a:cubicBezTo>
                <a:cubicBezTo>
                  <a:pt x="7057398" y="2346325"/>
                  <a:pt x="7055414" y="2343150"/>
                  <a:pt x="7054620" y="2340768"/>
                </a:cubicBezTo>
                <a:cubicBezTo>
                  <a:pt x="7053827" y="2338387"/>
                  <a:pt x="7054620" y="2337594"/>
                  <a:pt x="7057002" y="2338387"/>
                </a:cubicBezTo>
                <a:cubicBezTo>
                  <a:pt x="7065733" y="2339181"/>
                  <a:pt x="7072480" y="2340372"/>
                  <a:pt x="7077242" y="2341959"/>
                </a:cubicBezTo>
                <a:cubicBezTo>
                  <a:pt x="7081211" y="2343547"/>
                  <a:pt x="7083592" y="2347515"/>
                  <a:pt x="7084386" y="2353865"/>
                </a:cubicBezTo>
                <a:cubicBezTo>
                  <a:pt x="7084386" y="2356247"/>
                  <a:pt x="7083990" y="2358628"/>
                  <a:pt x="7083196" y="2361009"/>
                </a:cubicBezTo>
                <a:cubicBezTo>
                  <a:pt x="7087164" y="2360215"/>
                  <a:pt x="7090340" y="2360612"/>
                  <a:pt x="7092720" y="2362200"/>
                </a:cubicBezTo>
                <a:cubicBezTo>
                  <a:pt x="7098277" y="2365375"/>
                  <a:pt x="7101849" y="2370534"/>
                  <a:pt x="7103436" y="2377678"/>
                </a:cubicBezTo>
                <a:cubicBezTo>
                  <a:pt x="7105024" y="2381647"/>
                  <a:pt x="7103833" y="2383631"/>
                  <a:pt x="7099864" y="2383631"/>
                </a:cubicBezTo>
                <a:cubicBezTo>
                  <a:pt x="7083990" y="2382043"/>
                  <a:pt x="7068114" y="2382440"/>
                  <a:pt x="7052239" y="2384822"/>
                </a:cubicBezTo>
                <a:cubicBezTo>
                  <a:pt x="7028426" y="2387203"/>
                  <a:pt x="7012155" y="2389187"/>
                  <a:pt x="7003424" y="2390775"/>
                </a:cubicBezTo>
                <a:cubicBezTo>
                  <a:pt x="7000248" y="2390775"/>
                  <a:pt x="6997868" y="2389981"/>
                  <a:pt x="6996280" y="2388393"/>
                </a:cubicBezTo>
                <a:cubicBezTo>
                  <a:pt x="6991518" y="2384425"/>
                  <a:pt x="6986755" y="2380059"/>
                  <a:pt x="6981992" y="2375297"/>
                </a:cubicBezTo>
                <a:cubicBezTo>
                  <a:pt x="6981198" y="2372122"/>
                  <a:pt x="6981596" y="2370534"/>
                  <a:pt x="6983184" y="2370534"/>
                </a:cubicBezTo>
                <a:cubicBezTo>
                  <a:pt x="6995089" y="2368947"/>
                  <a:pt x="7006599" y="2367756"/>
                  <a:pt x="7017711" y="2366962"/>
                </a:cubicBezTo>
                <a:cubicBezTo>
                  <a:pt x="7020093" y="2366962"/>
                  <a:pt x="7022474" y="2366962"/>
                  <a:pt x="7024856" y="2366962"/>
                </a:cubicBezTo>
                <a:cubicBezTo>
                  <a:pt x="7024856" y="2363787"/>
                  <a:pt x="7025252" y="2359025"/>
                  <a:pt x="7026046" y="2352675"/>
                </a:cubicBezTo>
                <a:cubicBezTo>
                  <a:pt x="7026046" y="2346325"/>
                  <a:pt x="7026046" y="2341959"/>
                  <a:pt x="7026046" y="2339578"/>
                </a:cubicBezTo>
                <a:cubicBezTo>
                  <a:pt x="7024458" y="2339578"/>
                  <a:pt x="7022474" y="2339975"/>
                  <a:pt x="7020093" y="2340768"/>
                </a:cubicBezTo>
                <a:cubicBezTo>
                  <a:pt x="7017711" y="2340768"/>
                  <a:pt x="7016124" y="2340768"/>
                  <a:pt x="7015330" y="2340768"/>
                </a:cubicBezTo>
                <a:cubicBezTo>
                  <a:pt x="7010568" y="2341562"/>
                  <a:pt x="7006599" y="2340768"/>
                  <a:pt x="7003424" y="2338387"/>
                </a:cubicBezTo>
                <a:cubicBezTo>
                  <a:pt x="7000248" y="2335212"/>
                  <a:pt x="6996677" y="2331243"/>
                  <a:pt x="6992708" y="2326481"/>
                </a:cubicBezTo>
                <a:cubicBezTo>
                  <a:pt x="6990326" y="2323306"/>
                  <a:pt x="6990724" y="2321322"/>
                  <a:pt x="6993898" y="2320528"/>
                </a:cubicBezTo>
                <a:cubicBezTo>
                  <a:pt x="6997868" y="2320528"/>
                  <a:pt x="7004614" y="2320131"/>
                  <a:pt x="7014139" y="2319337"/>
                </a:cubicBezTo>
                <a:cubicBezTo>
                  <a:pt x="7014934" y="2319337"/>
                  <a:pt x="7016521" y="2319337"/>
                  <a:pt x="7018902" y="2319337"/>
                </a:cubicBezTo>
                <a:cubicBezTo>
                  <a:pt x="7021284" y="2318544"/>
                  <a:pt x="7023268" y="2318147"/>
                  <a:pt x="7024856" y="2318147"/>
                </a:cubicBezTo>
                <a:cubicBezTo>
                  <a:pt x="7024856" y="2311797"/>
                  <a:pt x="7024061" y="2305447"/>
                  <a:pt x="7022474" y="2299097"/>
                </a:cubicBezTo>
                <a:cubicBezTo>
                  <a:pt x="7020886" y="2299097"/>
                  <a:pt x="7019298" y="2299494"/>
                  <a:pt x="7017711" y="2300287"/>
                </a:cubicBezTo>
                <a:cubicBezTo>
                  <a:pt x="7009774" y="2300287"/>
                  <a:pt x="7004614" y="2299494"/>
                  <a:pt x="7002234" y="2297906"/>
                </a:cubicBezTo>
                <a:cubicBezTo>
                  <a:pt x="6999058" y="2296318"/>
                  <a:pt x="6995486" y="2293143"/>
                  <a:pt x="6991518" y="2288381"/>
                </a:cubicBezTo>
                <a:cubicBezTo>
                  <a:pt x="6989136" y="2286000"/>
                  <a:pt x="6989136" y="2284015"/>
                  <a:pt x="6991518" y="2282428"/>
                </a:cubicBezTo>
                <a:cubicBezTo>
                  <a:pt x="6992312" y="2282428"/>
                  <a:pt x="6993502" y="2282031"/>
                  <a:pt x="6995089" y="2281237"/>
                </a:cubicBezTo>
                <a:cubicBezTo>
                  <a:pt x="7003820" y="2279650"/>
                  <a:pt x="7009774" y="2278856"/>
                  <a:pt x="7012948" y="2278856"/>
                </a:cubicBezTo>
                <a:cubicBezTo>
                  <a:pt x="7031205" y="2278062"/>
                  <a:pt x="7050652" y="2274887"/>
                  <a:pt x="7071290" y="2269331"/>
                </a:cubicBezTo>
                <a:close/>
                <a:moveTo>
                  <a:pt x="6442639" y="2269331"/>
                </a:moveTo>
                <a:cubicBezTo>
                  <a:pt x="6447402" y="2269331"/>
                  <a:pt x="6450974" y="2270125"/>
                  <a:pt x="6453355" y="2271712"/>
                </a:cubicBezTo>
                <a:cubicBezTo>
                  <a:pt x="6457324" y="2272506"/>
                  <a:pt x="6460896" y="2276475"/>
                  <a:pt x="6464071" y="2283618"/>
                </a:cubicBezTo>
                <a:cubicBezTo>
                  <a:pt x="6465658" y="2287587"/>
                  <a:pt x="6465261" y="2289969"/>
                  <a:pt x="6462880" y="2290762"/>
                </a:cubicBezTo>
                <a:cubicBezTo>
                  <a:pt x="6451768" y="2293143"/>
                  <a:pt x="6441846" y="2294334"/>
                  <a:pt x="6433114" y="2294334"/>
                </a:cubicBezTo>
                <a:cubicBezTo>
                  <a:pt x="6428352" y="2295128"/>
                  <a:pt x="6423986" y="2295525"/>
                  <a:pt x="6420018" y="2295525"/>
                </a:cubicBezTo>
                <a:cubicBezTo>
                  <a:pt x="6421605" y="2296318"/>
                  <a:pt x="6422796" y="2297509"/>
                  <a:pt x="6423589" y="2299097"/>
                </a:cubicBezTo>
                <a:cubicBezTo>
                  <a:pt x="6425971" y="2301478"/>
                  <a:pt x="6426765" y="2305447"/>
                  <a:pt x="6425971" y="2311003"/>
                </a:cubicBezTo>
                <a:cubicBezTo>
                  <a:pt x="6425971" y="2311797"/>
                  <a:pt x="6425971" y="2312590"/>
                  <a:pt x="6425971" y="2313384"/>
                </a:cubicBezTo>
                <a:cubicBezTo>
                  <a:pt x="6432321" y="2311797"/>
                  <a:pt x="6437083" y="2310606"/>
                  <a:pt x="6440258" y="2309812"/>
                </a:cubicBezTo>
                <a:cubicBezTo>
                  <a:pt x="6445021" y="2309019"/>
                  <a:pt x="6448593" y="2309812"/>
                  <a:pt x="6450974" y="2312193"/>
                </a:cubicBezTo>
                <a:cubicBezTo>
                  <a:pt x="6454149" y="2315368"/>
                  <a:pt x="6457324" y="2320131"/>
                  <a:pt x="6460499" y="2326481"/>
                </a:cubicBezTo>
                <a:cubicBezTo>
                  <a:pt x="6461293" y="2328862"/>
                  <a:pt x="6460499" y="2330450"/>
                  <a:pt x="6458118" y="2331243"/>
                </a:cubicBezTo>
                <a:cubicBezTo>
                  <a:pt x="6453355" y="2332037"/>
                  <a:pt x="6444624" y="2332831"/>
                  <a:pt x="6431924" y="2333625"/>
                </a:cubicBezTo>
                <a:cubicBezTo>
                  <a:pt x="6434305" y="2333625"/>
                  <a:pt x="6431924" y="2334022"/>
                  <a:pt x="6424780" y="2334815"/>
                </a:cubicBezTo>
                <a:cubicBezTo>
                  <a:pt x="6424780" y="2335609"/>
                  <a:pt x="6424780" y="2336800"/>
                  <a:pt x="6424780" y="2338387"/>
                </a:cubicBezTo>
                <a:cubicBezTo>
                  <a:pt x="6423193" y="2347912"/>
                  <a:pt x="6422399" y="2357040"/>
                  <a:pt x="6422399" y="2365772"/>
                </a:cubicBezTo>
                <a:cubicBezTo>
                  <a:pt x="6428749" y="2364184"/>
                  <a:pt x="6434305" y="2363390"/>
                  <a:pt x="6439068" y="2363390"/>
                </a:cubicBezTo>
                <a:cubicBezTo>
                  <a:pt x="6438274" y="2361009"/>
                  <a:pt x="6435893" y="2356644"/>
                  <a:pt x="6431924" y="2350293"/>
                </a:cubicBezTo>
                <a:cubicBezTo>
                  <a:pt x="6428749" y="2346325"/>
                  <a:pt x="6426765" y="2343150"/>
                  <a:pt x="6425971" y="2340768"/>
                </a:cubicBezTo>
                <a:cubicBezTo>
                  <a:pt x="6425177" y="2338387"/>
                  <a:pt x="6425971" y="2337594"/>
                  <a:pt x="6428352" y="2338387"/>
                </a:cubicBezTo>
                <a:cubicBezTo>
                  <a:pt x="6437083" y="2339181"/>
                  <a:pt x="6443830" y="2340372"/>
                  <a:pt x="6448593" y="2341959"/>
                </a:cubicBezTo>
                <a:cubicBezTo>
                  <a:pt x="6452561" y="2343547"/>
                  <a:pt x="6454943" y="2347515"/>
                  <a:pt x="6455736" y="2353865"/>
                </a:cubicBezTo>
                <a:cubicBezTo>
                  <a:pt x="6455736" y="2356247"/>
                  <a:pt x="6455340" y="2358628"/>
                  <a:pt x="6454546" y="2361009"/>
                </a:cubicBezTo>
                <a:cubicBezTo>
                  <a:pt x="6458515" y="2360215"/>
                  <a:pt x="6461689" y="2360612"/>
                  <a:pt x="6464071" y="2362200"/>
                </a:cubicBezTo>
                <a:cubicBezTo>
                  <a:pt x="6469627" y="2365375"/>
                  <a:pt x="6473199" y="2370534"/>
                  <a:pt x="6474786" y="2377678"/>
                </a:cubicBezTo>
                <a:cubicBezTo>
                  <a:pt x="6476374" y="2381647"/>
                  <a:pt x="6475183" y="2383631"/>
                  <a:pt x="6471214" y="2383631"/>
                </a:cubicBezTo>
                <a:cubicBezTo>
                  <a:pt x="6455340" y="2382043"/>
                  <a:pt x="6439465" y="2382440"/>
                  <a:pt x="6423589" y="2384822"/>
                </a:cubicBezTo>
                <a:cubicBezTo>
                  <a:pt x="6399777" y="2387203"/>
                  <a:pt x="6383505" y="2389187"/>
                  <a:pt x="6374774" y="2390775"/>
                </a:cubicBezTo>
                <a:cubicBezTo>
                  <a:pt x="6371599" y="2390775"/>
                  <a:pt x="6369218" y="2389981"/>
                  <a:pt x="6367630" y="2388393"/>
                </a:cubicBezTo>
                <a:cubicBezTo>
                  <a:pt x="6362868" y="2384425"/>
                  <a:pt x="6358105" y="2380059"/>
                  <a:pt x="6353343" y="2375297"/>
                </a:cubicBezTo>
                <a:cubicBezTo>
                  <a:pt x="6352549" y="2372122"/>
                  <a:pt x="6352946" y="2370534"/>
                  <a:pt x="6354533" y="2370534"/>
                </a:cubicBezTo>
                <a:cubicBezTo>
                  <a:pt x="6366439" y="2368947"/>
                  <a:pt x="6377949" y="2367756"/>
                  <a:pt x="6389061" y="2366962"/>
                </a:cubicBezTo>
                <a:cubicBezTo>
                  <a:pt x="6391443" y="2366962"/>
                  <a:pt x="6393824" y="2366962"/>
                  <a:pt x="6396205" y="2366962"/>
                </a:cubicBezTo>
                <a:cubicBezTo>
                  <a:pt x="6396205" y="2363787"/>
                  <a:pt x="6396602" y="2359025"/>
                  <a:pt x="6397396" y="2352675"/>
                </a:cubicBezTo>
                <a:cubicBezTo>
                  <a:pt x="6397396" y="2346325"/>
                  <a:pt x="6397396" y="2341959"/>
                  <a:pt x="6397396" y="2339578"/>
                </a:cubicBezTo>
                <a:cubicBezTo>
                  <a:pt x="6395809" y="2339578"/>
                  <a:pt x="6393824" y="2339975"/>
                  <a:pt x="6391443" y="2340768"/>
                </a:cubicBezTo>
                <a:cubicBezTo>
                  <a:pt x="6389061" y="2340768"/>
                  <a:pt x="6387474" y="2340768"/>
                  <a:pt x="6386680" y="2340768"/>
                </a:cubicBezTo>
                <a:cubicBezTo>
                  <a:pt x="6381918" y="2341562"/>
                  <a:pt x="6377949" y="2340768"/>
                  <a:pt x="6374774" y="2338387"/>
                </a:cubicBezTo>
                <a:cubicBezTo>
                  <a:pt x="6371599" y="2335212"/>
                  <a:pt x="6368027" y="2331243"/>
                  <a:pt x="6364058" y="2326481"/>
                </a:cubicBezTo>
                <a:cubicBezTo>
                  <a:pt x="6361677" y="2323306"/>
                  <a:pt x="6362074" y="2321322"/>
                  <a:pt x="6365249" y="2320528"/>
                </a:cubicBezTo>
                <a:cubicBezTo>
                  <a:pt x="6369218" y="2320528"/>
                  <a:pt x="6375964" y="2320131"/>
                  <a:pt x="6385489" y="2319337"/>
                </a:cubicBezTo>
                <a:cubicBezTo>
                  <a:pt x="6386284" y="2319337"/>
                  <a:pt x="6387871" y="2319337"/>
                  <a:pt x="6390252" y="2319337"/>
                </a:cubicBezTo>
                <a:cubicBezTo>
                  <a:pt x="6392633" y="2318544"/>
                  <a:pt x="6394618" y="2318147"/>
                  <a:pt x="6396205" y="2318147"/>
                </a:cubicBezTo>
                <a:cubicBezTo>
                  <a:pt x="6396205" y="2311797"/>
                  <a:pt x="6395411" y="2305447"/>
                  <a:pt x="6393824" y="2299097"/>
                </a:cubicBezTo>
                <a:cubicBezTo>
                  <a:pt x="6392237" y="2299097"/>
                  <a:pt x="6390649" y="2299494"/>
                  <a:pt x="6389061" y="2300287"/>
                </a:cubicBezTo>
                <a:cubicBezTo>
                  <a:pt x="6381124" y="2300287"/>
                  <a:pt x="6375964" y="2299494"/>
                  <a:pt x="6373583" y="2297906"/>
                </a:cubicBezTo>
                <a:cubicBezTo>
                  <a:pt x="6370408" y="2296318"/>
                  <a:pt x="6366836" y="2293143"/>
                  <a:pt x="6362868" y="2288381"/>
                </a:cubicBezTo>
                <a:cubicBezTo>
                  <a:pt x="6360486" y="2286000"/>
                  <a:pt x="6360486" y="2284015"/>
                  <a:pt x="6362868" y="2282428"/>
                </a:cubicBezTo>
                <a:cubicBezTo>
                  <a:pt x="6363662" y="2282428"/>
                  <a:pt x="6364852" y="2282031"/>
                  <a:pt x="6366439" y="2281237"/>
                </a:cubicBezTo>
                <a:cubicBezTo>
                  <a:pt x="6375171" y="2279650"/>
                  <a:pt x="6381124" y="2278856"/>
                  <a:pt x="6384299" y="2278856"/>
                </a:cubicBezTo>
                <a:cubicBezTo>
                  <a:pt x="6402555" y="2278062"/>
                  <a:pt x="6422002" y="2274887"/>
                  <a:pt x="6442639" y="2269331"/>
                </a:cubicBezTo>
                <a:close/>
                <a:moveTo>
                  <a:pt x="3623240" y="2269331"/>
                </a:moveTo>
                <a:cubicBezTo>
                  <a:pt x="3628002" y="2269331"/>
                  <a:pt x="3631574" y="2270125"/>
                  <a:pt x="3633955" y="2271712"/>
                </a:cubicBezTo>
                <a:cubicBezTo>
                  <a:pt x="3637924" y="2272506"/>
                  <a:pt x="3641496" y="2276475"/>
                  <a:pt x="3644671" y="2283618"/>
                </a:cubicBezTo>
                <a:cubicBezTo>
                  <a:pt x="3646259" y="2287587"/>
                  <a:pt x="3645861" y="2289969"/>
                  <a:pt x="3643480" y="2290762"/>
                </a:cubicBezTo>
                <a:cubicBezTo>
                  <a:pt x="3632367" y="2293143"/>
                  <a:pt x="3622446" y="2294334"/>
                  <a:pt x="3613715" y="2294334"/>
                </a:cubicBezTo>
                <a:cubicBezTo>
                  <a:pt x="3608952" y="2295128"/>
                  <a:pt x="3604587" y="2295525"/>
                  <a:pt x="3600618" y="2295525"/>
                </a:cubicBezTo>
                <a:cubicBezTo>
                  <a:pt x="3602205" y="2296318"/>
                  <a:pt x="3603396" y="2297509"/>
                  <a:pt x="3604190" y="2299097"/>
                </a:cubicBezTo>
                <a:cubicBezTo>
                  <a:pt x="3606571" y="2301478"/>
                  <a:pt x="3607365" y="2305447"/>
                  <a:pt x="3606571" y="2311003"/>
                </a:cubicBezTo>
                <a:cubicBezTo>
                  <a:pt x="3606571" y="2311797"/>
                  <a:pt x="3606571" y="2312590"/>
                  <a:pt x="3606571" y="2313384"/>
                </a:cubicBezTo>
                <a:cubicBezTo>
                  <a:pt x="3612921" y="2311797"/>
                  <a:pt x="3617683" y="2310606"/>
                  <a:pt x="3620858" y="2309812"/>
                </a:cubicBezTo>
                <a:cubicBezTo>
                  <a:pt x="3625621" y="2309019"/>
                  <a:pt x="3629193" y="2309812"/>
                  <a:pt x="3631574" y="2312193"/>
                </a:cubicBezTo>
                <a:cubicBezTo>
                  <a:pt x="3634749" y="2315368"/>
                  <a:pt x="3637924" y="2320131"/>
                  <a:pt x="3641099" y="2326481"/>
                </a:cubicBezTo>
                <a:cubicBezTo>
                  <a:pt x="3641892" y="2328862"/>
                  <a:pt x="3641099" y="2330450"/>
                  <a:pt x="3638718" y="2331243"/>
                </a:cubicBezTo>
                <a:cubicBezTo>
                  <a:pt x="3633955" y="2332037"/>
                  <a:pt x="3625224" y="2332831"/>
                  <a:pt x="3612524" y="2333625"/>
                </a:cubicBezTo>
                <a:cubicBezTo>
                  <a:pt x="3614905" y="2333625"/>
                  <a:pt x="3612524" y="2334022"/>
                  <a:pt x="3605380" y="2334815"/>
                </a:cubicBezTo>
                <a:cubicBezTo>
                  <a:pt x="3605380" y="2335609"/>
                  <a:pt x="3605380" y="2336800"/>
                  <a:pt x="3605380" y="2338387"/>
                </a:cubicBezTo>
                <a:cubicBezTo>
                  <a:pt x="3603792" y="2347912"/>
                  <a:pt x="3602999" y="2357040"/>
                  <a:pt x="3602999" y="2365772"/>
                </a:cubicBezTo>
                <a:cubicBezTo>
                  <a:pt x="3609349" y="2364184"/>
                  <a:pt x="3614905" y="2363390"/>
                  <a:pt x="3619668" y="2363390"/>
                </a:cubicBezTo>
                <a:cubicBezTo>
                  <a:pt x="3618874" y="2361009"/>
                  <a:pt x="3616493" y="2356644"/>
                  <a:pt x="3612524" y="2350293"/>
                </a:cubicBezTo>
                <a:cubicBezTo>
                  <a:pt x="3609349" y="2346325"/>
                  <a:pt x="3607365" y="2343150"/>
                  <a:pt x="3606571" y="2340768"/>
                </a:cubicBezTo>
                <a:cubicBezTo>
                  <a:pt x="3605777" y="2338387"/>
                  <a:pt x="3606571" y="2337594"/>
                  <a:pt x="3608952" y="2338387"/>
                </a:cubicBezTo>
                <a:cubicBezTo>
                  <a:pt x="3617683" y="2339181"/>
                  <a:pt x="3624430" y="2340372"/>
                  <a:pt x="3629193" y="2341959"/>
                </a:cubicBezTo>
                <a:cubicBezTo>
                  <a:pt x="3633161" y="2343547"/>
                  <a:pt x="3635543" y="2347515"/>
                  <a:pt x="3636336" y="2353865"/>
                </a:cubicBezTo>
                <a:cubicBezTo>
                  <a:pt x="3636336" y="2356247"/>
                  <a:pt x="3635939" y="2358628"/>
                  <a:pt x="3635146" y="2361009"/>
                </a:cubicBezTo>
                <a:cubicBezTo>
                  <a:pt x="3639114" y="2360215"/>
                  <a:pt x="3642290" y="2360612"/>
                  <a:pt x="3644671" y="2362200"/>
                </a:cubicBezTo>
                <a:cubicBezTo>
                  <a:pt x="3650227" y="2365375"/>
                  <a:pt x="3653799" y="2370534"/>
                  <a:pt x="3655386" y="2377678"/>
                </a:cubicBezTo>
                <a:cubicBezTo>
                  <a:pt x="3656974" y="2381647"/>
                  <a:pt x="3655784" y="2383631"/>
                  <a:pt x="3651815" y="2383631"/>
                </a:cubicBezTo>
                <a:cubicBezTo>
                  <a:pt x="3635939" y="2382043"/>
                  <a:pt x="3620064" y="2382440"/>
                  <a:pt x="3604190" y="2384822"/>
                </a:cubicBezTo>
                <a:cubicBezTo>
                  <a:pt x="3580377" y="2387203"/>
                  <a:pt x="3564105" y="2389187"/>
                  <a:pt x="3555374" y="2390775"/>
                </a:cubicBezTo>
                <a:cubicBezTo>
                  <a:pt x="3552199" y="2390775"/>
                  <a:pt x="3549818" y="2389981"/>
                  <a:pt x="3548230" y="2388393"/>
                </a:cubicBezTo>
                <a:cubicBezTo>
                  <a:pt x="3543468" y="2384425"/>
                  <a:pt x="3538705" y="2380059"/>
                  <a:pt x="3533943" y="2375297"/>
                </a:cubicBezTo>
                <a:cubicBezTo>
                  <a:pt x="3533149" y="2372122"/>
                  <a:pt x="3533546" y="2370534"/>
                  <a:pt x="3535133" y="2370534"/>
                </a:cubicBezTo>
                <a:cubicBezTo>
                  <a:pt x="3547040" y="2368947"/>
                  <a:pt x="3558549" y="2367756"/>
                  <a:pt x="3569661" y="2366962"/>
                </a:cubicBezTo>
                <a:cubicBezTo>
                  <a:pt x="3572043" y="2366962"/>
                  <a:pt x="3574424" y="2366962"/>
                  <a:pt x="3576805" y="2366962"/>
                </a:cubicBezTo>
                <a:cubicBezTo>
                  <a:pt x="3576805" y="2363787"/>
                  <a:pt x="3577202" y="2359025"/>
                  <a:pt x="3577996" y="2352675"/>
                </a:cubicBezTo>
                <a:cubicBezTo>
                  <a:pt x="3577996" y="2346325"/>
                  <a:pt x="3577996" y="2341959"/>
                  <a:pt x="3577996" y="2339578"/>
                </a:cubicBezTo>
                <a:cubicBezTo>
                  <a:pt x="3576408" y="2339578"/>
                  <a:pt x="3574424" y="2339975"/>
                  <a:pt x="3572043" y="2340768"/>
                </a:cubicBezTo>
                <a:cubicBezTo>
                  <a:pt x="3569661" y="2340768"/>
                  <a:pt x="3568074" y="2340768"/>
                  <a:pt x="3567280" y="2340768"/>
                </a:cubicBezTo>
                <a:cubicBezTo>
                  <a:pt x="3562518" y="2341562"/>
                  <a:pt x="3558549" y="2340768"/>
                  <a:pt x="3555374" y="2338387"/>
                </a:cubicBezTo>
                <a:cubicBezTo>
                  <a:pt x="3552199" y="2335212"/>
                  <a:pt x="3548627" y="2331243"/>
                  <a:pt x="3544658" y="2326481"/>
                </a:cubicBezTo>
                <a:cubicBezTo>
                  <a:pt x="3542277" y="2323306"/>
                  <a:pt x="3542674" y="2321322"/>
                  <a:pt x="3545849" y="2320528"/>
                </a:cubicBezTo>
                <a:cubicBezTo>
                  <a:pt x="3549818" y="2320528"/>
                  <a:pt x="3556565" y="2320131"/>
                  <a:pt x="3566090" y="2319337"/>
                </a:cubicBezTo>
                <a:cubicBezTo>
                  <a:pt x="3566883" y="2319337"/>
                  <a:pt x="3568471" y="2319337"/>
                  <a:pt x="3570852" y="2319337"/>
                </a:cubicBezTo>
                <a:cubicBezTo>
                  <a:pt x="3573233" y="2318544"/>
                  <a:pt x="3575217" y="2318147"/>
                  <a:pt x="3576805" y="2318147"/>
                </a:cubicBezTo>
                <a:cubicBezTo>
                  <a:pt x="3576805" y="2311797"/>
                  <a:pt x="3576012" y="2305447"/>
                  <a:pt x="3574424" y="2299097"/>
                </a:cubicBezTo>
                <a:cubicBezTo>
                  <a:pt x="3572836" y="2299097"/>
                  <a:pt x="3571249" y="2299494"/>
                  <a:pt x="3569661" y="2300287"/>
                </a:cubicBezTo>
                <a:cubicBezTo>
                  <a:pt x="3561724" y="2300287"/>
                  <a:pt x="3556565" y="2299494"/>
                  <a:pt x="3554183" y="2297906"/>
                </a:cubicBezTo>
                <a:cubicBezTo>
                  <a:pt x="3551008" y="2296318"/>
                  <a:pt x="3547436" y="2293143"/>
                  <a:pt x="3543468" y="2288381"/>
                </a:cubicBezTo>
                <a:cubicBezTo>
                  <a:pt x="3541086" y="2286000"/>
                  <a:pt x="3541086" y="2284015"/>
                  <a:pt x="3543468" y="2282428"/>
                </a:cubicBezTo>
                <a:cubicBezTo>
                  <a:pt x="3544261" y="2282428"/>
                  <a:pt x="3545452" y="2282031"/>
                  <a:pt x="3547040" y="2281237"/>
                </a:cubicBezTo>
                <a:cubicBezTo>
                  <a:pt x="3555771" y="2279650"/>
                  <a:pt x="3561724" y="2278856"/>
                  <a:pt x="3564899" y="2278856"/>
                </a:cubicBezTo>
                <a:cubicBezTo>
                  <a:pt x="3583155" y="2278062"/>
                  <a:pt x="3602602" y="2274887"/>
                  <a:pt x="3623240" y="2269331"/>
                </a:cubicBezTo>
                <a:close/>
                <a:moveTo>
                  <a:pt x="1089591" y="2262187"/>
                </a:moveTo>
                <a:cubicBezTo>
                  <a:pt x="1086415" y="2262187"/>
                  <a:pt x="1082050" y="2262584"/>
                  <a:pt x="1076494" y="2263378"/>
                </a:cubicBezTo>
                <a:cubicBezTo>
                  <a:pt x="1070144" y="2264172"/>
                  <a:pt x="1065381" y="2264965"/>
                  <a:pt x="1062206" y="2265759"/>
                </a:cubicBezTo>
                <a:cubicBezTo>
                  <a:pt x="1063000" y="2266553"/>
                  <a:pt x="1064587" y="2267743"/>
                  <a:pt x="1066969" y="2269331"/>
                </a:cubicBezTo>
                <a:cubicBezTo>
                  <a:pt x="1070937" y="2271712"/>
                  <a:pt x="1071731" y="2275681"/>
                  <a:pt x="1069350" y="2281237"/>
                </a:cubicBezTo>
                <a:cubicBezTo>
                  <a:pt x="1066969" y="2285206"/>
                  <a:pt x="1064984" y="2292747"/>
                  <a:pt x="1063397" y="2303859"/>
                </a:cubicBezTo>
                <a:cubicBezTo>
                  <a:pt x="1063397" y="2304653"/>
                  <a:pt x="1063397" y="2305447"/>
                  <a:pt x="1063397" y="2306240"/>
                </a:cubicBezTo>
                <a:cubicBezTo>
                  <a:pt x="1066572" y="2306240"/>
                  <a:pt x="1071335" y="2305843"/>
                  <a:pt x="1077684" y="2305050"/>
                </a:cubicBezTo>
                <a:cubicBezTo>
                  <a:pt x="1084829" y="2305050"/>
                  <a:pt x="1089988" y="2304653"/>
                  <a:pt x="1093163" y="2303859"/>
                </a:cubicBezTo>
                <a:cubicBezTo>
                  <a:pt x="1093163" y="2284015"/>
                  <a:pt x="1091972" y="2270125"/>
                  <a:pt x="1089591" y="2262187"/>
                </a:cubicBezTo>
                <a:close/>
                <a:moveTo>
                  <a:pt x="8028552" y="2260997"/>
                </a:moveTo>
                <a:cubicBezTo>
                  <a:pt x="8025377" y="2261790"/>
                  <a:pt x="8020218" y="2262981"/>
                  <a:pt x="8013074" y="2264568"/>
                </a:cubicBezTo>
                <a:cubicBezTo>
                  <a:pt x="8006724" y="2265362"/>
                  <a:pt x="8001962" y="2266156"/>
                  <a:pt x="7998786" y="2266950"/>
                </a:cubicBezTo>
                <a:cubicBezTo>
                  <a:pt x="8000374" y="2274093"/>
                  <a:pt x="8000374" y="2282428"/>
                  <a:pt x="7998786" y="2291953"/>
                </a:cubicBezTo>
                <a:cubicBezTo>
                  <a:pt x="8005136" y="2291953"/>
                  <a:pt x="8011883" y="2291159"/>
                  <a:pt x="8019026" y="2289572"/>
                </a:cubicBezTo>
                <a:cubicBezTo>
                  <a:pt x="8022996" y="2289572"/>
                  <a:pt x="8026568" y="2289175"/>
                  <a:pt x="8029742" y="2288381"/>
                </a:cubicBezTo>
                <a:cubicBezTo>
                  <a:pt x="8030536" y="2281237"/>
                  <a:pt x="8030933" y="2274490"/>
                  <a:pt x="8030933" y="2268140"/>
                </a:cubicBezTo>
                <a:cubicBezTo>
                  <a:pt x="8030933" y="2265759"/>
                  <a:pt x="8030140" y="2263378"/>
                  <a:pt x="8028552" y="2260997"/>
                </a:cubicBezTo>
                <a:close/>
                <a:moveTo>
                  <a:pt x="4580502" y="2260997"/>
                </a:moveTo>
                <a:cubicBezTo>
                  <a:pt x="4577327" y="2261790"/>
                  <a:pt x="4572168" y="2262981"/>
                  <a:pt x="4565024" y="2264568"/>
                </a:cubicBezTo>
                <a:cubicBezTo>
                  <a:pt x="4558674" y="2265362"/>
                  <a:pt x="4553912" y="2266156"/>
                  <a:pt x="4550737" y="2266950"/>
                </a:cubicBezTo>
                <a:cubicBezTo>
                  <a:pt x="4552324" y="2274093"/>
                  <a:pt x="4552324" y="2282428"/>
                  <a:pt x="4550737" y="2291953"/>
                </a:cubicBezTo>
                <a:cubicBezTo>
                  <a:pt x="4557086" y="2291953"/>
                  <a:pt x="4563833" y="2291159"/>
                  <a:pt x="4570977" y="2289572"/>
                </a:cubicBezTo>
                <a:cubicBezTo>
                  <a:pt x="4574946" y="2289572"/>
                  <a:pt x="4578518" y="2289175"/>
                  <a:pt x="4581693" y="2288381"/>
                </a:cubicBezTo>
                <a:cubicBezTo>
                  <a:pt x="4582487" y="2281237"/>
                  <a:pt x="4582883" y="2274490"/>
                  <a:pt x="4582883" y="2268140"/>
                </a:cubicBezTo>
                <a:cubicBezTo>
                  <a:pt x="4582883" y="2265759"/>
                  <a:pt x="4582090" y="2263378"/>
                  <a:pt x="4580502" y="2260997"/>
                </a:cubicBezTo>
                <a:close/>
                <a:moveTo>
                  <a:pt x="7096292" y="2256234"/>
                </a:moveTo>
                <a:cubicBezTo>
                  <a:pt x="7083592" y="2255440"/>
                  <a:pt x="7053430" y="2257425"/>
                  <a:pt x="7005805" y="2262187"/>
                </a:cubicBezTo>
                <a:cubicBezTo>
                  <a:pt x="6998661" y="2262981"/>
                  <a:pt x="6993898" y="2263378"/>
                  <a:pt x="6991518" y="2263378"/>
                </a:cubicBezTo>
                <a:cubicBezTo>
                  <a:pt x="6988342" y="2264172"/>
                  <a:pt x="6985168" y="2264568"/>
                  <a:pt x="6981992" y="2264568"/>
                </a:cubicBezTo>
                <a:cubicBezTo>
                  <a:pt x="6981992" y="2324100"/>
                  <a:pt x="6980802" y="2371725"/>
                  <a:pt x="6978421" y="2407443"/>
                </a:cubicBezTo>
                <a:cubicBezTo>
                  <a:pt x="7010964" y="2403475"/>
                  <a:pt x="7046683" y="2400300"/>
                  <a:pt x="7085577" y="2397918"/>
                </a:cubicBezTo>
                <a:cubicBezTo>
                  <a:pt x="7086371" y="2397918"/>
                  <a:pt x="7087562" y="2397918"/>
                  <a:pt x="7089148" y="2397918"/>
                </a:cubicBezTo>
                <a:cubicBezTo>
                  <a:pt x="7093118" y="2397125"/>
                  <a:pt x="7096292" y="2397918"/>
                  <a:pt x="7098674" y="2400300"/>
                </a:cubicBezTo>
                <a:cubicBezTo>
                  <a:pt x="7101055" y="2401093"/>
                  <a:pt x="7102642" y="2402681"/>
                  <a:pt x="7103436" y="2405062"/>
                </a:cubicBezTo>
                <a:cubicBezTo>
                  <a:pt x="7106612" y="2371725"/>
                  <a:pt x="7106612" y="2324497"/>
                  <a:pt x="7103436" y="2263378"/>
                </a:cubicBezTo>
                <a:cubicBezTo>
                  <a:pt x="7103436" y="2258615"/>
                  <a:pt x="7101055" y="2256234"/>
                  <a:pt x="7096292" y="2256234"/>
                </a:cubicBezTo>
                <a:close/>
                <a:moveTo>
                  <a:pt x="6467643" y="2256234"/>
                </a:moveTo>
                <a:cubicBezTo>
                  <a:pt x="6454943" y="2255440"/>
                  <a:pt x="6424780" y="2257425"/>
                  <a:pt x="6377155" y="2262187"/>
                </a:cubicBezTo>
                <a:cubicBezTo>
                  <a:pt x="6370011" y="2262981"/>
                  <a:pt x="6365249" y="2263378"/>
                  <a:pt x="6362868" y="2263378"/>
                </a:cubicBezTo>
                <a:cubicBezTo>
                  <a:pt x="6359693" y="2264172"/>
                  <a:pt x="6356518" y="2264568"/>
                  <a:pt x="6353343" y="2264568"/>
                </a:cubicBezTo>
                <a:cubicBezTo>
                  <a:pt x="6353343" y="2324100"/>
                  <a:pt x="6352152" y="2371725"/>
                  <a:pt x="6349771" y="2407443"/>
                </a:cubicBezTo>
                <a:cubicBezTo>
                  <a:pt x="6382315" y="2403475"/>
                  <a:pt x="6418033" y="2400300"/>
                  <a:pt x="6456927" y="2397918"/>
                </a:cubicBezTo>
                <a:cubicBezTo>
                  <a:pt x="6457721" y="2397918"/>
                  <a:pt x="6458912" y="2397918"/>
                  <a:pt x="6460499" y="2397918"/>
                </a:cubicBezTo>
                <a:cubicBezTo>
                  <a:pt x="6464468" y="2397125"/>
                  <a:pt x="6467643" y="2397918"/>
                  <a:pt x="6470024" y="2400300"/>
                </a:cubicBezTo>
                <a:cubicBezTo>
                  <a:pt x="6472405" y="2401093"/>
                  <a:pt x="6473993" y="2402681"/>
                  <a:pt x="6474786" y="2405062"/>
                </a:cubicBezTo>
                <a:cubicBezTo>
                  <a:pt x="6477962" y="2371725"/>
                  <a:pt x="6477962" y="2324497"/>
                  <a:pt x="6474786" y="2263378"/>
                </a:cubicBezTo>
                <a:cubicBezTo>
                  <a:pt x="6474786" y="2258615"/>
                  <a:pt x="6472405" y="2256234"/>
                  <a:pt x="6467643" y="2256234"/>
                </a:cubicBezTo>
                <a:close/>
                <a:moveTo>
                  <a:pt x="3648243" y="2256234"/>
                </a:moveTo>
                <a:cubicBezTo>
                  <a:pt x="3635543" y="2255440"/>
                  <a:pt x="3605380" y="2257425"/>
                  <a:pt x="3557755" y="2262187"/>
                </a:cubicBezTo>
                <a:cubicBezTo>
                  <a:pt x="3550611" y="2262981"/>
                  <a:pt x="3545849" y="2263378"/>
                  <a:pt x="3543468" y="2263378"/>
                </a:cubicBezTo>
                <a:cubicBezTo>
                  <a:pt x="3540293" y="2264172"/>
                  <a:pt x="3537117" y="2264568"/>
                  <a:pt x="3533943" y="2264568"/>
                </a:cubicBezTo>
                <a:cubicBezTo>
                  <a:pt x="3533943" y="2324100"/>
                  <a:pt x="3532752" y="2371725"/>
                  <a:pt x="3530371" y="2407443"/>
                </a:cubicBezTo>
                <a:cubicBezTo>
                  <a:pt x="3562914" y="2403475"/>
                  <a:pt x="3598633" y="2400300"/>
                  <a:pt x="3637527" y="2397918"/>
                </a:cubicBezTo>
                <a:cubicBezTo>
                  <a:pt x="3638321" y="2397918"/>
                  <a:pt x="3639511" y="2397918"/>
                  <a:pt x="3641099" y="2397918"/>
                </a:cubicBezTo>
                <a:cubicBezTo>
                  <a:pt x="3645068" y="2397125"/>
                  <a:pt x="3648243" y="2397918"/>
                  <a:pt x="3650624" y="2400300"/>
                </a:cubicBezTo>
                <a:cubicBezTo>
                  <a:pt x="3653005" y="2401093"/>
                  <a:pt x="3654593" y="2402681"/>
                  <a:pt x="3655386" y="2405062"/>
                </a:cubicBezTo>
                <a:cubicBezTo>
                  <a:pt x="3658562" y="2371725"/>
                  <a:pt x="3658562" y="2324497"/>
                  <a:pt x="3655386" y="2263378"/>
                </a:cubicBezTo>
                <a:cubicBezTo>
                  <a:pt x="3655386" y="2258615"/>
                  <a:pt x="3653005" y="2256234"/>
                  <a:pt x="3648243" y="2256234"/>
                </a:cubicBezTo>
                <a:close/>
                <a:moveTo>
                  <a:pt x="7628800" y="2255341"/>
                </a:moveTo>
                <a:cubicBezTo>
                  <a:pt x="7630982" y="2255143"/>
                  <a:pt x="7633264" y="2255440"/>
                  <a:pt x="7635646" y="2256234"/>
                </a:cubicBezTo>
                <a:cubicBezTo>
                  <a:pt x="7645964" y="2260203"/>
                  <a:pt x="7653108" y="2266950"/>
                  <a:pt x="7657076" y="2276475"/>
                </a:cubicBezTo>
                <a:cubicBezTo>
                  <a:pt x="7657076" y="2281237"/>
                  <a:pt x="7656680" y="2284015"/>
                  <a:pt x="7655886" y="2284809"/>
                </a:cubicBezTo>
                <a:cubicBezTo>
                  <a:pt x="7649536" y="2296715"/>
                  <a:pt x="7645170" y="2306637"/>
                  <a:pt x="7642789" y="2314575"/>
                </a:cubicBezTo>
                <a:cubicBezTo>
                  <a:pt x="7641996" y="2316162"/>
                  <a:pt x="7641202" y="2318544"/>
                  <a:pt x="7640408" y="2321718"/>
                </a:cubicBezTo>
                <a:cubicBezTo>
                  <a:pt x="7637233" y="2330450"/>
                  <a:pt x="7634455" y="2336800"/>
                  <a:pt x="7632074" y="2340768"/>
                </a:cubicBezTo>
                <a:cubicBezTo>
                  <a:pt x="7633661" y="2341562"/>
                  <a:pt x="7636042" y="2343150"/>
                  <a:pt x="7639218" y="2345531"/>
                </a:cubicBezTo>
                <a:cubicBezTo>
                  <a:pt x="7641598" y="2347119"/>
                  <a:pt x="7643584" y="2348706"/>
                  <a:pt x="7645170" y="2350293"/>
                </a:cubicBezTo>
                <a:cubicBezTo>
                  <a:pt x="7653108" y="2359818"/>
                  <a:pt x="7653108" y="2372122"/>
                  <a:pt x="7645170" y="2387203"/>
                </a:cubicBezTo>
                <a:cubicBezTo>
                  <a:pt x="7644377" y="2391172"/>
                  <a:pt x="7640805" y="2391965"/>
                  <a:pt x="7634455" y="2389584"/>
                </a:cubicBezTo>
                <a:cubicBezTo>
                  <a:pt x="7630486" y="2387997"/>
                  <a:pt x="7625327" y="2384028"/>
                  <a:pt x="7618976" y="2377678"/>
                </a:cubicBezTo>
                <a:cubicBezTo>
                  <a:pt x="7618183" y="2376884"/>
                  <a:pt x="7617390" y="2376090"/>
                  <a:pt x="7616596" y="2375297"/>
                </a:cubicBezTo>
                <a:cubicBezTo>
                  <a:pt x="7615802" y="2373709"/>
                  <a:pt x="7614611" y="2372518"/>
                  <a:pt x="7613024" y="2371725"/>
                </a:cubicBezTo>
                <a:cubicBezTo>
                  <a:pt x="7609848" y="2375694"/>
                  <a:pt x="7606277" y="2378868"/>
                  <a:pt x="7602308" y="2381250"/>
                </a:cubicBezTo>
                <a:cubicBezTo>
                  <a:pt x="7583258" y="2400300"/>
                  <a:pt x="7558652" y="2414587"/>
                  <a:pt x="7528489" y="2424112"/>
                </a:cubicBezTo>
                <a:cubicBezTo>
                  <a:pt x="7525314" y="2424906"/>
                  <a:pt x="7523330" y="2425303"/>
                  <a:pt x="7522536" y="2425303"/>
                </a:cubicBezTo>
                <a:cubicBezTo>
                  <a:pt x="7522536" y="2424509"/>
                  <a:pt x="7524124" y="2422922"/>
                  <a:pt x="7527298" y="2420540"/>
                </a:cubicBezTo>
                <a:cubicBezTo>
                  <a:pt x="7556668" y="2396728"/>
                  <a:pt x="7578099" y="2372915"/>
                  <a:pt x="7591592" y="2349103"/>
                </a:cubicBezTo>
                <a:cubicBezTo>
                  <a:pt x="7586830" y="2343547"/>
                  <a:pt x="7579686" y="2334815"/>
                  <a:pt x="7570161" y="2322909"/>
                </a:cubicBezTo>
                <a:cubicBezTo>
                  <a:pt x="7565398" y="2317353"/>
                  <a:pt x="7561826" y="2312987"/>
                  <a:pt x="7559446" y="2309812"/>
                </a:cubicBezTo>
                <a:cubicBezTo>
                  <a:pt x="7558652" y="2308225"/>
                  <a:pt x="7558652" y="2307034"/>
                  <a:pt x="7559446" y="2306240"/>
                </a:cubicBezTo>
                <a:cubicBezTo>
                  <a:pt x="7559446" y="2305447"/>
                  <a:pt x="7560636" y="2305447"/>
                  <a:pt x="7563018" y="2306240"/>
                </a:cubicBezTo>
                <a:cubicBezTo>
                  <a:pt x="7569368" y="2307828"/>
                  <a:pt x="7580480" y="2312590"/>
                  <a:pt x="7596355" y="2320528"/>
                </a:cubicBezTo>
                <a:cubicBezTo>
                  <a:pt x="7600324" y="2322115"/>
                  <a:pt x="7603102" y="2323306"/>
                  <a:pt x="7604689" y="2324100"/>
                </a:cubicBezTo>
                <a:cubicBezTo>
                  <a:pt x="7608658" y="2313781"/>
                  <a:pt x="7611436" y="2302668"/>
                  <a:pt x="7613024" y="2290762"/>
                </a:cubicBezTo>
                <a:cubicBezTo>
                  <a:pt x="7613024" y="2289175"/>
                  <a:pt x="7613024" y="2288381"/>
                  <a:pt x="7613024" y="2288381"/>
                </a:cubicBezTo>
                <a:cubicBezTo>
                  <a:pt x="7612230" y="2287587"/>
                  <a:pt x="7611040" y="2287587"/>
                  <a:pt x="7609452" y="2288381"/>
                </a:cubicBezTo>
                <a:cubicBezTo>
                  <a:pt x="7601514" y="2292350"/>
                  <a:pt x="7595958" y="2294731"/>
                  <a:pt x="7592783" y="2295525"/>
                </a:cubicBezTo>
                <a:cubicBezTo>
                  <a:pt x="7587227" y="2296318"/>
                  <a:pt x="7582862" y="2296318"/>
                  <a:pt x="7579686" y="2295525"/>
                </a:cubicBezTo>
                <a:cubicBezTo>
                  <a:pt x="7571748" y="2291556"/>
                  <a:pt x="7565398" y="2287190"/>
                  <a:pt x="7560636" y="2282428"/>
                </a:cubicBezTo>
                <a:cubicBezTo>
                  <a:pt x="7559842" y="2280840"/>
                  <a:pt x="7559446" y="2279253"/>
                  <a:pt x="7559446" y="2277665"/>
                </a:cubicBezTo>
                <a:cubicBezTo>
                  <a:pt x="7560240" y="2276872"/>
                  <a:pt x="7561430" y="2276475"/>
                  <a:pt x="7563018" y="2276475"/>
                </a:cubicBezTo>
                <a:cubicBezTo>
                  <a:pt x="7563812" y="2276475"/>
                  <a:pt x="7565002" y="2276078"/>
                  <a:pt x="7566589" y="2275284"/>
                </a:cubicBezTo>
                <a:cubicBezTo>
                  <a:pt x="7582464" y="2272109"/>
                  <a:pt x="7593577" y="2269331"/>
                  <a:pt x="7599926" y="2266950"/>
                </a:cubicBezTo>
                <a:cubicBezTo>
                  <a:pt x="7606277" y="2265362"/>
                  <a:pt x="7612627" y="2262584"/>
                  <a:pt x="7618976" y="2258615"/>
                </a:cubicBezTo>
                <a:cubicBezTo>
                  <a:pt x="7620564" y="2258615"/>
                  <a:pt x="7621755" y="2258218"/>
                  <a:pt x="7622548" y="2257425"/>
                </a:cubicBezTo>
                <a:cubicBezTo>
                  <a:pt x="7624534" y="2256234"/>
                  <a:pt x="7626617" y="2255540"/>
                  <a:pt x="7628800" y="2255341"/>
                </a:cubicBezTo>
                <a:close/>
                <a:moveTo>
                  <a:pt x="3243430" y="2255043"/>
                </a:moveTo>
                <a:cubicBezTo>
                  <a:pt x="3263274" y="2255043"/>
                  <a:pt x="3277165" y="2256234"/>
                  <a:pt x="3285102" y="2258615"/>
                </a:cubicBezTo>
                <a:cubicBezTo>
                  <a:pt x="3300977" y="2264965"/>
                  <a:pt x="3306533" y="2278062"/>
                  <a:pt x="3301771" y="2297906"/>
                </a:cubicBezTo>
                <a:cubicBezTo>
                  <a:pt x="3299390" y="2305050"/>
                  <a:pt x="3294230" y="2306637"/>
                  <a:pt x="3286293" y="2302668"/>
                </a:cubicBezTo>
                <a:cubicBezTo>
                  <a:pt x="3272799" y="2295525"/>
                  <a:pt x="3257321" y="2282428"/>
                  <a:pt x="3239858" y="2263378"/>
                </a:cubicBezTo>
                <a:cubicBezTo>
                  <a:pt x="3235889" y="2260203"/>
                  <a:pt x="3234302" y="2257822"/>
                  <a:pt x="3235096" y="2256234"/>
                </a:cubicBezTo>
                <a:cubicBezTo>
                  <a:pt x="3235889" y="2255440"/>
                  <a:pt x="3238668" y="2255043"/>
                  <a:pt x="3243430" y="2255043"/>
                </a:cubicBezTo>
                <a:close/>
                <a:moveTo>
                  <a:pt x="7296318" y="2253853"/>
                </a:moveTo>
                <a:cubicBezTo>
                  <a:pt x="7293142" y="2254647"/>
                  <a:pt x="7285602" y="2257028"/>
                  <a:pt x="7273696" y="2260997"/>
                </a:cubicBezTo>
                <a:cubicBezTo>
                  <a:pt x="7273696" y="2269728"/>
                  <a:pt x="7273696" y="2280047"/>
                  <a:pt x="7273696" y="2291953"/>
                </a:cubicBezTo>
                <a:cubicBezTo>
                  <a:pt x="7273696" y="2298303"/>
                  <a:pt x="7273696" y="2305050"/>
                  <a:pt x="7273696" y="2312193"/>
                </a:cubicBezTo>
                <a:cubicBezTo>
                  <a:pt x="7279252" y="2313781"/>
                  <a:pt x="7285602" y="2314972"/>
                  <a:pt x="7292746" y="2315765"/>
                </a:cubicBezTo>
                <a:cubicBezTo>
                  <a:pt x="7294333" y="2315765"/>
                  <a:pt x="7295126" y="2314575"/>
                  <a:pt x="7295126" y="2312193"/>
                </a:cubicBezTo>
                <a:cubicBezTo>
                  <a:pt x="7293540" y="2302668"/>
                  <a:pt x="7289968" y="2293937"/>
                  <a:pt x="7284412" y="2286000"/>
                </a:cubicBezTo>
                <a:cubicBezTo>
                  <a:pt x="7282030" y="2283618"/>
                  <a:pt x="7281634" y="2281237"/>
                  <a:pt x="7283220" y="2278856"/>
                </a:cubicBezTo>
                <a:cubicBezTo>
                  <a:pt x="7284014" y="2278062"/>
                  <a:pt x="7284412" y="2277665"/>
                  <a:pt x="7284412" y="2277665"/>
                </a:cubicBezTo>
                <a:cubicBezTo>
                  <a:pt x="7288380" y="2268140"/>
                  <a:pt x="7292349" y="2260203"/>
                  <a:pt x="7296318" y="2253853"/>
                </a:cubicBezTo>
                <a:close/>
                <a:moveTo>
                  <a:pt x="7727026" y="2249090"/>
                </a:moveTo>
                <a:cubicBezTo>
                  <a:pt x="7729606" y="2249090"/>
                  <a:pt x="7732086" y="2249884"/>
                  <a:pt x="7734468" y="2251472"/>
                </a:cubicBezTo>
                <a:cubicBezTo>
                  <a:pt x="7746374" y="2255440"/>
                  <a:pt x="7754312" y="2262187"/>
                  <a:pt x="7758280" y="2271712"/>
                </a:cubicBezTo>
                <a:cubicBezTo>
                  <a:pt x="7759868" y="2274093"/>
                  <a:pt x="7759470" y="2276872"/>
                  <a:pt x="7757089" y="2280047"/>
                </a:cubicBezTo>
                <a:cubicBezTo>
                  <a:pt x="7753121" y="2286397"/>
                  <a:pt x="7749549" y="2294334"/>
                  <a:pt x="7746374" y="2303859"/>
                </a:cubicBezTo>
                <a:cubicBezTo>
                  <a:pt x="7741611" y="2322909"/>
                  <a:pt x="7734071" y="2341165"/>
                  <a:pt x="7723752" y="2358628"/>
                </a:cubicBezTo>
                <a:cubicBezTo>
                  <a:pt x="7742802" y="2380853"/>
                  <a:pt x="7773362" y="2400697"/>
                  <a:pt x="7815430" y="2418159"/>
                </a:cubicBezTo>
                <a:cubicBezTo>
                  <a:pt x="7817811" y="2418953"/>
                  <a:pt x="7819002" y="2420143"/>
                  <a:pt x="7819002" y="2421731"/>
                </a:cubicBezTo>
                <a:cubicBezTo>
                  <a:pt x="7819002" y="2423319"/>
                  <a:pt x="7817811" y="2424112"/>
                  <a:pt x="7815430" y="2424112"/>
                </a:cubicBezTo>
                <a:cubicBezTo>
                  <a:pt x="7809080" y="2424906"/>
                  <a:pt x="7799555" y="2426097"/>
                  <a:pt x="7786855" y="2427684"/>
                </a:cubicBezTo>
                <a:cubicBezTo>
                  <a:pt x="7773362" y="2429272"/>
                  <a:pt x="7763440" y="2430462"/>
                  <a:pt x="7757089" y="2431256"/>
                </a:cubicBezTo>
                <a:cubicBezTo>
                  <a:pt x="7747564" y="2431256"/>
                  <a:pt x="7740024" y="2428875"/>
                  <a:pt x="7734468" y="2424112"/>
                </a:cubicBezTo>
                <a:cubicBezTo>
                  <a:pt x="7722561" y="2412206"/>
                  <a:pt x="7711846" y="2398712"/>
                  <a:pt x="7702320" y="2383631"/>
                </a:cubicBezTo>
                <a:cubicBezTo>
                  <a:pt x="7680096" y="2404269"/>
                  <a:pt x="7650727" y="2418159"/>
                  <a:pt x="7614214" y="2425303"/>
                </a:cubicBezTo>
                <a:cubicBezTo>
                  <a:pt x="7610246" y="2426097"/>
                  <a:pt x="7608261" y="2426097"/>
                  <a:pt x="7608261" y="2425303"/>
                </a:cubicBezTo>
                <a:cubicBezTo>
                  <a:pt x="7608261" y="2425303"/>
                  <a:pt x="7609848" y="2424112"/>
                  <a:pt x="7613024" y="2421731"/>
                </a:cubicBezTo>
                <a:cubicBezTo>
                  <a:pt x="7647155" y="2401093"/>
                  <a:pt x="7672158" y="2379662"/>
                  <a:pt x="7688033" y="2357437"/>
                </a:cubicBezTo>
                <a:cubicBezTo>
                  <a:pt x="7686446" y="2353468"/>
                  <a:pt x="7683668" y="2347912"/>
                  <a:pt x="7679698" y="2340768"/>
                </a:cubicBezTo>
                <a:cubicBezTo>
                  <a:pt x="7676524" y="2333625"/>
                  <a:pt x="7673746" y="2328465"/>
                  <a:pt x="7671364" y="2325290"/>
                </a:cubicBezTo>
                <a:cubicBezTo>
                  <a:pt x="7668983" y="2318147"/>
                  <a:pt x="7666205" y="2311797"/>
                  <a:pt x="7663030" y="2306240"/>
                </a:cubicBezTo>
                <a:cubicBezTo>
                  <a:pt x="7660648" y="2303859"/>
                  <a:pt x="7658664" y="2300684"/>
                  <a:pt x="7657076" y="2296715"/>
                </a:cubicBezTo>
                <a:cubicBezTo>
                  <a:pt x="7657871" y="2294334"/>
                  <a:pt x="7659855" y="2292747"/>
                  <a:pt x="7663030" y="2291953"/>
                </a:cubicBezTo>
                <a:cubicBezTo>
                  <a:pt x="7672555" y="2291953"/>
                  <a:pt x="7682477" y="2299097"/>
                  <a:pt x="7692796" y="2313384"/>
                </a:cubicBezTo>
                <a:cubicBezTo>
                  <a:pt x="7695176" y="2319734"/>
                  <a:pt x="7698352" y="2325290"/>
                  <a:pt x="7702320" y="2330053"/>
                </a:cubicBezTo>
                <a:cubicBezTo>
                  <a:pt x="7707083" y="2315765"/>
                  <a:pt x="7710258" y="2300684"/>
                  <a:pt x="7711846" y="2284809"/>
                </a:cubicBezTo>
                <a:cubicBezTo>
                  <a:pt x="7712640" y="2281634"/>
                  <a:pt x="7711052" y="2280444"/>
                  <a:pt x="7707083" y="2281237"/>
                </a:cubicBezTo>
                <a:cubicBezTo>
                  <a:pt x="7706290" y="2282031"/>
                  <a:pt x="7704305" y="2283222"/>
                  <a:pt x="7701130" y="2284809"/>
                </a:cubicBezTo>
                <a:cubicBezTo>
                  <a:pt x="7696368" y="2287984"/>
                  <a:pt x="7692399" y="2290365"/>
                  <a:pt x="7689224" y="2291953"/>
                </a:cubicBezTo>
                <a:cubicBezTo>
                  <a:pt x="7686048" y="2293540"/>
                  <a:pt x="7682080" y="2293540"/>
                  <a:pt x="7677318" y="2291953"/>
                </a:cubicBezTo>
                <a:cubicBezTo>
                  <a:pt x="7671761" y="2288778"/>
                  <a:pt x="7665808" y="2283222"/>
                  <a:pt x="7659458" y="2275284"/>
                </a:cubicBezTo>
                <a:cubicBezTo>
                  <a:pt x="7657076" y="2271315"/>
                  <a:pt x="7659062" y="2268537"/>
                  <a:pt x="7665411" y="2266950"/>
                </a:cubicBezTo>
                <a:cubicBezTo>
                  <a:pt x="7678112" y="2265362"/>
                  <a:pt x="7688827" y="2262981"/>
                  <a:pt x="7697558" y="2259806"/>
                </a:cubicBezTo>
                <a:cubicBezTo>
                  <a:pt x="7699146" y="2259012"/>
                  <a:pt x="7700734" y="2258615"/>
                  <a:pt x="7702320" y="2258615"/>
                </a:cubicBezTo>
                <a:cubicBezTo>
                  <a:pt x="7710258" y="2256234"/>
                  <a:pt x="7715814" y="2253853"/>
                  <a:pt x="7718989" y="2251472"/>
                </a:cubicBezTo>
                <a:cubicBezTo>
                  <a:pt x="7721768" y="2249884"/>
                  <a:pt x="7724446" y="2249090"/>
                  <a:pt x="7727026" y="2249090"/>
                </a:cubicBezTo>
                <a:close/>
                <a:moveTo>
                  <a:pt x="5099614" y="2244328"/>
                </a:moveTo>
                <a:cubicBezTo>
                  <a:pt x="5109139" y="2245122"/>
                  <a:pt x="5119459" y="2247503"/>
                  <a:pt x="5130571" y="2251472"/>
                </a:cubicBezTo>
                <a:cubicBezTo>
                  <a:pt x="5145652" y="2257822"/>
                  <a:pt x="5152796" y="2267743"/>
                  <a:pt x="5152002" y="2281237"/>
                </a:cubicBezTo>
                <a:cubicBezTo>
                  <a:pt x="5152002" y="2289175"/>
                  <a:pt x="5148430" y="2293937"/>
                  <a:pt x="5141286" y="2295525"/>
                </a:cubicBezTo>
                <a:cubicBezTo>
                  <a:pt x="5135730" y="2296318"/>
                  <a:pt x="5130968" y="2295128"/>
                  <a:pt x="5126999" y="2291953"/>
                </a:cubicBezTo>
                <a:cubicBezTo>
                  <a:pt x="5114299" y="2276078"/>
                  <a:pt x="5104377" y="2261394"/>
                  <a:pt x="5097233" y="2247900"/>
                </a:cubicBezTo>
                <a:cubicBezTo>
                  <a:pt x="5096440" y="2245518"/>
                  <a:pt x="5097233" y="2244328"/>
                  <a:pt x="5099614" y="2244328"/>
                </a:cubicBezTo>
                <a:close/>
                <a:moveTo>
                  <a:pt x="3332727" y="2240756"/>
                </a:moveTo>
                <a:cubicBezTo>
                  <a:pt x="3350190" y="2246312"/>
                  <a:pt x="3363683" y="2255440"/>
                  <a:pt x="3373208" y="2268140"/>
                </a:cubicBezTo>
                <a:cubicBezTo>
                  <a:pt x="3374796" y="2271315"/>
                  <a:pt x="3374399" y="2274887"/>
                  <a:pt x="3372018" y="2278856"/>
                </a:cubicBezTo>
                <a:cubicBezTo>
                  <a:pt x="3372018" y="2279650"/>
                  <a:pt x="3371621" y="2280840"/>
                  <a:pt x="3370827" y="2282428"/>
                </a:cubicBezTo>
                <a:cubicBezTo>
                  <a:pt x="3367652" y="2289572"/>
                  <a:pt x="3365271" y="2296715"/>
                  <a:pt x="3363683" y="2303859"/>
                </a:cubicBezTo>
                <a:cubicBezTo>
                  <a:pt x="3354952" y="2334022"/>
                  <a:pt x="3345824" y="2355453"/>
                  <a:pt x="3336299" y="2368153"/>
                </a:cubicBezTo>
                <a:cubicBezTo>
                  <a:pt x="3352174" y="2372915"/>
                  <a:pt x="3368049" y="2380059"/>
                  <a:pt x="3383924" y="2389584"/>
                </a:cubicBezTo>
                <a:cubicBezTo>
                  <a:pt x="3401386" y="2405459"/>
                  <a:pt x="3402577" y="2421731"/>
                  <a:pt x="3387496" y="2438400"/>
                </a:cubicBezTo>
                <a:cubicBezTo>
                  <a:pt x="3382733" y="2440781"/>
                  <a:pt x="3376780" y="2438400"/>
                  <a:pt x="3369636" y="2431256"/>
                </a:cubicBezTo>
                <a:cubicBezTo>
                  <a:pt x="3356937" y="2417762"/>
                  <a:pt x="3343839" y="2399506"/>
                  <a:pt x="3330346" y="2376487"/>
                </a:cubicBezTo>
                <a:cubicBezTo>
                  <a:pt x="3327171" y="2381250"/>
                  <a:pt x="3323202" y="2386012"/>
                  <a:pt x="3318440" y="2390775"/>
                </a:cubicBezTo>
                <a:cubicBezTo>
                  <a:pt x="3300183" y="2410618"/>
                  <a:pt x="3268830" y="2426097"/>
                  <a:pt x="3224380" y="2437209"/>
                </a:cubicBezTo>
                <a:cubicBezTo>
                  <a:pt x="3220412" y="2438003"/>
                  <a:pt x="3218427" y="2437606"/>
                  <a:pt x="3218427" y="2436018"/>
                </a:cubicBezTo>
                <a:cubicBezTo>
                  <a:pt x="3217634" y="2434431"/>
                  <a:pt x="3218824" y="2432844"/>
                  <a:pt x="3221999" y="2431256"/>
                </a:cubicBezTo>
                <a:cubicBezTo>
                  <a:pt x="3283118" y="2396331"/>
                  <a:pt x="3318042" y="2353072"/>
                  <a:pt x="3326774" y="2301478"/>
                </a:cubicBezTo>
                <a:cubicBezTo>
                  <a:pt x="3328362" y="2277665"/>
                  <a:pt x="3327965" y="2260203"/>
                  <a:pt x="3325583" y="2249090"/>
                </a:cubicBezTo>
                <a:cubicBezTo>
                  <a:pt x="3323996" y="2242740"/>
                  <a:pt x="3326377" y="2239962"/>
                  <a:pt x="3332727" y="2240756"/>
                </a:cubicBezTo>
                <a:close/>
                <a:moveTo>
                  <a:pt x="1312238" y="2240756"/>
                </a:moveTo>
                <a:cubicBezTo>
                  <a:pt x="1329700" y="2241550"/>
                  <a:pt x="1342796" y="2243534"/>
                  <a:pt x="1351528" y="2246709"/>
                </a:cubicBezTo>
                <a:cubicBezTo>
                  <a:pt x="1360260" y="2249090"/>
                  <a:pt x="1365816" y="2255043"/>
                  <a:pt x="1368197" y="2264568"/>
                </a:cubicBezTo>
                <a:cubicBezTo>
                  <a:pt x="1369784" y="2277268"/>
                  <a:pt x="1366213" y="2285603"/>
                  <a:pt x="1357481" y="2289572"/>
                </a:cubicBezTo>
                <a:cubicBezTo>
                  <a:pt x="1351131" y="2291159"/>
                  <a:pt x="1345972" y="2289175"/>
                  <a:pt x="1342004" y="2283618"/>
                </a:cubicBezTo>
                <a:cubicBezTo>
                  <a:pt x="1334066" y="2275681"/>
                  <a:pt x="1324143" y="2263775"/>
                  <a:pt x="1312238" y="2247900"/>
                </a:cubicBezTo>
                <a:cubicBezTo>
                  <a:pt x="1309063" y="2243931"/>
                  <a:pt x="1309063" y="2241550"/>
                  <a:pt x="1312238" y="2240756"/>
                </a:cubicBezTo>
                <a:close/>
                <a:moveTo>
                  <a:pt x="1973034" y="2232422"/>
                </a:moveTo>
                <a:cubicBezTo>
                  <a:pt x="1980178" y="2234803"/>
                  <a:pt x="1988115" y="2238772"/>
                  <a:pt x="1996847" y="2244328"/>
                </a:cubicBezTo>
                <a:cubicBezTo>
                  <a:pt x="2004784" y="2249884"/>
                  <a:pt x="2007562" y="2256631"/>
                  <a:pt x="2005181" y="2264568"/>
                </a:cubicBezTo>
                <a:cubicBezTo>
                  <a:pt x="2001212" y="2274093"/>
                  <a:pt x="1998434" y="2282428"/>
                  <a:pt x="1996847" y="2289572"/>
                </a:cubicBezTo>
                <a:cubicBezTo>
                  <a:pt x="1996847" y="2290365"/>
                  <a:pt x="1996449" y="2291953"/>
                  <a:pt x="1995656" y="2294334"/>
                </a:cubicBezTo>
                <a:cubicBezTo>
                  <a:pt x="1995656" y="2296715"/>
                  <a:pt x="1995259" y="2298303"/>
                  <a:pt x="1994465" y="2299097"/>
                </a:cubicBezTo>
                <a:cubicBezTo>
                  <a:pt x="1995259" y="2299097"/>
                  <a:pt x="1996053" y="2299097"/>
                  <a:pt x="1996847" y="2299097"/>
                </a:cubicBezTo>
                <a:cubicBezTo>
                  <a:pt x="2002403" y="2297509"/>
                  <a:pt x="2006372" y="2295922"/>
                  <a:pt x="2008753" y="2294334"/>
                </a:cubicBezTo>
                <a:cubicBezTo>
                  <a:pt x="2013515" y="2292747"/>
                  <a:pt x="2017484" y="2293143"/>
                  <a:pt x="2020659" y="2295525"/>
                </a:cubicBezTo>
                <a:cubicBezTo>
                  <a:pt x="2029390" y="2302668"/>
                  <a:pt x="2035344" y="2309812"/>
                  <a:pt x="2038518" y="2316956"/>
                </a:cubicBezTo>
                <a:cubicBezTo>
                  <a:pt x="2044868" y="2316956"/>
                  <a:pt x="2050425" y="2318147"/>
                  <a:pt x="2055187" y="2320528"/>
                </a:cubicBezTo>
                <a:cubicBezTo>
                  <a:pt x="2059156" y="2319734"/>
                  <a:pt x="2065109" y="2318544"/>
                  <a:pt x="2073047" y="2316956"/>
                </a:cubicBezTo>
                <a:cubicBezTo>
                  <a:pt x="2081778" y="2315368"/>
                  <a:pt x="2087731" y="2314575"/>
                  <a:pt x="2090906" y="2314575"/>
                </a:cubicBezTo>
                <a:cubicBezTo>
                  <a:pt x="2100431" y="2313781"/>
                  <a:pt x="2108766" y="2311400"/>
                  <a:pt x="2115909" y="2307431"/>
                </a:cubicBezTo>
                <a:cubicBezTo>
                  <a:pt x="2119878" y="2305050"/>
                  <a:pt x="2124244" y="2305447"/>
                  <a:pt x="2129006" y="2308622"/>
                </a:cubicBezTo>
                <a:cubicBezTo>
                  <a:pt x="2136150" y="2313384"/>
                  <a:pt x="2143690" y="2320131"/>
                  <a:pt x="2151628" y="2328862"/>
                </a:cubicBezTo>
                <a:cubicBezTo>
                  <a:pt x="2155597" y="2332831"/>
                  <a:pt x="2155597" y="2336800"/>
                  <a:pt x="2151628" y="2340768"/>
                </a:cubicBezTo>
                <a:cubicBezTo>
                  <a:pt x="2144484" y="2351087"/>
                  <a:pt x="2137737" y="2364184"/>
                  <a:pt x="2131387" y="2380059"/>
                </a:cubicBezTo>
                <a:cubicBezTo>
                  <a:pt x="2135356" y="2382440"/>
                  <a:pt x="2137340" y="2386012"/>
                  <a:pt x="2137340" y="2390775"/>
                </a:cubicBezTo>
                <a:cubicBezTo>
                  <a:pt x="2139722" y="2397125"/>
                  <a:pt x="2138134" y="2400697"/>
                  <a:pt x="2132578" y="2401490"/>
                </a:cubicBezTo>
                <a:cubicBezTo>
                  <a:pt x="2114322" y="2403872"/>
                  <a:pt x="2094081" y="2405856"/>
                  <a:pt x="2071856" y="2407443"/>
                </a:cubicBezTo>
                <a:cubicBezTo>
                  <a:pt x="2071856" y="2409825"/>
                  <a:pt x="2071856" y="2411412"/>
                  <a:pt x="2071856" y="2412206"/>
                </a:cubicBezTo>
                <a:cubicBezTo>
                  <a:pt x="2071856" y="2420937"/>
                  <a:pt x="2067094" y="2424906"/>
                  <a:pt x="2057569" y="2424112"/>
                </a:cubicBezTo>
                <a:cubicBezTo>
                  <a:pt x="2047250" y="2419350"/>
                  <a:pt x="2042090" y="2408634"/>
                  <a:pt x="2042090" y="2391965"/>
                </a:cubicBezTo>
                <a:cubicBezTo>
                  <a:pt x="2042090" y="2376884"/>
                  <a:pt x="2039709" y="2358231"/>
                  <a:pt x="2034946" y="2336006"/>
                </a:cubicBezTo>
                <a:cubicBezTo>
                  <a:pt x="2034153" y="2338387"/>
                  <a:pt x="2032962" y="2341959"/>
                  <a:pt x="2031375" y="2346722"/>
                </a:cubicBezTo>
                <a:cubicBezTo>
                  <a:pt x="2030581" y="2352278"/>
                  <a:pt x="2028993" y="2360215"/>
                  <a:pt x="2026612" y="2370534"/>
                </a:cubicBezTo>
                <a:cubicBezTo>
                  <a:pt x="2024231" y="2383234"/>
                  <a:pt x="2022247" y="2393156"/>
                  <a:pt x="2020659" y="2400300"/>
                </a:cubicBezTo>
                <a:cubicBezTo>
                  <a:pt x="2013515" y="2431256"/>
                  <a:pt x="2000815" y="2447131"/>
                  <a:pt x="1982559" y="2447925"/>
                </a:cubicBezTo>
                <a:cubicBezTo>
                  <a:pt x="1978590" y="2447131"/>
                  <a:pt x="1975415" y="2443956"/>
                  <a:pt x="1973034" y="2438400"/>
                </a:cubicBezTo>
                <a:cubicBezTo>
                  <a:pt x="1969066" y="2428081"/>
                  <a:pt x="1962318" y="2416572"/>
                  <a:pt x="1952793" y="2403872"/>
                </a:cubicBezTo>
                <a:cubicBezTo>
                  <a:pt x="1952793" y="2403078"/>
                  <a:pt x="1952397" y="2402681"/>
                  <a:pt x="1951603" y="2402681"/>
                </a:cubicBezTo>
                <a:cubicBezTo>
                  <a:pt x="1938109" y="2420937"/>
                  <a:pt x="1921440" y="2435225"/>
                  <a:pt x="1901596" y="2445543"/>
                </a:cubicBezTo>
                <a:cubicBezTo>
                  <a:pt x="1896834" y="2447925"/>
                  <a:pt x="1894453" y="2448718"/>
                  <a:pt x="1894453" y="2447925"/>
                </a:cubicBezTo>
                <a:cubicBezTo>
                  <a:pt x="1894453" y="2447131"/>
                  <a:pt x="1896041" y="2444750"/>
                  <a:pt x="1899215" y="2440781"/>
                </a:cubicBezTo>
                <a:cubicBezTo>
                  <a:pt x="1927790" y="2403475"/>
                  <a:pt x="1946841" y="2366565"/>
                  <a:pt x="1956366" y="2330053"/>
                </a:cubicBezTo>
                <a:cubicBezTo>
                  <a:pt x="1953984" y="2330847"/>
                  <a:pt x="1950016" y="2332037"/>
                  <a:pt x="1944459" y="2333625"/>
                </a:cubicBezTo>
                <a:cubicBezTo>
                  <a:pt x="1941284" y="2334418"/>
                  <a:pt x="1939300" y="2334815"/>
                  <a:pt x="1938506" y="2334815"/>
                </a:cubicBezTo>
                <a:cubicBezTo>
                  <a:pt x="1934537" y="2336403"/>
                  <a:pt x="1931362" y="2336800"/>
                  <a:pt x="1928981" y="2336006"/>
                </a:cubicBezTo>
                <a:cubicBezTo>
                  <a:pt x="1922631" y="2331243"/>
                  <a:pt x="1917075" y="2326481"/>
                  <a:pt x="1912312" y="2321718"/>
                </a:cubicBezTo>
                <a:cubicBezTo>
                  <a:pt x="1909138" y="2316956"/>
                  <a:pt x="1910328" y="2314178"/>
                  <a:pt x="1915884" y="2313384"/>
                </a:cubicBezTo>
                <a:cubicBezTo>
                  <a:pt x="1931759" y="2311003"/>
                  <a:pt x="1946841" y="2308622"/>
                  <a:pt x="1961128" y="2306240"/>
                </a:cubicBezTo>
                <a:cubicBezTo>
                  <a:pt x="1963509" y="2295128"/>
                  <a:pt x="1965494" y="2283618"/>
                  <a:pt x="1967081" y="2271712"/>
                </a:cubicBezTo>
                <a:cubicBezTo>
                  <a:pt x="1969462" y="2258218"/>
                  <a:pt x="1969066" y="2247106"/>
                  <a:pt x="1965890" y="2238375"/>
                </a:cubicBezTo>
                <a:cubicBezTo>
                  <a:pt x="1965097" y="2233612"/>
                  <a:pt x="1967478" y="2231628"/>
                  <a:pt x="1973034" y="2232422"/>
                </a:cubicBezTo>
                <a:close/>
                <a:moveTo>
                  <a:pt x="8394966" y="2231826"/>
                </a:moveTo>
                <a:cubicBezTo>
                  <a:pt x="8397547" y="2231826"/>
                  <a:pt x="8400027" y="2232422"/>
                  <a:pt x="8402408" y="2233612"/>
                </a:cubicBezTo>
                <a:cubicBezTo>
                  <a:pt x="8414314" y="2237581"/>
                  <a:pt x="8421458" y="2243137"/>
                  <a:pt x="8423839" y="2250281"/>
                </a:cubicBezTo>
                <a:cubicBezTo>
                  <a:pt x="8426220" y="2255837"/>
                  <a:pt x="8423839" y="2259012"/>
                  <a:pt x="8416695" y="2259806"/>
                </a:cubicBezTo>
                <a:cubicBezTo>
                  <a:pt x="8413521" y="2259806"/>
                  <a:pt x="8407965" y="2260203"/>
                  <a:pt x="8400027" y="2260997"/>
                </a:cubicBezTo>
                <a:cubicBezTo>
                  <a:pt x="8382564" y="2262584"/>
                  <a:pt x="8369070" y="2263775"/>
                  <a:pt x="8359545" y="2264568"/>
                </a:cubicBezTo>
                <a:cubicBezTo>
                  <a:pt x="8363514" y="2268537"/>
                  <a:pt x="8365896" y="2271315"/>
                  <a:pt x="8366689" y="2272903"/>
                </a:cubicBezTo>
                <a:cubicBezTo>
                  <a:pt x="8370658" y="2275284"/>
                  <a:pt x="8370261" y="2278459"/>
                  <a:pt x="8365499" y="2282428"/>
                </a:cubicBezTo>
                <a:cubicBezTo>
                  <a:pt x="8356768" y="2291953"/>
                  <a:pt x="8350815" y="2300684"/>
                  <a:pt x="8347639" y="2308622"/>
                </a:cubicBezTo>
                <a:cubicBezTo>
                  <a:pt x="8346052" y="2309415"/>
                  <a:pt x="8345258" y="2310606"/>
                  <a:pt x="8345258" y="2312193"/>
                </a:cubicBezTo>
                <a:cubicBezTo>
                  <a:pt x="8347639" y="2314575"/>
                  <a:pt x="8349624" y="2316559"/>
                  <a:pt x="8351211" y="2318147"/>
                </a:cubicBezTo>
                <a:cubicBezTo>
                  <a:pt x="8354386" y="2320528"/>
                  <a:pt x="8355180" y="2323703"/>
                  <a:pt x="8353592" y="2327672"/>
                </a:cubicBezTo>
                <a:lnTo>
                  <a:pt x="8352612" y="2336006"/>
                </a:lnTo>
                <a:lnTo>
                  <a:pt x="8352402" y="2336006"/>
                </a:lnTo>
                <a:lnTo>
                  <a:pt x="8352557" y="2336471"/>
                </a:lnTo>
                <a:lnTo>
                  <a:pt x="8351211" y="2347912"/>
                </a:lnTo>
                <a:cubicBezTo>
                  <a:pt x="8351211" y="2350293"/>
                  <a:pt x="8351211" y="2354659"/>
                  <a:pt x="8351211" y="2361009"/>
                </a:cubicBezTo>
                <a:cubicBezTo>
                  <a:pt x="8350417" y="2374503"/>
                  <a:pt x="8350417" y="2385615"/>
                  <a:pt x="8351211" y="2394347"/>
                </a:cubicBezTo>
                <a:cubicBezTo>
                  <a:pt x="8352005" y="2422922"/>
                  <a:pt x="8349624" y="2439987"/>
                  <a:pt x="8344067" y="2445543"/>
                </a:cubicBezTo>
                <a:cubicBezTo>
                  <a:pt x="8340892" y="2449512"/>
                  <a:pt x="8336527" y="2449909"/>
                  <a:pt x="8330970" y="2446734"/>
                </a:cubicBezTo>
                <a:cubicBezTo>
                  <a:pt x="8324621" y="2442765"/>
                  <a:pt x="8319858" y="2437209"/>
                  <a:pt x="8316683" y="2430065"/>
                </a:cubicBezTo>
                <a:cubicBezTo>
                  <a:pt x="8315096" y="2423715"/>
                  <a:pt x="8315096" y="2418159"/>
                  <a:pt x="8316683" y="2413397"/>
                </a:cubicBezTo>
                <a:cubicBezTo>
                  <a:pt x="8319858" y="2407840"/>
                  <a:pt x="8321049" y="2391965"/>
                  <a:pt x="8320255" y="2365772"/>
                </a:cubicBezTo>
                <a:lnTo>
                  <a:pt x="8320255" y="2349103"/>
                </a:lnTo>
                <a:cubicBezTo>
                  <a:pt x="8315492" y="2355453"/>
                  <a:pt x="8310730" y="2361009"/>
                  <a:pt x="8305967" y="2365772"/>
                </a:cubicBezTo>
                <a:cubicBezTo>
                  <a:pt x="8286917" y="2384028"/>
                  <a:pt x="8265486" y="2397522"/>
                  <a:pt x="8241674" y="2406253"/>
                </a:cubicBezTo>
                <a:cubicBezTo>
                  <a:pt x="8239292" y="2407047"/>
                  <a:pt x="8237705" y="2406650"/>
                  <a:pt x="8236911" y="2405062"/>
                </a:cubicBezTo>
                <a:cubicBezTo>
                  <a:pt x="8236911" y="2404269"/>
                  <a:pt x="8237705" y="2403078"/>
                  <a:pt x="8239292" y="2401490"/>
                </a:cubicBezTo>
                <a:lnTo>
                  <a:pt x="8273540" y="2357075"/>
                </a:lnTo>
                <a:lnTo>
                  <a:pt x="8284536" y="2349103"/>
                </a:lnTo>
                <a:cubicBezTo>
                  <a:pt x="8287711" y="2347515"/>
                  <a:pt x="8289299" y="2345928"/>
                  <a:pt x="8289299" y="2344340"/>
                </a:cubicBezTo>
                <a:lnTo>
                  <a:pt x="8283359" y="2344340"/>
                </a:lnTo>
                <a:lnTo>
                  <a:pt x="8315492" y="2302668"/>
                </a:lnTo>
                <a:cubicBezTo>
                  <a:pt x="8317874" y="2296318"/>
                  <a:pt x="8321049" y="2287587"/>
                  <a:pt x="8325017" y="2276475"/>
                </a:cubicBezTo>
                <a:cubicBezTo>
                  <a:pt x="8325811" y="2272506"/>
                  <a:pt x="8326605" y="2269728"/>
                  <a:pt x="8327399" y="2268140"/>
                </a:cubicBezTo>
                <a:cubicBezTo>
                  <a:pt x="8309143" y="2271315"/>
                  <a:pt x="8298030" y="2273697"/>
                  <a:pt x="8294061" y="2275284"/>
                </a:cubicBezTo>
                <a:cubicBezTo>
                  <a:pt x="8290886" y="2276872"/>
                  <a:pt x="8286917" y="2276078"/>
                  <a:pt x="8282155" y="2272903"/>
                </a:cubicBezTo>
                <a:cubicBezTo>
                  <a:pt x="8278980" y="2270522"/>
                  <a:pt x="8275011" y="2266553"/>
                  <a:pt x="8270248" y="2260997"/>
                </a:cubicBezTo>
                <a:cubicBezTo>
                  <a:pt x="8268662" y="2260997"/>
                  <a:pt x="8265486" y="2261394"/>
                  <a:pt x="8260724" y="2262187"/>
                </a:cubicBezTo>
                <a:cubicBezTo>
                  <a:pt x="8256755" y="2262981"/>
                  <a:pt x="8253580" y="2263775"/>
                  <a:pt x="8251198" y="2264568"/>
                </a:cubicBezTo>
                <a:cubicBezTo>
                  <a:pt x="8251198" y="2265362"/>
                  <a:pt x="8251596" y="2265759"/>
                  <a:pt x="8252389" y="2265759"/>
                </a:cubicBezTo>
                <a:cubicBezTo>
                  <a:pt x="8255564" y="2269728"/>
                  <a:pt x="8255961" y="2273697"/>
                  <a:pt x="8253580" y="2277665"/>
                </a:cubicBezTo>
                <a:cubicBezTo>
                  <a:pt x="8251992" y="2280840"/>
                  <a:pt x="8251198" y="2287587"/>
                  <a:pt x="8251198" y="2297906"/>
                </a:cubicBezTo>
                <a:cubicBezTo>
                  <a:pt x="8256755" y="2296318"/>
                  <a:pt x="8260724" y="2295128"/>
                  <a:pt x="8263105" y="2294334"/>
                </a:cubicBezTo>
                <a:cubicBezTo>
                  <a:pt x="8270248" y="2292747"/>
                  <a:pt x="8275408" y="2293540"/>
                  <a:pt x="8278583" y="2296715"/>
                </a:cubicBezTo>
                <a:cubicBezTo>
                  <a:pt x="8279377" y="2296715"/>
                  <a:pt x="8281758" y="2299494"/>
                  <a:pt x="8285727" y="2305050"/>
                </a:cubicBezTo>
                <a:cubicBezTo>
                  <a:pt x="8288902" y="2310606"/>
                  <a:pt x="8284933" y="2314972"/>
                  <a:pt x="8273820" y="2318147"/>
                </a:cubicBezTo>
                <a:cubicBezTo>
                  <a:pt x="8266676" y="2320528"/>
                  <a:pt x="8258740" y="2322115"/>
                  <a:pt x="8250008" y="2322909"/>
                </a:cubicBezTo>
                <a:cubicBezTo>
                  <a:pt x="8250008" y="2335609"/>
                  <a:pt x="8250008" y="2345928"/>
                  <a:pt x="8250008" y="2353865"/>
                </a:cubicBezTo>
                <a:cubicBezTo>
                  <a:pt x="8261120" y="2349897"/>
                  <a:pt x="8272234" y="2346722"/>
                  <a:pt x="8283345" y="2344340"/>
                </a:cubicBezTo>
                <a:lnTo>
                  <a:pt x="8283359" y="2344340"/>
                </a:lnTo>
                <a:lnTo>
                  <a:pt x="8273540" y="2357075"/>
                </a:lnTo>
                <a:lnTo>
                  <a:pt x="8260724" y="2366367"/>
                </a:lnTo>
                <a:cubicBezTo>
                  <a:pt x="8250802" y="2373908"/>
                  <a:pt x="8238895" y="2383234"/>
                  <a:pt x="8225005" y="2394347"/>
                </a:cubicBezTo>
                <a:cubicBezTo>
                  <a:pt x="8217068" y="2399903"/>
                  <a:pt x="8211908" y="2403872"/>
                  <a:pt x="8209526" y="2406253"/>
                </a:cubicBezTo>
                <a:cubicBezTo>
                  <a:pt x="8205558" y="2409428"/>
                  <a:pt x="8201192" y="2409428"/>
                  <a:pt x="8196430" y="2406253"/>
                </a:cubicBezTo>
                <a:cubicBezTo>
                  <a:pt x="8186905" y="2399109"/>
                  <a:pt x="8180158" y="2391172"/>
                  <a:pt x="8176189" y="2382440"/>
                </a:cubicBezTo>
                <a:cubicBezTo>
                  <a:pt x="8174602" y="2377678"/>
                  <a:pt x="8175792" y="2375297"/>
                  <a:pt x="8179761" y="2375297"/>
                </a:cubicBezTo>
                <a:cubicBezTo>
                  <a:pt x="8186111" y="2376090"/>
                  <a:pt x="8197620" y="2372915"/>
                  <a:pt x="8214289" y="2365772"/>
                </a:cubicBezTo>
                <a:cubicBezTo>
                  <a:pt x="8215084" y="2365772"/>
                  <a:pt x="8215877" y="2365375"/>
                  <a:pt x="8216670" y="2364581"/>
                </a:cubicBezTo>
                <a:cubicBezTo>
                  <a:pt x="8218258" y="2364581"/>
                  <a:pt x="8219052" y="2364581"/>
                  <a:pt x="8219052" y="2364581"/>
                </a:cubicBezTo>
                <a:cubicBezTo>
                  <a:pt x="8219052" y="2360612"/>
                  <a:pt x="8219448" y="2354659"/>
                  <a:pt x="8220242" y="2346722"/>
                </a:cubicBezTo>
                <a:cubicBezTo>
                  <a:pt x="8220242" y="2338784"/>
                  <a:pt x="8220242" y="2332831"/>
                  <a:pt x="8220242" y="2328862"/>
                </a:cubicBezTo>
                <a:lnTo>
                  <a:pt x="8208336" y="2330053"/>
                </a:lnTo>
                <a:cubicBezTo>
                  <a:pt x="8203574" y="2331640"/>
                  <a:pt x="8199605" y="2331243"/>
                  <a:pt x="8196430" y="2328862"/>
                </a:cubicBezTo>
                <a:cubicBezTo>
                  <a:pt x="8190874" y="2325687"/>
                  <a:pt x="8186111" y="2321718"/>
                  <a:pt x="8182142" y="2316956"/>
                </a:cubicBezTo>
                <a:cubicBezTo>
                  <a:pt x="8180555" y="2314575"/>
                  <a:pt x="8179761" y="2312987"/>
                  <a:pt x="8179761" y="2312193"/>
                </a:cubicBezTo>
                <a:cubicBezTo>
                  <a:pt x="8179761" y="2311400"/>
                  <a:pt x="8181348" y="2310606"/>
                  <a:pt x="8184524" y="2309812"/>
                </a:cubicBezTo>
                <a:cubicBezTo>
                  <a:pt x="8194048" y="2308225"/>
                  <a:pt x="8205955" y="2306240"/>
                  <a:pt x="8220242" y="2303859"/>
                </a:cubicBezTo>
                <a:cubicBezTo>
                  <a:pt x="8220242" y="2299890"/>
                  <a:pt x="8219846" y="2294334"/>
                  <a:pt x="8219052" y="2287190"/>
                </a:cubicBezTo>
                <a:cubicBezTo>
                  <a:pt x="8219052" y="2279253"/>
                  <a:pt x="8218655" y="2273697"/>
                  <a:pt x="8217861" y="2270522"/>
                </a:cubicBezTo>
                <a:cubicBezTo>
                  <a:pt x="8215480" y="2270522"/>
                  <a:pt x="8213098" y="2270919"/>
                  <a:pt x="8210718" y="2271712"/>
                </a:cubicBezTo>
                <a:cubicBezTo>
                  <a:pt x="8202780" y="2271712"/>
                  <a:pt x="8197224" y="2270522"/>
                  <a:pt x="8194048" y="2268140"/>
                </a:cubicBezTo>
                <a:cubicBezTo>
                  <a:pt x="8191668" y="2266553"/>
                  <a:pt x="8187699" y="2262981"/>
                  <a:pt x="8182142" y="2257425"/>
                </a:cubicBezTo>
                <a:cubicBezTo>
                  <a:pt x="8178968" y="2251869"/>
                  <a:pt x="8180158" y="2249090"/>
                  <a:pt x="8185714" y="2249090"/>
                </a:cubicBezTo>
                <a:cubicBezTo>
                  <a:pt x="8191271" y="2248297"/>
                  <a:pt x="8203574" y="2246312"/>
                  <a:pt x="8222624" y="2243137"/>
                </a:cubicBezTo>
                <a:cubicBezTo>
                  <a:pt x="8236911" y="2239962"/>
                  <a:pt x="8246436" y="2237184"/>
                  <a:pt x="8251198" y="2234803"/>
                </a:cubicBezTo>
                <a:cubicBezTo>
                  <a:pt x="8256755" y="2233215"/>
                  <a:pt x="8261120" y="2233612"/>
                  <a:pt x="8264296" y="2235993"/>
                </a:cubicBezTo>
                <a:cubicBezTo>
                  <a:pt x="8271439" y="2239168"/>
                  <a:pt x="8276996" y="2243931"/>
                  <a:pt x="8280964" y="2250281"/>
                </a:cubicBezTo>
                <a:cubicBezTo>
                  <a:pt x="8281758" y="2250281"/>
                  <a:pt x="8282155" y="2250678"/>
                  <a:pt x="8282155" y="2251472"/>
                </a:cubicBezTo>
                <a:cubicBezTo>
                  <a:pt x="8290093" y="2249884"/>
                  <a:pt x="8299221" y="2248693"/>
                  <a:pt x="8309539" y="2247900"/>
                </a:cubicBezTo>
                <a:cubicBezTo>
                  <a:pt x="8311920" y="2247106"/>
                  <a:pt x="8315096" y="2246709"/>
                  <a:pt x="8319064" y="2246709"/>
                </a:cubicBezTo>
                <a:cubicBezTo>
                  <a:pt x="8326208" y="2245122"/>
                  <a:pt x="8334939" y="2243534"/>
                  <a:pt x="8345258" y="2241947"/>
                </a:cubicBezTo>
                <a:cubicBezTo>
                  <a:pt x="8357958" y="2240359"/>
                  <a:pt x="8371849" y="2237581"/>
                  <a:pt x="8386930" y="2233612"/>
                </a:cubicBezTo>
                <a:cubicBezTo>
                  <a:pt x="8389708" y="2232422"/>
                  <a:pt x="8392387" y="2231826"/>
                  <a:pt x="8394966" y="2231826"/>
                </a:cubicBezTo>
                <a:close/>
                <a:moveTo>
                  <a:pt x="4946917" y="2231826"/>
                </a:moveTo>
                <a:cubicBezTo>
                  <a:pt x="4949497" y="2231826"/>
                  <a:pt x="4951977" y="2232422"/>
                  <a:pt x="4954358" y="2233612"/>
                </a:cubicBezTo>
                <a:cubicBezTo>
                  <a:pt x="4966264" y="2237581"/>
                  <a:pt x="4973408" y="2243137"/>
                  <a:pt x="4975789" y="2250281"/>
                </a:cubicBezTo>
                <a:cubicBezTo>
                  <a:pt x="4978171" y="2255837"/>
                  <a:pt x="4975789" y="2259012"/>
                  <a:pt x="4968646" y="2259806"/>
                </a:cubicBezTo>
                <a:cubicBezTo>
                  <a:pt x="4965471" y="2259806"/>
                  <a:pt x="4959915" y="2260203"/>
                  <a:pt x="4951977" y="2260997"/>
                </a:cubicBezTo>
                <a:cubicBezTo>
                  <a:pt x="4934515" y="2262584"/>
                  <a:pt x="4921021" y="2263775"/>
                  <a:pt x="4911496" y="2264568"/>
                </a:cubicBezTo>
                <a:cubicBezTo>
                  <a:pt x="4915465" y="2268537"/>
                  <a:pt x="4917846" y="2271315"/>
                  <a:pt x="4918639" y="2272903"/>
                </a:cubicBezTo>
                <a:cubicBezTo>
                  <a:pt x="4922608" y="2275284"/>
                  <a:pt x="4922211" y="2278459"/>
                  <a:pt x="4917449" y="2282428"/>
                </a:cubicBezTo>
                <a:cubicBezTo>
                  <a:pt x="4908718" y="2291953"/>
                  <a:pt x="4902765" y="2300684"/>
                  <a:pt x="4899589" y="2308622"/>
                </a:cubicBezTo>
                <a:cubicBezTo>
                  <a:pt x="4898002" y="2309415"/>
                  <a:pt x="4897208" y="2310606"/>
                  <a:pt x="4897208" y="2312193"/>
                </a:cubicBezTo>
                <a:cubicBezTo>
                  <a:pt x="4899589" y="2314575"/>
                  <a:pt x="4901574" y="2316559"/>
                  <a:pt x="4903161" y="2318147"/>
                </a:cubicBezTo>
                <a:cubicBezTo>
                  <a:pt x="4906337" y="2320528"/>
                  <a:pt x="4907130" y="2323703"/>
                  <a:pt x="4905543" y="2327672"/>
                </a:cubicBezTo>
                <a:lnTo>
                  <a:pt x="4904562" y="2336006"/>
                </a:lnTo>
                <a:lnTo>
                  <a:pt x="4904352" y="2336006"/>
                </a:lnTo>
                <a:lnTo>
                  <a:pt x="4904507" y="2336472"/>
                </a:lnTo>
                <a:lnTo>
                  <a:pt x="4903161" y="2347912"/>
                </a:lnTo>
                <a:cubicBezTo>
                  <a:pt x="4903161" y="2350293"/>
                  <a:pt x="4903161" y="2354659"/>
                  <a:pt x="4903161" y="2361009"/>
                </a:cubicBezTo>
                <a:cubicBezTo>
                  <a:pt x="4902368" y="2374503"/>
                  <a:pt x="4902368" y="2385615"/>
                  <a:pt x="4903161" y="2394347"/>
                </a:cubicBezTo>
                <a:cubicBezTo>
                  <a:pt x="4903955" y="2422922"/>
                  <a:pt x="4901574" y="2439987"/>
                  <a:pt x="4896018" y="2445543"/>
                </a:cubicBezTo>
                <a:cubicBezTo>
                  <a:pt x="4892843" y="2449512"/>
                  <a:pt x="4888477" y="2449909"/>
                  <a:pt x="4882921" y="2446734"/>
                </a:cubicBezTo>
                <a:cubicBezTo>
                  <a:pt x="4876571" y="2442765"/>
                  <a:pt x="4871809" y="2437209"/>
                  <a:pt x="4868633" y="2430065"/>
                </a:cubicBezTo>
                <a:cubicBezTo>
                  <a:pt x="4867046" y="2423715"/>
                  <a:pt x="4867046" y="2418159"/>
                  <a:pt x="4868633" y="2413397"/>
                </a:cubicBezTo>
                <a:cubicBezTo>
                  <a:pt x="4871809" y="2407840"/>
                  <a:pt x="4872999" y="2391965"/>
                  <a:pt x="4872205" y="2365772"/>
                </a:cubicBezTo>
                <a:lnTo>
                  <a:pt x="4872205" y="2349103"/>
                </a:lnTo>
                <a:cubicBezTo>
                  <a:pt x="4867443" y="2355453"/>
                  <a:pt x="4862680" y="2361009"/>
                  <a:pt x="4857918" y="2365772"/>
                </a:cubicBezTo>
                <a:cubicBezTo>
                  <a:pt x="4838868" y="2384028"/>
                  <a:pt x="4817436" y="2397522"/>
                  <a:pt x="4793624" y="2406253"/>
                </a:cubicBezTo>
                <a:cubicBezTo>
                  <a:pt x="4791243" y="2407047"/>
                  <a:pt x="4789655" y="2406650"/>
                  <a:pt x="4788861" y="2405062"/>
                </a:cubicBezTo>
                <a:cubicBezTo>
                  <a:pt x="4788861" y="2404269"/>
                  <a:pt x="4789655" y="2403078"/>
                  <a:pt x="4791243" y="2401490"/>
                </a:cubicBezTo>
                <a:lnTo>
                  <a:pt x="4825491" y="2357074"/>
                </a:lnTo>
                <a:lnTo>
                  <a:pt x="4836486" y="2349103"/>
                </a:lnTo>
                <a:cubicBezTo>
                  <a:pt x="4839662" y="2347515"/>
                  <a:pt x="4841249" y="2345928"/>
                  <a:pt x="4841249" y="2344340"/>
                </a:cubicBezTo>
                <a:lnTo>
                  <a:pt x="4835310" y="2344340"/>
                </a:lnTo>
                <a:lnTo>
                  <a:pt x="4867443" y="2302668"/>
                </a:lnTo>
                <a:cubicBezTo>
                  <a:pt x="4869824" y="2296318"/>
                  <a:pt x="4872999" y="2287587"/>
                  <a:pt x="4876968" y="2276475"/>
                </a:cubicBezTo>
                <a:cubicBezTo>
                  <a:pt x="4877762" y="2272506"/>
                  <a:pt x="4878555" y="2269728"/>
                  <a:pt x="4879349" y="2268140"/>
                </a:cubicBezTo>
                <a:cubicBezTo>
                  <a:pt x="4861093" y="2271315"/>
                  <a:pt x="4849980" y="2273697"/>
                  <a:pt x="4846011" y="2275284"/>
                </a:cubicBezTo>
                <a:cubicBezTo>
                  <a:pt x="4842836" y="2276872"/>
                  <a:pt x="4838868" y="2276078"/>
                  <a:pt x="4834105" y="2272903"/>
                </a:cubicBezTo>
                <a:cubicBezTo>
                  <a:pt x="4830930" y="2270522"/>
                  <a:pt x="4826961" y="2266553"/>
                  <a:pt x="4822199" y="2260997"/>
                </a:cubicBezTo>
                <a:cubicBezTo>
                  <a:pt x="4820612" y="2260997"/>
                  <a:pt x="4817436" y="2261394"/>
                  <a:pt x="4812674" y="2262187"/>
                </a:cubicBezTo>
                <a:cubicBezTo>
                  <a:pt x="4808705" y="2262981"/>
                  <a:pt x="4805530" y="2263775"/>
                  <a:pt x="4803149" y="2264568"/>
                </a:cubicBezTo>
                <a:cubicBezTo>
                  <a:pt x="4803149" y="2265362"/>
                  <a:pt x="4803546" y="2265759"/>
                  <a:pt x="4804339" y="2265759"/>
                </a:cubicBezTo>
                <a:cubicBezTo>
                  <a:pt x="4807515" y="2269728"/>
                  <a:pt x="4807911" y="2273697"/>
                  <a:pt x="4805530" y="2277665"/>
                </a:cubicBezTo>
                <a:cubicBezTo>
                  <a:pt x="4803943" y="2280840"/>
                  <a:pt x="4803149" y="2287587"/>
                  <a:pt x="4803149" y="2297906"/>
                </a:cubicBezTo>
                <a:cubicBezTo>
                  <a:pt x="4808705" y="2296318"/>
                  <a:pt x="4812674" y="2295128"/>
                  <a:pt x="4815055" y="2294334"/>
                </a:cubicBezTo>
                <a:cubicBezTo>
                  <a:pt x="4822199" y="2292747"/>
                  <a:pt x="4827358" y="2293540"/>
                  <a:pt x="4830533" y="2296715"/>
                </a:cubicBezTo>
                <a:cubicBezTo>
                  <a:pt x="4831327" y="2296715"/>
                  <a:pt x="4833709" y="2299494"/>
                  <a:pt x="4837677" y="2305050"/>
                </a:cubicBezTo>
                <a:cubicBezTo>
                  <a:pt x="4840852" y="2310606"/>
                  <a:pt x="4836883" y="2314972"/>
                  <a:pt x="4825771" y="2318147"/>
                </a:cubicBezTo>
                <a:cubicBezTo>
                  <a:pt x="4818627" y="2320528"/>
                  <a:pt x="4810690" y="2322115"/>
                  <a:pt x="4801958" y="2322909"/>
                </a:cubicBezTo>
                <a:cubicBezTo>
                  <a:pt x="4801958" y="2335609"/>
                  <a:pt x="4801958" y="2345928"/>
                  <a:pt x="4801958" y="2353865"/>
                </a:cubicBezTo>
                <a:cubicBezTo>
                  <a:pt x="4813071" y="2349897"/>
                  <a:pt x="4824184" y="2346722"/>
                  <a:pt x="4835296" y="2344340"/>
                </a:cubicBezTo>
                <a:lnTo>
                  <a:pt x="4835310" y="2344340"/>
                </a:lnTo>
                <a:lnTo>
                  <a:pt x="4825491" y="2357074"/>
                </a:lnTo>
                <a:lnTo>
                  <a:pt x="4812674" y="2366367"/>
                </a:lnTo>
                <a:cubicBezTo>
                  <a:pt x="4802752" y="2373908"/>
                  <a:pt x="4790846" y="2383234"/>
                  <a:pt x="4776955" y="2394347"/>
                </a:cubicBezTo>
                <a:cubicBezTo>
                  <a:pt x="4769018" y="2399903"/>
                  <a:pt x="4763858" y="2403872"/>
                  <a:pt x="4761477" y="2406253"/>
                </a:cubicBezTo>
                <a:cubicBezTo>
                  <a:pt x="4757509" y="2409428"/>
                  <a:pt x="4753143" y="2409428"/>
                  <a:pt x="4748380" y="2406253"/>
                </a:cubicBezTo>
                <a:cubicBezTo>
                  <a:pt x="4738855" y="2399109"/>
                  <a:pt x="4732108" y="2391172"/>
                  <a:pt x="4728140" y="2382440"/>
                </a:cubicBezTo>
                <a:cubicBezTo>
                  <a:pt x="4726552" y="2377678"/>
                  <a:pt x="4727743" y="2375297"/>
                  <a:pt x="4731712" y="2375297"/>
                </a:cubicBezTo>
                <a:cubicBezTo>
                  <a:pt x="4738061" y="2376090"/>
                  <a:pt x="4749571" y="2372915"/>
                  <a:pt x="4766240" y="2365772"/>
                </a:cubicBezTo>
                <a:cubicBezTo>
                  <a:pt x="4767034" y="2365772"/>
                  <a:pt x="4767827" y="2365375"/>
                  <a:pt x="4768621" y="2364581"/>
                </a:cubicBezTo>
                <a:cubicBezTo>
                  <a:pt x="4770208" y="2364581"/>
                  <a:pt x="4771002" y="2364581"/>
                  <a:pt x="4771002" y="2364581"/>
                </a:cubicBezTo>
                <a:cubicBezTo>
                  <a:pt x="4771002" y="2360612"/>
                  <a:pt x="4771399" y="2354659"/>
                  <a:pt x="4772193" y="2346722"/>
                </a:cubicBezTo>
                <a:cubicBezTo>
                  <a:pt x="4772193" y="2338784"/>
                  <a:pt x="4772193" y="2332831"/>
                  <a:pt x="4772193" y="2328862"/>
                </a:cubicBezTo>
                <a:lnTo>
                  <a:pt x="4760287" y="2330053"/>
                </a:lnTo>
                <a:cubicBezTo>
                  <a:pt x="4755524" y="2331640"/>
                  <a:pt x="4751555" y="2331243"/>
                  <a:pt x="4748380" y="2328862"/>
                </a:cubicBezTo>
                <a:cubicBezTo>
                  <a:pt x="4742824" y="2325687"/>
                  <a:pt x="4738061" y="2321718"/>
                  <a:pt x="4734093" y="2316956"/>
                </a:cubicBezTo>
                <a:cubicBezTo>
                  <a:pt x="4732505" y="2314575"/>
                  <a:pt x="4731712" y="2312987"/>
                  <a:pt x="4731712" y="2312193"/>
                </a:cubicBezTo>
                <a:cubicBezTo>
                  <a:pt x="4731712" y="2311400"/>
                  <a:pt x="4733299" y="2310606"/>
                  <a:pt x="4736474" y="2309812"/>
                </a:cubicBezTo>
                <a:cubicBezTo>
                  <a:pt x="4745999" y="2308225"/>
                  <a:pt x="4757905" y="2306240"/>
                  <a:pt x="4772193" y="2303859"/>
                </a:cubicBezTo>
                <a:cubicBezTo>
                  <a:pt x="4772193" y="2299890"/>
                  <a:pt x="4771796" y="2294334"/>
                  <a:pt x="4771002" y="2287190"/>
                </a:cubicBezTo>
                <a:cubicBezTo>
                  <a:pt x="4771002" y="2279253"/>
                  <a:pt x="4770605" y="2273697"/>
                  <a:pt x="4769812" y="2270522"/>
                </a:cubicBezTo>
                <a:cubicBezTo>
                  <a:pt x="4767430" y="2270522"/>
                  <a:pt x="4765049" y="2270919"/>
                  <a:pt x="4762668" y="2271712"/>
                </a:cubicBezTo>
                <a:cubicBezTo>
                  <a:pt x="4754730" y="2271712"/>
                  <a:pt x="4749174" y="2270522"/>
                  <a:pt x="4745999" y="2268140"/>
                </a:cubicBezTo>
                <a:cubicBezTo>
                  <a:pt x="4743618" y="2266553"/>
                  <a:pt x="4739649" y="2262981"/>
                  <a:pt x="4734093" y="2257425"/>
                </a:cubicBezTo>
                <a:cubicBezTo>
                  <a:pt x="4730918" y="2251869"/>
                  <a:pt x="4732108" y="2249090"/>
                  <a:pt x="4737665" y="2249090"/>
                </a:cubicBezTo>
                <a:cubicBezTo>
                  <a:pt x="4743221" y="2248297"/>
                  <a:pt x="4755524" y="2246312"/>
                  <a:pt x="4774574" y="2243137"/>
                </a:cubicBezTo>
                <a:cubicBezTo>
                  <a:pt x="4788861" y="2239962"/>
                  <a:pt x="4798386" y="2237184"/>
                  <a:pt x="4803149" y="2234803"/>
                </a:cubicBezTo>
                <a:cubicBezTo>
                  <a:pt x="4808705" y="2233215"/>
                  <a:pt x="4813071" y="2233612"/>
                  <a:pt x="4816246" y="2235993"/>
                </a:cubicBezTo>
                <a:cubicBezTo>
                  <a:pt x="4823389" y="2239168"/>
                  <a:pt x="4828946" y="2243931"/>
                  <a:pt x="4832914" y="2250281"/>
                </a:cubicBezTo>
                <a:cubicBezTo>
                  <a:pt x="4833709" y="2250281"/>
                  <a:pt x="4834105" y="2250678"/>
                  <a:pt x="4834105" y="2251472"/>
                </a:cubicBezTo>
                <a:cubicBezTo>
                  <a:pt x="4842043" y="2249884"/>
                  <a:pt x="4851171" y="2248693"/>
                  <a:pt x="4861489" y="2247900"/>
                </a:cubicBezTo>
                <a:cubicBezTo>
                  <a:pt x="4863871" y="2247106"/>
                  <a:pt x="4867046" y="2246709"/>
                  <a:pt x="4871014" y="2246709"/>
                </a:cubicBezTo>
                <a:cubicBezTo>
                  <a:pt x="4878158" y="2245122"/>
                  <a:pt x="4886890" y="2243534"/>
                  <a:pt x="4897208" y="2241947"/>
                </a:cubicBezTo>
                <a:cubicBezTo>
                  <a:pt x="4909909" y="2240359"/>
                  <a:pt x="4923799" y="2237581"/>
                  <a:pt x="4938880" y="2233612"/>
                </a:cubicBezTo>
                <a:cubicBezTo>
                  <a:pt x="4941658" y="2232422"/>
                  <a:pt x="4944337" y="2231826"/>
                  <a:pt x="4946917" y="2231826"/>
                </a:cubicBezTo>
                <a:close/>
                <a:moveTo>
                  <a:pt x="7417761" y="2230338"/>
                </a:moveTo>
                <a:cubicBezTo>
                  <a:pt x="7420142" y="2230140"/>
                  <a:pt x="7422127" y="2230437"/>
                  <a:pt x="7423714" y="2231231"/>
                </a:cubicBezTo>
                <a:cubicBezTo>
                  <a:pt x="7430064" y="2234406"/>
                  <a:pt x="7435224" y="2237978"/>
                  <a:pt x="7439192" y="2241947"/>
                </a:cubicBezTo>
                <a:cubicBezTo>
                  <a:pt x="7444749" y="2249090"/>
                  <a:pt x="7444749" y="2253059"/>
                  <a:pt x="7439192" y="2253853"/>
                </a:cubicBezTo>
                <a:cubicBezTo>
                  <a:pt x="7420936" y="2258615"/>
                  <a:pt x="7398314" y="2263378"/>
                  <a:pt x="7371326" y="2268140"/>
                </a:cubicBezTo>
                <a:cubicBezTo>
                  <a:pt x="7366564" y="2268934"/>
                  <a:pt x="7361802" y="2268934"/>
                  <a:pt x="7357039" y="2268140"/>
                </a:cubicBezTo>
                <a:cubicBezTo>
                  <a:pt x="7353071" y="2265759"/>
                  <a:pt x="7348706" y="2261790"/>
                  <a:pt x="7343942" y="2256234"/>
                </a:cubicBezTo>
                <a:cubicBezTo>
                  <a:pt x="7340768" y="2252265"/>
                  <a:pt x="7341561" y="2249884"/>
                  <a:pt x="7346324" y="2249090"/>
                </a:cubicBezTo>
                <a:cubicBezTo>
                  <a:pt x="7361405" y="2246709"/>
                  <a:pt x="7374898" y="2243534"/>
                  <a:pt x="7386805" y="2239565"/>
                </a:cubicBezTo>
                <a:cubicBezTo>
                  <a:pt x="7389980" y="2238772"/>
                  <a:pt x="7394346" y="2237581"/>
                  <a:pt x="7399902" y="2235993"/>
                </a:cubicBezTo>
                <a:cubicBezTo>
                  <a:pt x="7404664" y="2233612"/>
                  <a:pt x="7407840" y="2232422"/>
                  <a:pt x="7409426" y="2232422"/>
                </a:cubicBezTo>
                <a:cubicBezTo>
                  <a:pt x="7412602" y="2231231"/>
                  <a:pt x="7415380" y="2230536"/>
                  <a:pt x="7417761" y="2230338"/>
                </a:cubicBezTo>
                <a:close/>
                <a:moveTo>
                  <a:pt x="703828" y="2228850"/>
                </a:moveTo>
                <a:cubicBezTo>
                  <a:pt x="704622" y="2228056"/>
                  <a:pt x="706209" y="2228056"/>
                  <a:pt x="708591" y="2228850"/>
                </a:cubicBezTo>
                <a:cubicBezTo>
                  <a:pt x="721291" y="2231231"/>
                  <a:pt x="731609" y="2237581"/>
                  <a:pt x="739546" y="2247900"/>
                </a:cubicBezTo>
                <a:cubicBezTo>
                  <a:pt x="744309" y="2251869"/>
                  <a:pt x="743912" y="2256631"/>
                  <a:pt x="738356" y="2262187"/>
                </a:cubicBezTo>
                <a:cubicBezTo>
                  <a:pt x="733594" y="2266950"/>
                  <a:pt x="729625" y="2270919"/>
                  <a:pt x="726450" y="2274093"/>
                </a:cubicBezTo>
                <a:cubicBezTo>
                  <a:pt x="725656" y="2276475"/>
                  <a:pt x="724466" y="2278459"/>
                  <a:pt x="722878" y="2280047"/>
                </a:cubicBezTo>
                <a:cubicBezTo>
                  <a:pt x="732403" y="2278459"/>
                  <a:pt x="738356" y="2275681"/>
                  <a:pt x="740738" y="2271712"/>
                </a:cubicBezTo>
                <a:cubicBezTo>
                  <a:pt x="745500" y="2266950"/>
                  <a:pt x="751453" y="2266156"/>
                  <a:pt x="758597" y="2269331"/>
                </a:cubicBezTo>
                <a:cubicBezTo>
                  <a:pt x="766534" y="2272506"/>
                  <a:pt x="772487" y="2278062"/>
                  <a:pt x="776456" y="2286000"/>
                </a:cubicBezTo>
                <a:cubicBezTo>
                  <a:pt x="778043" y="2289175"/>
                  <a:pt x="777646" y="2292350"/>
                  <a:pt x="775266" y="2295525"/>
                </a:cubicBezTo>
                <a:cubicBezTo>
                  <a:pt x="770503" y="2301875"/>
                  <a:pt x="766534" y="2308622"/>
                  <a:pt x="763359" y="2315765"/>
                </a:cubicBezTo>
                <a:cubicBezTo>
                  <a:pt x="753040" y="2338784"/>
                  <a:pt x="738753" y="2359818"/>
                  <a:pt x="720497" y="2378868"/>
                </a:cubicBezTo>
                <a:cubicBezTo>
                  <a:pt x="699066" y="2404269"/>
                  <a:pt x="672475" y="2420540"/>
                  <a:pt x="640725" y="2427684"/>
                </a:cubicBezTo>
                <a:cubicBezTo>
                  <a:pt x="634375" y="2429272"/>
                  <a:pt x="633581" y="2428478"/>
                  <a:pt x="638343" y="2425303"/>
                </a:cubicBezTo>
                <a:cubicBezTo>
                  <a:pt x="668506" y="2400697"/>
                  <a:pt x="690731" y="2378075"/>
                  <a:pt x="705019" y="2357437"/>
                </a:cubicBezTo>
                <a:cubicBezTo>
                  <a:pt x="697081" y="2349500"/>
                  <a:pt x="691128" y="2342356"/>
                  <a:pt x="687159" y="2336006"/>
                </a:cubicBezTo>
                <a:cubicBezTo>
                  <a:pt x="686365" y="2334418"/>
                  <a:pt x="683984" y="2331640"/>
                  <a:pt x="680015" y="2327672"/>
                </a:cubicBezTo>
                <a:cubicBezTo>
                  <a:pt x="669697" y="2334815"/>
                  <a:pt x="658187" y="2340768"/>
                  <a:pt x="645487" y="2345531"/>
                </a:cubicBezTo>
                <a:cubicBezTo>
                  <a:pt x="642312" y="2346325"/>
                  <a:pt x="640328" y="2346722"/>
                  <a:pt x="639534" y="2346722"/>
                </a:cubicBezTo>
                <a:cubicBezTo>
                  <a:pt x="638740" y="2345928"/>
                  <a:pt x="639534" y="2344340"/>
                  <a:pt x="641916" y="2341959"/>
                </a:cubicBezTo>
                <a:cubicBezTo>
                  <a:pt x="665728" y="2318147"/>
                  <a:pt x="684381" y="2290762"/>
                  <a:pt x="697875" y="2259806"/>
                </a:cubicBezTo>
                <a:cubicBezTo>
                  <a:pt x="702637" y="2250281"/>
                  <a:pt x="704622" y="2241947"/>
                  <a:pt x="703828" y="2234803"/>
                </a:cubicBezTo>
                <a:cubicBezTo>
                  <a:pt x="703034" y="2232422"/>
                  <a:pt x="703034" y="2230437"/>
                  <a:pt x="703828" y="2228850"/>
                </a:cubicBezTo>
                <a:close/>
                <a:moveTo>
                  <a:pt x="1130965" y="2226766"/>
                </a:moveTo>
                <a:cubicBezTo>
                  <a:pt x="1133941" y="2226965"/>
                  <a:pt x="1136819" y="2227659"/>
                  <a:pt x="1139597" y="2228850"/>
                </a:cubicBezTo>
                <a:cubicBezTo>
                  <a:pt x="1151504" y="2233612"/>
                  <a:pt x="1158646" y="2238772"/>
                  <a:pt x="1161029" y="2244328"/>
                </a:cubicBezTo>
                <a:cubicBezTo>
                  <a:pt x="1164997" y="2251472"/>
                  <a:pt x="1163409" y="2255440"/>
                  <a:pt x="1156266" y="2256234"/>
                </a:cubicBezTo>
                <a:cubicBezTo>
                  <a:pt x="1146740" y="2257028"/>
                  <a:pt x="1134835" y="2258218"/>
                  <a:pt x="1120546" y="2259806"/>
                </a:cubicBezTo>
                <a:cubicBezTo>
                  <a:pt x="1121341" y="2260600"/>
                  <a:pt x="1122532" y="2261394"/>
                  <a:pt x="1124118" y="2262187"/>
                </a:cubicBezTo>
                <a:cubicBezTo>
                  <a:pt x="1127294" y="2263775"/>
                  <a:pt x="1129278" y="2264965"/>
                  <a:pt x="1130072" y="2265759"/>
                </a:cubicBezTo>
                <a:cubicBezTo>
                  <a:pt x="1135629" y="2271315"/>
                  <a:pt x="1136819" y="2277665"/>
                  <a:pt x="1133644" y="2284809"/>
                </a:cubicBezTo>
                <a:cubicBezTo>
                  <a:pt x="1132850" y="2288778"/>
                  <a:pt x="1131659" y="2293937"/>
                  <a:pt x="1130072" y="2300287"/>
                </a:cubicBezTo>
                <a:cubicBezTo>
                  <a:pt x="1143566" y="2299494"/>
                  <a:pt x="1154281" y="2297906"/>
                  <a:pt x="1162219" y="2295525"/>
                </a:cubicBezTo>
                <a:cubicBezTo>
                  <a:pt x="1164600" y="2294731"/>
                  <a:pt x="1170950" y="2294334"/>
                  <a:pt x="1181269" y="2294334"/>
                </a:cubicBezTo>
                <a:cubicBezTo>
                  <a:pt x="1191587" y="2298303"/>
                  <a:pt x="1199128" y="2304653"/>
                  <a:pt x="1203891" y="2313384"/>
                </a:cubicBezTo>
                <a:cubicBezTo>
                  <a:pt x="1208653" y="2322115"/>
                  <a:pt x="1205875" y="2327275"/>
                  <a:pt x="1195556" y="2328862"/>
                </a:cubicBezTo>
                <a:cubicBezTo>
                  <a:pt x="1174125" y="2326481"/>
                  <a:pt x="1151504" y="2325687"/>
                  <a:pt x="1127691" y="2326481"/>
                </a:cubicBezTo>
                <a:lnTo>
                  <a:pt x="1127691" y="2337197"/>
                </a:lnTo>
                <a:cubicBezTo>
                  <a:pt x="1127691" y="2341959"/>
                  <a:pt x="1127294" y="2350690"/>
                  <a:pt x="1126500" y="2363390"/>
                </a:cubicBezTo>
                <a:cubicBezTo>
                  <a:pt x="1125706" y="2376884"/>
                  <a:pt x="1125309" y="2386012"/>
                  <a:pt x="1125309" y="2390775"/>
                </a:cubicBezTo>
                <a:cubicBezTo>
                  <a:pt x="1122928" y="2426493"/>
                  <a:pt x="1116975" y="2451894"/>
                  <a:pt x="1107449" y="2466975"/>
                </a:cubicBezTo>
                <a:cubicBezTo>
                  <a:pt x="1105069" y="2470150"/>
                  <a:pt x="1103084" y="2470150"/>
                  <a:pt x="1101497" y="2466975"/>
                </a:cubicBezTo>
                <a:cubicBezTo>
                  <a:pt x="1095147" y="2445543"/>
                  <a:pt x="1091575" y="2422525"/>
                  <a:pt x="1090781" y="2397918"/>
                </a:cubicBezTo>
                <a:cubicBezTo>
                  <a:pt x="1090781" y="2373312"/>
                  <a:pt x="1091178" y="2349897"/>
                  <a:pt x="1091972" y="2327672"/>
                </a:cubicBezTo>
                <a:cubicBezTo>
                  <a:pt x="1088003" y="2328465"/>
                  <a:pt x="1083638" y="2328862"/>
                  <a:pt x="1078875" y="2328862"/>
                </a:cubicBezTo>
                <a:cubicBezTo>
                  <a:pt x="1072525" y="2329656"/>
                  <a:pt x="1066969" y="2330053"/>
                  <a:pt x="1062206" y="2330053"/>
                </a:cubicBezTo>
                <a:cubicBezTo>
                  <a:pt x="1059031" y="2351484"/>
                  <a:pt x="1053078" y="2371725"/>
                  <a:pt x="1044346" y="2390775"/>
                </a:cubicBezTo>
                <a:cubicBezTo>
                  <a:pt x="1029266" y="2413794"/>
                  <a:pt x="1007040" y="2429272"/>
                  <a:pt x="977672" y="2437209"/>
                </a:cubicBezTo>
                <a:cubicBezTo>
                  <a:pt x="976084" y="2438003"/>
                  <a:pt x="974894" y="2437606"/>
                  <a:pt x="974100" y="2436018"/>
                </a:cubicBezTo>
                <a:cubicBezTo>
                  <a:pt x="974100" y="2435225"/>
                  <a:pt x="974894" y="2434034"/>
                  <a:pt x="976481" y="2432447"/>
                </a:cubicBezTo>
                <a:cubicBezTo>
                  <a:pt x="1005056" y="2411809"/>
                  <a:pt x="1022121" y="2378868"/>
                  <a:pt x="1027678" y="2333625"/>
                </a:cubicBezTo>
                <a:cubicBezTo>
                  <a:pt x="1005453" y="2336800"/>
                  <a:pt x="991959" y="2338784"/>
                  <a:pt x="987197" y="2339578"/>
                </a:cubicBezTo>
                <a:cubicBezTo>
                  <a:pt x="980053" y="2340372"/>
                  <a:pt x="974894" y="2339578"/>
                  <a:pt x="971718" y="2337197"/>
                </a:cubicBezTo>
                <a:cubicBezTo>
                  <a:pt x="964575" y="2331640"/>
                  <a:pt x="959415" y="2326084"/>
                  <a:pt x="956240" y="2320528"/>
                </a:cubicBezTo>
                <a:cubicBezTo>
                  <a:pt x="954653" y="2318147"/>
                  <a:pt x="955446" y="2316162"/>
                  <a:pt x="958622" y="2314575"/>
                </a:cubicBezTo>
                <a:cubicBezTo>
                  <a:pt x="959415" y="2314575"/>
                  <a:pt x="959812" y="2314575"/>
                  <a:pt x="959812" y="2314575"/>
                </a:cubicBezTo>
                <a:cubicBezTo>
                  <a:pt x="969338" y="2314575"/>
                  <a:pt x="982831" y="2313781"/>
                  <a:pt x="1000294" y="2312193"/>
                </a:cubicBezTo>
                <a:cubicBezTo>
                  <a:pt x="1003469" y="2311400"/>
                  <a:pt x="1008629" y="2311003"/>
                  <a:pt x="1015772" y="2311003"/>
                </a:cubicBezTo>
                <a:cubicBezTo>
                  <a:pt x="1022121" y="2310209"/>
                  <a:pt x="1026884" y="2309812"/>
                  <a:pt x="1030059" y="2309812"/>
                </a:cubicBezTo>
                <a:cubicBezTo>
                  <a:pt x="1030853" y="2307431"/>
                  <a:pt x="1031249" y="2305447"/>
                  <a:pt x="1031249" y="2303859"/>
                </a:cubicBezTo>
                <a:cubicBezTo>
                  <a:pt x="1031249" y="2287190"/>
                  <a:pt x="1030457" y="2275681"/>
                  <a:pt x="1028869" y="2269331"/>
                </a:cubicBezTo>
                <a:lnTo>
                  <a:pt x="1027678" y="2269331"/>
                </a:lnTo>
                <a:cubicBezTo>
                  <a:pt x="1018153" y="2270919"/>
                  <a:pt x="1009025" y="2264568"/>
                  <a:pt x="1000294" y="2250281"/>
                </a:cubicBezTo>
                <a:cubicBezTo>
                  <a:pt x="997912" y="2245518"/>
                  <a:pt x="999104" y="2243137"/>
                  <a:pt x="1003866" y="2243137"/>
                </a:cubicBezTo>
                <a:cubicBezTo>
                  <a:pt x="1041172" y="2240756"/>
                  <a:pt x="1080463" y="2235597"/>
                  <a:pt x="1121737" y="2227659"/>
                </a:cubicBezTo>
                <a:cubicBezTo>
                  <a:pt x="1124912" y="2226865"/>
                  <a:pt x="1127988" y="2226568"/>
                  <a:pt x="1130965" y="2226766"/>
                </a:cubicBezTo>
                <a:close/>
                <a:moveTo>
                  <a:pt x="7110878" y="2226171"/>
                </a:moveTo>
                <a:cubicBezTo>
                  <a:pt x="7112664" y="2226369"/>
                  <a:pt x="7114946" y="2226865"/>
                  <a:pt x="7117724" y="2227659"/>
                </a:cubicBezTo>
                <a:cubicBezTo>
                  <a:pt x="7130424" y="2234803"/>
                  <a:pt x="7138758" y="2241153"/>
                  <a:pt x="7142726" y="2246709"/>
                </a:cubicBezTo>
                <a:cubicBezTo>
                  <a:pt x="7146696" y="2251472"/>
                  <a:pt x="7147092" y="2256234"/>
                  <a:pt x="7143918" y="2260997"/>
                </a:cubicBezTo>
                <a:cubicBezTo>
                  <a:pt x="7140742" y="2271315"/>
                  <a:pt x="7138758" y="2289175"/>
                  <a:pt x="7137964" y="2314575"/>
                </a:cubicBezTo>
                <a:cubicBezTo>
                  <a:pt x="7137964" y="2374106"/>
                  <a:pt x="7138361" y="2408634"/>
                  <a:pt x="7139155" y="2418159"/>
                </a:cubicBezTo>
                <a:cubicBezTo>
                  <a:pt x="7138361" y="2429272"/>
                  <a:pt x="7134392" y="2440384"/>
                  <a:pt x="7127249" y="2451497"/>
                </a:cubicBezTo>
                <a:cubicBezTo>
                  <a:pt x="7123280" y="2455465"/>
                  <a:pt x="7118518" y="2455862"/>
                  <a:pt x="7112962" y="2452687"/>
                </a:cubicBezTo>
                <a:cubicBezTo>
                  <a:pt x="7108199" y="2447131"/>
                  <a:pt x="7104627" y="2440781"/>
                  <a:pt x="7102246" y="2433637"/>
                </a:cubicBezTo>
                <a:cubicBezTo>
                  <a:pt x="7102246" y="2432844"/>
                  <a:pt x="7102246" y="2431653"/>
                  <a:pt x="7102246" y="2430065"/>
                </a:cubicBezTo>
                <a:cubicBezTo>
                  <a:pt x="7101452" y="2427684"/>
                  <a:pt x="7101055" y="2425700"/>
                  <a:pt x="7101055" y="2424112"/>
                </a:cubicBezTo>
                <a:cubicBezTo>
                  <a:pt x="7068512" y="2421731"/>
                  <a:pt x="7033586" y="2423319"/>
                  <a:pt x="6996280" y="2428875"/>
                </a:cubicBezTo>
                <a:cubicBezTo>
                  <a:pt x="6991518" y="2428875"/>
                  <a:pt x="6987946" y="2428081"/>
                  <a:pt x="6985564" y="2426493"/>
                </a:cubicBezTo>
                <a:cubicBezTo>
                  <a:pt x="6985564" y="2426493"/>
                  <a:pt x="6984770" y="2426097"/>
                  <a:pt x="6983184" y="2425303"/>
                </a:cubicBezTo>
                <a:cubicBezTo>
                  <a:pt x="6980802" y="2423715"/>
                  <a:pt x="6979214" y="2422525"/>
                  <a:pt x="6978421" y="2421731"/>
                </a:cubicBezTo>
                <a:cubicBezTo>
                  <a:pt x="6977627" y="2433637"/>
                  <a:pt x="6975246" y="2440781"/>
                  <a:pt x="6971276" y="2443162"/>
                </a:cubicBezTo>
                <a:cubicBezTo>
                  <a:pt x="6968102" y="2446337"/>
                  <a:pt x="6964133" y="2446734"/>
                  <a:pt x="6959370" y="2444353"/>
                </a:cubicBezTo>
                <a:cubicBezTo>
                  <a:pt x="6959370" y="2444353"/>
                  <a:pt x="6958974" y="2443956"/>
                  <a:pt x="6958180" y="2443162"/>
                </a:cubicBezTo>
                <a:cubicBezTo>
                  <a:pt x="6952624" y="2440781"/>
                  <a:pt x="6949052" y="2437209"/>
                  <a:pt x="6947464" y="2432447"/>
                </a:cubicBezTo>
                <a:cubicBezTo>
                  <a:pt x="6944290" y="2422128"/>
                  <a:pt x="6943496" y="2413397"/>
                  <a:pt x="6945083" y="2406253"/>
                </a:cubicBezTo>
                <a:cubicBezTo>
                  <a:pt x="6949052" y="2389584"/>
                  <a:pt x="6951433" y="2349103"/>
                  <a:pt x="6952226" y="2284809"/>
                </a:cubicBezTo>
                <a:cubicBezTo>
                  <a:pt x="6952226" y="2267347"/>
                  <a:pt x="6949052" y="2253853"/>
                  <a:pt x="6942702" y="2244328"/>
                </a:cubicBezTo>
                <a:cubicBezTo>
                  <a:pt x="6941114" y="2239565"/>
                  <a:pt x="6943496" y="2236787"/>
                  <a:pt x="6949846" y="2235993"/>
                </a:cubicBezTo>
                <a:cubicBezTo>
                  <a:pt x="6956989" y="2237581"/>
                  <a:pt x="6964133" y="2239565"/>
                  <a:pt x="6971276" y="2241947"/>
                </a:cubicBezTo>
                <a:cubicBezTo>
                  <a:pt x="6987152" y="2240359"/>
                  <a:pt x="7012155" y="2237978"/>
                  <a:pt x="7046286" y="2234803"/>
                </a:cubicBezTo>
                <a:cubicBezTo>
                  <a:pt x="7055018" y="2233215"/>
                  <a:pt x="7061368" y="2232422"/>
                  <a:pt x="7065336" y="2232422"/>
                </a:cubicBezTo>
                <a:cubicBezTo>
                  <a:pt x="7077242" y="2231628"/>
                  <a:pt x="7091134" y="2229643"/>
                  <a:pt x="7107008" y="2226469"/>
                </a:cubicBezTo>
                <a:cubicBezTo>
                  <a:pt x="7107802" y="2226072"/>
                  <a:pt x="7109092" y="2225972"/>
                  <a:pt x="7110878" y="2226171"/>
                </a:cubicBezTo>
                <a:close/>
                <a:moveTo>
                  <a:pt x="6482228" y="2226171"/>
                </a:moveTo>
                <a:cubicBezTo>
                  <a:pt x="6484014" y="2226369"/>
                  <a:pt x="6486296" y="2226865"/>
                  <a:pt x="6489074" y="2227659"/>
                </a:cubicBezTo>
                <a:cubicBezTo>
                  <a:pt x="6501774" y="2234803"/>
                  <a:pt x="6510108" y="2241153"/>
                  <a:pt x="6514076" y="2246709"/>
                </a:cubicBezTo>
                <a:cubicBezTo>
                  <a:pt x="6518046" y="2251472"/>
                  <a:pt x="6518442" y="2256234"/>
                  <a:pt x="6515268" y="2260997"/>
                </a:cubicBezTo>
                <a:cubicBezTo>
                  <a:pt x="6512092" y="2271315"/>
                  <a:pt x="6510108" y="2289175"/>
                  <a:pt x="6509314" y="2314575"/>
                </a:cubicBezTo>
                <a:cubicBezTo>
                  <a:pt x="6509314" y="2374106"/>
                  <a:pt x="6509711" y="2408634"/>
                  <a:pt x="6510505" y="2418159"/>
                </a:cubicBezTo>
                <a:cubicBezTo>
                  <a:pt x="6509711" y="2429272"/>
                  <a:pt x="6505743" y="2440384"/>
                  <a:pt x="6498599" y="2451497"/>
                </a:cubicBezTo>
                <a:cubicBezTo>
                  <a:pt x="6494630" y="2455465"/>
                  <a:pt x="6489868" y="2455862"/>
                  <a:pt x="6484311" y="2452687"/>
                </a:cubicBezTo>
                <a:cubicBezTo>
                  <a:pt x="6479549" y="2447131"/>
                  <a:pt x="6475977" y="2440781"/>
                  <a:pt x="6473596" y="2433637"/>
                </a:cubicBezTo>
                <a:cubicBezTo>
                  <a:pt x="6473596" y="2432844"/>
                  <a:pt x="6473596" y="2431653"/>
                  <a:pt x="6473596" y="2430065"/>
                </a:cubicBezTo>
                <a:cubicBezTo>
                  <a:pt x="6472802" y="2427684"/>
                  <a:pt x="6472405" y="2425700"/>
                  <a:pt x="6472405" y="2424112"/>
                </a:cubicBezTo>
                <a:cubicBezTo>
                  <a:pt x="6439862" y="2421731"/>
                  <a:pt x="6404936" y="2423319"/>
                  <a:pt x="6367630" y="2428875"/>
                </a:cubicBezTo>
                <a:cubicBezTo>
                  <a:pt x="6362868" y="2428875"/>
                  <a:pt x="6359296" y="2428081"/>
                  <a:pt x="6356914" y="2426493"/>
                </a:cubicBezTo>
                <a:cubicBezTo>
                  <a:pt x="6356914" y="2426493"/>
                  <a:pt x="6356121" y="2426097"/>
                  <a:pt x="6354533" y="2425303"/>
                </a:cubicBezTo>
                <a:cubicBezTo>
                  <a:pt x="6352152" y="2423715"/>
                  <a:pt x="6350565" y="2422525"/>
                  <a:pt x="6349771" y="2421731"/>
                </a:cubicBezTo>
                <a:cubicBezTo>
                  <a:pt x="6348977" y="2433637"/>
                  <a:pt x="6346596" y="2440781"/>
                  <a:pt x="6342627" y="2443162"/>
                </a:cubicBezTo>
                <a:cubicBezTo>
                  <a:pt x="6339452" y="2446337"/>
                  <a:pt x="6335483" y="2446734"/>
                  <a:pt x="6330721" y="2444353"/>
                </a:cubicBezTo>
                <a:cubicBezTo>
                  <a:pt x="6330721" y="2444353"/>
                  <a:pt x="6330324" y="2443956"/>
                  <a:pt x="6329530" y="2443162"/>
                </a:cubicBezTo>
                <a:cubicBezTo>
                  <a:pt x="6323974" y="2440781"/>
                  <a:pt x="6320402" y="2437209"/>
                  <a:pt x="6318814" y="2432447"/>
                </a:cubicBezTo>
                <a:cubicBezTo>
                  <a:pt x="6315640" y="2422128"/>
                  <a:pt x="6314846" y="2413397"/>
                  <a:pt x="6316433" y="2406253"/>
                </a:cubicBezTo>
                <a:cubicBezTo>
                  <a:pt x="6320402" y="2389584"/>
                  <a:pt x="6322783" y="2349103"/>
                  <a:pt x="6323577" y="2284809"/>
                </a:cubicBezTo>
                <a:cubicBezTo>
                  <a:pt x="6323577" y="2267347"/>
                  <a:pt x="6320402" y="2253853"/>
                  <a:pt x="6314052" y="2244328"/>
                </a:cubicBezTo>
                <a:cubicBezTo>
                  <a:pt x="6312465" y="2239565"/>
                  <a:pt x="6314846" y="2236787"/>
                  <a:pt x="6321196" y="2235993"/>
                </a:cubicBezTo>
                <a:cubicBezTo>
                  <a:pt x="6328339" y="2237581"/>
                  <a:pt x="6335483" y="2239565"/>
                  <a:pt x="6342627" y="2241947"/>
                </a:cubicBezTo>
                <a:cubicBezTo>
                  <a:pt x="6358502" y="2240359"/>
                  <a:pt x="6383505" y="2237978"/>
                  <a:pt x="6417636" y="2234803"/>
                </a:cubicBezTo>
                <a:cubicBezTo>
                  <a:pt x="6426368" y="2233215"/>
                  <a:pt x="6432718" y="2232422"/>
                  <a:pt x="6436686" y="2232422"/>
                </a:cubicBezTo>
                <a:cubicBezTo>
                  <a:pt x="6448593" y="2231628"/>
                  <a:pt x="6462484" y="2229643"/>
                  <a:pt x="6478358" y="2226469"/>
                </a:cubicBezTo>
                <a:cubicBezTo>
                  <a:pt x="6479152" y="2226072"/>
                  <a:pt x="6480442" y="2225972"/>
                  <a:pt x="6482228" y="2226171"/>
                </a:cubicBezTo>
                <a:close/>
                <a:moveTo>
                  <a:pt x="3662828" y="2226171"/>
                </a:moveTo>
                <a:cubicBezTo>
                  <a:pt x="3664614" y="2226369"/>
                  <a:pt x="3666896" y="2226865"/>
                  <a:pt x="3669674" y="2227659"/>
                </a:cubicBezTo>
                <a:cubicBezTo>
                  <a:pt x="3682374" y="2234803"/>
                  <a:pt x="3690708" y="2241153"/>
                  <a:pt x="3694677" y="2246709"/>
                </a:cubicBezTo>
                <a:cubicBezTo>
                  <a:pt x="3698646" y="2251472"/>
                  <a:pt x="3699043" y="2256234"/>
                  <a:pt x="3695868" y="2260997"/>
                </a:cubicBezTo>
                <a:cubicBezTo>
                  <a:pt x="3692693" y="2271315"/>
                  <a:pt x="3690708" y="2289175"/>
                  <a:pt x="3689915" y="2314575"/>
                </a:cubicBezTo>
                <a:cubicBezTo>
                  <a:pt x="3689915" y="2374106"/>
                  <a:pt x="3690311" y="2408634"/>
                  <a:pt x="3691105" y="2418159"/>
                </a:cubicBezTo>
                <a:cubicBezTo>
                  <a:pt x="3690311" y="2429272"/>
                  <a:pt x="3686343" y="2440384"/>
                  <a:pt x="3679199" y="2451497"/>
                </a:cubicBezTo>
                <a:cubicBezTo>
                  <a:pt x="3675230" y="2455465"/>
                  <a:pt x="3670467" y="2455862"/>
                  <a:pt x="3664911" y="2452687"/>
                </a:cubicBezTo>
                <a:cubicBezTo>
                  <a:pt x="3660149" y="2447131"/>
                  <a:pt x="3656577" y="2440781"/>
                  <a:pt x="3654196" y="2433637"/>
                </a:cubicBezTo>
                <a:cubicBezTo>
                  <a:pt x="3654196" y="2432844"/>
                  <a:pt x="3654196" y="2431653"/>
                  <a:pt x="3654196" y="2430065"/>
                </a:cubicBezTo>
                <a:cubicBezTo>
                  <a:pt x="3653402" y="2427684"/>
                  <a:pt x="3653005" y="2425700"/>
                  <a:pt x="3653005" y="2424112"/>
                </a:cubicBezTo>
                <a:cubicBezTo>
                  <a:pt x="3620461" y="2421731"/>
                  <a:pt x="3585537" y="2423319"/>
                  <a:pt x="3548230" y="2428875"/>
                </a:cubicBezTo>
                <a:cubicBezTo>
                  <a:pt x="3543468" y="2428875"/>
                  <a:pt x="3539896" y="2428081"/>
                  <a:pt x="3537515" y="2426493"/>
                </a:cubicBezTo>
                <a:cubicBezTo>
                  <a:pt x="3537515" y="2426493"/>
                  <a:pt x="3536721" y="2426097"/>
                  <a:pt x="3535133" y="2425303"/>
                </a:cubicBezTo>
                <a:cubicBezTo>
                  <a:pt x="3532752" y="2423715"/>
                  <a:pt x="3531164" y="2422525"/>
                  <a:pt x="3530371" y="2421731"/>
                </a:cubicBezTo>
                <a:cubicBezTo>
                  <a:pt x="3529577" y="2433637"/>
                  <a:pt x="3527196" y="2440781"/>
                  <a:pt x="3523227" y="2443162"/>
                </a:cubicBezTo>
                <a:cubicBezTo>
                  <a:pt x="3520052" y="2446337"/>
                  <a:pt x="3516083" y="2446734"/>
                  <a:pt x="3511321" y="2444353"/>
                </a:cubicBezTo>
                <a:cubicBezTo>
                  <a:pt x="3511321" y="2444353"/>
                  <a:pt x="3510924" y="2443956"/>
                  <a:pt x="3510130" y="2443162"/>
                </a:cubicBezTo>
                <a:cubicBezTo>
                  <a:pt x="3504574" y="2440781"/>
                  <a:pt x="3501002" y="2437209"/>
                  <a:pt x="3499415" y="2432447"/>
                </a:cubicBezTo>
                <a:cubicBezTo>
                  <a:pt x="3496240" y="2422128"/>
                  <a:pt x="3495446" y="2413397"/>
                  <a:pt x="3497033" y="2406253"/>
                </a:cubicBezTo>
                <a:cubicBezTo>
                  <a:pt x="3501002" y="2389584"/>
                  <a:pt x="3503383" y="2349103"/>
                  <a:pt x="3504177" y="2284809"/>
                </a:cubicBezTo>
                <a:cubicBezTo>
                  <a:pt x="3504177" y="2267347"/>
                  <a:pt x="3501002" y="2253853"/>
                  <a:pt x="3494652" y="2244328"/>
                </a:cubicBezTo>
                <a:cubicBezTo>
                  <a:pt x="3493064" y="2239565"/>
                  <a:pt x="3495446" y="2236787"/>
                  <a:pt x="3501796" y="2235993"/>
                </a:cubicBezTo>
                <a:cubicBezTo>
                  <a:pt x="3508940" y="2237581"/>
                  <a:pt x="3516083" y="2239565"/>
                  <a:pt x="3523227" y="2241947"/>
                </a:cubicBezTo>
                <a:cubicBezTo>
                  <a:pt x="3539102" y="2240359"/>
                  <a:pt x="3564105" y="2237978"/>
                  <a:pt x="3598236" y="2234803"/>
                </a:cubicBezTo>
                <a:cubicBezTo>
                  <a:pt x="3606968" y="2233215"/>
                  <a:pt x="3613317" y="2232422"/>
                  <a:pt x="3617286" y="2232422"/>
                </a:cubicBezTo>
                <a:cubicBezTo>
                  <a:pt x="3629193" y="2231628"/>
                  <a:pt x="3643083" y="2229643"/>
                  <a:pt x="3658958" y="2226469"/>
                </a:cubicBezTo>
                <a:cubicBezTo>
                  <a:pt x="3659752" y="2226072"/>
                  <a:pt x="3661042" y="2225972"/>
                  <a:pt x="3662828" y="2226171"/>
                </a:cubicBezTo>
                <a:close/>
                <a:moveTo>
                  <a:pt x="5442514" y="2225278"/>
                </a:moveTo>
                <a:cubicBezTo>
                  <a:pt x="5465533" y="2226865"/>
                  <a:pt x="5482202" y="2230834"/>
                  <a:pt x="5492521" y="2237184"/>
                </a:cubicBezTo>
                <a:cubicBezTo>
                  <a:pt x="5504427" y="2245915"/>
                  <a:pt x="5506808" y="2258218"/>
                  <a:pt x="5499664" y="2274093"/>
                </a:cubicBezTo>
                <a:cubicBezTo>
                  <a:pt x="5494108" y="2279650"/>
                  <a:pt x="5486965" y="2280047"/>
                  <a:pt x="5478233" y="2275284"/>
                </a:cubicBezTo>
                <a:cubicBezTo>
                  <a:pt x="5459183" y="2256234"/>
                  <a:pt x="5446483" y="2241153"/>
                  <a:pt x="5440133" y="2230040"/>
                </a:cubicBezTo>
                <a:cubicBezTo>
                  <a:pt x="5439340" y="2229247"/>
                  <a:pt x="5438943" y="2228056"/>
                  <a:pt x="5438943" y="2226469"/>
                </a:cubicBezTo>
                <a:cubicBezTo>
                  <a:pt x="5439737" y="2225675"/>
                  <a:pt x="5440927" y="2225278"/>
                  <a:pt x="5442514" y="2225278"/>
                </a:cubicBezTo>
                <a:close/>
                <a:moveTo>
                  <a:pt x="2248069" y="2225278"/>
                </a:moveTo>
                <a:cubicBezTo>
                  <a:pt x="2259181" y="2226865"/>
                  <a:pt x="2269897" y="2233215"/>
                  <a:pt x="2280215" y="2244328"/>
                </a:cubicBezTo>
                <a:cubicBezTo>
                  <a:pt x="2284184" y="2247503"/>
                  <a:pt x="2284978" y="2252662"/>
                  <a:pt x="2282597" y="2259806"/>
                </a:cubicBezTo>
                <a:cubicBezTo>
                  <a:pt x="2280215" y="2266950"/>
                  <a:pt x="2278231" y="2280047"/>
                  <a:pt x="2276643" y="2299097"/>
                </a:cubicBezTo>
                <a:cubicBezTo>
                  <a:pt x="2286168" y="2299097"/>
                  <a:pt x="2294503" y="2301081"/>
                  <a:pt x="2301647" y="2305050"/>
                </a:cubicBezTo>
                <a:cubicBezTo>
                  <a:pt x="2314346" y="2314575"/>
                  <a:pt x="2316330" y="2324893"/>
                  <a:pt x="2307600" y="2336006"/>
                </a:cubicBezTo>
                <a:cubicBezTo>
                  <a:pt x="2300456" y="2343943"/>
                  <a:pt x="2294503" y="2343943"/>
                  <a:pt x="2289741" y="2336006"/>
                </a:cubicBezTo>
                <a:cubicBezTo>
                  <a:pt x="2284978" y="2327275"/>
                  <a:pt x="2280612" y="2319337"/>
                  <a:pt x="2276643" y="2312193"/>
                </a:cubicBezTo>
                <a:cubicBezTo>
                  <a:pt x="2276643" y="2324893"/>
                  <a:pt x="2276247" y="2343943"/>
                  <a:pt x="2275453" y="2369343"/>
                </a:cubicBezTo>
                <a:cubicBezTo>
                  <a:pt x="2274659" y="2394744"/>
                  <a:pt x="2274262" y="2414190"/>
                  <a:pt x="2274262" y="2427684"/>
                </a:cubicBezTo>
                <a:cubicBezTo>
                  <a:pt x="2275056" y="2441972"/>
                  <a:pt x="2273072" y="2451497"/>
                  <a:pt x="2268309" y="2456259"/>
                </a:cubicBezTo>
                <a:cubicBezTo>
                  <a:pt x="2265928" y="2461022"/>
                  <a:pt x="2261165" y="2461419"/>
                  <a:pt x="2254021" y="2457450"/>
                </a:cubicBezTo>
                <a:cubicBezTo>
                  <a:pt x="2248465" y="2454275"/>
                  <a:pt x="2244893" y="2449512"/>
                  <a:pt x="2243306" y="2443162"/>
                </a:cubicBezTo>
                <a:cubicBezTo>
                  <a:pt x="2242512" y="2435225"/>
                  <a:pt x="2242512" y="2427684"/>
                  <a:pt x="2243306" y="2420540"/>
                </a:cubicBezTo>
                <a:cubicBezTo>
                  <a:pt x="2245687" y="2409428"/>
                  <a:pt x="2246878" y="2393156"/>
                  <a:pt x="2246878" y="2371725"/>
                </a:cubicBezTo>
                <a:cubicBezTo>
                  <a:pt x="2247672" y="2354262"/>
                  <a:pt x="2248069" y="2325687"/>
                  <a:pt x="2248069" y="2286000"/>
                </a:cubicBezTo>
                <a:cubicBezTo>
                  <a:pt x="2248862" y="2268537"/>
                  <a:pt x="2246084" y="2251075"/>
                  <a:pt x="2239734" y="2233612"/>
                </a:cubicBezTo>
                <a:cubicBezTo>
                  <a:pt x="2238941" y="2227262"/>
                  <a:pt x="2241719" y="2224484"/>
                  <a:pt x="2248069" y="2225278"/>
                </a:cubicBezTo>
                <a:close/>
                <a:moveTo>
                  <a:pt x="7311200" y="2224087"/>
                </a:moveTo>
                <a:cubicBezTo>
                  <a:pt x="7313582" y="2224087"/>
                  <a:pt x="7315764" y="2224881"/>
                  <a:pt x="7317749" y="2226469"/>
                </a:cubicBezTo>
                <a:cubicBezTo>
                  <a:pt x="7321718" y="2228850"/>
                  <a:pt x="7327670" y="2234009"/>
                  <a:pt x="7335608" y="2241947"/>
                </a:cubicBezTo>
                <a:cubicBezTo>
                  <a:pt x="7338784" y="2248297"/>
                  <a:pt x="7338386" y="2252662"/>
                  <a:pt x="7334418" y="2255043"/>
                </a:cubicBezTo>
                <a:cubicBezTo>
                  <a:pt x="7315368" y="2267743"/>
                  <a:pt x="7304652" y="2275681"/>
                  <a:pt x="7302270" y="2278856"/>
                </a:cubicBezTo>
                <a:cubicBezTo>
                  <a:pt x="7311002" y="2282031"/>
                  <a:pt x="7317749" y="2290365"/>
                  <a:pt x="7322511" y="2303859"/>
                </a:cubicBezTo>
                <a:cubicBezTo>
                  <a:pt x="7323305" y="2303065"/>
                  <a:pt x="7324098" y="2302668"/>
                  <a:pt x="7324892" y="2302668"/>
                </a:cubicBezTo>
                <a:cubicBezTo>
                  <a:pt x="7325686" y="2301875"/>
                  <a:pt x="7326084" y="2301478"/>
                  <a:pt x="7326084" y="2301478"/>
                </a:cubicBezTo>
                <a:cubicBezTo>
                  <a:pt x="7339577" y="2301478"/>
                  <a:pt x="7364183" y="2299097"/>
                  <a:pt x="7399902" y="2294334"/>
                </a:cubicBezTo>
                <a:cubicBezTo>
                  <a:pt x="7409426" y="2292747"/>
                  <a:pt x="7427683" y="2289572"/>
                  <a:pt x="7454670" y="2284809"/>
                </a:cubicBezTo>
                <a:cubicBezTo>
                  <a:pt x="7459433" y="2283222"/>
                  <a:pt x="7463402" y="2283618"/>
                  <a:pt x="7466576" y="2286000"/>
                </a:cubicBezTo>
                <a:cubicBezTo>
                  <a:pt x="7471339" y="2288381"/>
                  <a:pt x="7476102" y="2292747"/>
                  <a:pt x="7480864" y="2299097"/>
                </a:cubicBezTo>
                <a:cubicBezTo>
                  <a:pt x="7484040" y="2302272"/>
                  <a:pt x="7484833" y="2305050"/>
                  <a:pt x="7483246" y="2307431"/>
                </a:cubicBezTo>
                <a:cubicBezTo>
                  <a:pt x="7482452" y="2310606"/>
                  <a:pt x="7480070" y="2312193"/>
                  <a:pt x="7476102" y="2312193"/>
                </a:cubicBezTo>
                <a:cubicBezTo>
                  <a:pt x="7456258" y="2311400"/>
                  <a:pt x="7433636" y="2312590"/>
                  <a:pt x="7408236" y="2315765"/>
                </a:cubicBezTo>
                <a:cubicBezTo>
                  <a:pt x="7405061" y="2315765"/>
                  <a:pt x="7401490" y="2316162"/>
                  <a:pt x="7397520" y="2316956"/>
                </a:cubicBezTo>
                <a:cubicBezTo>
                  <a:pt x="7402283" y="2317750"/>
                  <a:pt x="7405855" y="2318940"/>
                  <a:pt x="7408236" y="2320528"/>
                </a:cubicBezTo>
                <a:cubicBezTo>
                  <a:pt x="7412205" y="2323703"/>
                  <a:pt x="7413396" y="2328069"/>
                  <a:pt x="7411808" y="2333625"/>
                </a:cubicBezTo>
                <a:cubicBezTo>
                  <a:pt x="7409426" y="2343150"/>
                  <a:pt x="7408236" y="2356644"/>
                  <a:pt x="7408236" y="2374106"/>
                </a:cubicBezTo>
                <a:cubicBezTo>
                  <a:pt x="7408236" y="2378868"/>
                  <a:pt x="7408633" y="2386806"/>
                  <a:pt x="7409426" y="2397918"/>
                </a:cubicBezTo>
                <a:cubicBezTo>
                  <a:pt x="7410221" y="2406650"/>
                  <a:pt x="7410618" y="2413000"/>
                  <a:pt x="7410618" y="2416968"/>
                </a:cubicBezTo>
                <a:cubicBezTo>
                  <a:pt x="7409824" y="2436018"/>
                  <a:pt x="7402283" y="2448718"/>
                  <a:pt x="7387996" y="2455068"/>
                </a:cubicBezTo>
                <a:cubicBezTo>
                  <a:pt x="7380852" y="2457450"/>
                  <a:pt x="7376486" y="2455862"/>
                  <a:pt x="7374898" y="2450306"/>
                </a:cubicBezTo>
                <a:cubicBezTo>
                  <a:pt x="7367756" y="2431256"/>
                  <a:pt x="7358627" y="2419350"/>
                  <a:pt x="7347514" y="2414587"/>
                </a:cubicBezTo>
                <a:cubicBezTo>
                  <a:pt x="7345927" y="2413794"/>
                  <a:pt x="7345134" y="2412603"/>
                  <a:pt x="7345134" y="2411015"/>
                </a:cubicBezTo>
                <a:cubicBezTo>
                  <a:pt x="7345927" y="2409428"/>
                  <a:pt x="7347118" y="2409031"/>
                  <a:pt x="7348706" y="2409825"/>
                </a:cubicBezTo>
                <a:cubicBezTo>
                  <a:pt x="7351086" y="2409825"/>
                  <a:pt x="7355452" y="2409825"/>
                  <a:pt x="7361802" y="2409825"/>
                </a:cubicBezTo>
                <a:cubicBezTo>
                  <a:pt x="7368946" y="2410618"/>
                  <a:pt x="7373312" y="2411015"/>
                  <a:pt x="7374898" y="2411015"/>
                </a:cubicBezTo>
                <a:cubicBezTo>
                  <a:pt x="7377280" y="2411809"/>
                  <a:pt x="7378470" y="2410618"/>
                  <a:pt x="7378470" y="2407443"/>
                </a:cubicBezTo>
                <a:cubicBezTo>
                  <a:pt x="7378470" y="2374106"/>
                  <a:pt x="7378074" y="2352278"/>
                  <a:pt x="7377280" y="2341959"/>
                </a:cubicBezTo>
                <a:cubicBezTo>
                  <a:pt x="7377280" y="2332434"/>
                  <a:pt x="7376089" y="2324893"/>
                  <a:pt x="7373708" y="2319337"/>
                </a:cubicBezTo>
                <a:cubicBezTo>
                  <a:pt x="7364183" y="2320131"/>
                  <a:pt x="7357436" y="2321322"/>
                  <a:pt x="7353468" y="2322909"/>
                </a:cubicBezTo>
                <a:cubicBezTo>
                  <a:pt x="7347118" y="2323703"/>
                  <a:pt x="7342752" y="2323306"/>
                  <a:pt x="7340371" y="2321718"/>
                </a:cubicBezTo>
                <a:cubicBezTo>
                  <a:pt x="7334021" y="2319337"/>
                  <a:pt x="7328861" y="2315368"/>
                  <a:pt x="7324892" y="2309812"/>
                </a:cubicBezTo>
                <a:lnTo>
                  <a:pt x="7324892" y="2311003"/>
                </a:lnTo>
                <a:cubicBezTo>
                  <a:pt x="7324892" y="2322115"/>
                  <a:pt x="7321321" y="2332831"/>
                  <a:pt x="7314176" y="2343150"/>
                </a:cubicBezTo>
                <a:cubicBezTo>
                  <a:pt x="7304652" y="2355056"/>
                  <a:pt x="7297112" y="2355453"/>
                  <a:pt x="7291555" y="2344340"/>
                </a:cubicBezTo>
                <a:cubicBezTo>
                  <a:pt x="7288380" y="2334022"/>
                  <a:pt x="7282427" y="2325290"/>
                  <a:pt x="7273696" y="2318147"/>
                </a:cubicBezTo>
                <a:cubicBezTo>
                  <a:pt x="7272108" y="2378472"/>
                  <a:pt x="7269727" y="2417762"/>
                  <a:pt x="7266552" y="2436018"/>
                </a:cubicBezTo>
                <a:cubicBezTo>
                  <a:pt x="7264170" y="2442369"/>
                  <a:pt x="7259408" y="2443162"/>
                  <a:pt x="7252264" y="2438400"/>
                </a:cubicBezTo>
                <a:cubicBezTo>
                  <a:pt x="7247502" y="2432844"/>
                  <a:pt x="7243534" y="2426890"/>
                  <a:pt x="7240358" y="2420540"/>
                </a:cubicBezTo>
                <a:cubicBezTo>
                  <a:pt x="7237977" y="2416572"/>
                  <a:pt x="7237977" y="2410618"/>
                  <a:pt x="7240358" y="2402681"/>
                </a:cubicBezTo>
                <a:cubicBezTo>
                  <a:pt x="7242740" y="2393156"/>
                  <a:pt x="7244724" y="2375297"/>
                  <a:pt x="7246311" y="2349103"/>
                </a:cubicBezTo>
                <a:cubicBezTo>
                  <a:pt x="7247898" y="2322115"/>
                  <a:pt x="7248296" y="2299494"/>
                  <a:pt x="7247502" y="2281237"/>
                </a:cubicBezTo>
                <a:cubicBezTo>
                  <a:pt x="7246708" y="2259806"/>
                  <a:pt x="7243930" y="2247503"/>
                  <a:pt x="7239168" y="2244328"/>
                </a:cubicBezTo>
                <a:cubicBezTo>
                  <a:pt x="7237580" y="2237978"/>
                  <a:pt x="7239168" y="2235200"/>
                  <a:pt x="7243930" y="2235993"/>
                </a:cubicBezTo>
                <a:cubicBezTo>
                  <a:pt x="7251868" y="2235993"/>
                  <a:pt x="7259805" y="2237978"/>
                  <a:pt x="7267742" y="2241947"/>
                </a:cubicBezTo>
                <a:cubicBezTo>
                  <a:pt x="7268536" y="2241947"/>
                  <a:pt x="7269727" y="2241550"/>
                  <a:pt x="7271314" y="2240756"/>
                </a:cubicBezTo>
                <a:cubicBezTo>
                  <a:pt x="7276077" y="2239168"/>
                  <a:pt x="7279649" y="2237978"/>
                  <a:pt x="7282030" y="2237184"/>
                </a:cubicBezTo>
                <a:cubicBezTo>
                  <a:pt x="7291555" y="2233215"/>
                  <a:pt x="7298699" y="2229643"/>
                  <a:pt x="7303462" y="2226469"/>
                </a:cubicBezTo>
                <a:cubicBezTo>
                  <a:pt x="7306240" y="2224881"/>
                  <a:pt x="7308820" y="2224087"/>
                  <a:pt x="7311200" y="2224087"/>
                </a:cubicBezTo>
                <a:close/>
                <a:moveTo>
                  <a:pt x="8048792" y="2220218"/>
                </a:moveTo>
                <a:cubicBezTo>
                  <a:pt x="8050777" y="2220019"/>
                  <a:pt x="8052761" y="2220515"/>
                  <a:pt x="8054746" y="2221706"/>
                </a:cubicBezTo>
                <a:cubicBezTo>
                  <a:pt x="8064270" y="2224881"/>
                  <a:pt x="8073399" y="2229247"/>
                  <a:pt x="8082130" y="2234803"/>
                </a:cubicBezTo>
                <a:cubicBezTo>
                  <a:pt x="8084511" y="2237184"/>
                  <a:pt x="8084511" y="2239962"/>
                  <a:pt x="8082130" y="2243137"/>
                </a:cubicBezTo>
                <a:cubicBezTo>
                  <a:pt x="8079748" y="2245518"/>
                  <a:pt x="8075383" y="2247503"/>
                  <a:pt x="8069033" y="2249090"/>
                </a:cubicBezTo>
                <a:cubicBezTo>
                  <a:pt x="8067446" y="2249884"/>
                  <a:pt x="8066255" y="2250281"/>
                  <a:pt x="8065461" y="2250281"/>
                </a:cubicBezTo>
                <a:cubicBezTo>
                  <a:pt x="8058318" y="2252662"/>
                  <a:pt x="8050777" y="2255043"/>
                  <a:pt x="8042839" y="2257425"/>
                </a:cubicBezTo>
                <a:cubicBezTo>
                  <a:pt x="8053158" y="2258218"/>
                  <a:pt x="8060302" y="2260997"/>
                  <a:pt x="8064270" y="2265759"/>
                </a:cubicBezTo>
                <a:cubicBezTo>
                  <a:pt x="8067446" y="2268140"/>
                  <a:pt x="8068240" y="2270919"/>
                  <a:pt x="8066652" y="2274093"/>
                </a:cubicBezTo>
                <a:cubicBezTo>
                  <a:pt x="8065064" y="2275681"/>
                  <a:pt x="8063080" y="2278856"/>
                  <a:pt x="8060698" y="2283618"/>
                </a:cubicBezTo>
                <a:cubicBezTo>
                  <a:pt x="8063080" y="2282825"/>
                  <a:pt x="8067048" y="2281634"/>
                  <a:pt x="8072605" y="2280047"/>
                </a:cubicBezTo>
                <a:cubicBezTo>
                  <a:pt x="8077368" y="2279253"/>
                  <a:pt x="8080939" y="2278459"/>
                  <a:pt x="8083320" y="2277665"/>
                </a:cubicBezTo>
                <a:cubicBezTo>
                  <a:pt x="8090464" y="2275284"/>
                  <a:pt x="8096021" y="2275681"/>
                  <a:pt x="8099989" y="2278856"/>
                </a:cubicBezTo>
                <a:cubicBezTo>
                  <a:pt x="8103164" y="2279650"/>
                  <a:pt x="8106736" y="2281634"/>
                  <a:pt x="8110705" y="2284809"/>
                </a:cubicBezTo>
                <a:cubicBezTo>
                  <a:pt x="8112292" y="2286397"/>
                  <a:pt x="8113483" y="2287587"/>
                  <a:pt x="8114276" y="2288381"/>
                </a:cubicBezTo>
                <a:cubicBezTo>
                  <a:pt x="8118246" y="2293937"/>
                  <a:pt x="8117848" y="2297906"/>
                  <a:pt x="8113086" y="2300287"/>
                </a:cubicBezTo>
                <a:cubicBezTo>
                  <a:pt x="8112292" y="2300287"/>
                  <a:pt x="8111499" y="2300287"/>
                  <a:pt x="8110705" y="2300287"/>
                </a:cubicBezTo>
                <a:cubicBezTo>
                  <a:pt x="8094036" y="2302668"/>
                  <a:pt x="8080542" y="2303859"/>
                  <a:pt x="8070224" y="2303859"/>
                </a:cubicBezTo>
                <a:cubicBezTo>
                  <a:pt x="8068636" y="2303859"/>
                  <a:pt x="8065461" y="2304256"/>
                  <a:pt x="8060698" y="2305050"/>
                </a:cubicBezTo>
                <a:cubicBezTo>
                  <a:pt x="8056730" y="2305050"/>
                  <a:pt x="8053555" y="2305447"/>
                  <a:pt x="8051174" y="2306240"/>
                </a:cubicBezTo>
                <a:cubicBezTo>
                  <a:pt x="8049586" y="2308622"/>
                  <a:pt x="8047602" y="2312590"/>
                  <a:pt x="8045220" y="2318147"/>
                </a:cubicBezTo>
                <a:cubicBezTo>
                  <a:pt x="8044427" y="2320528"/>
                  <a:pt x="8043634" y="2322115"/>
                  <a:pt x="8042839" y="2322909"/>
                </a:cubicBezTo>
                <a:cubicBezTo>
                  <a:pt x="8048396" y="2322115"/>
                  <a:pt x="8056333" y="2320528"/>
                  <a:pt x="8066652" y="2318147"/>
                </a:cubicBezTo>
                <a:cubicBezTo>
                  <a:pt x="8069033" y="2317353"/>
                  <a:pt x="8071018" y="2316956"/>
                  <a:pt x="8072605" y="2316956"/>
                </a:cubicBezTo>
                <a:cubicBezTo>
                  <a:pt x="8077368" y="2316162"/>
                  <a:pt x="8082130" y="2316956"/>
                  <a:pt x="8086892" y="2319337"/>
                </a:cubicBezTo>
                <a:cubicBezTo>
                  <a:pt x="8093242" y="2324100"/>
                  <a:pt x="8098005" y="2330053"/>
                  <a:pt x="8101180" y="2337197"/>
                </a:cubicBezTo>
                <a:cubicBezTo>
                  <a:pt x="8102768" y="2340372"/>
                  <a:pt x="8102768" y="2342753"/>
                  <a:pt x="8101180" y="2344340"/>
                </a:cubicBezTo>
                <a:cubicBezTo>
                  <a:pt x="8098798" y="2348309"/>
                  <a:pt x="8097608" y="2352675"/>
                  <a:pt x="8097608" y="2357437"/>
                </a:cubicBezTo>
                <a:cubicBezTo>
                  <a:pt x="8098402" y="2378868"/>
                  <a:pt x="8097608" y="2403475"/>
                  <a:pt x="8095226" y="2431256"/>
                </a:cubicBezTo>
                <a:cubicBezTo>
                  <a:pt x="8094433" y="2443162"/>
                  <a:pt x="8090464" y="2451894"/>
                  <a:pt x="8083320" y="2457450"/>
                </a:cubicBezTo>
                <a:cubicBezTo>
                  <a:pt x="8080146" y="2459831"/>
                  <a:pt x="8076574" y="2459831"/>
                  <a:pt x="8072605" y="2457450"/>
                </a:cubicBezTo>
                <a:cubicBezTo>
                  <a:pt x="8066255" y="2452687"/>
                  <a:pt x="8062684" y="2445543"/>
                  <a:pt x="8061889" y="2436018"/>
                </a:cubicBezTo>
                <a:cubicBezTo>
                  <a:pt x="8052364" y="2436018"/>
                  <a:pt x="8039664" y="2436812"/>
                  <a:pt x="8023789" y="2438400"/>
                </a:cubicBezTo>
                <a:cubicBezTo>
                  <a:pt x="8023789" y="2440781"/>
                  <a:pt x="8022598" y="2444353"/>
                  <a:pt x="8020218" y="2449115"/>
                </a:cubicBezTo>
                <a:cubicBezTo>
                  <a:pt x="8017042" y="2452290"/>
                  <a:pt x="8013470" y="2452290"/>
                  <a:pt x="8009502" y="2449115"/>
                </a:cubicBezTo>
                <a:cubicBezTo>
                  <a:pt x="8007120" y="2447528"/>
                  <a:pt x="8004739" y="2445147"/>
                  <a:pt x="8002358" y="2441972"/>
                </a:cubicBezTo>
                <a:cubicBezTo>
                  <a:pt x="8000771" y="2439590"/>
                  <a:pt x="7999183" y="2437606"/>
                  <a:pt x="7997596" y="2436018"/>
                </a:cubicBezTo>
                <a:cubicBezTo>
                  <a:pt x="7996008" y="2429668"/>
                  <a:pt x="7995611" y="2424112"/>
                  <a:pt x="7996405" y="2419350"/>
                </a:cubicBezTo>
                <a:cubicBezTo>
                  <a:pt x="7997992" y="2387600"/>
                  <a:pt x="7997992" y="2364184"/>
                  <a:pt x="7996405" y="2349103"/>
                </a:cubicBezTo>
                <a:cubicBezTo>
                  <a:pt x="7996405" y="2343547"/>
                  <a:pt x="7995611" y="2340372"/>
                  <a:pt x="7994024" y="2339578"/>
                </a:cubicBezTo>
                <a:cubicBezTo>
                  <a:pt x="7994024" y="2344340"/>
                  <a:pt x="7993230" y="2349103"/>
                  <a:pt x="7991642" y="2353865"/>
                </a:cubicBezTo>
                <a:cubicBezTo>
                  <a:pt x="7983705" y="2393553"/>
                  <a:pt x="7965448" y="2422128"/>
                  <a:pt x="7936874" y="2439590"/>
                </a:cubicBezTo>
                <a:cubicBezTo>
                  <a:pt x="7934492" y="2441178"/>
                  <a:pt x="7932905" y="2441575"/>
                  <a:pt x="7932111" y="2440781"/>
                </a:cubicBezTo>
                <a:cubicBezTo>
                  <a:pt x="7931318" y="2439987"/>
                  <a:pt x="7931714" y="2438003"/>
                  <a:pt x="7933302" y="2434828"/>
                </a:cubicBezTo>
                <a:cubicBezTo>
                  <a:pt x="7949177" y="2414190"/>
                  <a:pt x="7961876" y="2374900"/>
                  <a:pt x="7971402" y="2316956"/>
                </a:cubicBezTo>
                <a:cubicBezTo>
                  <a:pt x="7974577" y="2289969"/>
                  <a:pt x="7972990" y="2270125"/>
                  <a:pt x="7966639" y="2257425"/>
                </a:cubicBezTo>
                <a:cubicBezTo>
                  <a:pt x="7965052" y="2255043"/>
                  <a:pt x="7964655" y="2253059"/>
                  <a:pt x="7965448" y="2251472"/>
                </a:cubicBezTo>
                <a:cubicBezTo>
                  <a:pt x="7966242" y="2249884"/>
                  <a:pt x="7967434" y="2249487"/>
                  <a:pt x="7969020" y="2250281"/>
                </a:cubicBezTo>
                <a:cubicBezTo>
                  <a:pt x="7976958" y="2251075"/>
                  <a:pt x="7983705" y="2252662"/>
                  <a:pt x="7989261" y="2255043"/>
                </a:cubicBezTo>
                <a:cubicBezTo>
                  <a:pt x="8008311" y="2247900"/>
                  <a:pt x="8026170" y="2237184"/>
                  <a:pt x="8042839" y="2222897"/>
                </a:cubicBezTo>
                <a:cubicBezTo>
                  <a:pt x="8044824" y="2221309"/>
                  <a:pt x="8046808" y="2220416"/>
                  <a:pt x="8048792" y="2220218"/>
                </a:cubicBezTo>
                <a:close/>
                <a:moveTo>
                  <a:pt x="4600743" y="2220218"/>
                </a:moveTo>
                <a:cubicBezTo>
                  <a:pt x="4602727" y="2220019"/>
                  <a:pt x="4604711" y="2220515"/>
                  <a:pt x="4606696" y="2221706"/>
                </a:cubicBezTo>
                <a:cubicBezTo>
                  <a:pt x="4616221" y="2224881"/>
                  <a:pt x="4625349" y="2229247"/>
                  <a:pt x="4634080" y="2234803"/>
                </a:cubicBezTo>
                <a:cubicBezTo>
                  <a:pt x="4636462" y="2237184"/>
                  <a:pt x="4636462" y="2239962"/>
                  <a:pt x="4634080" y="2243137"/>
                </a:cubicBezTo>
                <a:cubicBezTo>
                  <a:pt x="4631699" y="2245518"/>
                  <a:pt x="4627333" y="2247503"/>
                  <a:pt x="4620983" y="2249090"/>
                </a:cubicBezTo>
                <a:cubicBezTo>
                  <a:pt x="4619396" y="2249884"/>
                  <a:pt x="4618205" y="2250281"/>
                  <a:pt x="4617412" y="2250281"/>
                </a:cubicBezTo>
                <a:cubicBezTo>
                  <a:pt x="4610268" y="2252662"/>
                  <a:pt x="4602727" y="2255043"/>
                  <a:pt x="4594790" y="2257425"/>
                </a:cubicBezTo>
                <a:cubicBezTo>
                  <a:pt x="4605109" y="2258218"/>
                  <a:pt x="4612252" y="2260997"/>
                  <a:pt x="4616221" y="2265759"/>
                </a:cubicBezTo>
                <a:cubicBezTo>
                  <a:pt x="4619396" y="2268140"/>
                  <a:pt x="4620190" y="2270919"/>
                  <a:pt x="4618602" y="2274093"/>
                </a:cubicBezTo>
                <a:cubicBezTo>
                  <a:pt x="4617015" y="2275681"/>
                  <a:pt x="4615030" y="2278856"/>
                  <a:pt x="4612649" y="2283618"/>
                </a:cubicBezTo>
                <a:cubicBezTo>
                  <a:pt x="4615030" y="2282825"/>
                  <a:pt x="4618999" y="2281634"/>
                  <a:pt x="4624555" y="2280047"/>
                </a:cubicBezTo>
                <a:cubicBezTo>
                  <a:pt x="4629318" y="2279253"/>
                  <a:pt x="4632890" y="2278459"/>
                  <a:pt x="4635271" y="2277665"/>
                </a:cubicBezTo>
                <a:cubicBezTo>
                  <a:pt x="4642415" y="2275284"/>
                  <a:pt x="4647971" y="2275681"/>
                  <a:pt x="4651940" y="2278856"/>
                </a:cubicBezTo>
                <a:cubicBezTo>
                  <a:pt x="4655115" y="2279650"/>
                  <a:pt x="4658687" y="2281634"/>
                  <a:pt x="4662655" y="2284809"/>
                </a:cubicBezTo>
                <a:cubicBezTo>
                  <a:pt x="4664243" y="2286397"/>
                  <a:pt x="4665433" y="2287587"/>
                  <a:pt x="4666227" y="2288381"/>
                </a:cubicBezTo>
                <a:cubicBezTo>
                  <a:pt x="4670196" y="2293937"/>
                  <a:pt x="4669799" y="2297906"/>
                  <a:pt x="4665037" y="2300287"/>
                </a:cubicBezTo>
                <a:cubicBezTo>
                  <a:pt x="4664243" y="2300287"/>
                  <a:pt x="4663449" y="2300287"/>
                  <a:pt x="4662655" y="2300287"/>
                </a:cubicBezTo>
                <a:cubicBezTo>
                  <a:pt x="4645987" y="2302668"/>
                  <a:pt x="4632493" y="2303859"/>
                  <a:pt x="4622174" y="2303859"/>
                </a:cubicBezTo>
                <a:cubicBezTo>
                  <a:pt x="4620587" y="2303859"/>
                  <a:pt x="4617412" y="2304256"/>
                  <a:pt x="4612649" y="2305050"/>
                </a:cubicBezTo>
                <a:cubicBezTo>
                  <a:pt x="4608680" y="2305050"/>
                  <a:pt x="4605505" y="2305447"/>
                  <a:pt x="4603124" y="2306240"/>
                </a:cubicBezTo>
                <a:cubicBezTo>
                  <a:pt x="4601537" y="2308622"/>
                  <a:pt x="4599552" y="2312590"/>
                  <a:pt x="4597171" y="2318147"/>
                </a:cubicBezTo>
                <a:cubicBezTo>
                  <a:pt x="4596377" y="2320528"/>
                  <a:pt x="4595584" y="2322115"/>
                  <a:pt x="4594790" y="2322909"/>
                </a:cubicBezTo>
                <a:cubicBezTo>
                  <a:pt x="4600346" y="2322115"/>
                  <a:pt x="4608283" y="2320528"/>
                  <a:pt x="4618602" y="2318147"/>
                </a:cubicBezTo>
                <a:cubicBezTo>
                  <a:pt x="4620983" y="2317353"/>
                  <a:pt x="4622968" y="2316956"/>
                  <a:pt x="4624555" y="2316956"/>
                </a:cubicBezTo>
                <a:cubicBezTo>
                  <a:pt x="4629318" y="2316162"/>
                  <a:pt x="4634080" y="2316956"/>
                  <a:pt x="4638843" y="2319337"/>
                </a:cubicBezTo>
                <a:cubicBezTo>
                  <a:pt x="4645193" y="2324100"/>
                  <a:pt x="4649955" y="2330053"/>
                  <a:pt x="4653130" y="2337197"/>
                </a:cubicBezTo>
                <a:cubicBezTo>
                  <a:pt x="4654718" y="2340372"/>
                  <a:pt x="4654718" y="2342753"/>
                  <a:pt x="4653130" y="2344340"/>
                </a:cubicBezTo>
                <a:cubicBezTo>
                  <a:pt x="4650749" y="2348309"/>
                  <a:pt x="4649558" y="2352675"/>
                  <a:pt x="4649558" y="2357437"/>
                </a:cubicBezTo>
                <a:cubicBezTo>
                  <a:pt x="4650352" y="2378868"/>
                  <a:pt x="4649558" y="2403475"/>
                  <a:pt x="4647177" y="2431256"/>
                </a:cubicBezTo>
                <a:cubicBezTo>
                  <a:pt x="4646383" y="2443162"/>
                  <a:pt x="4642415" y="2451894"/>
                  <a:pt x="4635271" y="2457450"/>
                </a:cubicBezTo>
                <a:cubicBezTo>
                  <a:pt x="4632096" y="2459831"/>
                  <a:pt x="4628524" y="2459831"/>
                  <a:pt x="4624555" y="2457450"/>
                </a:cubicBezTo>
                <a:cubicBezTo>
                  <a:pt x="4618205" y="2452687"/>
                  <a:pt x="4614634" y="2445543"/>
                  <a:pt x="4613840" y="2436018"/>
                </a:cubicBezTo>
                <a:cubicBezTo>
                  <a:pt x="4604315" y="2436018"/>
                  <a:pt x="4591615" y="2436812"/>
                  <a:pt x="4575740" y="2438400"/>
                </a:cubicBezTo>
                <a:cubicBezTo>
                  <a:pt x="4575740" y="2440781"/>
                  <a:pt x="4574549" y="2444353"/>
                  <a:pt x="4572168" y="2449115"/>
                </a:cubicBezTo>
                <a:cubicBezTo>
                  <a:pt x="4568993" y="2452290"/>
                  <a:pt x="4565421" y="2452290"/>
                  <a:pt x="4561452" y="2449115"/>
                </a:cubicBezTo>
                <a:cubicBezTo>
                  <a:pt x="4559071" y="2447528"/>
                  <a:pt x="4556690" y="2445147"/>
                  <a:pt x="4554308" y="2441972"/>
                </a:cubicBezTo>
                <a:cubicBezTo>
                  <a:pt x="4552721" y="2439590"/>
                  <a:pt x="4551133" y="2437606"/>
                  <a:pt x="4549546" y="2436018"/>
                </a:cubicBezTo>
                <a:cubicBezTo>
                  <a:pt x="4547959" y="2429668"/>
                  <a:pt x="4547561" y="2424112"/>
                  <a:pt x="4548355" y="2419350"/>
                </a:cubicBezTo>
                <a:cubicBezTo>
                  <a:pt x="4549943" y="2387600"/>
                  <a:pt x="4549943" y="2364184"/>
                  <a:pt x="4548355" y="2349103"/>
                </a:cubicBezTo>
                <a:cubicBezTo>
                  <a:pt x="4548355" y="2343547"/>
                  <a:pt x="4547561" y="2340372"/>
                  <a:pt x="4545974" y="2339578"/>
                </a:cubicBezTo>
                <a:cubicBezTo>
                  <a:pt x="4545974" y="2344340"/>
                  <a:pt x="4545180" y="2349103"/>
                  <a:pt x="4543593" y="2353865"/>
                </a:cubicBezTo>
                <a:cubicBezTo>
                  <a:pt x="4535655" y="2393553"/>
                  <a:pt x="4517399" y="2422128"/>
                  <a:pt x="4488824" y="2439590"/>
                </a:cubicBezTo>
                <a:cubicBezTo>
                  <a:pt x="4486443" y="2441178"/>
                  <a:pt x="4484855" y="2441575"/>
                  <a:pt x="4484062" y="2440781"/>
                </a:cubicBezTo>
                <a:cubicBezTo>
                  <a:pt x="4483268" y="2439987"/>
                  <a:pt x="4483665" y="2438003"/>
                  <a:pt x="4485252" y="2434828"/>
                </a:cubicBezTo>
                <a:cubicBezTo>
                  <a:pt x="4501127" y="2414190"/>
                  <a:pt x="4513827" y="2374900"/>
                  <a:pt x="4523352" y="2316956"/>
                </a:cubicBezTo>
                <a:cubicBezTo>
                  <a:pt x="4526527" y="2289969"/>
                  <a:pt x="4524940" y="2270125"/>
                  <a:pt x="4518590" y="2257425"/>
                </a:cubicBezTo>
                <a:cubicBezTo>
                  <a:pt x="4517002" y="2255043"/>
                  <a:pt x="4516605" y="2253059"/>
                  <a:pt x="4517399" y="2251472"/>
                </a:cubicBezTo>
                <a:cubicBezTo>
                  <a:pt x="4518193" y="2249884"/>
                  <a:pt x="4519384" y="2249487"/>
                  <a:pt x="4520971" y="2250281"/>
                </a:cubicBezTo>
                <a:cubicBezTo>
                  <a:pt x="4528909" y="2251075"/>
                  <a:pt x="4535655" y="2252662"/>
                  <a:pt x="4541212" y="2255043"/>
                </a:cubicBezTo>
                <a:cubicBezTo>
                  <a:pt x="4560262" y="2247900"/>
                  <a:pt x="4578121" y="2237184"/>
                  <a:pt x="4594790" y="2222897"/>
                </a:cubicBezTo>
                <a:cubicBezTo>
                  <a:pt x="4596774" y="2221309"/>
                  <a:pt x="4598758" y="2220416"/>
                  <a:pt x="4600743" y="2220218"/>
                </a:cubicBezTo>
                <a:close/>
                <a:moveTo>
                  <a:pt x="1413143" y="2220218"/>
                </a:moveTo>
                <a:cubicBezTo>
                  <a:pt x="1414532" y="2220019"/>
                  <a:pt x="1416219" y="2220118"/>
                  <a:pt x="1418203" y="2220515"/>
                </a:cubicBezTo>
                <a:cubicBezTo>
                  <a:pt x="1432491" y="2224484"/>
                  <a:pt x="1442809" y="2230834"/>
                  <a:pt x="1449159" y="2239565"/>
                </a:cubicBezTo>
                <a:cubicBezTo>
                  <a:pt x="1453128" y="2244328"/>
                  <a:pt x="1453525" y="2249090"/>
                  <a:pt x="1450350" y="2253853"/>
                </a:cubicBezTo>
                <a:cubicBezTo>
                  <a:pt x="1445587" y="2260203"/>
                  <a:pt x="1439634" y="2270919"/>
                  <a:pt x="1432491" y="2286000"/>
                </a:cubicBezTo>
                <a:cubicBezTo>
                  <a:pt x="1430109" y="2291556"/>
                  <a:pt x="1427331" y="2297509"/>
                  <a:pt x="1424156" y="2303859"/>
                </a:cubicBezTo>
                <a:cubicBezTo>
                  <a:pt x="1430506" y="2302272"/>
                  <a:pt x="1440428" y="2299097"/>
                  <a:pt x="1453922" y="2294334"/>
                </a:cubicBezTo>
                <a:cubicBezTo>
                  <a:pt x="1458684" y="2292747"/>
                  <a:pt x="1462256" y="2291556"/>
                  <a:pt x="1464637" y="2290762"/>
                </a:cubicBezTo>
                <a:cubicBezTo>
                  <a:pt x="1476543" y="2286793"/>
                  <a:pt x="1488053" y="2290762"/>
                  <a:pt x="1499165" y="2302668"/>
                </a:cubicBezTo>
                <a:cubicBezTo>
                  <a:pt x="1503134" y="2309019"/>
                  <a:pt x="1501150" y="2312987"/>
                  <a:pt x="1493213" y="2314575"/>
                </a:cubicBezTo>
                <a:cubicBezTo>
                  <a:pt x="1485275" y="2316956"/>
                  <a:pt x="1474162" y="2319337"/>
                  <a:pt x="1459875" y="2321718"/>
                </a:cubicBezTo>
                <a:cubicBezTo>
                  <a:pt x="1452731" y="2323306"/>
                  <a:pt x="1447572" y="2324497"/>
                  <a:pt x="1444397" y="2325290"/>
                </a:cubicBezTo>
                <a:cubicBezTo>
                  <a:pt x="1453128" y="2326878"/>
                  <a:pt x="1460272" y="2331243"/>
                  <a:pt x="1465828" y="2338387"/>
                </a:cubicBezTo>
                <a:cubicBezTo>
                  <a:pt x="1469003" y="2342356"/>
                  <a:pt x="1469400" y="2346325"/>
                  <a:pt x="1467019" y="2350293"/>
                </a:cubicBezTo>
                <a:cubicBezTo>
                  <a:pt x="1466225" y="2351881"/>
                  <a:pt x="1465034" y="2355056"/>
                  <a:pt x="1463447" y="2359818"/>
                </a:cubicBezTo>
                <a:cubicBezTo>
                  <a:pt x="1461065" y="2364581"/>
                  <a:pt x="1459082" y="2368947"/>
                  <a:pt x="1457494" y="2372915"/>
                </a:cubicBezTo>
                <a:cubicBezTo>
                  <a:pt x="1457494" y="2373709"/>
                  <a:pt x="1457097" y="2375297"/>
                  <a:pt x="1456303" y="2377678"/>
                </a:cubicBezTo>
                <a:cubicBezTo>
                  <a:pt x="1454716" y="2381647"/>
                  <a:pt x="1452334" y="2387600"/>
                  <a:pt x="1449159" y="2395537"/>
                </a:cubicBezTo>
                <a:cubicBezTo>
                  <a:pt x="1461065" y="2405856"/>
                  <a:pt x="1476147" y="2415778"/>
                  <a:pt x="1494403" y="2425303"/>
                </a:cubicBezTo>
                <a:cubicBezTo>
                  <a:pt x="1506309" y="2431653"/>
                  <a:pt x="1519406" y="2438003"/>
                  <a:pt x="1533694" y="2444353"/>
                </a:cubicBezTo>
                <a:cubicBezTo>
                  <a:pt x="1536869" y="2445940"/>
                  <a:pt x="1538456" y="2447528"/>
                  <a:pt x="1538456" y="2449115"/>
                </a:cubicBezTo>
                <a:cubicBezTo>
                  <a:pt x="1538456" y="2450703"/>
                  <a:pt x="1536869" y="2451497"/>
                  <a:pt x="1533694" y="2451497"/>
                </a:cubicBezTo>
                <a:cubicBezTo>
                  <a:pt x="1516231" y="2453878"/>
                  <a:pt x="1494800" y="2455465"/>
                  <a:pt x="1469400" y="2456259"/>
                </a:cubicBezTo>
                <a:cubicBezTo>
                  <a:pt x="1467019" y="2456259"/>
                  <a:pt x="1464241" y="2455465"/>
                  <a:pt x="1461065" y="2453878"/>
                </a:cubicBezTo>
                <a:cubicBezTo>
                  <a:pt x="1460272" y="2453084"/>
                  <a:pt x="1459875" y="2452687"/>
                  <a:pt x="1459875" y="2452687"/>
                </a:cubicBezTo>
                <a:cubicBezTo>
                  <a:pt x="1449556" y="2443162"/>
                  <a:pt x="1440031" y="2433240"/>
                  <a:pt x="1431300" y="2422922"/>
                </a:cubicBezTo>
                <a:cubicBezTo>
                  <a:pt x="1420187" y="2435622"/>
                  <a:pt x="1397566" y="2446337"/>
                  <a:pt x="1363434" y="2455068"/>
                </a:cubicBezTo>
                <a:cubicBezTo>
                  <a:pt x="1360260" y="2455862"/>
                  <a:pt x="1358275" y="2455465"/>
                  <a:pt x="1357481" y="2453878"/>
                </a:cubicBezTo>
                <a:cubicBezTo>
                  <a:pt x="1356688" y="2451497"/>
                  <a:pt x="1357481" y="2449512"/>
                  <a:pt x="1359862" y="2447925"/>
                </a:cubicBezTo>
                <a:cubicBezTo>
                  <a:pt x="1386056" y="2432050"/>
                  <a:pt x="1403916" y="2416572"/>
                  <a:pt x="1413441" y="2401490"/>
                </a:cubicBezTo>
                <a:cubicBezTo>
                  <a:pt x="1407885" y="2393553"/>
                  <a:pt x="1403518" y="2386012"/>
                  <a:pt x="1400343" y="2378868"/>
                </a:cubicBezTo>
                <a:cubicBezTo>
                  <a:pt x="1393993" y="2367756"/>
                  <a:pt x="1388041" y="2361009"/>
                  <a:pt x="1382484" y="2358628"/>
                </a:cubicBezTo>
                <a:cubicBezTo>
                  <a:pt x="1377722" y="2355453"/>
                  <a:pt x="1375341" y="2352675"/>
                  <a:pt x="1375341" y="2350293"/>
                </a:cubicBezTo>
                <a:cubicBezTo>
                  <a:pt x="1375341" y="2346325"/>
                  <a:pt x="1377722" y="2343943"/>
                  <a:pt x="1382484" y="2343150"/>
                </a:cubicBezTo>
                <a:cubicBezTo>
                  <a:pt x="1394391" y="2316956"/>
                  <a:pt x="1403122" y="2289969"/>
                  <a:pt x="1408678" y="2262187"/>
                </a:cubicBezTo>
                <a:cubicBezTo>
                  <a:pt x="1411059" y="2251075"/>
                  <a:pt x="1411456" y="2240756"/>
                  <a:pt x="1409869" y="2231231"/>
                </a:cubicBezTo>
                <a:lnTo>
                  <a:pt x="1409869" y="2230040"/>
                </a:lnTo>
                <a:cubicBezTo>
                  <a:pt x="1409075" y="2226072"/>
                  <a:pt x="1409075" y="2223293"/>
                  <a:pt x="1409869" y="2221706"/>
                </a:cubicBezTo>
                <a:cubicBezTo>
                  <a:pt x="1410662" y="2220912"/>
                  <a:pt x="1411754" y="2220416"/>
                  <a:pt x="1413143" y="2220218"/>
                </a:cubicBezTo>
                <a:close/>
                <a:moveTo>
                  <a:pt x="4187596" y="2219325"/>
                </a:moveTo>
                <a:cubicBezTo>
                  <a:pt x="4209821" y="2221706"/>
                  <a:pt x="4224505" y="2229247"/>
                  <a:pt x="4231649" y="2241947"/>
                </a:cubicBezTo>
                <a:cubicBezTo>
                  <a:pt x="4234030" y="2245122"/>
                  <a:pt x="4234427" y="2248693"/>
                  <a:pt x="4232840" y="2252662"/>
                </a:cubicBezTo>
                <a:cubicBezTo>
                  <a:pt x="4231252" y="2257425"/>
                  <a:pt x="4230458" y="2265362"/>
                  <a:pt x="4230458" y="2276475"/>
                </a:cubicBezTo>
                <a:cubicBezTo>
                  <a:pt x="4230458" y="2278856"/>
                  <a:pt x="4230458" y="2280840"/>
                  <a:pt x="4230458" y="2282428"/>
                </a:cubicBezTo>
                <a:cubicBezTo>
                  <a:pt x="4230458" y="2291159"/>
                  <a:pt x="4230061" y="2299097"/>
                  <a:pt x="4229268" y="2306240"/>
                </a:cubicBezTo>
                <a:cubicBezTo>
                  <a:pt x="4231649" y="2306240"/>
                  <a:pt x="4234824" y="2305843"/>
                  <a:pt x="4238793" y="2305050"/>
                </a:cubicBezTo>
                <a:cubicBezTo>
                  <a:pt x="4241968" y="2305050"/>
                  <a:pt x="4244349" y="2305050"/>
                  <a:pt x="4245937" y="2305050"/>
                </a:cubicBezTo>
                <a:cubicBezTo>
                  <a:pt x="4259430" y="2303462"/>
                  <a:pt x="4270146" y="2301081"/>
                  <a:pt x="4278083" y="2297906"/>
                </a:cubicBezTo>
                <a:cubicBezTo>
                  <a:pt x="4285227" y="2295525"/>
                  <a:pt x="4290783" y="2295128"/>
                  <a:pt x="4294752" y="2296715"/>
                </a:cubicBezTo>
                <a:cubicBezTo>
                  <a:pt x="4305071" y="2302272"/>
                  <a:pt x="4313405" y="2309019"/>
                  <a:pt x="4319755" y="2316956"/>
                </a:cubicBezTo>
                <a:cubicBezTo>
                  <a:pt x="4321343" y="2320131"/>
                  <a:pt x="4321740" y="2322909"/>
                  <a:pt x="4320946" y="2325290"/>
                </a:cubicBezTo>
                <a:cubicBezTo>
                  <a:pt x="4319359" y="2327672"/>
                  <a:pt x="4316580" y="2328465"/>
                  <a:pt x="4312612" y="2327672"/>
                </a:cubicBezTo>
                <a:cubicBezTo>
                  <a:pt x="4293562" y="2326878"/>
                  <a:pt x="4264987" y="2328862"/>
                  <a:pt x="4226887" y="2333625"/>
                </a:cubicBezTo>
                <a:cubicBezTo>
                  <a:pt x="4251493" y="2378868"/>
                  <a:pt x="4297133" y="2416175"/>
                  <a:pt x="4363808" y="2445543"/>
                </a:cubicBezTo>
                <a:cubicBezTo>
                  <a:pt x="4366984" y="2447131"/>
                  <a:pt x="4368571" y="2448718"/>
                  <a:pt x="4368571" y="2450306"/>
                </a:cubicBezTo>
                <a:cubicBezTo>
                  <a:pt x="4368571" y="2451100"/>
                  <a:pt x="4366586" y="2451497"/>
                  <a:pt x="4362618" y="2451497"/>
                </a:cubicBezTo>
                <a:cubicBezTo>
                  <a:pt x="4336424" y="2453878"/>
                  <a:pt x="4309436" y="2455068"/>
                  <a:pt x="4281655" y="2455068"/>
                </a:cubicBezTo>
                <a:cubicBezTo>
                  <a:pt x="4276893" y="2454275"/>
                  <a:pt x="4272527" y="2452290"/>
                  <a:pt x="4268558" y="2449115"/>
                </a:cubicBezTo>
                <a:cubicBezTo>
                  <a:pt x="4250302" y="2429272"/>
                  <a:pt x="4234427" y="2405459"/>
                  <a:pt x="4220933" y="2377678"/>
                </a:cubicBezTo>
                <a:cubicBezTo>
                  <a:pt x="4220933" y="2376090"/>
                  <a:pt x="4220140" y="2374106"/>
                  <a:pt x="4218552" y="2371725"/>
                </a:cubicBezTo>
                <a:cubicBezTo>
                  <a:pt x="4217758" y="2369343"/>
                  <a:pt x="4216964" y="2367756"/>
                  <a:pt x="4216171" y="2366962"/>
                </a:cubicBezTo>
                <a:cubicBezTo>
                  <a:pt x="4212202" y="2376487"/>
                  <a:pt x="4207837" y="2385615"/>
                  <a:pt x="4203074" y="2394347"/>
                </a:cubicBezTo>
                <a:cubicBezTo>
                  <a:pt x="4182436" y="2427684"/>
                  <a:pt x="4146321" y="2445940"/>
                  <a:pt x="4094727" y="2449115"/>
                </a:cubicBezTo>
                <a:cubicBezTo>
                  <a:pt x="4092346" y="2449909"/>
                  <a:pt x="4091155" y="2449512"/>
                  <a:pt x="4091155" y="2447925"/>
                </a:cubicBezTo>
                <a:cubicBezTo>
                  <a:pt x="4091155" y="2446337"/>
                  <a:pt x="4092346" y="2445147"/>
                  <a:pt x="4094727" y="2444353"/>
                </a:cubicBezTo>
                <a:cubicBezTo>
                  <a:pt x="4145527" y="2424509"/>
                  <a:pt x="4176880" y="2389187"/>
                  <a:pt x="4188787" y="2338387"/>
                </a:cubicBezTo>
                <a:cubicBezTo>
                  <a:pt x="4183230" y="2339181"/>
                  <a:pt x="4175293" y="2340372"/>
                  <a:pt x="4164974" y="2341959"/>
                </a:cubicBezTo>
                <a:cubicBezTo>
                  <a:pt x="4161799" y="2342753"/>
                  <a:pt x="4159021" y="2343547"/>
                  <a:pt x="4156640" y="2344340"/>
                </a:cubicBezTo>
                <a:cubicBezTo>
                  <a:pt x="4150289" y="2346722"/>
                  <a:pt x="4145130" y="2346325"/>
                  <a:pt x="4141162" y="2343150"/>
                </a:cubicBezTo>
                <a:cubicBezTo>
                  <a:pt x="4134811" y="2339975"/>
                  <a:pt x="4128461" y="2334418"/>
                  <a:pt x="4122112" y="2326481"/>
                </a:cubicBezTo>
                <a:cubicBezTo>
                  <a:pt x="4120524" y="2324893"/>
                  <a:pt x="4120127" y="2323306"/>
                  <a:pt x="4120921" y="2321718"/>
                </a:cubicBezTo>
                <a:cubicBezTo>
                  <a:pt x="4121714" y="2320925"/>
                  <a:pt x="4123302" y="2320528"/>
                  <a:pt x="4125683" y="2320528"/>
                </a:cubicBezTo>
                <a:cubicBezTo>
                  <a:pt x="4136002" y="2319734"/>
                  <a:pt x="4149099" y="2318147"/>
                  <a:pt x="4164974" y="2315765"/>
                </a:cubicBezTo>
                <a:cubicBezTo>
                  <a:pt x="4174499" y="2314178"/>
                  <a:pt x="4184024" y="2312987"/>
                  <a:pt x="4193549" y="2312193"/>
                </a:cubicBezTo>
                <a:cubicBezTo>
                  <a:pt x="4194343" y="2303462"/>
                  <a:pt x="4194740" y="2295128"/>
                  <a:pt x="4194740" y="2287190"/>
                </a:cubicBezTo>
                <a:cubicBezTo>
                  <a:pt x="4195533" y="2262584"/>
                  <a:pt x="4191168" y="2243534"/>
                  <a:pt x="4181643" y="2230040"/>
                </a:cubicBezTo>
                <a:cubicBezTo>
                  <a:pt x="4178468" y="2222897"/>
                  <a:pt x="4180452" y="2219325"/>
                  <a:pt x="4187596" y="2219325"/>
                </a:cubicBezTo>
                <a:close/>
                <a:moveTo>
                  <a:pt x="2342127" y="2219325"/>
                </a:moveTo>
                <a:cubicBezTo>
                  <a:pt x="2354827" y="2221706"/>
                  <a:pt x="2366733" y="2228453"/>
                  <a:pt x="2377846" y="2239565"/>
                </a:cubicBezTo>
                <a:cubicBezTo>
                  <a:pt x="2381814" y="2244328"/>
                  <a:pt x="2382608" y="2249090"/>
                  <a:pt x="2380227" y="2253853"/>
                </a:cubicBezTo>
                <a:cubicBezTo>
                  <a:pt x="2376258" y="2260203"/>
                  <a:pt x="2373877" y="2270125"/>
                  <a:pt x="2373083" y="2283618"/>
                </a:cubicBezTo>
                <a:cubicBezTo>
                  <a:pt x="2381814" y="2282825"/>
                  <a:pt x="2389752" y="2280840"/>
                  <a:pt x="2396896" y="2277665"/>
                </a:cubicBezTo>
                <a:cubicBezTo>
                  <a:pt x="2400864" y="2276078"/>
                  <a:pt x="2405627" y="2276475"/>
                  <a:pt x="2411183" y="2278856"/>
                </a:cubicBezTo>
                <a:cubicBezTo>
                  <a:pt x="2418327" y="2281237"/>
                  <a:pt x="2424677" y="2286000"/>
                  <a:pt x="2430233" y="2293143"/>
                </a:cubicBezTo>
                <a:cubicBezTo>
                  <a:pt x="2433408" y="2298700"/>
                  <a:pt x="2433011" y="2303065"/>
                  <a:pt x="2429043" y="2306240"/>
                </a:cubicBezTo>
                <a:cubicBezTo>
                  <a:pt x="2425074" y="2310209"/>
                  <a:pt x="2420708" y="2319337"/>
                  <a:pt x="2415946" y="2333625"/>
                </a:cubicBezTo>
                <a:cubicBezTo>
                  <a:pt x="2421502" y="2333625"/>
                  <a:pt x="2425868" y="2332831"/>
                  <a:pt x="2429043" y="2331243"/>
                </a:cubicBezTo>
                <a:cubicBezTo>
                  <a:pt x="2435393" y="2330450"/>
                  <a:pt x="2440949" y="2331243"/>
                  <a:pt x="2445711" y="2333625"/>
                </a:cubicBezTo>
                <a:cubicBezTo>
                  <a:pt x="2449680" y="2335212"/>
                  <a:pt x="2454443" y="2339578"/>
                  <a:pt x="2459999" y="2346722"/>
                </a:cubicBezTo>
                <a:cubicBezTo>
                  <a:pt x="2463968" y="2356247"/>
                  <a:pt x="2462380" y="2361406"/>
                  <a:pt x="2455236" y="2362200"/>
                </a:cubicBezTo>
                <a:cubicBezTo>
                  <a:pt x="2441743" y="2360612"/>
                  <a:pt x="2415946" y="2360612"/>
                  <a:pt x="2377846" y="2362200"/>
                </a:cubicBezTo>
                <a:cubicBezTo>
                  <a:pt x="2376258" y="2362200"/>
                  <a:pt x="2374274" y="2362597"/>
                  <a:pt x="2371893" y="2363390"/>
                </a:cubicBezTo>
                <a:cubicBezTo>
                  <a:pt x="2390943" y="2395934"/>
                  <a:pt x="2423486" y="2422525"/>
                  <a:pt x="2469524" y="2443162"/>
                </a:cubicBezTo>
                <a:cubicBezTo>
                  <a:pt x="2472699" y="2444750"/>
                  <a:pt x="2474286" y="2446337"/>
                  <a:pt x="2474286" y="2447925"/>
                </a:cubicBezTo>
                <a:cubicBezTo>
                  <a:pt x="2473493" y="2449512"/>
                  <a:pt x="2471508" y="2450306"/>
                  <a:pt x="2468333" y="2450306"/>
                </a:cubicBezTo>
                <a:cubicBezTo>
                  <a:pt x="2448489" y="2450306"/>
                  <a:pt x="2427455" y="2450306"/>
                  <a:pt x="2405230" y="2450306"/>
                </a:cubicBezTo>
                <a:cubicBezTo>
                  <a:pt x="2400468" y="2450306"/>
                  <a:pt x="2396499" y="2448718"/>
                  <a:pt x="2393324" y="2445543"/>
                </a:cubicBezTo>
                <a:cubicBezTo>
                  <a:pt x="2392530" y="2444750"/>
                  <a:pt x="2392133" y="2444353"/>
                  <a:pt x="2392133" y="2444353"/>
                </a:cubicBezTo>
                <a:cubicBezTo>
                  <a:pt x="2381021" y="2431653"/>
                  <a:pt x="2369511" y="2411412"/>
                  <a:pt x="2357605" y="2383631"/>
                </a:cubicBezTo>
                <a:cubicBezTo>
                  <a:pt x="2344112" y="2419350"/>
                  <a:pt x="2317918" y="2442765"/>
                  <a:pt x="2279024" y="2453878"/>
                </a:cubicBezTo>
                <a:cubicBezTo>
                  <a:pt x="2275850" y="2454672"/>
                  <a:pt x="2273865" y="2454275"/>
                  <a:pt x="2273072" y="2452687"/>
                </a:cubicBezTo>
                <a:cubicBezTo>
                  <a:pt x="2273072" y="2451894"/>
                  <a:pt x="2274262" y="2450306"/>
                  <a:pt x="2276643" y="2447925"/>
                </a:cubicBezTo>
                <a:cubicBezTo>
                  <a:pt x="2306012" y="2427287"/>
                  <a:pt x="2324268" y="2400300"/>
                  <a:pt x="2331411" y="2366962"/>
                </a:cubicBezTo>
                <a:cubicBezTo>
                  <a:pt x="2323474" y="2367756"/>
                  <a:pt x="2315140" y="2369343"/>
                  <a:pt x="2306409" y="2371725"/>
                </a:cubicBezTo>
                <a:cubicBezTo>
                  <a:pt x="2301647" y="2373312"/>
                  <a:pt x="2297678" y="2372915"/>
                  <a:pt x="2294503" y="2370534"/>
                </a:cubicBezTo>
                <a:cubicBezTo>
                  <a:pt x="2289741" y="2366565"/>
                  <a:pt x="2284978" y="2362200"/>
                  <a:pt x="2280215" y="2357437"/>
                </a:cubicBezTo>
                <a:cubicBezTo>
                  <a:pt x="2278628" y="2355056"/>
                  <a:pt x="2278231" y="2353072"/>
                  <a:pt x="2279024" y="2351484"/>
                </a:cubicBezTo>
                <a:cubicBezTo>
                  <a:pt x="2279818" y="2349897"/>
                  <a:pt x="2281406" y="2349103"/>
                  <a:pt x="2283787" y="2349103"/>
                </a:cubicBezTo>
                <a:cubicBezTo>
                  <a:pt x="2298075" y="2349103"/>
                  <a:pt x="2313155" y="2347912"/>
                  <a:pt x="2329030" y="2345531"/>
                </a:cubicBezTo>
                <a:cubicBezTo>
                  <a:pt x="2331411" y="2344737"/>
                  <a:pt x="2333793" y="2344340"/>
                  <a:pt x="2336174" y="2344340"/>
                </a:cubicBezTo>
                <a:cubicBezTo>
                  <a:pt x="2336174" y="2341959"/>
                  <a:pt x="2336571" y="2338784"/>
                  <a:pt x="2337365" y="2334815"/>
                </a:cubicBezTo>
                <a:cubicBezTo>
                  <a:pt x="2338952" y="2324497"/>
                  <a:pt x="2339746" y="2316162"/>
                  <a:pt x="2339746" y="2309812"/>
                </a:cubicBezTo>
                <a:cubicBezTo>
                  <a:pt x="2338952" y="2309812"/>
                  <a:pt x="2337365" y="2310209"/>
                  <a:pt x="2334983" y="2311003"/>
                </a:cubicBezTo>
                <a:cubicBezTo>
                  <a:pt x="2333396" y="2311003"/>
                  <a:pt x="2331808" y="2311400"/>
                  <a:pt x="2330221" y="2312193"/>
                </a:cubicBezTo>
                <a:cubicBezTo>
                  <a:pt x="2323871" y="2313781"/>
                  <a:pt x="2316727" y="2309812"/>
                  <a:pt x="2308791" y="2300287"/>
                </a:cubicBezTo>
                <a:cubicBezTo>
                  <a:pt x="2304822" y="2295525"/>
                  <a:pt x="2305616" y="2292350"/>
                  <a:pt x="2311172" y="2290762"/>
                </a:cubicBezTo>
                <a:cubicBezTo>
                  <a:pt x="2319902" y="2290762"/>
                  <a:pt x="2329824" y="2289572"/>
                  <a:pt x="2340936" y="2287190"/>
                </a:cubicBezTo>
                <a:cubicBezTo>
                  <a:pt x="2341730" y="2255440"/>
                  <a:pt x="2340143" y="2235993"/>
                  <a:pt x="2336174" y="2228850"/>
                </a:cubicBezTo>
                <a:cubicBezTo>
                  <a:pt x="2334587" y="2223293"/>
                  <a:pt x="2336571" y="2220118"/>
                  <a:pt x="2342127" y="2219325"/>
                </a:cubicBezTo>
                <a:close/>
                <a:moveTo>
                  <a:pt x="7930622" y="2219027"/>
                </a:moveTo>
                <a:cubicBezTo>
                  <a:pt x="7931615" y="2218432"/>
                  <a:pt x="7932905" y="2218531"/>
                  <a:pt x="7934492" y="2219325"/>
                </a:cubicBezTo>
                <a:cubicBezTo>
                  <a:pt x="7944812" y="2220912"/>
                  <a:pt x="7954336" y="2226865"/>
                  <a:pt x="7963068" y="2237184"/>
                </a:cubicBezTo>
                <a:cubicBezTo>
                  <a:pt x="7966242" y="2239565"/>
                  <a:pt x="7966639" y="2242344"/>
                  <a:pt x="7964258" y="2245518"/>
                </a:cubicBezTo>
                <a:cubicBezTo>
                  <a:pt x="7964258" y="2245518"/>
                  <a:pt x="7963862" y="2246312"/>
                  <a:pt x="7963068" y="2247900"/>
                </a:cubicBezTo>
                <a:cubicBezTo>
                  <a:pt x="7949574" y="2263775"/>
                  <a:pt x="7939255" y="2274490"/>
                  <a:pt x="7932111" y="2280047"/>
                </a:cubicBezTo>
                <a:cubicBezTo>
                  <a:pt x="7932905" y="2280840"/>
                  <a:pt x="7933302" y="2281237"/>
                  <a:pt x="7933302" y="2281237"/>
                </a:cubicBezTo>
                <a:cubicBezTo>
                  <a:pt x="7943621" y="2285206"/>
                  <a:pt x="7951161" y="2290762"/>
                  <a:pt x="7955924" y="2297906"/>
                </a:cubicBezTo>
                <a:cubicBezTo>
                  <a:pt x="7959099" y="2301081"/>
                  <a:pt x="7959099" y="2305050"/>
                  <a:pt x="7955924" y="2309812"/>
                </a:cubicBezTo>
                <a:cubicBezTo>
                  <a:pt x="7948780" y="2320925"/>
                  <a:pt x="7940049" y="2332434"/>
                  <a:pt x="7929730" y="2344340"/>
                </a:cubicBezTo>
                <a:cubicBezTo>
                  <a:pt x="7932905" y="2351484"/>
                  <a:pt x="7934492" y="2359818"/>
                  <a:pt x="7934492" y="2369343"/>
                </a:cubicBezTo>
                <a:cubicBezTo>
                  <a:pt x="7935286" y="2373312"/>
                  <a:pt x="7935286" y="2380853"/>
                  <a:pt x="7934492" y="2391965"/>
                </a:cubicBezTo>
                <a:cubicBezTo>
                  <a:pt x="7934492" y="2401490"/>
                  <a:pt x="7934492" y="2409428"/>
                  <a:pt x="7934492" y="2415778"/>
                </a:cubicBezTo>
                <a:cubicBezTo>
                  <a:pt x="7933698" y="2430859"/>
                  <a:pt x="7931318" y="2444353"/>
                  <a:pt x="7927348" y="2456259"/>
                </a:cubicBezTo>
                <a:cubicBezTo>
                  <a:pt x="7921792" y="2461815"/>
                  <a:pt x="7917427" y="2462609"/>
                  <a:pt x="7914252" y="2458640"/>
                </a:cubicBezTo>
                <a:cubicBezTo>
                  <a:pt x="7913458" y="2457847"/>
                  <a:pt x="7912664" y="2457053"/>
                  <a:pt x="7911870" y="2456259"/>
                </a:cubicBezTo>
                <a:cubicBezTo>
                  <a:pt x="7907902" y="2452290"/>
                  <a:pt x="7905124" y="2448322"/>
                  <a:pt x="7903536" y="2444353"/>
                </a:cubicBezTo>
                <a:cubicBezTo>
                  <a:pt x="7903536" y="2444353"/>
                  <a:pt x="7903536" y="2443956"/>
                  <a:pt x="7903536" y="2443162"/>
                </a:cubicBezTo>
                <a:cubicBezTo>
                  <a:pt x="7900361" y="2435225"/>
                  <a:pt x="7899568" y="2428875"/>
                  <a:pt x="7901155" y="2424112"/>
                </a:cubicBezTo>
                <a:cubicBezTo>
                  <a:pt x="7904330" y="2413794"/>
                  <a:pt x="7907108" y="2395537"/>
                  <a:pt x="7909489" y="2369343"/>
                </a:cubicBezTo>
                <a:lnTo>
                  <a:pt x="7909489" y="2362200"/>
                </a:lnTo>
                <a:cubicBezTo>
                  <a:pt x="7894408" y="2374900"/>
                  <a:pt x="7878533" y="2386012"/>
                  <a:pt x="7861864" y="2395537"/>
                </a:cubicBezTo>
                <a:cubicBezTo>
                  <a:pt x="7860277" y="2396331"/>
                  <a:pt x="7859086" y="2396331"/>
                  <a:pt x="7858292" y="2395537"/>
                </a:cubicBezTo>
                <a:cubicBezTo>
                  <a:pt x="7858292" y="2394744"/>
                  <a:pt x="7858690" y="2393553"/>
                  <a:pt x="7859483" y="2391965"/>
                </a:cubicBezTo>
                <a:cubicBezTo>
                  <a:pt x="7883296" y="2365772"/>
                  <a:pt x="7901155" y="2341959"/>
                  <a:pt x="7913061" y="2320528"/>
                </a:cubicBezTo>
                <a:cubicBezTo>
                  <a:pt x="7921792" y="2303859"/>
                  <a:pt x="7926158" y="2292350"/>
                  <a:pt x="7926158" y="2286000"/>
                </a:cubicBezTo>
                <a:cubicBezTo>
                  <a:pt x="7911077" y="2297906"/>
                  <a:pt x="7895202" y="2307431"/>
                  <a:pt x="7878533" y="2314575"/>
                </a:cubicBezTo>
                <a:cubicBezTo>
                  <a:pt x="7874564" y="2315368"/>
                  <a:pt x="7874168" y="2314575"/>
                  <a:pt x="7877342" y="2312193"/>
                </a:cubicBezTo>
                <a:cubicBezTo>
                  <a:pt x="7897186" y="2290762"/>
                  <a:pt x="7911870" y="2270125"/>
                  <a:pt x="7921396" y="2250281"/>
                </a:cubicBezTo>
                <a:cubicBezTo>
                  <a:pt x="7926158" y="2239168"/>
                  <a:pt x="7928539" y="2230437"/>
                  <a:pt x="7928539" y="2224087"/>
                </a:cubicBezTo>
                <a:cubicBezTo>
                  <a:pt x="7928539" y="2224087"/>
                  <a:pt x="7928539" y="2223690"/>
                  <a:pt x="7928539" y="2222897"/>
                </a:cubicBezTo>
                <a:cubicBezTo>
                  <a:pt x="7928936" y="2220912"/>
                  <a:pt x="7929631" y="2219622"/>
                  <a:pt x="7930622" y="2219027"/>
                </a:cubicBezTo>
                <a:close/>
                <a:moveTo>
                  <a:pt x="4482573" y="2219027"/>
                </a:moveTo>
                <a:cubicBezTo>
                  <a:pt x="4483565" y="2218432"/>
                  <a:pt x="4484855" y="2218531"/>
                  <a:pt x="4486443" y="2219325"/>
                </a:cubicBezTo>
                <a:cubicBezTo>
                  <a:pt x="4496762" y="2220912"/>
                  <a:pt x="4506287" y="2226865"/>
                  <a:pt x="4515018" y="2237184"/>
                </a:cubicBezTo>
                <a:cubicBezTo>
                  <a:pt x="4518193" y="2239565"/>
                  <a:pt x="4518590" y="2242344"/>
                  <a:pt x="4516208" y="2245518"/>
                </a:cubicBezTo>
                <a:cubicBezTo>
                  <a:pt x="4516208" y="2245518"/>
                  <a:pt x="4515812" y="2246312"/>
                  <a:pt x="4515018" y="2247900"/>
                </a:cubicBezTo>
                <a:cubicBezTo>
                  <a:pt x="4501524" y="2263775"/>
                  <a:pt x="4491205" y="2274490"/>
                  <a:pt x="4484062" y="2280047"/>
                </a:cubicBezTo>
                <a:cubicBezTo>
                  <a:pt x="4484855" y="2280840"/>
                  <a:pt x="4485252" y="2281237"/>
                  <a:pt x="4485252" y="2281237"/>
                </a:cubicBezTo>
                <a:cubicBezTo>
                  <a:pt x="4495571" y="2285206"/>
                  <a:pt x="4503112" y="2290762"/>
                  <a:pt x="4507874" y="2297906"/>
                </a:cubicBezTo>
                <a:cubicBezTo>
                  <a:pt x="4511049" y="2301081"/>
                  <a:pt x="4511049" y="2305050"/>
                  <a:pt x="4507874" y="2309812"/>
                </a:cubicBezTo>
                <a:cubicBezTo>
                  <a:pt x="4500730" y="2320925"/>
                  <a:pt x="4491999" y="2332434"/>
                  <a:pt x="4481680" y="2344340"/>
                </a:cubicBezTo>
                <a:cubicBezTo>
                  <a:pt x="4484855" y="2351484"/>
                  <a:pt x="4486443" y="2359818"/>
                  <a:pt x="4486443" y="2369343"/>
                </a:cubicBezTo>
                <a:cubicBezTo>
                  <a:pt x="4487237" y="2373312"/>
                  <a:pt x="4487237" y="2380853"/>
                  <a:pt x="4486443" y="2391965"/>
                </a:cubicBezTo>
                <a:cubicBezTo>
                  <a:pt x="4486443" y="2401490"/>
                  <a:pt x="4486443" y="2409428"/>
                  <a:pt x="4486443" y="2415778"/>
                </a:cubicBezTo>
                <a:cubicBezTo>
                  <a:pt x="4485649" y="2430859"/>
                  <a:pt x="4483268" y="2444353"/>
                  <a:pt x="4479299" y="2456259"/>
                </a:cubicBezTo>
                <a:cubicBezTo>
                  <a:pt x="4473743" y="2461815"/>
                  <a:pt x="4469377" y="2462609"/>
                  <a:pt x="4466202" y="2458640"/>
                </a:cubicBezTo>
                <a:cubicBezTo>
                  <a:pt x="4465408" y="2457847"/>
                  <a:pt x="4464615" y="2457053"/>
                  <a:pt x="4463821" y="2456259"/>
                </a:cubicBezTo>
                <a:cubicBezTo>
                  <a:pt x="4459852" y="2452290"/>
                  <a:pt x="4457074" y="2448322"/>
                  <a:pt x="4455487" y="2444353"/>
                </a:cubicBezTo>
                <a:cubicBezTo>
                  <a:pt x="4455487" y="2444353"/>
                  <a:pt x="4455487" y="2443956"/>
                  <a:pt x="4455487" y="2443162"/>
                </a:cubicBezTo>
                <a:cubicBezTo>
                  <a:pt x="4452311" y="2435225"/>
                  <a:pt x="4451518" y="2428875"/>
                  <a:pt x="4453105" y="2424112"/>
                </a:cubicBezTo>
                <a:cubicBezTo>
                  <a:pt x="4456280" y="2413794"/>
                  <a:pt x="4459058" y="2395537"/>
                  <a:pt x="4461440" y="2369343"/>
                </a:cubicBezTo>
                <a:lnTo>
                  <a:pt x="4461440" y="2362200"/>
                </a:lnTo>
                <a:cubicBezTo>
                  <a:pt x="4446358" y="2374900"/>
                  <a:pt x="4430483" y="2386012"/>
                  <a:pt x="4413815" y="2395537"/>
                </a:cubicBezTo>
                <a:cubicBezTo>
                  <a:pt x="4412227" y="2396331"/>
                  <a:pt x="4411037" y="2396331"/>
                  <a:pt x="4410243" y="2395537"/>
                </a:cubicBezTo>
                <a:cubicBezTo>
                  <a:pt x="4410243" y="2394744"/>
                  <a:pt x="4410640" y="2393553"/>
                  <a:pt x="4411433" y="2391965"/>
                </a:cubicBezTo>
                <a:cubicBezTo>
                  <a:pt x="4435246" y="2365772"/>
                  <a:pt x="4453105" y="2341959"/>
                  <a:pt x="4465012" y="2320528"/>
                </a:cubicBezTo>
                <a:cubicBezTo>
                  <a:pt x="4473743" y="2303859"/>
                  <a:pt x="4478108" y="2292350"/>
                  <a:pt x="4478108" y="2286000"/>
                </a:cubicBezTo>
                <a:cubicBezTo>
                  <a:pt x="4463027" y="2297906"/>
                  <a:pt x="4447152" y="2307431"/>
                  <a:pt x="4430483" y="2314575"/>
                </a:cubicBezTo>
                <a:cubicBezTo>
                  <a:pt x="4426515" y="2315368"/>
                  <a:pt x="4426118" y="2314575"/>
                  <a:pt x="4429293" y="2312193"/>
                </a:cubicBezTo>
                <a:cubicBezTo>
                  <a:pt x="4449137" y="2290762"/>
                  <a:pt x="4463821" y="2270125"/>
                  <a:pt x="4473346" y="2250281"/>
                </a:cubicBezTo>
                <a:cubicBezTo>
                  <a:pt x="4478108" y="2239168"/>
                  <a:pt x="4480490" y="2230437"/>
                  <a:pt x="4480490" y="2224087"/>
                </a:cubicBezTo>
                <a:cubicBezTo>
                  <a:pt x="4480490" y="2224087"/>
                  <a:pt x="4480490" y="2223690"/>
                  <a:pt x="4480490" y="2222897"/>
                </a:cubicBezTo>
                <a:cubicBezTo>
                  <a:pt x="4480887" y="2220912"/>
                  <a:pt x="4481581" y="2219622"/>
                  <a:pt x="4482573" y="2219027"/>
                </a:cubicBezTo>
                <a:close/>
                <a:moveTo>
                  <a:pt x="171619" y="2218432"/>
                </a:moveTo>
                <a:cubicBezTo>
                  <a:pt x="174397" y="2218630"/>
                  <a:pt x="176778" y="2219325"/>
                  <a:pt x="178762" y="2220515"/>
                </a:cubicBezTo>
                <a:cubicBezTo>
                  <a:pt x="184319" y="2222897"/>
                  <a:pt x="190272" y="2227262"/>
                  <a:pt x="196622" y="2233612"/>
                </a:cubicBezTo>
                <a:cubicBezTo>
                  <a:pt x="199797" y="2241550"/>
                  <a:pt x="197415" y="2246312"/>
                  <a:pt x="189478" y="2247900"/>
                </a:cubicBezTo>
                <a:cubicBezTo>
                  <a:pt x="183922" y="2248693"/>
                  <a:pt x="175587" y="2249487"/>
                  <a:pt x="164475" y="2250281"/>
                </a:cubicBezTo>
                <a:cubicBezTo>
                  <a:pt x="155744" y="2251869"/>
                  <a:pt x="148997" y="2252662"/>
                  <a:pt x="144234" y="2252662"/>
                </a:cubicBezTo>
                <a:cubicBezTo>
                  <a:pt x="148203" y="2254250"/>
                  <a:pt x="151775" y="2257028"/>
                  <a:pt x="154950" y="2260997"/>
                </a:cubicBezTo>
                <a:cubicBezTo>
                  <a:pt x="158125" y="2263378"/>
                  <a:pt x="158919" y="2267743"/>
                  <a:pt x="157331" y="2274093"/>
                </a:cubicBezTo>
                <a:cubicBezTo>
                  <a:pt x="155744" y="2278856"/>
                  <a:pt x="154553" y="2288381"/>
                  <a:pt x="153759" y="2302668"/>
                </a:cubicBezTo>
                <a:cubicBezTo>
                  <a:pt x="152965" y="2307431"/>
                  <a:pt x="152569" y="2311003"/>
                  <a:pt x="152569" y="2313384"/>
                </a:cubicBezTo>
                <a:cubicBezTo>
                  <a:pt x="152569" y="2315765"/>
                  <a:pt x="152569" y="2318147"/>
                  <a:pt x="152569" y="2320528"/>
                </a:cubicBezTo>
                <a:cubicBezTo>
                  <a:pt x="154156" y="2320528"/>
                  <a:pt x="154950" y="2320528"/>
                  <a:pt x="154950" y="2320528"/>
                </a:cubicBezTo>
                <a:cubicBezTo>
                  <a:pt x="166856" y="2299097"/>
                  <a:pt x="174794" y="2279253"/>
                  <a:pt x="178762" y="2260997"/>
                </a:cubicBezTo>
                <a:cubicBezTo>
                  <a:pt x="180350" y="2257028"/>
                  <a:pt x="183525" y="2255440"/>
                  <a:pt x="188287" y="2256234"/>
                </a:cubicBezTo>
                <a:cubicBezTo>
                  <a:pt x="199400" y="2261790"/>
                  <a:pt x="208131" y="2267743"/>
                  <a:pt x="214481" y="2274093"/>
                </a:cubicBezTo>
                <a:cubicBezTo>
                  <a:pt x="219244" y="2278062"/>
                  <a:pt x="220037" y="2282031"/>
                  <a:pt x="216863" y="2286000"/>
                </a:cubicBezTo>
                <a:cubicBezTo>
                  <a:pt x="214481" y="2287587"/>
                  <a:pt x="210512" y="2290365"/>
                  <a:pt x="204956" y="2294334"/>
                </a:cubicBezTo>
                <a:cubicBezTo>
                  <a:pt x="189081" y="2305447"/>
                  <a:pt x="177969" y="2313781"/>
                  <a:pt x="171619" y="2319337"/>
                </a:cubicBezTo>
                <a:lnTo>
                  <a:pt x="172809" y="2319337"/>
                </a:lnTo>
                <a:cubicBezTo>
                  <a:pt x="176778" y="2318544"/>
                  <a:pt x="183922" y="2317750"/>
                  <a:pt x="194240" y="2316956"/>
                </a:cubicBezTo>
                <a:cubicBezTo>
                  <a:pt x="206147" y="2315368"/>
                  <a:pt x="214084" y="2314178"/>
                  <a:pt x="218053" y="2313384"/>
                </a:cubicBezTo>
                <a:cubicBezTo>
                  <a:pt x="223609" y="2311797"/>
                  <a:pt x="229562" y="2311797"/>
                  <a:pt x="235912" y="2313384"/>
                </a:cubicBezTo>
                <a:cubicBezTo>
                  <a:pt x="235912" y="2313384"/>
                  <a:pt x="236309" y="2313384"/>
                  <a:pt x="237103" y="2313384"/>
                </a:cubicBezTo>
                <a:cubicBezTo>
                  <a:pt x="252184" y="2318940"/>
                  <a:pt x="261313" y="2326084"/>
                  <a:pt x="264488" y="2334815"/>
                </a:cubicBezTo>
                <a:cubicBezTo>
                  <a:pt x="266869" y="2342753"/>
                  <a:pt x="263297" y="2347119"/>
                  <a:pt x="253772" y="2347912"/>
                </a:cubicBezTo>
                <a:cubicBezTo>
                  <a:pt x="225991" y="2344737"/>
                  <a:pt x="192256" y="2343547"/>
                  <a:pt x="152569" y="2344340"/>
                </a:cubicBezTo>
                <a:lnTo>
                  <a:pt x="152569" y="2397918"/>
                </a:lnTo>
                <a:cubicBezTo>
                  <a:pt x="150981" y="2432844"/>
                  <a:pt x="146615" y="2459037"/>
                  <a:pt x="139472" y="2476500"/>
                </a:cubicBezTo>
                <a:cubicBezTo>
                  <a:pt x="137091" y="2480469"/>
                  <a:pt x="134312" y="2480469"/>
                  <a:pt x="131137" y="2476500"/>
                </a:cubicBezTo>
                <a:cubicBezTo>
                  <a:pt x="122406" y="2456656"/>
                  <a:pt x="118040" y="2434034"/>
                  <a:pt x="118040" y="2408634"/>
                </a:cubicBezTo>
                <a:lnTo>
                  <a:pt x="118040" y="2347912"/>
                </a:lnTo>
                <a:cubicBezTo>
                  <a:pt x="84703" y="2351087"/>
                  <a:pt x="59303" y="2355056"/>
                  <a:pt x="41840" y="2359818"/>
                </a:cubicBezTo>
                <a:cubicBezTo>
                  <a:pt x="37078" y="2362200"/>
                  <a:pt x="33109" y="2361803"/>
                  <a:pt x="29934" y="2358628"/>
                </a:cubicBezTo>
                <a:cubicBezTo>
                  <a:pt x="21997" y="2350690"/>
                  <a:pt x="16440" y="2344737"/>
                  <a:pt x="13265" y="2340768"/>
                </a:cubicBezTo>
                <a:cubicBezTo>
                  <a:pt x="11678" y="2336800"/>
                  <a:pt x="12869" y="2334418"/>
                  <a:pt x="16837" y="2333625"/>
                </a:cubicBezTo>
                <a:cubicBezTo>
                  <a:pt x="23187" y="2333625"/>
                  <a:pt x="35887" y="2332831"/>
                  <a:pt x="54937" y="2331243"/>
                </a:cubicBezTo>
                <a:cubicBezTo>
                  <a:pt x="61287" y="2330450"/>
                  <a:pt x="65653" y="2330053"/>
                  <a:pt x="68034" y="2330053"/>
                </a:cubicBezTo>
                <a:cubicBezTo>
                  <a:pt x="73590" y="2329259"/>
                  <a:pt x="81925" y="2328069"/>
                  <a:pt x="93037" y="2326481"/>
                </a:cubicBezTo>
                <a:cubicBezTo>
                  <a:pt x="104150" y="2325687"/>
                  <a:pt x="112484" y="2324893"/>
                  <a:pt x="118040" y="2324100"/>
                </a:cubicBezTo>
                <a:lnTo>
                  <a:pt x="118040" y="2294334"/>
                </a:lnTo>
                <a:cubicBezTo>
                  <a:pt x="118040" y="2278459"/>
                  <a:pt x="115659" y="2265362"/>
                  <a:pt x="110897" y="2255043"/>
                </a:cubicBezTo>
                <a:cubicBezTo>
                  <a:pt x="105340" y="2255043"/>
                  <a:pt x="100181" y="2255440"/>
                  <a:pt x="95419" y="2256234"/>
                </a:cubicBezTo>
                <a:cubicBezTo>
                  <a:pt x="89069" y="2256234"/>
                  <a:pt x="83909" y="2254250"/>
                  <a:pt x="79940" y="2250281"/>
                </a:cubicBezTo>
                <a:cubicBezTo>
                  <a:pt x="76765" y="2248693"/>
                  <a:pt x="72797" y="2244328"/>
                  <a:pt x="68034" y="2237184"/>
                </a:cubicBezTo>
                <a:cubicBezTo>
                  <a:pt x="66447" y="2231628"/>
                  <a:pt x="68034" y="2228850"/>
                  <a:pt x="72797" y="2228850"/>
                </a:cubicBezTo>
                <a:cubicBezTo>
                  <a:pt x="85497" y="2228850"/>
                  <a:pt x="106531" y="2227262"/>
                  <a:pt x="135900" y="2224087"/>
                </a:cubicBezTo>
                <a:cubicBezTo>
                  <a:pt x="143837" y="2223293"/>
                  <a:pt x="152172" y="2221706"/>
                  <a:pt x="160903" y="2219325"/>
                </a:cubicBezTo>
                <a:cubicBezTo>
                  <a:pt x="161697" y="2219325"/>
                  <a:pt x="162094" y="2219325"/>
                  <a:pt x="162094" y="2219325"/>
                </a:cubicBezTo>
                <a:cubicBezTo>
                  <a:pt x="165666" y="2218531"/>
                  <a:pt x="168841" y="2218233"/>
                  <a:pt x="171619" y="2218432"/>
                </a:cubicBezTo>
                <a:close/>
                <a:moveTo>
                  <a:pt x="5780354" y="2217836"/>
                </a:moveTo>
                <a:cubicBezTo>
                  <a:pt x="5781347" y="2217638"/>
                  <a:pt x="5782636" y="2217737"/>
                  <a:pt x="5784224" y="2218134"/>
                </a:cubicBezTo>
                <a:cubicBezTo>
                  <a:pt x="5797718" y="2218134"/>
                  <a:pt x="5809227" y="2224087"/>
                  <a:pt x="5818752" y="2235993"/>
                </a:cubicBezTo>
                <a:cubicBezTo>
                  <a:pt x="5821927" y="2239962"/>
                  <a:pt x="5822721" y="2244328"/>
                  <a:pt x="5821133" y="2249090"/>
                </a:cubicBezTo>
                <a:cubicBezTo>
                  <a:pt x="5817165" y="2260997"/>
                  <a:pt x="5814784" y="2271712"/>
                  <a:pt x="5813989" y="2281237"/>
                </a:cubicBezTo>
                <a:cubicBezTo>
                  <a:pt x="5813989" y="2282031"/>
                  <a:pt x="5813989" y="2283222"/>
                  <a:pt x="5813989" y="2284809"/>
                </a:cubicBezTo>
                <a:cubicBezTo>
                  <a:pt x="5814784" y="2284809"/>
                  <a:pt x="5815974" y="2284412"/>
                  <a:pt x="5817561" y="2283618"/>
                </a:cubicBezTo>
                <a:cubicBezTo>
                  <a:pt x="5819943" y="2283618"/>
                  <a:pt x="5821530" y="2283222"/>
                  <a:pt x="5822324" y="2282428"/>
                </a:cubicBezTo>
                <a:cubicBezTo>
                  <a:pt x="5824705" y="2281634"/>
                  <a:pt x="5828674" y="2280840"/>
                  <a:pt x="5834230" y="2280047"/>
                </a:cubicBezTo>
                <a:cubicBezTo>
                  <a:pt x="5838993" y="2278459"/>
                  <a:pt x="5842564" y="2277665"/>
                  <a:pt x="5844946" y="2277665"/>
                </a:cubicBezTo>
                <a:cubicBezTo>
                  <a:pt x="5849708" y="2276078"/>
                  <a:pt x="5854471" y="2276475"/>
                  <a:pt x="5859233" y="2278856"/>
                </a:cubicBezTo>
                <a:cubicBezTo>
                  <a:pt x="5865583" y="2282031"/>
                  <a:pt x="5869949" y="2286397"/>
                  <a:pt x="5872330" y="2291953"/>
                </a:cubicBezTo>
                <a:cubicBezTo>
                  <a:pt x="5874711" y="2299097"/>
                  <a:pt x="5871934" y="2303065"/>
                  <a:pt x="5863996" y="2303859"/>
                </a:cubicBezTo>
                <a:cubicBezTo>
                  <a:pt x="5859233" y="2304653"/>
                  <a:pt x="5852089" y="2305843"/>
                  <a:pt x="5842564" y="2307431"/>
                </a:cubicBezTo>
                <a:cubicBezTo>
                  <a:pt x="5832246" y="2309019"/>
                  <a:pt x="5824705" y="2310209"/>
                  <a:pt x="5819943" y="2311003"/>
                </a:cubicBezTo>
                <a:cubicBezTo>
                  <a:pt x="5853280" y="2352278"/>
                  <a:pt x="5889396" y="2380059"/>
                  <a:pt x="5928289" y="2394347"/>
                </a:cubicBezTo>
                <a:cubicBezTo>
                  <a:pt x="5931465" y="2395934"/>
                  <a:pt x="5932655" y="2397522"/>
                  <a:pt x="5931861" y="2399109"/>
                </a:cubicBezTo>
                <a:cubicBezTo>
                  <a:pt x="5931068" y="2400697"/>
                  <a:pt x="5929084" y="2401490"/>
                  <a:pt x="5925908" y="2401490"/>
                </a:cubicBezTo>
                <a:cubicBezTo>
                  <a:pt x="5909239" y="2403872"/>
                  <a:pt x="5892174" y="2405062"/>
                  <a:pt x="5874711" y="2405062"/>
                </a:cubicBezTo>
                <a:cubicBezTo>
                  <a:pt x="5869155" y="2405062"/>
                  <a:pt x="5864790" y="2403872"/>
                  <a:pt x="5861614" y="2401490"/>
                </a:cubicBezTo>
                <a:cubicBezTo>
                  <a:pt x="5844946" y="2384028"/>
                  <a:pt x="5829071" y="2359422"/>
                  <a:pt x="5813989" y="2327672"/>
                </a:cubicBezTo>
                <a:cubicBezTo>
                  <a:pt x="5813989" y="2344340"/>
                  <a:pt x="5813989" y="2361803"/>
                  <a:pt x="5813989" y="2380059"/>
                </a:cubicBezTo>
                <a:cubicBezTo>
                  <a:pt x="5815577" y="2379265"/>
                  <a:pt x="5817165" y="2378868"/>
                  <a:pt x="5818752" y="2378868"/>
                </a:cubicBezTo>
                <a:cubicBezTo>
                  <a:pt x="5821133" y="2378075"/>
                  <a:pt x="5822721" y="2377678"/>
                  <a:pt x="5823514" y="2377678"/>
                </a:cubicBezTo>
                <a:cubicBezTo>
                  <a:pt x="5831452" y="2377678"/>
                  <a:pt x="5839390" y="2382440"/>
                  <a:pt x="5847327" y="2391965"/>
                </a:cubicBezTo>
                <a:cubicBezTo>
                  <a:pt x="5849708" y="2396728"/>
                  <a:pt x="5848518" y="2399903"/>
                  <a:pt x="5843755" y="2401490"/>
                </a:cubicBezTo>
                <a:cubicBezTo>
                  <a:pt x="5842168" y="2401490"/>
                  <a:pt x="5840183" y="2401887"/>
                  <a:pt x="5837802" y="2402681"/>
                </a:cubicBezTo>
                <a:cubicBezTo>
                  <a:pt x="5834627" y="2403475"/>
                  <a:pt x="5826690" y="2404665"/>
                  <a:pt x="5813989" y="2406253"/>
                </a:cubicBezTo>
                <a:cubicBezTo>
                  <a:pt x="5813989" y="2418953"/>
                  <a:pt x="5813989" y="2430859"/>
                  <a:pt x="5813989" y="2441972"/>
                </a:cubicBezTo>
                <a:cubicBezTo>
                  <a:pt x="5813196" y="2449909"/>
                  <a:pt x="5810815" y="2456259"/>
                  <a:pt x="5806846" y="2461022"/>
                </a:cubicBezTo>
                <a:cubicBezTo>
                  <a:pt x="5802877" y="2463403"/>
                  <a:pt x="5798908" y="2463403"/>
                  <a:pt x="5794939" y="2461022"/>
                </a:cubicBezTo>
                <a:cubicBezTo>
                  <a:pt x="5789383" y="2455465"/>
                  <a:pt x="5785811" y="2451497"/>
                  <a:pt x="5784224" y="2449115"/>
                </a:cubicBezTo>
                <a:cubicBezTo>
                  <a:pt x="5781049" y="2445940"/>
                  <a:pt x="5780255" y="2441972"/>
                  <a:pt x="5781843" y="2437209"/>
                </a:cubicBezTo>
                <a:cubicBezTo>
                  <a:pt x="5783430" y="2429272"/>
                  <a:pt x="5784224" y="2419747"/>
                  <a:pt x="5784224" y="2408634"/>
                </a:cubicBezTo>
                <a:cubicBezTo>
                  <a:pt x="5783430" y="2408634"/>
                  <a:pt x="5781843" y="2408634"/>
                  <a:pt x="5779461" y="2408634"/>
                </a:cubicBezTo>
                <a:cubicBezTo>
                  <a:pt x="5776286" y="2409428"/>
                  <a:pt x="5773905" y="2409825"/>
                  <a:pt x="5772318" y="2409825"/>
                </a:cubicBezTo>
                <a:cubicBezTo>
                  <a:pt x="5764380" y="2409825"/>
                  <a:pt x="5757236" y="2405459"/>
                  <a:pt x="5750886" y="2396728"/>
                </a:cubicBezTo>
                <a:cubicBezTo>
                  <a:pt x="5747711" y="2391172"/>
                  <a:pt x="5749696" y="2387997"/>
                  <a:pt x="5756839" y="2387203"/>
                </a:cubicBezTo>
                <a:cubicBezTo>
                  <a:pt x="5761602" y="2387203"/>
                  <a:pt x="5769936" y="2386409"/>
                  <a:pt x="5781843" y="2384822"/>
                </a:cubicBezTo>
                <a:cubicBezTo>
                  <a:pt x="5773905" y="2386409"/>
                  <a:pt x="5775096" y="2386409"/>
                  <a:pt x="5785414" y="2384822"/>
                </a:cubicBezTo>
                <a:cubicBezTo>
                  <a:pt x="5785414" y="2371328"/>
                  <a:pt x="5785414" y="2357437"/>
                  <a:pt x="5785414" y="2343150"/>
                </a:cubicBezTo>
                <a:cubicBezTo>
                  <a:pt x="5769540" y="2368550"/>
                  <a:pt x="5748902" y="2389187"/>
                  <a:pt x="5723502" y="2405062"/>
                </a:cubicBezTo>
                <a:cubicBezTo>
                  <a:pt x="5723502" y="2407443"/>
                  <a:pt x="5723502" y="2411809"/>
                  <a:pt x="5723502" y="2418159"/>
                </a:cubicBezTo>
                <a:cubicBezTo>
                  <a:pt x="5722708" y="2423715"/>
                  <a:pt x="5722311" y="2428081"/>
                  <a:pt x="5722311" y="2431256"/>
                </a:cubicBezTo>
                <a:cubicBezTo>
                  <a:pt x="5720724" y="2443956"/>
                  <a:pt x="5715962" y="2449909"/>
                  <a:pt x="5708024" y="2449115"/>
                </a:cubicBezTo>
                <a:cubicBezTo>
                  <a:pt x="5704055" y="2449115"/>
                  <a:pt x="5698896" y="2444353"/>
                  <a:pt x="5692546" y="2434828"/>
                </a:cubicBezTo>
                <a:cubicBezTo>
                  <a:pt x="5692546" y="2434034"/>
                  <a:pt x="5692149" y="2433240"/>
                  <a:pt x="5691355" y="2432447"/>
                </a:cubicBezTo>
                <a:cubicBezTo>
                  <a:pt x="5689768" y="2430065"/>
                  <a:pt x="5689768" y="2424906"/>
                  <a:pt x="5691355" y="2416968"/>
                </a:cubicBezTo>
                <a:cubicBezTo>
                  <a:pt x="5692943" y="2411412"/>
                  <a:pt x="5694927" y="2396331"/>
                  <a:pt x="5697308" y="2371725"/>
                </a:cubicBezTo>
                <a:cubicBezTo>
                  <a:pt x="5697308" y="2362993"/>
                  <a:pt x="5697705" y="2356247"/>
                  <a:pt x="5698499" y="2351484"/>
                </a:cubicBezTo>
                <a:cubicBezTo>
                  <a:pt x="5698499" y="2343547"/>
                  <a:pt x="5697308" y="2338387"/>
                  <a:pt x="5694927" y="2336006"/>
                </a:cubicBezTo>
                <a:cubicBezTo>
                  <a:pt x="5680639" y="2349500"/>
                  <a:pt x="5665558" y="2360612"/>
                  <a:pt x="5649683" y="2369343"/>
                </a:cubicBezTo>
                <a:cubicBezTo>
                  <a:pt x="5645715" y="2371725"/>
                  <a:pt x="5643334" y="2372518"/>
                  <a:pt x="5642539" y="2371725"/>
                </a:cubicBezTo>
                <a:cubicBezTo>
                  <a:pt x="5641746" y="2370931"/>
                  <a:pt x="5642936" y="2368550"/>
                  <a:pt x="5646111" y="2364581"/>
                </a:cubicBezTo>
                <a:cubicBezTo>
                  <a:pt x="5670718" y="2336800"/>
                  <a:pt x="5690959" y="2305050"/>
                  <a:pt x="5706833" y="2269331"/>
                </a:cubicBezTo>
                <a:cubicBezTo>
                  <a:pt x="5713183" y="2255043"/>
                  <a:pt x="5715962" y="2243931"/>
                  <a:pt x="5715168" y="2235993"/>
                </a:cubicBezTo>
                <a:cubicBezTo>
                  <a:pt x="5714374" y="2232819"/>
                  <a:pt x="5714771" y="2230834"/>
                  <a:pt x="5716358" y="2230040"/>
                </a:cubicBezTo>
                <a:cubicBezTo>
                  <a:pt x="5717152" y="2228453"/>
                  <a:pt x="5719136" y="2228453"/>
                  <a:pt x="5722311" y="2230040"/>
                </a:cubicBezTo>
                <a:cubicBezTo>
                  <a:pt x="5735012" y="2235597"/>
                  <a:pt x="5744537" y="2242740"/>
                  <a:pt x="5750886" y="2251472"/>
                </a:cubicBezTo>
                <a:cubicBezTo>
                  <a:pt x="5754062" y="2257028"/>
                  <a:pt x="5753268" y="2262981"/>
                  <a:pt x="5748505" y="2269331"/>
                </a:cubicBezTo>
                <a:cubicBezTo>
                  <a:pt x="5745330" y="2272506"/>
                  <a:pt x="5741361" y="2277665"/>
                  <a:pt x="5736599" y="2284809"/>
                </a:cubicBezTo>
                <a:cubicBezTo>
                  <a:pt x="5735805" y="2286397"/>
                  <a:pt x="5735012" y="2287587"/>
                  <a:pt x="5734218" y="2288381"/>
                </a:cubicBezTo>
                <a:cubicBezTo>
                  <a:pt x="5731836" y="2293143"/>
                  <a:pt x="5727471" y="2299494"/>
                  <a:pt x="5721121" y="2307431"/>
                </a:cubicBezTo>
                <a:cubicBezTo>
                  <a:pt x="5718739" y="2310606"/>
                  <a:pt x="5717152" y="2312987"/>
                  <a:pt x="5716358" y="2314575"/>
                </a:cubicBezTo>
                <a:cubicBezTo>
                  <a:pt x="5721915" y="2322512"/>
                  <a:pt x="5724693" y="2329656"/>
                  <a:pt x="5724693" y="2336006"/>
                </a:cubicBezTo>
                <a:cubicBezTo>
                  <a:pt x="5724693" y="2354262"/>
                  <a:pt x="5724693" y="2372915"/>
                  <a:pt x="5724693" y="2391965"/>
                </a:cubicBezTo>
                <a:cubicBezTo>
                  <a:pt x="5745330" y="2365772"/>
                  <a:pt x="5760015" y="2340768"/>
                  <a:pt x="5768746" y="2316956"/>
                </a:cubicBezTo>
                <a:cubicBezTo>
                  <a:pt x="5767952" y="2316956"/>
                  <a:pt x="5766761" y="2316956"/>
                  <a:pt x="5765174" y="2316956"/>
                </a:cubicBezTo>
                <a:cubicBezTo>
                  <a:pt x="5751680" y="2318544"/>
                  <a:pt x="5741361" y="2314178"/>
                  <a:pt x="5734218" y="2303859"/>
                </a:cubicBezTo>
                <a:cubicBezTo>
                  <a:pt x="5732630" y="2301478"/>
                  <a:pt x="5731836" y="2299494"/>
                  <a:pt x="5731836" y="2297906"/>
                </a:cubicBezTo>
                <a:cubicBezTo>
                  <a:pt x="5732630" y="2297112"/>
                  <a:pt x="5734218" y="2296715"/>
                  <a:pt x="5736599" y="2296715"/>
                </a:cubicBezTo>
                <a:cubicBezTo>
                  <a:pt x="5742155" y="2295922"/>
                  <a:pt x="5750490" y="2294731"/>
                  <a:pt x="5761602" y="2293143"/>
                </a:cubicBezTo>
                <a:cubicBezTo>
                  <a:pt x="5771921" y="2291556"/>
                  <a:pt x="5779858" y="2290365"/>
                  <a:pt x="5785414" y="2289572"/>
                </a:cubicBezTo>
                <a:lnTo>
                  <a:pt x="5785414" y="2277665"/>
                </a:lnTo>
                <a:cubicBezTo>
                  <a:pt x="5785414" y="2255440"/>
                  <a:pt x="5783033" y="2238375"/>
                  <a:pt x="5778271" y="2226469"/>
                </a:cubicBezTo>
                <a:cubicBezTo>
                  <a:pt x="5777477" y="2223293"/>
                  <a:pt x="5777477" y="2220912"/>
                  <a:pt x="5778271" y="2219325"/>
                </a:cubicBezTo>
                <a:cubicBezTo>
                  <a:pt x="5778668" y="2218531"/>
                  <a:pt x="5779362" y="2218035"/>
                  <a:pt x="5780354" y="2217836"/>
                </a:cubicBezTo>
                <a:close/>
                <a:moveTo>
                  <a:pt x="2675502" y="2216944"/>
                </a:moveTo>
                <a:cubicBezTo>
                  <a:pt x="2687408" y="2218531"/>
                  <a:pt x="2698124" y="2224881"/>
                  <a:pt x="2707649" y="2235993"/>
                </a:cubicBezTo>
                <a:cubicBezTo>
                  <a:pt x="2711618" y="2240756"/>
                  <a:pt x="2712015" y="2244725"/>
                  <a:pt x="2708840" y="2247900"/>
                </a:cubicBezTo>
                <a:cubicBezTo>
                  <a:pt x="2702490" y="2255043"/>
                  <a:pt x="2697330" y="2262584"/>
                  <a:pt x="2693361" y="2270522"/>
                </a:cubicBezTo>
                <a:cubicBezTo>
                  <a:pt x="2690980" y="2273697"/>
                  <a:pt x="2688599" y="2277665"/>
                  <a:pt x="2686218" y="2282428"/>
                </a:cubicBezTo>
                <a:cubicBezTo>
                  <a:pt x="2695743" y="2282428"/>
                  <a:pt x="2712411" y="2280047"/>
                  <a:pt x="2736224" y="2275284"/>
                </a:cubicBezTo>
                <a:cubicBezTo>
                  <a:pt x="2742574" y="2272903"/>
                  <a:pt x="2748130" y="2273300"/>
                  <a:pt x="2752893" y="2276475"/>
                </a:cubicBezTo>
                <a:cubicBezTo>
                  <a:pt x="2763212" y="2280444"/>
                  <a:pt x="2770752" y="2287190"/>
                  <a:pt x="2775515" y="2296715"/>
                </a:cubicBezTo>
                <a:cubicBezTo>
                  <a:pt x="2776308" y="2300684"/>
                  <a:pt x="2775911" y="2303859"/>
                  <a:pt x="2774324" y="2306240"/>
                </a:cubicBezTo>
                <a:cubicBezTo>
                  <a:pt x="2769561" y="2320528"/>
                  <a:pt x="2766783" y="2334418"/>
                  <a:pt x="2765990" y="2347912"/>
                </a:cubicBezTo>
                <a:cubicBezTo>
                  <a:pt x="2765196" y="2374106"/>
                  <a:pt x="2763608" y="2397522"/>
                  <a:pt x="2761227" y="2418159"/>
                </a:cubicBezTo>
                <a:cubicBezTo>
                  <a:pt x="2757258" y="2439590"/>
                  <a:pt x="2745749" y="2455862"/>
                  <a:pt x="2726699" y="2466975"/>
                </a:cubicBezTo>
                <a:cubicBezTo>
                  <a:pt x="2721143" y="2470150"/>
                  <a:pt x="2716777" y="2468165"/>
                  <a:pt x="2713602" y="2461022"/>
                </a:cubicBezTo>
                <a:cubicBezTo>
                  <a:pt x="2708046" y="2447528"/>
                  <a:pt x="2698918" y="2435622"/>
                  <a:pt x="2686218" y="2425303"/>
                </a:cubicBezTo>
                <a:cubicBezTo>
                  <a:pt x="2684630" y="2422922"/>
                  <a:pt x="2684630" y="2421731"/>
                  <a:pt x="2686218" y="2421731"/>
                </a:cubicBezTo>
                <a:cubicBezTo>
                  <a:pt x="2687805" y="2421731"/>
                  <a:pt x="2690583" y="2422128"/>
                  <a:pt x="2694552" y="2422922"/>
                </a:cubicBezTo>
                <a:cubicBezTo>
                  <a:pt x="2701696" y="2423715"/>
                  <a:pt x="2706855" y="2424509"/>
                  <a:pt x="2710030" y="2425303"/>
                </a:cubicBezTo>
                <a:cubicBezTo>
                  <a:pt x="2716380" y="2426097"/>
                  <a:pt x="2720746" y="2423715"/>
                  <a:pt x="2723127" y="2418159"/>
                </a:cubicBezTo>
                <a:cubicBezTo>
                  <a:pt x="2731858" y="2397522"/>
                  <a:pt x="2735430" y="2361009"/>
                  <a:pt x="2733843" y="2308622"/>
                </a:cubicBezTo>
                <a:cubicBezTo>
                  <a:pt x="2733049" y="2302272"/>
                  <a:pt x="2730668" y="2299494"/>
                  <a:pt x="2726699" y="2300287"/>
                </a:cubicBezTo>
                <a:lnTo>
                  <a:pt x="2715434" y="2302211"/>
                </a:lnTo>
                <a:lnTo>
                  <a:pt x="2686218" y="2306240"/>
                </a:lnTo>
                <a:cubicBezTo>
                  <a:pt x="2683836" y="2306240"/>
                  <a:pt x="2680265" y="2304653"/>
                  <a:pt x="2675502" y="2301478"/>
                </a:cubicBezTo>
                <a:cubicBezTo>
                  <a:pt x="2674708" y="2300684"/>
                  <a:pt x="2674311" y="2300287"/>
                  <a:pt x="2674311" y="2300287"/>
                </a:cubicBezTo>
                <a:cubicBezTo>
                  <a:pt x="2672724" y="2301875"/>
                  <a:pt x="2670740" y="2303859"/>
                  <a:pt x="2668358" y="2306240"/>
                </a:cubicBezTo>
                <a:cubicBezTo>
                  <a:pt x="2683440" y="2311797"/>
                  <a:pt x="2693361" y="2317750"/>
                  <a:pt x="2698124" y="2324100"/>
                </a:cubicBezTo>
                <a:cubicBezTo>
                  <a:pt x="2699711" y="2327275"/>
                  <a:pt x="2699711" y="2329656"/>
                  <a:pt x="2698124" y="2331243"/>
                </a:cubicBezTo>
                <a:cubicBezTo>
                  <a:pt x="2694155" y="2336800"/>
                  <a:pt x="2689790" y="2341959"/>
                  <a:pt x="2685027" y="2346722"/>
                </a:cubicBezTo>
                <a:cubicBezTo>
                  <a:pt x="2701696" y="2353072"/>
                  <a:pt x="2713999" y="2360612"/>
                  <a:pt x="2721936" y="2369343"/>
                </a:cubicBezTo>
                <a:cubicBezTo>
                  <a:pt x="2726699" y="2374900"/>
                  <a:pt x="2727493" y="2382837"/>
                  <a:pt x="2724318" y="2393156"/>
                </a:cubicBezTo>
                <a:cubicBezTo>
                  <a:pt x="2723524" y="2396331"/>
                  <a:pt x="2721540" y="2399903"/>
                  <a:pt x="2718365" y="2403872"/>
                </a:cubicBezTo>
                <a:cubicBezTo>
                  <a:pt x="2715189" y="2407047"/>
                  <a:pt x="2711221" y="2407443"/>
                  <a:pt x="2706458" y="2405062"/>
                </a:cubicBezTo>
                <a:cubicBezTo>
                  <a:pt x="2704077" y="2402681"/>
                  <a:pt x="2700505" y="2396728"/>
                  <a:pt x="2695743" y="2387203"/>
                </a:cubicBezTo>
                <a:cubicBezTo>
                  <a:pt x="2690980" y="2389584"/>
                  <a:pt x="2682646" y="2393950"/>
                  <a:pt x="2670740" y="2400300"/>
                </a:cubicBezTo>
                <a:cubicBezTo>
                  <a:pt x="2665977" y="2402681"/>
                  <a:pt x="2662405" y="2404665"/>
                  <a:pt x="2660024" y="2406253"/>
                </a:cubicBezTo>
                <a:cubicBezTo>
                  <a:pt x="2652880" y="2409428"/>
                  <a:pt x="2647721" y="2409031"/>
                  <a:pt x="2644546" y="2405062"/>
                </a:cubicBezTo>
                <a:cubicBezTo>
                  <a:pt x="2643752" y="2404269"/>
                  <a:pt x="2642958" y="2403078"/>
                  <a:pt x="2642165" y="2401490"/>
                </a:cubicBezTo>
                <a:cubicBezTo>
                  <a:pt x="2635815" y="2394347"/>
                  <a:pt x="2632243" y="2388790"/>
                  <a:pt x="2631449" y="2384822"/>
                </a:cubicBezTo>
                <a:cubicBezTo>
                  <a:pt x="2631449" y="2381647"/>
                  <a:pt x="2632243" y="2380059"/>
                  <a:pt x="2633830" y="2380059"/>
                </a:cubicBezTo>
                <a:lnTo>
                  <a:pt x="2641732" y="2370577"/>
                </a:lnTo>
                <a:lnTo>
                  <a:pt x="2642165" y="2370534"/>
                </a:lnTo>
                <a:lnTo>
                  <a:pt x="2642352" y="2369834"/>
                </a:lnTo>
                <a:lnTo>
                  <a:pt x="2651690" y="2358628"/>
                </a:lnTo>
                <a:cubicBezTo>
                  <a:pt x="2658833" y="2341165"/>
                  <a:pt x="2662008" y="2326084"/>
                  <a:pt x="2661215" y="2313384"/>
                </a:cubicBezTo>
                <a:cubicBezTo>
                  <a:pt x="2654071" y="2321322"/>
                  <a:pt x="2645340" y="2328465"/>
                  <a:pt x="2635021" y="2334815"/>
                </a:cubicBezTo>
                <a:cubicBezTo>
                  <a:pt x="2632640" y="2335609"/>
                  <a:pt x="2631052" y="2336006"/>
                  <a:pt x="2630258" y="2336006"/>
                </a:cubicBezTo>
                <a:cubicBezTo>
                  <a:pt x="2629464" y="2335212"/>
                  <a:pt x="2629862" y="2333625"/>
                  <a:pt x="2631449" y="2331243"/>
                </a:cubicBezTo>
                <a:cubicBezTo>
                  <a:pt x="2644943" y="2311400"/>
                  <a:pt x="2658039" y="2281237"/>
                  <a:pt x="2670740" y="2240756"/>
                </a:cubicBezTo>
                <a:cubicBezTo>
                  <a:pt x="2670740" y="2238375"/>
                  <a:pt x="2670343" y="2233612"/>
                  <a:pt x="2669549" y="2226469"/>
                </a:cubicBezTo>
                <a:cubicBezTo>
                  <a:pt x="2668755" y="2220118"/>
                  <a:pt x="2670740" y="2216944"/>
                  <a:pt x="2675502" y="2216944"/>
                </a:cubicBezTo>
                <a:close/>
                <a:moveTo>
                  <a:pt x="5182958" y="2214562"/>
                </a:moveTo>
                <a:cubicBezTo>
                  <a:pt x="5198040" y="2219325"/>
                  <a:pt x="5210740" y="2229247"/>
                  <a:pt x="5221058" y="2244328"/>
                </a:cubicBezTo>
                <a:cubicBezTo>
                  <a:pt x="5223439" y="2248297"/>
                  <a:pt x="5222646" y="2252662"/>
                  <a:pt x="5218677" y="2257425"/>
                </a:cubicBezTo>
                <a:cubicBezTo>
                  <a:pt x="5211533" y="2267743"/>
                  <a:pt x="5205977" y="2278856"/>
                  <a:pt x="5202008" y="2290762"/>
                </a:cubicBezTo>
                <a:cubicBezTo>
                  <a:pt x="5201215" y="2293937"/>
                  <a:pt x="5200024" y="2297509"/>
                  <a:pt x="5198436" y="2301478"/>
                </a:cubicBezTo>
                <a:cubicBezTo>
                  <a:pt x="5200818" y="2301478"/>
                  <a:pt x="5203596" y="2301081"/>
                  <a:pt x="5206771" y="2300287"/>
                </a:cubicBezTo>
                <a:cubicBezTo>
                  <a:pt x="5210740" y="2300287"/>
                  <a:pt x="5213518" y="2300287"/>
                  <a:pt x="5215105" y="2300287"/>
                </a:cubicBezTo>
                <a:cubicBezTo>
                  <a:pt x="5226218" y="2298700"/>
                  <a:pt x="5234949" y="2296318"/>
                  <a:pt x="5241299" y="2293143"/>
                </a:cubicBezTo>
                <a:cubicBezTo>
                  <a:pt x="5249237" y="2290762"/>
                  <a:pt x="5255586" y="2291556"/>
                  <a:pt x="5260349" y="2295525"/>
                </a:cubicBezTo>
                <a:cubicBezTo>
                  <a:pt x="5268287" y="2300287"/>
                  <a:pt x="5275827" y="2307828"/>
                  <a:pt x="5282971" y="2318147"/>
                </a:cubicBezTo>
                <a:cubicBezTo>
                  <a:pt x="5286146" y="2322115"/>
                  <a:pt x="5285352" y="2326481"/>
                  <a:pt x="5280589" y="2331243"/>
                </a:cubicBezTo>
                <a:cubicBezTo>
                  <a:pt x="5278208" y="2335212"/>
                  <a:pt x="5276224" y="2340768"/>
                  <a:pt x="5274636" y="2347912"/>
                </a:cubicBezTo>
                <a:cubicBezTo>
                  <a:pt x="5273843" y="2351881"/>
                  <a:pt x="5272255" y="2358628"/>
                  <a:pt x="5269874" y="2368153"/>
                </a:cubicBezTo>
                <a:cubicBezTo>
                  <a:pt x="5263524" y="2394347"/>
                  <a:pt x="5258762" y="2411412"/>
                  <a:pt x="5255586" y="2419350"/>
                </a:cubicBezTo>
                <a:cubicBezTo>
                  <a:pt x="5246061" y="2445543"/>
                  <a:pt x="5232171" y="2461022"/>
                  <a:pt x="5213914" y="2465784"/>
                </a:cubicBezTo>
                <a:cubicBezTo>
                  <a:pt x="5208358" y="2466578"/>
                  <a:pt x="5204786" y="2464593"/>
                  <a:pt x="5203199" y="2459831"/>
                </a:cubicBezTo>
                <a:cubicBezTo>
                  <a:pt x="5198436" y="2447925"/>
                  <a:pt x="5187324" y="2433240"/>
                  <a:pt x="5169861" y="2415778"/>
                </a:cubicBezTo>
                <a:cubicBezTo>
                  <a:pt x="5168274" y="2414984"/>
                  <a:pt x="5167480" y="2413794"/>
                  <a:pt x="5167480" y="2412206"/>
                </a:cubicBezTo>
                <a:cubicBezTo>
                  <a:pt x="5168274" y="2411412"/>
                  <a:pt x="5169861" y="2411015"/>
                  <a:pt x="5172243" y="2411015"/>
                </a:cubicBezTo>
                <a:cubicBezTo>
                  <a:pt x="5186530" y="2414190"/>
                  <a:pt x="5197643" y="2416968"/>
                  <a:pt x="5205580" y="2419350"/>
                </a:cubicBezTo>
                <a:cubicBezTo>
                  <a:pt x="5210343" y="2419350"/>
                  <a:pt x="5213914" y="2417762"/>
                  <a:pt x="5216296" y="2414587"/>
                </a:cubicBezTo>
                <a:cubicBezTo>
                  <a:pt x="5228996" y="2393950"/>
                  <a:pt x="5235743" y="2364978"/>
                  <a:pt x="5236536" y="2327672"/>
                </a:cubicBezTo>
                <a:cubicBezTo>
                  <a:pt x="5235743" y="2324497"/>
                  <a:pt x="5234155" y="2322512"/>
                  <a:pt x="5231774" y="2321718"/>
                </a:cubicBezTo>
                <a:cubicBezTo>
                  <a:pt x="5227011" y="2322512"/>
                  <a:pt x="5219868" y="2323306"/>
                  <a:pt x="5210343" y="2324100"/>
                </a:cubicBezTo>
                <a:cubicBezTo>
                  <a:pt x="5200818" y="2325687"/>
                  <a:pt x="5193674" y="2326878"/>
                  <a:pt x="5188911" y="2327672"/>
                </a:cubicBezTo>
                <a:cubicBezTo>
                  <a:pt x="5186530" y="2334022"/>
                  <a:pt x="5183355" y="2340372"/>
                  <a:pt x="5179386" y="2346722"/>
                </a:cubicBezTo>
                <a:cubicBezTo>
                  <a:pt x="5188118" y="2348309"/>
                  <a:pt x="5195261" y="2350293"/>
                  <a:pt x="5200818" y="2352675"/>
                </a:cubicBezTo>
                <a:cubicBezTo>
                  <a:pt x="5210343" y="2355056"/>
                  <a:pt x="5215899" y="2361009"/>
                  <a:pt x="5217486" y="2370534"/>
                </a:cubicBezTo>
                <a:cubicBezTo>
                  <a:pt x="5218280" y="2377678"/>
                  <a:pt x="5216296" y="2384425"/>
                  <a:pt x="5211533" y="2390775"/>
                </a:cubicBezTo>
                <a:cubicBezTo>
                  <a:pt x="5205184" y="2397125"/>
                  <a:pt x="5198833" y="2396728"/>
                  <a:pt x="5192483" y="2389584"/>
                </a:cubicBezTo>
                <a:cubicBezTo>
                  <a:pt x="5188515" y="2384822"/>
                  <a:pt x="5182562" y="2376090"/>
                  <a:pt x="5174624" y="2363390"/>
                </a:cubicBezTo>
                <a:cubicBezTo>
                  <a:pt x="5173830" y="2361803"/>
                  <a:pt x="5173037" y="2360612"/>
                  <a:pt x="5172243" y="2359818"/>
                </a:cubicBezTo>
                <a:cubicBezTo>
                  <a:pt x="5167480" y="2367756"/>
                  <a:pt x="5161924" y="2376090"/>
                  <a:pt x="5155574" y="2384822"/>
                </a:cubicBezTo>
                <a:cubicBezTo>
                  <a:pt x="5130968" y="2415778"/>
                  <a:pt x="5101202" y="2438003"/>
                  <a:pt x="5066277" y="2451497"/>
                </a:cubicBezTo>
                <a:cubicBezTo>
                  <a:pt x="5063102" y="2452290"/>
                  <a:pt x="5061118" y="2452290"/>
                  <a:pt x="5060324" y="2451497"/>
                </a:cubicBezTo>
                <a:cubicBezTo>
                  <a:pt x="5059530" y="2449909"/>
                  <a:pt x="5060324" y="2448322"/>
                  <a:pt x="5062705" y="2446734"/>
                </a:cubicBezTo>
                <a:cubicBezTo>
                  <a:pt x="5100011" y="2417365"/>
                  <a:pt x="5128586" y="2379662"/>
                  <a:pt x="5148430" y="2333625"/>
                </a:cubicBezTo>
                <a:cubicBezTo>
                  <a:pt x="5131761" y="2336800"/>
                  <a:pt x="5115490" y="2340372"/>
                  <a:pt x="5099614" y="2344340"/>
                </a:cubicBezTo>
                <a:cubicBezTo>
                  <a:pt x="5097233" y="2345928"/>
                  <a:pt x="5093661" y="2345134"/>
                  <a:pt x="5088899" y="2341959"/>
                </a:cubicBezTo>
                <a:cubicBezTo>
                  <a:pt x="5081755" y="2337990"/>
                  <a:pt x="5075802" y="2332434"/>
                  <a:pt x="5071039" y="2325290"/>
                </a:cubicBezTo>
                <a:cubicBezTo>
                  <a:pt x="5069452" y="2322909"/>
                  <a:pt x="5069055" y="2320925"/>
                  <a:pt x="5069849" y="2319337"/>
                </a:cubicBezTo>
                <a:cubicBezTo>
                  <a:pt x="5069849" y="2318544"/>
                  <a:pt x="5071436" y="2318147"/>
                  <a:pt x="5074611" y="2318147"/>
                </a:cubicBezTo>
                <a:cubicBezTo>
                  <a:pt x="5083343" y="2318147"/>
                  <a:pt x="5093661" y="2317353"/>
                  <a:pt x="5105568" y="2315765"/>
                </a:cubicBezTo>
                <a:cubicBezTo>
                  <a:pt x="5108743" y="2314972"/>
                  <a:pt x="5114299" y="2314178"/>
                  <a:pt x="5122236" y="2313384"/>
                </a:cubicBezTo>
                <a:cubicBezTo>
                  <a:pt x="5138111" y="2310209"/>
                  <a:pt x="5150415" y="2308225"/>
                  <a:pt x="5159146" y="2307431"/>
                </a:cubicBezTo>
                <a:cubicBezTo>
                  <a:pt x="5163115" y="2294731"/>
                  <a:pt x="5166686" y="2281237"/>
                  <a:pt x="5169861" y="2266950"/>
                </a:cubicBezTo>
                <a:cubicBezTo>
                  <a:pt x="5173830" y="2252662"/>
                  <a:pt x="5175021" y="2237581"/>
                  <a:pt x="5173433" y="2221706"/>
                </a:cubicBezTo>
                <a:cubicBezTo>
                  <a:pt x="5172640" y="2216150"/>
                  <a:pt x="5175814" y="2213768"/>
                  <a:pt x="5182958" y="2214562"/>
                </a:cubicBezTo>
                <a:close/>
                <a:moveTo>
                  <a:pt x="2588586" y="2213372"/>
                </a:moveTo>
                <a:cubicBezTo>
                  <a:pt x="2598905" y="2214165"/>
                  <a:pt x="2610414" y="2220515"/>
                  <a:pt x="2623115" y="2232422"/>
                </a:cubicBezTo>
                <a:cubicBezTo>
                  <a:pt x="2627083" y="2237978"/>
                  <a:pt x="2627480" y="2243534"/>
                  <a:pt x="2624305" y="2249090"/>
                </a:cubicBezTo>
                <a:cubicBezTo>
                  <a:pt x="2621924" y="2256234"/>
                  <a:pt x="2619939" y="2268537"/>
                  <a:pt x="2618352" y="2286000"/>
                </a:cubicBezTo>
                <a:cubicBezTo>
                  <a:pt x="2619146" y="2286000"/>
                  <a:pt x="2620337" y="2285603"/>
                  <a:pt x="2621924" y="2284809"/>
                </a:cubicBezTo>
                <a:cubicBezTo>
                  <a:pt x="2623511" y="2284809"/>
                  <a:pt x="2624702" y="2284809"/>
                  <a:pt x="2625496" y="2284809"/>
                </a:cubicBezTo>
                <a:cubicBezTo>
                  <a:pt x="2629464" y="2283222"/>
                  <a:pt x="2633036" y="2283222"/>
                  <a:pt x="2636211" y="2284809"/>
                </a:cubicBezTo>
                <a:cubicBezTo>
                  <a:pt x="2639387" y="2286397"/>
                  <a:pt x="2642165" y="2289572"/>
                  <a:pt x="2644546" y="2294334"/>
                </a:cubicBezTo>
                <a:cubicBezTo>
                  <a:pt x="2646927" y="2299097"/>
                  <a:pt x="2646133" y="2302668"/>
                  <a:pt x="2642165" y="2305050"/>
                </a:cubicBezTo>
                <a:cubicBezTo>
                  <a:pt x="2642165" y="2305050"/>
                  <a:pt x="2641768" y="2305050"/>
                  <a:pt x="2640974" y="2305050"/>
                </a:cubicBezTo>
                <a:cubicBezTo>
                  <a:pt x="2635418" y="2308225"/>
                  <a:pt x="2629862" y="2310209"/>
                  <a:pt x="2624305" y="2311003"/>
                </a:cubicBezTo>
                <a:cubicBezTo>
                  <a:pt x="2621924" y="2311003"/>
                  <a:pt x="2619146" y="2311400"/>
                  <a:pt x="2615971" y="2312193"/>
                </a:cubicBezTo>
                <a:lnTo>
                  <a:pt x="2615971" y="2314575"/>
                </a:lnTo>
                <a:cubicBezTo>
                  <a:pt x="2615971" y="2318544"/>
                  <a:pt x="2615971" y="2324100"/>
                  <a:pt x="2615971" y="2331243"/>
                </a:cubicBezTo>
                <a:cubicBezTo>
                  <a:pt x="2624702" y="2333625"/>
                  <a:pt x="2631846" y="2336403"/>
                  <a:pt x="2637402" y="2339578"/>
                </a:cubicBezTo>
                <a:cubicBezTo>
                  <a:pt x="2643752" y="2344340"/>
                  <a:pt x="2646927" y="2348706"/>
                  <a:pt x="2646927" y="2352675"/>
                </a:cubicBezTo>
                <a:lnTo>
                  <a:pt x="2642352" y="2369834"/>
                </a:lnTo>
                <a:lnTo>
                  <a:pt x="2641732" y="2370577"/>
                </a:lnTo>
                <a:lnTo>
                  <a:pt x="2630258" y="2371725"/>
                </a:lnTo>
                <a:cubicBezTo>
                  <a:pt x="2624702" y="2367756"/>
                  <a:pt x="2619543" y="2361803"/>
                  <a:pt x="2614780" y="2353865"/>
                </a:cubicBezTo>
                <a:cubicBezTo>
                  <a:pt x="2613193" y="2390378"/>
                  <a:pt x="2612399" y="2414984"/>
                  <a:pt x="2612399" y="2427684"/>
                </a:cubicBezTo>
                <a:cubicBezTo>
                  <a:pt x="2612399" y="2441178"/>
                  <a:pt x="2610414" y="2450306"/>
                  <a:pt x="2606446" y="2455068"/>
                </a:cubicBezTo>
                <a:cubicBezTo>
                  <a:pt x="2605652" y="2456656"/>
                  <a:pt x="2603668" y="2456656"/>
                  <a:pt x="2600493" y="2455068"/>
                </a:cubicBezTo>
                <a:cubicBezTo>
                  <a:pt x="2599699" y="2455068"/>
                  <a:pt x="2598905" y="2455068"/>
                  <a:pt x="2598111" y="2455068"/>
                </a:cubicBezTo>
                <a:cubicBezTo>
                  <a:pt x="2594143" y="2453481"/>
                  <a:pt x="2589777" y="2449115"/>
                  <a:pt x="2585015" y="2441972"/>
                </a:cubicBezTo>
                <a:cubicBezTo>
                  <a:pt x="2581839" y="2437209"/>
                  <a:pt x="2581046" y="2432050"/>
                  <a:pt x="2582633" y="2426493"/>
                </a:cubicBezTo>
                <a:cubicBezTo>
                  <a:pt x="2585015" y="2410618"/>
                  <a:pt x="2586602" y="2391172"/>
                  <a:pt x="2587396" y="2368153"/>
                </a:cubicBezTo>
                <a:cubicBezTo>
                  <a:pt x="2575490" y="2383234"/>
                  <a:pt x="2557233" y="2397522"/>
                  <a:pt x="2532627" y="2411015"/>
                </a:cubicBezTo>
                <a:cubicBezTo>
                  <a:pt x="2529452" y="2411809"/>
                  <a:pt x="2528658" y="2411015"/>
                  <a:pt x="2530246" y="2408634"/>
                </a:cubicBezTo>
                <a:cubicBezTo>
                  <a:pt x="2553264" y="2380059"/>
                  <a:pt x="2570330" y="2349897"/>
                  <a:pt x="2581443" y="2318147"/>
                </a:cubicBezTo>
                <a:cubicBezTo>
                  <a:pt x="2579855" y="2318147"/>
                  <a:pt x="2577474" y="2318940"/>
                  <a:pt x="2574299" y="2320528"/>
                </a:cubicBezTo>
                <a:cubicBezTo>
                  <a:pt x="2570330" y="2321322"/>
                  <a:pt x="2567552" y="2322115"/>
                  <a:pt x="2565965" y="2322909"/>
                </a:cubicBezTo>
                <a:cubicBezTo>
                  <a:pt x="2562789" y="2323703"/>
                  <a:pt x="2558821" y="2323306"/>
                  <a:pt x="2554058" y="2321718"/>
                </a:cubicBezTo>
                <a:cubicBezTo>
                  <a:pt x="2546915" y="2316956"/>
                  <a:pt x="2540961" y="2311400"/>
                  <a:pt x="2536199" y="2305050"/>
                </a:cubicBezTo>
                <a:cubicBezTo>
                  <a:pt x="2534612" y="2301081"/>
                  <a:pt x="2535405" y="2299097"/>
                  <a:pt x="2538580" y="2299097"/>
                </a:cubicBezTo>
                <a:cubicBezTo>
                  <a:pt x="2544930" y="2300684"/>
                  <a:pt x="2561996" y="2298303"/>
                  <a:pt x="2589777" y="2291953"/>
                </a:cubicBezTo>
                <a:cubicBezTo>
                  <a:pt x="2590571" y="2285603"/>
                  <a:pt x="2590968" y="2279650"/>
                  <a:pt x="2590968" y="2274093"/>
                </a:cubicBezTo>
                <a:cubicBezTo>
                  <a:pt x="2590968" y="2246312"/>
                  <a:pt x="2588586" y="2229643"/>
                  <a:pt x="2583824" y="2224087"/>
                </a:cubicBezTo>
                <a:cubicBezTo>
                  <a:pt x="2579855" y="2216944"/>
                  <a:pt x="2581443" y="2213372"/>
                  <a:pt x="2588586" y="2213372"/>
                </a:cubicBezTo>
                <a:close/>
                <a:moveTo>
                  <a:pt x="6710530" y="2209800"/>
                </a:moveTo>
                <a:cubicBezTo>
                  <a:pt x="6726405" y="2213768"/>
                  <a:pt x="6739502" y="2220912"/>
                  <a:pt x="6749820" y="2231231"/>
                </a:cubicBezTo>
                <a:cubicBezTo>
                  <a:pt x="6752202" y="2235200"/>
                  <a:pt x="6752202" y="2239168"/>
                  <a:pt x="6749820" y="2243137"/>
                </a:cubicBezTo>
                <a:cubicBezTo>
                  <a:pt x="6747439" y="2252662"/>
                  <a:pt x="6746248" y="2260203"/>
                  <a:pt x="6746248" y="2265759"/>
                </a:cubicBezTo>
                <a:cubicBezTo>
                  <a:pt x="6745455" y="2267347"/>
                  <a:pt x="6745058" y="2268140"/>
                  <a:pt x="6745058" y="2268140"/>
                </a:cubicBezTo>
                <a:cubicBezTo>
                  <a:pt x="6749027" y="2268140"/>
                  <a:pt x="6752598" y="2267743"/>
                  <a:pt x="6755774" y="2266950"/>
                </a:cubicBezTo>
                <a:cubicBezTo>
                  <a:pt x="6764505" y="2266950"/>
                  <a:pt x="6772840" y="2265362"/>
                  <a:pt x="6780776" y="2262187"/>
                </a:cubicBezTo>
                <a:cubicBezTo>
                  <a:pt x="6787920" y="2259012"/>
                  <a:pt x="6793874" y="2258615"/>
                  <a:pt x="6798636" y="2260997"/>
                </a:cubicBezTo>
                <a:cubicBezTo>
                  <a:pt x="6808161" y="2264172"/>
                  <a:pt x="6816099" y="2270522"/>
                  <a:pt x="6822448" y="2280047"/>
                </a:cubicBezTo>
                <a:cubicBezTo>
                  <a:pt x="6825624" y="2284809"/>
                  <a:pt x="6826020" y="2288778"/>
                  <a:pt x="6823639" y="2291953"/>
                </a:cubicBezTo>
                <a:cubicBezTo>
                  <a:pt x="6822052" y="2295128"/>
                  <a:pt x="6820464" y="2305843"/>
                  <a:pt x="6818876" y="2324100"/>
                </a:cubicBezTo>
                <a:cubicBezTo>
                  <a:pt x="6818876" y="2329656"/>
                  <a:pt x="6818876" y="2333625"/>
                  <a:pt x="6818876" y="2336006"/>
                </a:cubicBezTo>
                <a:cubicBezTo>
                  <a:pt x="6818876" y="2360612"/>
                  <a:pt x="6819671" y="2386012"/>
                  <a:pt x="6821258" y="2412206"/>
                </a:cubicBezTo>
                <a:cubicBezTo>
                  <a:pt x="6822846" y="2439987"/>
                  <a:pt x="6815702" y="2458640"/>
                  <a:pt x="6799826" y="2468165"/>
                </a:cubicBezTo>
                <a:cubicBezTo>
                  <a:pt x="6793477" y="2472134"/>
                  <a:pt x="6788318" y="2470944"/>
                  <a:pt x="6784348" y="2464593"/>
                </a:cubicBezTo>
                <a:cubicBezTo>
                  <a:pt x="6773236" y="2443162"/>
                  <a:pt x="6760536" y="2427287"/>
                  <a:pt x="6746248" y="2416968"/>
                </a:cubicBezTo>
                <a:cubicBezTo>
                  <a:pt x="6743868" y="2414587"/>
                  <a:pt x="6743074" y="2413000"/>
                  <a:pt x="6743868" y="2412206"/>
                </a:cubicBezTo>
                <a:cubicBezTo>
                  <a:pt x="6744662" y="2411412"/>
                  <a:pt x="6746646" y="2411412"/>
                  <a:pt x="6749820" y="2412206"/>
                </a:cubicBezTo>
                <a:cubicBezTo>
                  <a:pt x="6752202" y="2412206"/>
                  <a:pt x="6755377" y="2412603"/>
                  <a:pt x="6759346" y="2413397"/>
                </a:cubicBezTo>
                <a:cubicBezTo>
                  <a:pt x="6768077" y="2414190"/>
                  <a:pt x="6774824" y="2414984"/>
                  <a:pt x="6779586" y="2415778"/>
                </a:cubicBezTo>
                <a:cubicBezTo>
                  <a:pt x="6784348" y="2415778"/>
                  <a:pt x="6786730" y="2413794"/>
                  <a:pt x="6786730" y="2409825"/>
                </a:cubicBezTo>
                <a:cubicBezTo>
                  <a:pt x="6786730" y="2359025"/>
                  <a:pt x="6785539" y="2322115"/>
                  <a:pt x="6783158" y="2299097"/>
                </a:cubicBezTo>
                <a:cubicBezTo>
                  <a:pt x="6783158" y="2293540"/>
                  <a:pt x="6779983" y="2290762"/>
                  <a:pt x="6773633" y="2290762"/>
                </a:cubicBezTo>
                <a:cubicBezTo>
                  <a:pt x="6770458" y="2290762"/>
                  <a:pt x="6765298" y="2291159"/>
                  <a:pt x="6758155" y="2291953"/>
                </a:cubicBezTo>
                <a:cubicBezTo>
                  <a:pt x="6751011" y="2291953"/>
                  <a:pt x="6745455" y="2292350"/>
                  <a:pt x="6741486" y="2293143"/>
                </a:cubicBezTo>
                <a:cubicBezTo>
                  <a:pt x="6739105" y="2302668"/>
                  <a:pt x="6736724" y="2311003"/>
                  <a:pt x="6734342" y="2318147"/>
                </a:cubicBezTo>
                <a:cubicBezTo>
                  <a:pt x="6734342" y="2318940"/>
                  <a:pt x="6734342" y="2320131"/>
                  <a:pt x="6734342" y="2321718"/>
                </a:cubicBezTo>
                <a:cubicBezTo>
                  <a:pt x="6733548" y="2323306"/>
                  <a:pt x="6733152" y="2324497"/>
                  <a:pt x="6733152" y="2325290"/>
                </a:cubicBezTo>
                <a:cubicBezTo>
                  <a:pt x="6750614" y="2328465"/>
                  <a:pt x="6764108" y="2333228"/>
                  <a:pt x="6773633" y="2339578"/>
                </a:cubicBezTo>
                <a:cubicBezTo>
                  <a:pt x="6781571" y="2345928"/>
                  <a:pt x="6784348" y="2355056"/>
                  <a:pt x="6781968" y="2366962"/>
                </a:cubicBezTo>
                <a:cubicBezTo>
                  <a:pt x="6781174" y="2376487"/>
                  <a:pt x="6776411" y="2381647"/>
                  <a:pt x="6767680" y="2382440"/>
                </a:cubicBezTo>
                <a:cubicBezTo>
                  <a:pt x="6762918" y="2383234"/>
                  <a:pt x="6758552" y="2380456"/>
                  <a:pt x="6754583" y="2374106"/>
                </a:cubicBezTo>
                <a:cubicBezTo>
                  <a:pt x="6744264" y="2360612"/>
                  <a:pt x="6735533" y="2347515"/>
                  <a:pt x="6728389" y="2334815"/>
                </a:cubicBezTo>
                <a:cubicBezTo>
                  <a:pt x="6718070" y="2356247"/>
                  <a:pt x="6699020" y="2374900"/>
                  <a:pt x="6671239" y="2390775"/>
                </a:cubicBezTo>
                <a:cubicBezTo>
                  <a:pt x="6670446" y="2411412"/>
                  <a:pt x="6669255" y="2427287"/>
                  <a:pt x="6667668" y="2438400"/>
                </a:cubicBezTo>
                <a:cubicBezTo>
                  <a:pt x="6666080" y="2443162"/>
                  <a:pt x="6660920" y="2444750"/>
                  <a:pt x="6652189" y="2443162"/>
                </a:cubicBezTo>
                <a:cubicBezTo>
                  <a:pt x="6644252" y="2439193"/>
                  <a:pt x="6639092" y="2432447"/>
                  <a:pt x="6636711" y="2422922"/>
                </a:cubicBezTo>
                <a:cubicBezTo>
                  <a:pt x="6635918" y="2418159"/>
                  <a:pt x="6635918" y="2412603"/>
                  <a:pt x="6636711" y="2406253"/>
                </a:cubicBezTo>
                <a:cubicBezTo>
                  <a:pt x="6643855" y="2382440"/>
                  <a:pt x="6647030" y="2356644"/>
                  <a:pt x="6646236" y="2328862"/>
                </a:cubicBezTo>
                <a:cubicBezTo>
                  <a:pt x="6646236" y="2309019"/>
                  <a:pt x="6643855" y="2294334"/>
                  <a:pt x="6639092" y="2284809"/>
                </a:cubicBezTo>
                <a:cubicBezTo>
                  <a:pt x="6636711" y="2276872"/>
                  <a:pt x="6639092" y="2272903"/>
                  <a:pt x="6646236" y="2272903"/>
                </a:cubicBezTo>
                <a:cubicBezTo>
                  <a:pt x="6646236" y="2272903"/>
                  <a:pt x="6646633" y="2272903"/>
                  <a:pt x="6647426" y="2272903"/>
                </a:cubicBezTo>
                <a:cubicBezTo>
                  <a:pt x="6656952" y="2274490"/>
                  <a:pt x="6663302" y="2276475"/>
                  <a:pt x="6666476" y="2278856"/>
                </a:cubicBezTo>
                <a:cubicBezTo>
                  <a:pt x="6671239" y="2278062"/>
                  <a:pt x="6678383" y="2277268"/>
                  <a:pt x="6687908" y="2276475"/>
                </a:cubicBezTo>
                <a:cubicBezTo>
                  <a:pt x="6698227" y="2274887"/>
                  <a:pt x="6705768" y="2273697"/>
                  <a:pt x="6710530" y="2272903"/>
                </a:cubicBezTo>
                <a:cubicBezTo>
                  <a:pt x="6711324" y="2268934"/>
                  <a:pt x="6711720" y="2265362"/>
                  <a:pt x="6711720" y="2262187"/>
                </a:cubicBezTo>
                <a:cubicBezTo>
                  <a:pt x="6710927" y="2243137"/>
                  <a:pt x="6708148" y="2228056"/>
                  <a:pt x="6703386" y="2216944"/>
                </a:cubicBezTo>
                <a:cubicBezTo>
                  <a:pt x="6701799" y="2211387"/>
                  <a:pt x="6704180" y="2209006"/>
                  <a:pt x="6710530" y="2209800"/>
                </a:cubicBezTo>
                <a:close/>
                <a:moveTo>
                  <a:pt x="3891130" y="2209800"/>
                </a:moveTo>
                <a:cubicBezTo>
                  <a:pt x="3907005" y="2213768"/>
                  <a:pt x="3920102" y="2220912"/>
                  <a:pt x="3930421" y="2231231"/>
                </a:cubicBezTo>
                <a:cubicBezTo>
                  <a:pt x="3932802" y="2235200"/>
                  <a:pt x="3932802" y="2239168"/>
                  <a:pt x="3930421" y="2243137"/>
                </a:cubicBezTo>
                <a:cubicBezTo>
                  <a:pt x="3928040" y="2252662"/>
                  <a:pt x="3926849" y="2260203"/>
                  <a:pt x="3926849" y="2265759"/>
                </a:cubicBezTo>
                <a:cubicBezTo>
                  <a:pt x="3926055" y="2267347"/>
                  <a:pt x="3925658" y="2268140"/>
                  <a:pt x="3925658" y="2268140"/>
                </a:cubicBezTo>
                <a:cubicBezTo>
                  <a:pt x="3929627" y="2268140"/>
                  <a:pt x="3933199" y="2267743"/>
                  <a:pt x="3936374" y="2266950"/>
                </a:cubicBezTo>
                <a:cubicBezTo>
                  <a:pt x="3945105" y="2266950"/>
                  <a:pt x="3953439" y="2265362"/>
                  <a:pt x="3961377" y="2262187"/>
                </a:cubicBezTo>
                <a:cubicBezTo>
                  <a:pt x="3968521" y="2259012"/>
                  <a:pt x="3974474" y="2258615"/>
                  <a:pt x="3979236" y="2260997"/>
                </a:cubicBezTo>
                <a:cubicBezTo>
                  <a:pt x="3988761" y="2264172"/>
                  <a:pt x="3996699" y="2270522"/>
                  <a:pt x="4003049" y="2280047"/>
                </a:cubicBezTo>
                <a:cubicBezTo>
                  <a:pt x="4006224" y="2284809"/>
                  <a:pt x="4006621" y="2288778"/>
                  <a:pt x="4004240" y="2291953"/>
                </a:cubicBezTo>
                <a:cubicBezTo>
                  <a:pt x="4002652" y="2295128"/>
                  <a:pt x="4001064" y="2305843"/>
                  <a:pt x="3999477" y="2324100"/>
                </a:cubicBezTo>
                <a:cubicBezTo>
                  <a:pt x="3999477" y="2329656"/>
                  <a:pt x="3999477" y="2333625"/>
                  <a:pt x="3999477" y="2336006"/>
                </a:cubicBezTo>
                <a:cubicBezTo>
                  <a:pt x="3999477" y="2360612"/>
                  <a:pt x="4000271" y="2386012"/>
                  <a:pt x="4001858" y="2412206"/>
                </a:cubicBezTo>
                <a:cubicBezTo>
                  <a:pt x="4003446" y="2439987"/>
                  <a:pt x="3996302" y="2458640"/>
                  <a:pt x="3980427" y="2468165"/>
                </a:cubicBezTo>
                <a:cubicBezTo>
                  <a:pt x="3974077" y="2472134"/>
                  <a:pt x="3968918" y="2470944"/>
                  <a:pt x="3964949" y="2464593"/>
                </a:cubicBezTo>
                <a:cubicBezTo>
                  <a:pt x="3953836" y="2443162"/>
                  <a:pt x="3941136" y="2427287"/>
                  <a:pt x="3926849" y="2416968"/>
                </a:cubicBezTo>
                <a:cubicBezTo>
                  <a:pt x="3924468" y="2414587"/>
                  <a:pt x="3923674" y="2413000"/>
                  <a:pt x="3924468" y="2412206"/>
                </a:cubicBezTo>
                <a:cubicBezTo>
                  <a:pt x="3925261" y="2411412"/>
                  <a:pt x="3927246" y="2411412"/>
                  <a:pt x="3930421" y="2412206"/>
                </a:cubicBezTo>
                <a:cubicBezTo>
                  <a:pt x="3932802" y="2412206"/>
                  <a:pt x="3935977" y="2412603"/>
                  <a:pt x="3939946" y="2413397"/>
                </a:cubicBezTo>
                <a:cubicBezTo>
                  <a:pt x="3948677" y="2414190"/>
                  <a:pt x="3955424" y="2414984"/>
                  <a:pt x="3960186" y="2415778"/>
                </a:cubicBezTo>
                <a:cubicBezTo>
                  <a:pt x="3964949" y="2415778"/>
                  <a:pt x="3967330" y="2413794"/>
                  <a:pt x="3967330" y="2409825"/>
                </a:cubicBezTo>
                <a:cubicBezTo>
                  <a:pt x="3967330" y="2359025"/>
                  <a:pt x="3966140" y="2322115"/>
                  <a:pt x="3963758" y="2299097"/>
                </a:cubicBezTo>
                <a:cubicBezTo>
                  <a:pt x="3963758" y="2293540"/>
                  <a:pt x="3960583" y="2290762"/>
                  <a:pt x="3954233" y="2290762"/>
                </a:cubicBezTo>
                <a:cubicBezTo>
                  <a:pt x="3951058" y="2290762"/>
                  <a:pt x="3945899" y="2291159"/>
                  <a:pt x="3938755" y="2291953"/>
                </a:cubicBezTo>
                <a:cubicBezTo>
                  <a:pt x="3931611" y="2291953"/>
                  <a:pt x="3926055" y="2292350"/>
                  <a:pt x="3922086" y="2293143"/>
                </a:cubicBezTo>
                <a:cubicBezTo>
                  <a:pt x="3919705" y="2302668"/>
                  <a:pt x="3917324" y="2311003"/>
                  <a:pt x="3914943" y="2318147"/>
                </a:cubicBezTo>
                <a:cubicBezTo>
                  <a:pt x="3914943" y="2318940"/>
                  <a:pt x="3914943" y="2320131"/>
                  <a:pt x="3914943" y="2321718"/>
                </a:cubicBezTo>
                <a:cubicBezTo>
                  <a:pt x="3914149" y="2323306"/>
                  <a:pt x="3913752" y="2324497"/>
                  <a:pt x="3913752" y="2325290"/>
                </a:cubicBezTo>
                <a:cubicBezTo>
                  <a:pt x="3931214" y="2328465"/>
                  <a:pt x="3944708" y="2333228"/>
                  <a:pt x="3954233" y="2339578"/>
                </a:cubicBezTo>
                <a:cubicBezTo>
                  <a:pt x="3962171" y="2345928"/>
                  <a:pt x="3964949" y="2355056"/>
                  <a:pt x="3962568" y="2366962"/>
                </a:cubicBezTo>
                <a:cubicBezTo>
                  <a:pt x="3961774" y="2376487"/>
                  <a:pt x="3957011" y="2381647"/>
                  <a:pt x="3948280" y="2382440"/>
                </a:cubicBezTo>
                <a:cubicBezTo>
                  <a:pt x="3943518" y="2383234"/>
                  <a:pt x="3939152" y="2380456"/>
                  <a:pt x="3935183" y="2374106"/>
                </a:cubicBezTo>
                <a:cubicBezTo>
                  <a:pt x="3924864" y="2360612"/>
                  <a:pt x="3916133" y="2347515"/>
                  <a:pt x="3908990" y="2334815"/>
                </a:cubicBezTo>
                <a:cubicBezTo>
                  <a:pt x="3898671" y="2356247"/>
                  <a:pt x="3879621" y="2374900"/>
                  <a:pt x="3851840" y="2390775"/>
                </a:cubicBezTo>
                <a:cubicBezTo>
                  <a:pt x="3851046" y="2411412"/>
                  <a:pt x="3849855" y="2427287"/>
                  <a:pt x="3848268" y="2438400"/>
                </a:cubicBezTo>
                <a:cubicBezTo>
                  <a:pt x="3846680" y="2443162"/>
                  <a:pt x="3841521" y="2444750"/>
                  <a:pt x="3832790" y="2443162"/>
                </a:cubicBezTo>
                <a:cubicBezTo>
                  <a:pt x="3824852" y="2439193"/>
                  <a:pt x="3819693" y="2432447"/>
                  <a:pt x="3817311" y="2422922"/>
                </a:cubicBezTo>
                <a:cubicBezTo>
                  <a:pt x="3816518" y="2418159"/>
                  <a:pt x="3816518" y="2412603"/>
                  <a:pt x="3817311" y="2406253"/>
                </a:cubicBezTo>
                <a:cubicBezTo>
                  <a:pt x="3824455" y="2382440"/>
                  <a:pt x="3827630" y="2356644"/>
                  <a:pt x="3826836" y="2328862"/>
                </a:cubicBezTo>
                <a:cubicBezTo>
                  <a:pt x="3826836" y="2309019"/>
                  <a:pt x="3824455" y="2294334"/>
                  <a:pt x="3819693" y="2284809"/>
                </a:cubicBezTo>
                <a:cubicBezTo>
                  <a:pt x="3817311" y="2276872"/>
                  <a:pt x="3819693" y="2272903"/>
                  <a:pt x="3826836" y="2272903"/>
                </a:cubicBezTo>
                <a:cubicBezTo>
                  <a:pt x="3826836" y="2272903"/>
                  <a:pt x="3827233" y="2272903"/>
                  <a:pt x="3828027" y="2272903"/>
                </a:cubicBezTo>
                <a:cubicBezTo>
                  <a:pt x="3837552" y="2274490"/>
                  <a:pt x="3843902" y="2276475"/>
                  <a:pt x="3847077" y="2278856"/>
                </a:cubicBezTo>
                <a:cubicBezTo>
                  <a:pt x="3851840" y="2278062"/>
                  <a:pt x="3858983" y="2277268"/>
                  <a:pt x="3868508" y="2276475"/>
                </a:cubicBezTo>
                <a:cubicBezTo>
                  <a:pt x="3878827" y="2274887"/>
                  <a:pt x="3886368" y="2273697"/>
                  <a:pt x="3891130" y="2272903"/>
                </a:cubicBezTo>
                <a:cubicBezTo>
                  <a:pt x="3891924" y="2268934"/>
                  <a:pt x="3892321" y="2265362"/>
                  <a:pt x="3892321" y="2262187"/>
                </a:cubicBezTo>
                <a:cubicBezTo>
                  <a:pt x="3891527" y="2243137"/>
                  <a:pt x="3888749" y="2228056"/>
                  <a:pt x="3883986" y="2216944"/>
                </a:cubicBezTo>
                <a:cubicBezTo>
                  <a:pt x="3882399" y="2211387"/>
                  <a:pt x="3884780" y="2209006"/>
                  <a:pt x="3891130" y="2209800"/>
                </a:cubicBezTo>
                <a:close/>
                <a:moveTo>
                  <a:pt x="508566" y="2209800"/>
                </a:moveTo>
                <a:cubicBezTo>
                  <a:pt x="522060" y="2213768"/>
                  <a:pt x="532775" y="2221706"/>
                  <a:pt x="540712" y="2233612"/>
                </a:cubicBezTo>
                <a:cubicBezTo>
                  <a:pt x="544681" y="2237581"/>
                  <a:pt x="545078" y="2242344"/>
                  <a:pt x="541903" y="2247900"/>
                </a:cubicBezTo>
                <a:cubicBezTo>
                  <a:pt x="539522" y="2251075"/>
                  <a:pt x="538331" y="2263378"/>
                  <a:pt x="538331" y="2284809"/>
                </a:cubicBezTo>
                <a:cubicBezTo>
                  <a:pt x="545475" y="2283222"/>
                  <a:pt x="552619" y="2281237"/>
                  <a:pt x="559763" y="2278856"/>
                </a:cubicBezTo>
                <a:cubicBezTo>
                  <a:pt x="564525" y="2275681"/>
                  <a:pt x="570081" y="2275681"/>
                  <a:pt x="576431" y="2278856"/>
                </a:cubicBezTo>
                <a:cubicBezTo>
                  <a:pt x="586750" y="2283618"/>
                  <a:pt x="593497" y="2289175"/>
                  <a:pt x="596671" y="2295525"/>
                </a:cubicBezTo>
                <a:cubicBezTo>
                  <a:pt x="599053" y="2299494"/>
                  <a:pt x="599450" y="2303065"/>
                  <a:pt x="597863" y="2306240"/>
                </a:cubicBezTo>
                <a:cubicBezTo>
                  <a:pt x="597069" y="2308622"/>
                  <a:pt x="594291" y="2309415"/>
                  <a:pt x="589528" y="2308622"/>
                </a:cubicBezTo>
                <a:cubicBezTo>
                  <a:pt x="583178" y="2307828"/>
                  <a:pt x="570081" y="2308225"/>
                  <a:pt x="550238" y="2309812"/>
                </a:cubicBezTo>
                <a:cubicBezTo>
                  <a:pt x="544681" y="2309812"/>
                  <a:pt x="540712" y="2309812"/>
                  <a:pt x="538331" y="2309812"/>
                </a:cubicBezTo>
                <a:cubicBezTo>
                  <a:pt x="538331" y="2322512"/>
                  <a:pt x="538331" y="2336800"/>
                  <a:pt x="538331" y="2352675"/>
                </a:cubicBezTo>
                <a:cubicBezTo>
                  <a:pt x="539125" y="2361406"/>
                  <a:pt x="539522" y="2372122"/>
                  <a:pt x="539522" y="2384822"/>
                </a:cubicBezTo>
                <a:cubicBezTo>
                  <a:pt x="540316" y="2397522"/>
                  <a:pt x="540712" y="2408237"/>
                  <a:pt x="540712" y="2416968"/>
                </a:cubicBezTo>
                <a:cubicBezTo>
                  <a:pt x="541506" y="2431256"/>
                  <a:pt x="539125" y="2441972"/>
                  <a:pt x="533569" y="2449115"/>
                </a:cubicBezTo>
                <a:cubicBezTo>
                  <a:pt x="527219" y="2460228"/>
                  <a:pt x="518091" y="2466578"/>
                  <a:pt x="506184" y="2468165"/>
                </a:cubicBezTo>
                <a:cubicBezTo>
                  <a:pt x="501422" y="2467372"/>
                  <a:pt x="498644" y="2464197"/>
                  <a:pt x="497850" y="2458640"/>
                </a:cubicBezTo>
                <a:cubicBezTo>
                  <a:pt x="494675" y="2445147"/>
                  <a:pt x="485150" y="2432050"/>
                  <a:pt x="469275" y="2419350"/>
                </a:cubicBezTo>
                <a:cubicBezTo>
                  <a:pt x="466100" y="2416968"/>
                  <a:pt x="464512" y="2415381"/>
                  <a:pt x="464512" y="2414587"/>
                </a:cubicBezTo>
                <a:cubicBezTo>
                  <a:pt x="464512" y="2413794"/>
                  <a:pt x="466894" y="2413397"/>
                  <a:pt x="471656" y="2413397"/>
                </a:cubicBezTo>
                <a:cubicBezTo>
                  <a:pt x="484356" y="2415778"/>
                  <a:pt x="494278" y="2416968"/>
                  <a:pt x="501422" y="2416968"/>
                </a:cubicBezTo>
                <a:cubicBezTo>
                  <a:pt x="505391" y="2417762"/>
                  <a:pt x="507375" y="2416572"/>
                  <a:pt x="507375" y="2413397"/>
                </a:cubicBezTo>
                <a:cubicBezTo>
                  <a:pt x="507375" y="2380853"/>
                  <a:pt x="507375" y="2347515"/>
                  <a:pt x="507375" y="2313384"/>
                </a:cubicBezTo>
                <a:cubicBezTo>
                  <a:pt x="491500" y="2314972"/>
                  <a:pt x="476815" y="2317750"/>
                  <a:pt x="463321" y="2321718"/>
                </a:cubicBezTo>
                <a:cubicBezTo>
                  <a:pt x="463321" y="2321718"/>
                  <a:pt x="462925" y="2321718"/>
                  <a:pt x="462131" y="2321718"/>
                </a:cubicBezTo>
                <a:cubicBezTo>
                  <a:pt x="456575" y="2323306"/>
                  <a:pt x="452606" y="2322909"/>
                  <a:pt x="450225" y="2320528"/>
                </a:cubicBezTo>
                <a:cubicBezTo>
                  <a:pt x="443875" y="2316559"/>
                  <a:pt x="438716" y="2311797"/>
                  <a:pt x="434747" y="2306240"/>
                </a:cubicBezTo>
                <a:cubicBezTo>
                  <a:pt x="434747" y="2305447"/>
                  <a:pt x="434747" y="2305050"/>
                  <a:pt x="434747" y="2305050"/>
                </a:cubicBezTo>
                <a:cubicBezTo>
                  <a:pt x="433953" y="2308225"/>
                  <a:pt x="432762" y="2311797"/>
                  <a:pt x="431175" y="2315765"/>
                </a:cubicBezTo>
                <a:cubicBezTo>
                  <a:pt x="429587" y="2318940"/>
                  <a:pt x="427603" y="2324497"/>
                  <a:pt x="425222" y="2332434"/>
                </a:cubicBezTo>
                <a:cubicBezTo>
                  <a:pt x="422047" y="2339578"/>
                  <a:pt x="419666" y="2345134"/>
                  <a:pt x="418078" y="2349103"/>
                </a:cubicBezTo>
                <a:cubicBezTo>
                  <a:pt x="424428" y="2355453"/>
                  <a:pt x="430381" y="2362200"/>
                  <a:pt x="435937" y="2369343"/>
                </a:cubicBezTo>
                <a:cubicBezTo>
                  <a:pt x="443875" y="2380456"/>
                  <a:pt x="444272" y="2392759"/>
                  <a:pt x="437128" y="2406253"/>
                </a:cubicBezTo>
                <a:cubicBezTo>
                  <a:pt x="432366" y="2412603"/>
                  <a:pt x="427206" y="2413397"/>
                  <a:pt x="421650" y="2408634"/>
                </a:cubicBezTo>
                <a:cubicBezTo>
                  <a:pt x="419269" y="2405459"/>
                  <a:pt x="415697" y="2400300"/>
                  <a:pt x="410934" y="2393156"/>
                </a:cubicBezTo>
                <a:cubicBezTo>
                  <a:pt x="406172" y="2386806"/>
                  <a:pt x="402600" y="2382043"/>
                  <a:pt x="400219" y="2378868"/>
                </a:cubicBezTo>
                <a:cubicBezTo>
                  <a:pt x="397837" y="2380456"/>
                  <a:pt x="396250" y="2382440"/>
                  <a:pt x="395456" y="2384822"/>
                </a:cubicBezTo>
                <a:cubicBezTo>
                  <a:pt x="376406" y="2407047"/>
                  <a:pt x="352991" y="2422922"/>
                  <a:pt x="325209" y="2432447"/>
                </a:cubicBezTo>
                <a:cubicBezTo>
                  <a:pt x="321240" y="2434034"/>
                  <a:pt x="318859" y="2434431"/>
                  <a:pt x="318066" y="2433637"/>
                </a:cubicBezTo>
                <a:cubicBezTo>
                  <a:pt x="318066" y="2432844"/>
                  <a:pt x="319654" y="2430859"/>
                  <a:pt x="322828" y="2427684"/>
                </a:cubicBezTo>
                <a:cubicBezTo>
                  <a:pt x="347434" y="2406253"/>
                  <a:pt x="366881" y="2381250"/>
                  <a:pt x="381169" y="2352675"/>
                </a:cubicBezTo>
                <a:cubicBezTo>
                  <a:pt x="377994" y="2347912"/>
                  <a:pt x="373231" y="2341165"/>
                  <a:pt x="366881" y="2332434"/>
                </a:cubicBezTo>
                <a:cubicBezTo>
                  <a:pt x="359737" y="2322909"/>
                  <a:pt x="354578" y="2316162"/>
                  <a:pt x="351403" y="2312193"/>
                </a:cubicBezTo>
                <a:cubicBezTo>
                  <a:pt x="350609" y="2310606"/>
                  <a:pt x="350609" y="2309415"/>
                  <a:pt x="351403" y="2308622"/>
                </a:cubicBezTo>
                <a:cubicBezTo>
                  <a:pt x="352197" y="2307828"/>
                  <a:pt x="353388" y="2307828"/>
                  <a:pt x="354975" y="2308622"/>
                </a:cubicBezTo>
                <a:cubicBezTo>
                  <a:pt x="367675" y="2311797"/>
                  <a:pt x="379978" y="2317750"/>
                  <a:pt x="391885" y="2326481"/>
                </a:cubicBezTo>
                <a:cubicBezTo>
                  <a:pt x="395853" y="2316956"/>
                  <a:pt x="398234" y="2306637"/>
                  <a:pt x="399028" y="2295525"/>
                </a:cubicBezTo>
                <a:cubicBezTo>
                  <a:pt x="399821" y="2293143"/>
                  <a:pt x="399821" y="2291953"/>
                  <a:pt x="399028" y="2291953"/>
                </a:cubicBezTo>
                <a:cubicBezTo>
                  <a:pt x="398234" y="2291159"/>
                  <a:pt x="396250" y="2291159"/>
                  <a:pt x="393075" y="2291953"/>
                </a:cubicBezTo>
                <a:cubicBezTo>
                  <a:pt x="389106" y="2292747"/>
                  <a:pt x="383947" y="2294334"/>
                  <a:pt x="377597" y="2296715"/>
                </a:cubicBezTo>
                <a:cubicBezTo>
                  <a:pt x="375216" y="2297509"/>
                  <a:pt x="373628" y="2297906"/>
                  <a:pt x="372835" y="2297906"/>
                </a:cubicBezTo>
                <a:cubicBezTo>
                  <a:pt x="368072" y="2298700"/>
                  <a:pt x="363706" y="2297509"/>
                  <a:pt x="359737" y="2294334"/>
                </a:cubicBezTo>
                <a:cubicBezTo>
                  <a:pt x="356562" y="2291159"/>
                  <a:pt x="352593" y="2287190"/>
                  <a:pt x="347831" y="2282428"/>
                </a:cubicBezTo>
                <a:cubicBezTo>
                  <a:pt x="345450" y="2280047"/>
                  <a:pt x="344656" y="2278459"/>
                  <a:pt x="345450" y="2277665"/>
                </a:cubicBezTo>
                <a:cubicBezTo>
                  <a:pt x="345450" y="2276872"/>
                  <a:pt x="347038" y="2276078"/>
                  <a:pt x="350212" y="2275284"/>
                </a:cubicBezTo>
                <a:cubicBezTo>
                  <a:pt x="354181" y="2273697"/>
                  <a:pt x="361325" y="2272109"/>
                  <a:pt x="371644" y="2270522"/>
                </a:cubicBezTo>
                <a:cubicBezTo>
                  <a:pt x="379581" y="2268140"/>
                  <a:pt x="385534" y="2266553"/>
                  <a:pt x="389503" y="2265759"/>
                </a:cubicBezTo>
                <a:cubicBezTo>
                  <a:pt x="391885" y="2264965"/>
                  <a:pt x="395456" y="2263775"/>
                  <a:pt x="400219" y="2262187"/>
                </a:cubicBezTo>
                <a:cubicBezTo>
                  <a:pt x="405775" y="2260600"/>
                  <a:pt x="409347" y="2259409"/>
                  <a:pt x="410934" y="2258615"/>
                </a:cubicBezTo>
                <a:cubicBezTo>
                  <a:pt x="414903" y="2256234"/>
                  <a:pt x="418872" y="2256234"/>
                  <a:pt x="422841" y="2258615"/>
                </a:cubicBezTo>
                <a:cubicBezTo>
                  <a:pt x="432366" y="2263378"/>
                  <a:pt x="439112" y="2269728"/>
                  <a:pt x="443081" y="2277665"/>
                </a:cubicBezTo>
                <a:cubicBezTo>
                  <a:pt x="445462" y="2280047"/>
                  <a:pt x="445859" y="2283618"/>
                  <a:pt x="444272" y="2288381"/>
                </a:cubicBezTo>
                <a:cubicBezTo>
                  <a:pt x="443478" y="2289175"/>
                  <a:pt x="443081" y="2289572"/>
                  <a:pt x="443081" y="2289572"/>
                </a:cubicBezTo>
                <a:cubicBezTo>
                  <a:pt x="440700" y="2291953"/>
                  <a:pt x="438716" y="2295128"/>
                  <a:pt x="437128" y="2299097"/>
                </a:cubicBezTo>
                <a:cubicBezTo>
                  <a:pt x="440303" y="2299097"/>
                  <a:pt x="447050" y="2298303"/>
                  <a:pt x="457369" y="2296715"/>
                </a:cubicBezTo>
                <a:cubicBezTo>
                  <a:pt x="462925" y="2295922"/>
                  <a:pt x="466894" y="2295525"/>
                  <a:pt x="469275" y="2295525"/>
                </a:cubicBezTo>
                <a:cubicBezTo>
                  <a:pt x="472450" y="2294731"/>
                  <a:pt x="477213" y="2293937"/>
                  <a:pt x="483563" y="2293143"/>
                </a:cubicBezTo>
                <a:cubicBezTo>
                  <a:pt x="493881" y="2291556"/>
                  <a:pt x="501819" y="2290365"/>
                  <a:pt x="507375" y="2289572"/>
                </a:cubicBezTo>
                <a:lnTo>
                  <a:pt x="507375" y="2278856"/>
                </a:lnTo>
                <a:cubicBezTo>
                  <a:pt x="507375" y="2255837"/>
                  <a:pt x="504200" y="2236787"/>
                  <a:pt x="497850" y="2221706"/>
                </a:cubicBezTo>
                <a:cubicBezTo>
                  <a:pt x="495468" y="2212975"/>
                  <a:pt x="499041" y="2209006"/>
                  <a:pt x="508566" y="2209800"/>
                </a:cubicBezTo>
                <a:close/>
                <a:moveTo>
                  <a:pt x="785981" y="2205037"/>
                </a:moveTo>
                <a:cubicBezTo>
                  <a:pt x="804237" y="2208212"/>
                  <a:pt x="817732" y="2215356"/>
                  <a:pt x="826463" y="2226469"/>
                </a:cubicBezTo>
                <a:cubicBezTo>
                  <a:pt x="829638" y="2229643"/>
                  <a:pt x="830034" y="2233612"/>
                  <a:pt x="827653" y="2238375"/>
                </a:cubicBezTo>
                <a:cubicBezTo>
                  <a:pt x="823684" y="2251869"/>
                  <a:pt x="821700" y="2266156"/>
                  <a:pt x="821700" y="2281237"/>
                </a:cubicBezTo>
                <a:cubicBezTo>
                  <a:pt x="820906" y="2286793"/>
                  <a:pt x="820509" y="2293143"/>
                  <a:pt x="820509" y="2300287"/>
                </a:cubicBezTo>
                <a:cubicBezTo>
                  <a:pt x="839559" y="2305050"/>
                  <a:pt x="859006" y="2311003"/>
                  <a:pt x="878850" y="2318147"/>
                </a:cubicBezTo>
                <a:cubicBezTo>
                  <a:pt x="896312" y="2325290"/>
                  <a:pt x="902663" y="2339975"/>
                  <a:pt x="897900" y="2362200"/>
                </a:cubicBezTo>
                <a:cubicBezTo>
                  <a:pt x="893932" y="2370931"/>
                  <a:pt x="886390" y="2372518"/>
                  <a:pt x="875278" y="2366962"/>
                </a:cubicBezTo>
                <a:cubicBezTo>
                  <a:pt x="855434" y="2352675"/>
                  <a:pt x="837178" y="2335212"/>
                  <a:pt x="820509" y="2314575"/>
                </a:cubicBezTo>
                <a:cubicBezTo>
                  <a:pt x="820509" y="2324100"/>
                  <a:pt x="820509" y="2339181"/>
                  <a:pt x="820509" y="2359818"/>
                </a:cubicBezTo>
                <a:cubicBezTo>
                  <a:pt x="819715" y="2401093"/>
                  <a:pt x="819715" y="2429272"/>
                  <a:pt x="820509" y="2444353"/>
                </a:cubicBezTo>
                <a:cubicBezTo>
                  <a:pt x="821303" y="2456259"/>
                  <a:pt x="818129" y="2465784"/>
                  <a:pt x="810984" y="2472928"/>
                </a:cubicBezTo>
                <a:cubicBezTo>
                  <a:pt x="807809" y="2476897"/>
                  <a:pt x="803840" y="2476897"/>
                  <a:pt x="799078" y="2472928"/>
                </a:cubicBezTo>
                <a:cubicBezTo>
                  <a:pt x="791140" y="2464990"/>
                  <a:pt x="785981" y="2457450"/>
                  <a:pt x="783600" y="2450306"/>
                </a:cubicBezTo>
                <a:cubicBezTo>
                  <a:pt x="783600" y="2449512"/>
                  <a:pt x="783600" y="2448322"/>
                  <a:pt x="783600" y="2446734"/>
                </a:cubicBezTo>
                <a:cubicBezTo>
                  <a:pt x="782806" y="2441178"/>
                  <a:pt x="782806" y="2437606"/>
                  <a:pt x="783600" y="2436018"/>
                </a:cubicBezTo>
                <a:cubicBezTo>
                  <a:pt x="787569" y="2401887"/>
                  <a:pt x="789553" y="2348309"/>
                  <a:pt x="789553" y="2275284"/>
                </a:cubicBezTo>
                <a:cubicBezTo>
                  <a:pt x="788759" y="2241947"/>
                  <a:pt x="785187" y="2221309"/>
                  <a:pt x="778837" y="2213372"/>
                </a:cubicBezTo>
                <a:cubicBezTo>
                  <a:pt x="776456" y="2207815"/>
                  <a:pt x="778837" y="2205037"/>
                  <a:pt x="785981" y="2205037"/>
                </a:cubicBezTo>
                <a:close/>
                <a:moveTo>
                  <a:pt x="2968396" y="2200275"/>
                </a:moveTo>
                <a:cubicBezTo>
                  <a:pt x="2978715" y="2201862"/>
                  <a:pt x="2989430" y="2206228"/>
                  <a:pt x="3000543" y="2213372"/>
                </a:cubicBezTo>
                <a:cubicBezTo>
                  <a:pt x="3005305" y="2215753"/>
                  <a:pt x="3006496" y="2220515"/>
                  <a:pt x="3004115" y="2227659"/>
                </a:cubicBezTo>
                <a:cubicBezTo>
                  <a:pt x="3000939" y="2234803"/>
                  <a:pt x="2999352" y="2242740"/>
                  <a:pt x="2999352" y="2251472"/>
                </a:cubicBezTo>
                <a:cubicBezTo>
                  <a:pt x="3000146" y="2251472"/>
                  <a:pt x="3001733" y="2251075"/>
                  <a:pt x="3004115" y="2250281"/>
                </a:cubicBezTo>
                <a:cubicBezTo>
                  <a:pt x="3013640" y="2247900"/>
                  <a:pt x="3019196" y="2245915"/>
                  <a:pt x="3020783" y="2244328"/>
                </a:cubicBezTo>
                <a:cubicBezTo>
                  <a:pt x="3021577" y="2244328"/>
                  <a:pt x="3022371" y="2243931"/>
                  <a:pt x="3023165" y="2243137"/>
                </a:cubicBezTo>
                <a:cubicBezTo>
                  <a:pt x="3027133" y="2241550"/>
                  <a:pt x="3031102" y="2241947"/>
                  <a:pt x="3035071" y="2244328"/>
                </a:cubicBezTo>
                <a:cubicBezTo>
                  <a:pt x="3042215" y="2249884"/>
                  <a:pt x="3047771" y="2255440"/>
                  <a:pt x="3051740" y="2260997"/>
                </a:cubicBezTo>
                <a:cubicBezTo>
                  <a:pt x="3053327" y="2264965"/>
                  <a:pt x="3053327" y="2268537"/>
                  <a:pt x="3051740" y="2271712"/>
                </a:cubicBezTo>
                <a:cubicBezTo>
                  <a:pt x="3051740" y="2271712"/>
                  <a:pt x="3051343" y="2272109"/>
                  <a:pt x="3050549" y="2272903"/>
                </a:cubicBezTo>
                <a:cubicBezTo>
                  <a:pt x="3050549" y="2273697"/>
                  <a:pt x="3050152" y="2274490"/>
                  <a:pt x="3049358" y="2275284"/>
                </a:cubicBezTo>
                <a:cubicBezTo>
                  <a:pt x="3053327" y="2275284"/>
                  <a:pt x="3056502" y="2274490"/>
                  <a:pt x="3058883" y="2272903"/>
                </a:cubicBezTo>
                <a:cubicBezTo>
                  <a:pt x="3065233" y="2271315"/>
                  <a:pt x="3070790" y="2271712"/>
                  <a:pt x="3075552" y="2274093"/>
                </a:cubicBezTo>
                <a:cubicBezTo>
                  <a:pt x="3081902" y="2276475"/>
                  <a:pt x="3086664" y="2281237"/>
                  <a:pt x="3089840" y="2288381"/>
                </a:cubicBezTo>
                <a:cubicBezTo>
                  <a:pt x="3092221" y="2293937"/>
                  <a:pt x="3089840" y="2297112"/>
                  <a:pt x="3082696" y="2297906"/>
                </a:cubicBezTo>
                <a:cubicBezTo>
                  <a:pt x="3075552" y="2297906"/>
                  <a:pt x="3061661" y="2298700"/>
                  <a:pt x="3041024" y="2300287"/>
                </a:cubicBezTo>
                <a:cubicBezTo>
                  <a:pt x="3039437" y="2302668"/>
                  <a:pt x="3038643" y="2305843"/>
                  <a:pt x="3038643" y="2309812"/>
                </a:cubicBezTo>
                <a:cubicBezTo>
                  <a:pt x="3039437" y="2309812"/>
                  <a:pt x="3039833" y="2309812"/>
                  <a:pt x="3039833" y="2309812"/>
                </a:cubicBezTo>
                <a:cubicBezTo>
                  <a:pt x="3044596" y="2310606"/>
                  <a:pt x="3048168" y="2314178"/>
                  <a:pt x="3050549" y="2320528"/>
                </a:cubicBezTo>
                <a:cubicBezTo>
                  <a:pt x="3052136" y="2326084"/>
                  <a:pt x="3050152" y="2329656"/>
                  <a:pt x="3044596" y="2331243"/>
                </a:cubicBezTo>
                <a:cubicBezTo>
                  <a:pt x="3035865" y="2332037"/>
                  <a:pt x="3020387" y="2334022"/>
                  <a:pt x="2998161" y="2337197"/>
                </a:cubicBezTo>
                <a:lnTo>
                  <a:pt x="2998161" y="2346722"/>
                </a:lnTo>
                <a:cubicBezTo>
                  <a:pt x="2999749" y="2346722"/>
                  <a:pt x="3000939" y="2346722"/>
                  <a:pt x="3001733" y="2346722"/>
                </a:cubicBezTo>
                <a:cubicBezTo>
                  <a:pt x="3010464" y="2344340"/>
                  <a:pt x="3018005" y="2342356"/>
                  <a:pt x="3024355" y="2340768"/>
                </a:cubicBezTo>
                <a:cubicBezTo>
                  <a:pt x="3029912" y="2339181"/>
                  <a:pt x="3033880" y="2339181"/>
                  <a:pt x="3036261" y="2340768"/>
                </a:cubicBezTo>
                <a:cubicBezTo>
                  <a:pt x="3039437" y="2342356"/>
                  <a:pt x="3044199" y="2346325"/>
                  <a:pt x="3050549" y="2352675"/>
                </a:cubicBezTo>
                <a:cubicBezTo>
                  <a:pt x="3052930" y="2359025"/>
                  <a:pt x="3050946" y="2362993"/>
                  <a:pt x="3044596" y="2364581"/>
                </a:cubicBezTo>
                <a:cubicBezTo>
                  <a:pt x="3039833" y="2364581"/>
                  <a:pt x="3032293" y="2365375"/>
                  <a:pt x="3021974" y="2366962"/>
                </a:cubicBezTo>
                <a:cubicBezTo>
                  <a:pt x="3011655" y="2367756"/>
                  <a:pt x="3003718" y="2368550"/>
                  <a:pt x="2998161" y="2369343"/>
                </a:cubicBezTo>
                <a:lnTo>
                  <a:pt x="2998161" y="2378868"/>
                </a:lnTo>
                <a:cubicBezTo>
                  <a:pt x="2999749" y="2378868"/>
                  <a:pt x="3001337" y="2378868"/>
                  <a:pt x="3002924" y="2378868"/>
                </a:cubicBezTo>
                <a:cubicBezTo>
                  <a:pt x="3006893" y="2378075"/>
                  <a:pt x="3014433" y="2376487"/>
                  <a:pt x="3025546" y="2374106"/>
                </a:cubicBezTo>
                <a:cubicBezTo>
                  <a:pt x="3029514" y="2373312"/>
                  <a:pt x="3031896" y="2372915"/>
                  <a:pt x="3032690" y="2372915"/>
                </a:cubicBezTo>
                <a:cubicBezTo>
                  <a:pt x="3036658" y="2371328"/>
                  <a:pt x="3040627" y="2371328"/>
                  <a:pt x="3044596" y="2372915"/>
                </a:cubicBezTo>
                <a:cubicBezTo>
                  <a:pt x="3054915" y="2376884"/>
                  <a:pt x="3061265" y="2382043"/>
                  <a:pt x="3063646" y="2388393"/>
                </a:cubicBezTo>
                <a:cubicBezTo>
                  <a:pt x="3065233" y="2393950"/>
                  <a:pt x="3062852" y="2397125"/>
                  <a:pt x="3056502" y="2397918"/>
                </a:cubicBezTo>
                <a:cubicBezTo>
                  <a:pt x="3048564" y="2397918"/>
                  <a:pt x="3033483" y="2398712"/>
                  <a:pt x="3011258" y="2400300"/>
                </a:cubicBezTo>
                <a:cubicBezTo>
                  <a:pt x="3027133" y="2398712"/>
                  <a:pt x="3024752" y="2398712"/>
                  <a:pt x="3004115" y="2400300"/>
                </a:cubicBezTo>
                <a:cubicBezTo>
                  <a:pt x="3002527" y="2401093"/>
                  <a:pt x="3000939" y="2401490"/>
                  <a:pt x="2999352" y="2401490"/>
                </a:cubicBezTo>
                <a:cubicBezTo>
                  <a:pt x="2999352" y="2413397"/>
                  <a:pt x="2997765" y="2422525"/>
                  <a:pt x="2994590" y="2428875"/>
                </a:cubicBezTo>
                <a:cubicBezTo>
                  <a:pt x="3027133" y="2436018"/>
                  <a:pt x="3062455" y="2440384"/>
                  <a:pt x="3100555" y="2441972"/>
                </a:cubicBezTo>
                <a:cubicBezTo>
                  <a:pt x="3103730" y="2442765"/>
                  <a:pt x="3105318" y="2443559"/>
                  <a:pt x="3105318" y="2444353"/>
                </a:cubicBezTo>
                <a:cubicBezTo>
                  <a:pt x="3106111" y="2445940"/>
                  <a:pt x="3104921" y="2447528"/>
                  <a:pt x="3101746" y="2449115"/>
                </a:cubicBezTo>
                <a:cubicBezTo>
                  <a:pt x="3077933" y="2459434"/>
                  <a:pt x="3055311" y="2467768"/>
                  <a:pt x="3033880" y="2474118"/>
                </a:cubicBezTo>
                <a:cubicBezTo>
                  <a:pt x="3027530" y="2475706"/>
                  <a:pt x="3021180" y="2475706"/>
                  <a:pt x="3014830" y="2474118"/>
                </a:cubicBezTo>
                <a:cubicBezTo>
                  <a:pt x="2987049" y="2467768"/>
                  <a:pt x="2962839" y="2457053"/>
                  <a:pt x="2942202" y="2441972"/>
                </a:cubicBezTo>
                <a:cubicBezTo>
                  <a:pt x="2931883" y="2434828"/>
                  <a:pt x="2920374" y="2427684"/>
                  <a:pt x="2907674" y="2420540"/>
                </a:cubicBezTo>
                <a:cubicBezTo>
                  <a:pt x="2895768" y="2436415"/>
                  <a:pt x="2872749" y="2450703"/>
                  <a:pt x="2838618" y="2463403"/>
                </a:cubicBezTo>
                <a:cubicBezTo>
                  <a:pt x="2835443" y="2464197"/>
                  <a:pt x="2833458" y="2464197"/>
                  <a:pt x="2832665" y="2463403"/>
                </a:cubicBezTo>
                <a:cubicBezTo>
                  <a:pt x="2832665" y="2461815"/>
                  <a:pt x="2834252" y="2459831"/>
                  <a:pt x="2837427" y="2457450"/>
                </a:cubicBezTo>
                <a:cubicBezTo>
                  <a:pt x="2858858" y="2441575"/>
                  <a:pt x="2874336" y="2424906"/>
                  <a:pt x="2883861" y="2407443"/>
                </a:cubicBezTo>
                <a:cubicBezTo>
                  <a:pt x="2877512" y="2403475"/>
                  <a:pt x="2873146" y="2401093"/>
                  <a:pt x="2870765" y="2400300"/>
                </a:cubicBezTo>
                <a:cubicBezTo>
                  <a:pt x="2863621" y="2397918"/>
                  <a:pt x="2857271" y="2397125"/>
                  <a:pt x="2851715" y="2397918"/>
                </a:cubicBezTo>
                <a:cubicBezTo>
                  <a:pt x="2846158" y="2397918"/>
                  <a:pt x="2842983" y="2395537"/>
                  <a:pt x="2842190" y="2390775"/>
                </a:cubicBezTo>
                <a:cubicBezTo>
                  <a:pt x="2842190" y="2382837"/>
                  <a:pt x="2846952" y="2378868"/>
                  <a:pt x="2856477" y="2378868"/>
                </a:cubicBezTo>
                <a:cubicBezTo>
                  <a:pt x="2869177" y="2379662"/>
                  <a:pt x="2878702" y="2381647"/>
                  <a:pt x="2885052" y="2384822"/>
                </a:cubicBezTo>
                <a:cubicBezTo>
                  <a:pt x="2887433" y="2385615"/>
                  <a:pt x="2890211" y="2386806"/>
                  <a:pt x="2893386" y="2388393"/>
                </a:cubicBezTo>
                <a:cubicBezTo>
                  <a:pt x="2894180" y="2385219"/>
                  <a:pt x="2895371" y="2381250"/>
                  <a:pt x="2896958" y="2376487"/>
                </a:cubicBezTo>
                <a:cubicBezTo>
                  <a:pt x="2898546" y="2370931"/>
                  <a:pt x="2899736" y="2366962"/>
                  <a:pt x="2900530" y="2364581"/>
                </a:cubicBezTo>
                <a:cubicBezTo>
                  <a:pt x="2895768" y="2366169"/>
                  <a:pt x="2890608" y="2368550"/>
                  <a:pt x="2885052" y="2371725"/>
                </a:cubicBezTo>
                <a:cubicBezTo>
                  <a:pt x="2881877" y="2374106"/>
                  <a:pt x="2878702" y="2373312"/>
                  <a:pt x="2875527" y="2369343"/>
                </a:cubicBezTo>
                <a:cubicBezTo>
                  <a:pt x="2870765" y="2364581"/>
                  <a:pt x="2867589" y="2360612"/>
                  <a:pt x="2866002" y="2357437"/>
                </a:cubicBezTo>
                <a:cubicBezTo>
                  <a:pt x="2863621" y="2353468"/>
                  <a:pt x="2864415" y="2350690"/>
                  <a:pt x="2868383" y="2349103"/>
                </a:cubicBezTo>
                <a:cubicBezTo>
                  <a:pt x="2872352" y="2345134"/>
                  <a:pt x="2875130" y="2340372"/>
                  <a:pt x="2876718" y="2334815"/>
                </a:cubicBezTo>
                <a:cubicBezTo>
                  <a:pt x="2879099" y="2329259"/>
                  <a:pt x="2882671" y="2319337"/>
                  <a:pt x="2887433" y="2305050"/>
                </a:cubicBezTo>
                <a:cubicBezTo>
                  <a:pt x="2887433" y="2303462"/>
                  <a:pt x="2886243" y="2302668"/>
                  <a:pt x="2883861" y="2302668"/>
                </a:cubicBezTo>
                <a:cubicBezTo>
                  <a:pt x="2879893" y="2304256"/>
                  <a:pt x="2875924" y="2306240"/>
                  <a:pt x="2871955" y="2308622"/>
                </a:cubicBezTo>
                <a:cubicBezTo>
                  <a:pt x="2869574" y="2309415"/>
                  <a:pt x="2866796" y="2309415"/>
                  <a:pt x="2863621" y="2308622"/>
                </a:cubicBezTo>
                <a:cubicBezTo>
                  <a:pt x="2862827" y="2307828"/>
                  <a:pt x="2861240" y="2306637"/>
                  <a:pt x="2858858" y="2305050"/>
                </a:cubicBezTo>
                <a:cubicBezTo>
                  <a:pt x="2853302" y="2301081"/>
                  <a:pt x="2849730" y="2298303"/>
                  <a:pt x="2848143" y="2296715"/>
                </a:cubicBezTo>
                <a:cubicBezTo>
                  <a:pt x="2845761" y="2292747"/>
                  <a:pt x="2846952" y="2289969"/>
                  <a:pt x="2851715" y="2288381"/>
                </a:cubicBezTo>
                <a:cubicBezTo>
                  <a:pt x="2867589" y="2283618"/>
                  <a:pt x="2882274" y="2276872"/>
                  <a:pt x="2895768" y="2268140"/>
                </a:cubicBezTo>
                <a:cubicBezTo>
                  <a:pt x="2899736" y="2264965"/>
                  <a:pt x="2904102" y="2264965"/>
                  <a:pt x="2908865" y="2268140"/>
                </a:cubicBezTo>
                <a:cubicBezTo>
                  <a:pt x="2918390" y="2273697"/>
                  <a:pt x="2923946" y="2278062"/>
                  <a:pt x="2925533" y="2281237"/>
                </a:cubicBezTo>
                <a:cubicBezTo>
                  <a:pt x="2928708" y="2285206"/>
                  <a:pt x="2928708" y="2289175"/>
                  <a:pt x="2925533" y="2293143"/>
                </a:cubicBezTo>
                <a:cubicBezTo>
                  <a:pt x="2925533" y="2293937"/>
                  <a:pt x="2925137" y="2294731"/>
                  <a:pt x="2924343" y="2295525"/>
                </a:cubicBezTo>
                <a:cubicBezTo>
                  <a:pt x="2923549" y="2297112"/>
                  <a:pt x="2922755" y="2298303"/>
                  <a:pt x="2921961" y="2299097"/>
                </a:cubicBezTo>
                <a:cubicBezTo>
                  <a:pt x="2925137" y="2298303"/>
                  <a:pt x="2931090" y="2297112"/>
                  <a:pt x="2939821" y="2295525"/>
                </a:cubicBezTo>
                <a:cubicBezTo>
                  <a:pt x="2948552" y="2294731"/>
                  <a:pt x="2954505" y="2293937"/>
                  <a:pt x="2957680" y="2293143"/>
                </a:cubicBezTo>
                <a:cubicBezTo>
                  <a:pt x="2962443" y="2291556"/>
                  <a:pt x="2967205" y="2290762"/>
                  <a:pt x="2971968" y="2290762"/>
                </a:cubicBezTo>
                <a:lnTo>
                  <a:pt x="2971968" y="2278856"/>
                </a:lnTo>
                <a:cubicBezTo>
                  <a:pt x="2971174" y="2278856"/>
                  <a:pt x="2970380" y="2279253"/>
                  <a:pt x="2969586" y="2280047"/>
                </a:cubicBezTo>
                <a:cubicBezTo>
                  <a:pt x="2966411" y="2280840"/>
                  <a:pt x="2963237" y="2281237"/>
                  <a:pt x="2960061" y="2281237"/>
                </a:cubicBezTo>
                <a:cubicBezTo>
                  <a:pt x="2954505" y="2282825"/>
                  <a:pt x="2950140" y="2282825"/>
                  <a:pt x="2946965" y="2281237"/>
                </a:cubicBezTo>
                <a:cubicBezTo>
                  <a:pt x="2942202" y="2278856"/>
                  <a:pt x="2937836" y="2274887"/>
                  <a:pt x="2933868" y="2269331"/>
                </a:cubicBezTo>
                <a:cubicBezTo>
                  <a:pt x="2930693" y="2264568"/>
                  <a:pt x="2931883" y="2261790"/>
                  <a:pt x="2937440" y="2260997"/>
                </a:cubicBezTo>
                <a:cubicBezTo>
                  <a:pt x="2941408" y="2260997"/>
                  <a:pt x="2948155" y="2260203"/>
                  <a:pt x="2957680" y="2258615"/>
                </a:cubicBezTo>
                <a:cubicBezTo>
                  <a:pt x="2963237" y="2257822"/>
                  <a:pt x="2967602" y="2257425"/>
                  <a:pt x="2970777" y="2257425"/>
                </a:cubicBezTo>
                <a:lnTo>
                  <a:pt x="2970777" y="2253853"/>
                </a:lnTo>
                <a:cubicBezTo>
                  <a:pt x="2970777" y="2231628"/>
                  <a:pt x="2967999" y="2216547"/>
                  <a:pt x="2962443" y="2208609"/>
                </a:cubicBezTo>
                <a:cubicBezTo>
                  <a:pt x="2961649" y="2203053"/>
                  <a:pt x="2963633" y="2200275"/>
                  <a:pt x="2968396" y="2200275"/>
                </a:cubicBezTo>
                <a:close/>
                <a:moveTo>
                  <a:pt x="6966514" y="1846659"/>
                </a:moveTo>
                <a:cubicBezTo>
                  <a:pt x="6990326" y="1845865"/>
                  <a:pt x="7002630" y="1853803"/>
                  <a:pt x="7003424" y="1870472"/>
                </a:cubicBezTo>
                <a:cubicBezTo>
                  <a:pt x="7002630" y="1883172"/>
                  <a:pt x="6983977" y="1895475"/>
                  <a:pt x="6947464" y="1907381"/>
                </a:cubicBezTo>
                <a:cubicBezTo>
                  <a:pt x="6941908" y="1908175"/>
                  <a:pt x="6938336" y="1907381"/>
                  <a:pt x="6936748" y="1905000"/>
                </a:cubicBezTo>
                <a:cubicBezTo>
                  <a:pt x="6935162" y="1902619"/>
                  <a:pt x="6936352" y="1899840"/>
                  <a:pt x="6940320" y="1896665"/>
                </a:cubicBezTo>
                <a:cubicBezTo>
                  <a:pt x="6950640" y="1889522"/>
                  <a:pt x="6956989" y="1884362"/>
                  <a:pt x="6959370" y="1881187"/>
                </a:cubicBezTo>
                <a:cubicBezTo>
                  <a:pt x="6960958" y="1879600"/>
                  <a:pt x="6961355" y="1878409"/>
                  <a:pt x="6960561" y="1877615"/>
                </a:cubicBezTo>
                <a:cubicBezTo>
                  <a:pt x="6959768" y="1876822"/>
                  <a:pt x="6958180" y="1876028"/>
                  <a:pt x="6955798" y="1875234"/>
                </a:cubicBezTo>
                <a:cubicBezTo>
                  <a:pt x="6945480" y="1873647"/>
                  <a:pt x="6940320" y="1868884"/>
                  <a:pt x="6940320" y="1860947"/>
                </a:cubicBezTo>
                <a:cubicBezTo>
                  <a:pt x="6941114" y="1851422"/>
                  <a:pt x="6949846" y="1846659"/>
                  <a:pt x="6966514" y="1846659"/>
                </a:cubicBezTo>
                <a:close/>
                <a:moveTo>
                  <a:pt x="2261166" y="1846659"/>
                </a:moveTo>
                <a:cubicBezTo>
                  <a:pt x="2284979" y="1845865"/>
                  <a:pt x="2297282" y="1853803"/>
                  <a:pt x="2298076" y="1870472"/>
                </a:cubicBezTo>
                <a:cubicBezTo>
                  <a:pt x="2297282" y="1883172"/>
                  <a:pt x="2278629" y="1895475"/>
                  <a:pt x="2242116" y="1907381"/>
                </a:cubicBezTo>
                <a:cubicBezTo>
                  <a:pt x="2236560" y="1908175"/>
                  <a:pt x="2232988" y="1907381"/>
                  <a:pt x="2231401" y="1905000"/>
                </a:cubicBezTo>
                <a:cubicBezTo>
                  <a:pt x="2229813" y="1902619"/>
                  <a:pt x="2231003" y="1899840"/>
                  <a:pt x="2234972" y="1896665"/>
                </a:cubicBezTo>
                <a:cubicBezTo>
                  <a:pt x="2245291" y="1889522"/>
                  <a:pt x="2251641" y="1884362"/>
                  <a:pt x="2254023" y="1881187"/>
                </a:cubicBezTo>
                <a:cubicBezTo>
                  <a:pt x="2255610" y="1879600"/>
                  <a:pt x="2256006" y="1878409"/>
                  <a:pt x="2255213" y="1877615"/>
                </a:cubicBezTo>
                <a:cubicBezTo>
                  <a:pt x="2254419" y="1876822"/>
                  <a:pt x="2252831" y="1876028"/>
                  <a:pt x="2250450" y="1875234"/>
                </a:cubicBezTo>
                <a:cubicBezTo>
                  <a:pt x="2240132" y="1873647"/>
                  <a:pt x="2234972" y="1868884"/>
                  <a:pt x="2234972" y="1860947"/>
                </a:cubicBezTo>
                <a:cubicBezTo>
                  <a:pt x="2235766" y="1851422"/>
                  <a:pt x="2244497" y="1846659"/>
                  <a:pt x="2261166" y="1846659"/>
                </a:cubicBezTo>
                <a:close/>
                <a:moveTo>
                  <a:pt x="7988070" y="1844278"/>
                </a:moveTo>
                <a:cubicBezTo>
                  <a:pt x="7987277" y="1845072"/>
                  <a:pt x="7981721" y="1845865"/>
                  <a:pt x="7971402" y="1846659"/>
                </a:cubicBezTo>
                <a:cubicBezTo>
                  <a:pt x="7966639" y="1847453"/>
                  <a:pt x="7963464" y="1847850"/>
                  <a:pt x="7961876" y="1847850"/>
                </a:cubicBezTo>
                <a:cubicBezTo>
                  <a:pt x="7962671" y="1849437"/>
                  <a:pt x="7963068" y="1851818"/>
                  <a:pt x="7963068" y="1854994"/>
                </a:cubicBezTo>
                <a:cubicBezTo>
                  <a:pt x="7963862" y="1858169"/>
                  <a:pt x="7964258" y="1860550"/>
                  <a:pt x="7964258" y="1862137"/>
                </a:cubicBezTo>
                <a:cubicBezTo>
                  <a:pt x="7965846" y="1861343"/>
                  <a:pt x="7968227" y="1860947"/>
                  <a:pt x="7971402" y="1860947"/>
                </a:cubicBezTo>
                <a:cubicBezTo>
                  <a:pt x="7974577" y="1860153"/>
                  <a:pt x="7976958" y="1859756"/>
                  <a:pt x="7978546" y="1859756"/>
                </a:cubicBezTo>
                <a:cubicBezTo>
                  <a:pt x="7982514" y="1859756"/>
                  <a:pt x="7986086" y="1858962"/>
                  <a:pt x="7989261" y="1857375"/>
                </a:cubicBezTo>
                <a:cubicBezTo>
                  <a:pt x="7989261" y="1856581"/>
                  <a:pt x="7989658" y="1854994"/>
                  <a:pt x="7990452" y="1852612"/>
                </a:cubicBezTo>
                <a:cubicBezTo>
                  <a:pt x="7990452" y="1850231"/>
                  <a:pt x="7990848" y="1848644"/>
                  <a:pt x="7991642" y="1847850"/>
                </a:cubicBezTo>
                <a:cubicBezTo>
                  <a:pt x="7991642" y="1845469"/>
                  <a:pt x="7990452" y="1844278"/>
                  <a:pt x="7988070" y="1844278"/>
                </a:cubicBezTo>
                <a:close/>
                <a:moveTo>
                  <a:pt x="5140096" y="1834753"/>
                </a:moveTo>
                <a:cubicBezTo>
                  <a:pt x="5143271" y="1833959"/>
                  <a:pt x="5145255" y="1833959"/>
                  <a:pt x="5146049" y="1834753"/>
                </a:cubicBezTo>
                <a:cubicBezTo>
                  <a:pt x="5146049" y="1835547"/>
                  <a:pt x="5145255" y="1836737"/>
                  <a:pt x="5143668" y="1838325"/>
                </a:cubicBezTo>
                <a:cubicBezTo>
                  <a:pt x="5138905" y="1843087"/>
                  <a:pt x="5126602" y="1854994"/>
                  <a:pt x="5106758" y="1874044"/>
                </a:cubicBezTo>
                <a:cubicBezTo>
                  <a:pt x="5097233" y="1881981"/>
                  <a:pt x="5089693" y="1889522"/>
                  <a:pt x="5084136" y="1896665"/>
                </a:cubicBezTo>
                <a:cubicBezTo>
                  <a:pt x="5080961" y="1900634"/>
                  <a:pt x="5076596" y="1901428"/>
                  <a:pt x="5071039" y="1899047"/>
                </a:cubicBezTo>
                <a:cubicBezTo>
                  <a:pt x="5059133" y="1891903"/>
                  <a:pt x="5051593" y="1882378"/>
                  <a:pt x="5048418" y="1870472"/>
                </a:cubicBezTo>
                <a:cubicBezTo>
                  <a:pt x="5047624" y="1864122"/>
                  <a:pt x="5049608" y="1860947"/>
                  <a:pt x="5054371" y="1860947"/>
                </a:cubicBezTo>
                <a:cubicBezTo>
                  <a:pt x="5058340" y="1862534"/>
                  <a:pt x="5069055" y="1859756"/>
                  <a:pt x="5086518" y="1852612"/>
                </a:cubicBezTo>
                <a:cubicBezTo>
                  <a:pt x="5092074" y="1850231"/>
                  <a:pt x="5101996" y="1847056"/>
                  <a:pt x="5116283" y="1843087"/>
                </a:cubicBezTo>
                <a:cubicBezTo>
                  <a:pt x="5127396" y="1839119"/>
                  <a:pt x="5135333" y="1836340"/>
                  <a:pt x="5140096" y="1834753"/>
                </a:cubicBezTo>
                <a:close/>
                <a:moveTo>
                  <a:pt x="1974226" y="1827609"/>
                </a:moveTo>
                <a:cubicBezTo>
                  <a:pt x="1975813" y="1828403"/>
                  <a:pt x="1977004" y="1829594"/>
                  <a:pt x="1977797" y="1831181"/>
                </a:cubicBezTo>
                <a:cubicBezTo>
                  <a:pt x="1989704" y="1850231"/>
                  <a:pt x="2002801" y="1864915"/>
                  <a:pt x="2017088" y="1875234"/>
                </a:cubicBezTo>
                <a:cubicBezTo>
                  <a:pt x="2028994" y="1883172"/>
                  <a:pt x="2046060" y="1887140"/>
                  <a:pt x="2068285" y="1887140"/>
                </a:cubicBezTo>
                <a:cubicBezTo>
                  <a:pt x="2072253" y="1886347"/>
                  <a:pt x="2073842" y="1884759"/>
                  <a:pt x="2073048" y="1882378"/>
                </a:cubicBezTo>
                <a:cubicBezTo>
                  <a:pt x="2072253" y="1879997"/>
                  <a:pt x="2070666" y="1875631"/>
                  <a:pt x="2068285" y="1869281"/>
                </a:cubicBezTo>
                <a:cubicBezTo>
                  <a:pt x="2065904" y="1863725"/>
                  <a:pt x="2064316" y="1859359"/>
                  <a:pt x="2063523" y="1856184"/>
                </a:cubicBezTo>
                <a:cubicBezTo>
                  <a:pt x="2062729" y="1854597"/>
                  <a:pt x="2063125" y="1853406"/>
                  <a:pt x="2064713" y="1852612"/>
                </a:cubicBezTo>
                <a:cubicBezTo>
                  <a:pt x="2066300" y="1852612"/>
                  <a:pt x="2067491" y="1853009"/>
                  <a:pt x="2068285" y="1853803"/>
                </a:cubicBezTo>
                <a:cubicBezTo>
                  <a:pt x="2069079" y="1854597"/>
                  <a:pt x="2070269" y="1855390"/>
                  <a:pt x="2071857" y="1856184"/>
                </a:cubicBezTo>
                <a:cubicBezTo>
                  <a:pt x="2086938" y="1866503"/>
                  <a:pt x="2100035" y="1874837"/>
                  <a:pt x="2111148" y="1881187"/>
                </a:cubicBezTo>
                <a:cubicBezTo>
                  <a:pt x="2116704" y="1885156"/>
                  <a:pt x="2119481" y="1890315"/>
                  <a:pt x="2119481" y="1896665"/>
                </a:cubicBezTo>
                <a:cubicBezTo>
                  <a:pt x="2119481" y="1904603"/>
                  <a:pt x="2116307" y="1909762"/>
                  <a:pt x="2109956" y="1912144"/>
                </a:cubicBezTo>
                <a:cubicBezTo>
                  <a:pt x="2101226" y="1916112"/>
                  <a:pt x="2082572" y="1918097"/>
                  <a:pt x="2053997" y="1918097"/>
                </a:cubicBezTo>
                <a:cubicBezTo>
                  <a:pt x="2027010" y="1917303"/>
                  <a:pt x="2006373" y="1908175"/>
                  <a:pt x="1992085" y="1890712"/>
                </a:cubicBezTo>
                <a:cubicBezTo>
                  <a:pt x="1979385" y="1874837"/>
                  <a:pt x="1973035" y="1854994"/>
                  <a:pt x="1973035" y="1831181"/>
                </a:cubicBezTo>
                <a:cubicBezTo>
                  <a:pt x="1973035" y="1828800"/>
                  <a:pt x="1973431" y="1827609"/>
                  <a:pt x="1974226" y="1827609"/>
                </a:cubicBezTo>
                <a:close/>
                <a:moveTo>
                  <a:pt x="1946841" y="1820465"/>
                </a:moveTo>
                <a:cubicBezTo>
                  <a:pt x="1947634" y="1820465"/>
                  <a:pt x="1948826" y="1821656"/>
                  <a:pt x="1950413" y="1824037"/>
                </a:cubicBezTo>
                <a:cubicBezTo>
                  <a:pt x="1959145" y="1856581"/>
                  <a:pt x="1957160" y="1878409"/>
                  <a:pt x="1944460" y="1889522"/>
                </a:cubicBezTo>
                <a:cubicBezTo>
                  <a:pt x="1938109" y="1894284"/>
                  <a:pt x="1932157" y="1894284"/>
                  <a:pt x="1926601" y="1889522"/>
                </a:cubicBezTo>
                <a:cubicBezTo>
                  <a:pt x="1917869" y="1877615"/>
                  <a:pt x="1917075" y="1866106"/>
                  <a:pt x="1924219" y="1854994"/>
                </a:cubicBezTo>
                <a:cubicBezTo>
                  <a:pt x="1932950" y="1845469"/>
                  <a:pt x="1939697" y="1835150"/>
                  <a:pt x="1944460" y="1824037"/>
                </a:cubicBezTo>
                <a:cubicBezTo>
                  <a:pt x="1945254" y="1821656"/>
                  <a:pt x="1946047" y="1820465"/>
                  <a:pt x="1946841" y="1820465"/>
                </a:cubicBezTo>
                <a:close/>
                <a:moveTo>
                  <a:pt x="2070666" y="1813322"/>
                </a:moveTo>
                <a:cubicBezTo>
                  <a:pt x="2086541" y="1814909"/>
                  <a:pt x="2099638" y="1816497"/>
                  <a:pt x="2109956" y="1818084"/>
                </a:cubicBezTo>
                <a:cubicBezTo>
                  <a:pt x="2126626" y="1822847"/>
                  <a:pt x="2132975" y="1835150"/>
                  <a:pt x="2129007" y="1854994"/>
                </a:cubicBezTo>
                <a:cubicBezTo>
                  <a:pt x="2125832" y="1862931"/>
                  <a:pt x="2119481" y="1865312"/>
                  <a:pt x="2109956" y="1862137"/>
                </a:cubicBezTo>
                <a:cubicBezTo>
                  <a:pt x="2098051" y="1854200"/>
                  <a:pt x="2084557" y="1840309"/>
                  <a:pt x="2069475" y="1820465"/>
                </a:cubicBezTo>
                <a:cubicBezTo>
                  <a:pt x="2067888" y="1818084"/>
                  <a:pt x="2067094" y="1816100"/>
                  <a:pt x="2067094" y="1814512"/>
                </a:cubicBezTo>
                <a:cubicBezTo>
                  <a:pt x="2067094" y="1813718"/>
                  <a:pt x="2068285" y="1813322"/>
                  <a:pt x="2070666" y="1813322"/>
                </a:cubicBezTo>
                <a:close/>
                <a:moveTo>
                  <a:pt x="6727198" y="1804987"/>
                </a:moveTo>
                <a:cubicBezTo>
                  <a:pt x="6720055" y="1805781"/>
                  <a:pt x="6711324" y="1806972"/>
                  <a:pt x="6701005" y="1808559"/>
                </a:cubicBezTo>
                <a:cubicBezTo>
                  <a:pt x="6701799" y="1810940"/>
                  <a:pt x="6702196" y="1815306"/>
                  <a:pt x="6702196" y="1821656"/>
                </a:cubicBezTo>
                <a:cubicBezTo>
                  <a:pt x="6702990" y="1827212"/>
                  <a:pt x="6703386" y="1831578"/>
                  <a:pt x="6703386" y="1834753"/>
                </a:cubicBezTo>
                <a:cubicBezTo>
                  <a:pt x="6707355" y="1833959"/>
                  <a:pt x="6713308" y="1832768"/>
                  <a:pt x="6721246" y="1831181"/>
                </a:cubicBezTo>
                <a:cubicBezTo>
                  <a:pt x="6723626" y="1830387"/>
                  <a:pt x="6725612" y="1829990"/>
                  <a:pt x="6727198" y="1829990"/>
                </a:cubicBezTo>
                <a:cubicBezTo>
                  <a:pt x="6727992" y="1826815"/>
                  <a:pt x="6729184" y="1822053"/>
                  <a:pt x="6730770" y="1815703"/>
                </a:cubicBezTo>
                <a:cubicBezTo>
                  <a:pt x="6731564" y="1811734"/>
                  <a:pt x="6731961" y="1808956"/>
                  <a:pt x="6731961" y="1807369"/>
                </a:cubicBezTo>
                <a:cubicBezTo>
                  <a:pt x="6731961" y="1804987"/>
                  <a:pt x="6730374" y="1804193"/>
                  <a:pt x="6727198" y="1804987"/>
                </a:cubicBezTo>
                <a:close/>
                <a:moveTo>
                  <a:pt x="3640206" y="1801713"/>
                </a:moveTo>
                <a:cubicBezTo>
                  <a:pt x="3642786" y="1801912"/>
                  <a:pt x="3645068" y="1802606"/>
                  <a:pt x="3647052" y="1803797"/>
                </a:cubicBezTo>
                <a:cubicBezTo>
                  <a:pt x="3654196" y="1807765"/>
                  <a:pt x="3659355" y="1811734"/>
                  <a:pt x="3662530" y="1815703"/>
                </a:cubicBezTo>
                <a:cubicBezTo>
                  <a:pt x="3667293" y="1824434"/>
                  <a:pt x="3664911" y="1829197"/>
                  <a:pt x="3655386" y="1829990"/>
                </a:cubicBezTo>
                <a:cubicBezTo>
                  <a:pt x="3643480" y="1829990"/>
                  <a:pt x="3624827" y="1831578"/>
                  <a:pt x="3599427" y="1834753"/>
                </a:cubicBezTo>
                <a:cubicBezTo>
                  <a:pt x="3593077" y="1835547"/>
                  <a:pt x="3588711" y="1835944"/>
                  <a:pt x="3586330" y="1835944"/>
                </a:cubicBezTo>
                <a:cubicBezTo>
                  <a:pt x="3590299" y="1838325"/>
                  <a:pt x="3592680" y="1840309"/>
                  <a:pt x="3593474" y="1841897"/>
                </a:cubicBezTo>
                <a:cubicBezTo>
                  <a:pt x="3596649" y="1846659"/>
                  <a:pt x="3595855" y="1849834"/>
                  <a:pt x="3591093" y="1851422"/>
                </a:cubicBezTo>
                <a:cubicBezTo>
                  <a:pt x="3589505" y="1852215"/>
                  <a:pt x="3586330" y="1853803"/>
                  <a:pt x="3581568" y="1856184"/>
                </a:cubicBezTo>
                <a:cubicBezTo>
                  <a:pt x="3560930" y="1866503"/>
                  <a:pt x="3546246" y="1873647"/>
                  <a:pt x="3537515" y="1877615"/>
                </a:cubicBezTo>
                <a:cubicBezTo>
                  <a:pt x="3553389" y="1875234"/>
                  <a:pt x="3576805" y="1872456"/>
                  <a:pt x="3607761" y="1869281"/>
                </a:cubicBezTo>
                <a:cubicBezTo>
                  <a:pt x="3604586" y="1864519"/>
                  <a:pt x="3601808" y="1859359"/>
                  <a:pt x="3599427" y="1853803"/>
                </a:cubicBezTo>
                <a:cubicBezTo>
                  <a:pt x="3598633" y="1852215"/>
                  <a:pt x="3598633" y="1851025"/>
                  <a:pt x="3599427" y="1850231"/>
                </a:cubicBezTo>
                <a:cubicBezTo>
                  <a:pt x="3600221" y="1849437"/>
                  <a:pt x="3601808" y="1849437"/>
                  <a:pt x="3604190" y="1850231"/>
                </a:cubicBezTo>
                <a:cubicBezTo>
                  <a:pt x="3620064" y="1853406"/>
                  <a:pt x="3634749" y="1858565"/>
                  <a:pt x="3648243" y="1865709"/>
                </a:cubicBezTo>
                <a:cubicBezTo>
                  <a:pt x="3663324" y="1876822"/>
                  <a:pt x="3665308" y="1893094"/>
                  <a:pt x="3654196" y="1914525"/>
                </a:cubicBezTo>
                <a:cubicBezTo>
                  <a:pt x="3648639" y="1920875"/>
                  <a:pt x="3641496" y="1918890"/>
                  <a:pt x="3632765" y="1908572"/>
                </a:cubicBezTo>
                <a:cubicBezTo>
                  <a:pt x="3625621" y="1899840"/>
                  <a:pt x="3619668" y="1891109"/>
                  <a:pt x="3614905" y="1882378"/>
                </a:cubicBezTo>
                <a:cubicBezTo>
                  <a:pt x="3591887" y="1887140"/>
                  <a:pt x="3568868" y="1894284"/>
                  <a:pt x="3545849" y="1903809"/>
                </a:cubicBezTo>
                <a:cubicBezTo>
                  <a:pt x="3542674" y="1904603"/>
                  <a:pt x="3537515" y="1907381"/>
                  <a:pt x="3530371" y="1912144"/>
                </a:cubicBezTo>
                <a:cubicBezTo>
                  <a:pt x="3525608" y="1916112"/>
                  <a:pt x="3521640" y="1916112"/>
                  <a:pt x="3518465" y="1912144"/>
                </a:cubicBezTo>
                <a:cubicBezTo>
                  <a:pt x="3511321" y="1905000"/>
                  <a:pt x="3504971" y="1897459"/>
                  <a:pt x="3499415" y="1889522"/>
                </a:cubicBezTo>
                <a:cubicBezTo>
                  <a:pt x="3497033" y="1883172"/>
                  <a:pt x="3498224" y="1879203"/>
                  <a:pt x="3502986" y="1877615"/>
                </a:cubicBezTo>
                <a:cubicBezTo>
                  <a:pt x="3515687" y="1873647"/>
                  <a:pt x="3526799" y="1866503"/>
                  <a:pt x="3536324" y="1856184"/>
                </a:cubicBezTo>
                <a:cubicBezTo>
                  <a:pt x="3537911" y="1853803"/>
                  <a:pt x="3539896" y="1851025"/>
                  <a:pt x="3542277" y="1847850"/>
                </a:cubicBezTo>
                <a:cubicBezTo>
                  <a:pt x="3545452" y="1843881"/>
                  <a:pt x="3547436" y="1841103"/>
                  <a:pt x="3548230" y="1839515"/>
                </a:cubicBezTo>
                <a:cubicBezTo>
                  <a:pt x="3545055" y="1840309"/>
                  <a:pt x="3539896" y="1841103"/>
                  <a:pt x="3532752" y="1841897"/>
                </a:cubicBezTo>
                <a:cubicBezTo>
                  <a:pt x="3527196" y="1843484"/>
                  <a:pt x="3523227" y="1844278"/>
                  <a:pt x="3520846" y="1844278"/>
                </a:cubicBezTo>
                <a:cubicBezTo>
                  <a:pt x="3514496" y="1845865"/>
                  <a:pt x="3508940" y="1845072"/>
                  <a:pt x="3504177" y="1841897"/>
                </a:cubicBezTo>
                <a:cubicBezTo>
                  <a:pt x="3498621" y="1837134"/>
                  <a:pt x="3493461" y="1832372"/>
                  <a:pt x="3488699" y="1827609"/>
                </a:cubicBezTo>
                <a:cubicBezTo>
                  <a:pt x="3487112" y="1826022"/>
                  <a:pt x="3486318" y="1824434"/>
                  <a:pt x="3486318" y="1822847"/>
                </a:cubicBezTo>
                <a:cubicBezTo>
                  <a:pt x="3487112" y="1822053"/>
                  <a:pt x="3489096" y="1821656"/>
                  <a:pt x="3492271" y="1821656"/>
                </a:cubicBezTo>
                <a:cubicBezTo>
                  <a:pt x="3505764" y="1820069"/>
                  <a:pt x="3518465" y="1818878"/>
                  <a:pt x="3530371" y="1818084"/>
                </a:cubicBezTo>
                <a:cubicBezTo>
                  <a:pt x="3534339" y="1817290"/>
                  <a:pt x="3540690" y="1816497"/>
                  <a:pt x="3549421" y="1815703"/>
                </a:cubicBezTo>
                <a:cubicBezTo>
                  <a:pt x="3572439" y="1811734"/>
                  <a:pt x="3591887" y="1808956"/>
                  <a:pt x="3607761" y="1807369"/>
                </a:cubicBezTo>
                <a:cubicBezTo>
                  <a:pt x="3610937" y="1807369"/>
                  <a:pt x="3618874" y="1805781"/>
                  <a:pt x="3631574" y="1802606"/>
                </a:cubicBezTo>
                <a:cubicBezTo>
                  <a:pt x="3634749" y="1801812"/>
                  <a:pt x="3637626" y="1801515"/>
                  <a:pt x="3640206" y="1801713"/>
                </a:cubicBezTo>
                <a:close/>
                <a:moveTo>
                  <a:pt x="1447969" y="1799034"/>
                </a:moveTo>
                <a:cubicBezTo>
                  <a:pt x="1437650" y="1799828"/>
                  <a:pt x="1424553" y="1801019"/>
                  <a:pt x="1408679" y="1802606"/>
                </a:cubicBezTo>
                <a:cubicBezTo>
                  <a:pt x="1403916" y="1803400"/>
                  <a:pt x="1399154" y="1803797"/>
                  <a:pt x="1394391" y="1803797"/>
                </a:cubicBezTo>
                <a:cubicBezTo>
                  <a:pt x="1403916" y="1812528"/>
                  <a:pt x="1413839" y="1820465"/>
                  <a:pt x="1424157" y="1827609"/>
                </a:cubicBezTo>
                <a:cubicBezTo>
                  <a:pt x="1427332" y="1824434"/>
                  <a:pt x="1430904" y="1820465"/>
                  <a:pt x="1434873" y="1815703"/>
                </a:cubicBezTo>
                <a:cubicBezTo>
                  <a:pt x="1438048" y="1812528"/>
                  <a:pt x="1440032" y="1810544"/>
                  <a:pt x="1440825" y="1809750"/>
                </a:cubicBezTo>
                <a:cubicBezTo>
                  <a:pt x="1441619" y="1808956"/>
                  <a:pt x="1442413" y="1807765"/>
                  <a:pt x="1443207" y="1806178"/>
                </a:cubicBezTo>
                <a:cubicBezTo>
                  <a:pt x="1445588" y="1803003"/>
                  <a:pt x="1447176" y="1800622"/>
                  <a:pt x="1447969" y="1799034"/>
                </a:cubicBezTo>
                <a:close/>
                <a:moveTo>
                  <a:pt x="1053872" y="1799034"/>
                </a:moveTo>
                <a:cubicBezTo>
                  <a:pt x="1051492" y="1803797"/>
                  <a:pt x="1049109" y="1808162"/>
                  <a:pt x="1046729" y="1812131"/>
                </a:cubicBezTo>
                <a:cubicBezTo>
                  <a:pt x="1057841" y="1812925"/>
                  <a:pt x="1065779" y="1816100"/>
                  <a:pt x="1070541" y="1821656"/>
                </a:cubicBezTo>
                <a:cubicBezTo>
                  <a:pt x="1072129" y="1822450"/>
                  <a:pt x="1073716" y="1823640"/>
                  <a:pt x="1075304" y="1825228"/>
                </a:cubicBezTo>
                <a:cubicBezTo>
                  <a:pt x="1077685" y="1827609"/>
                  <a:pt x="1079272" y="1829197"/>
                  <a:pt x="1080066" y="1829990"/>
                </a:cubicBezTo>
                <a:cubicBezTo>
                  <a:pt x="1084829" y="1822847"/>
                  <a:pt x="1088004" y="1814909"/>
                  <a:pt x="1089592" y="1806178"/>
                </a:cubicBezTo>
                <a:cubicBezTo>
                  <a:pt x="1090384" y="1803797"/>
                  <a:pt x="1090384" y="1802209"/>
                  <a:pt x="1089592" y="1801415"/>
                </a:cubicBezTo>
                <a:cubicBezTo>
                  <a:pt x="1089592" y="1801415"/>
                  <a:pt x="1088798" y="1801812"/>
                  <a:pt x="1087209" y="1802606"/>
                </a:cubicBezTo>
                <a:cubicBezTo>
                  <a:pt x="1086416" y="1802606"/>
                  <a:pt x="1084829" y="1803003"/>
                  <a:pt x="1082446" y="1803797"/>
                </a:cubicBezTo>
                <a:cubicBezTo>
                  <a:pt x="1080860" y="1804590"/>
                  <a:pt x="1079272" y="1805384"/>
                  <a:pt x="1077685" y="1806178"/>
                </a:cubicBezTo>
                <a:cubicBezTo>
                  <a:pt x="1072922" y="1808559"/>
                  <a:pt x="1068160" y="1808162"/>
                  <a:pt x="1063398" y="1804987"/>
                </a:cubicBezTo>
                <a:cubicBezTo>
                  <a:pt x="1061016" y="1803400"/>
                  <a:pt x="1057841" y="1801415"/>
                  <a:pt x="1053872" y="1799034"/>
                </a:cubicBezTo>
                <a:close/>
                <a:moveTo>
                  <a:pt x="5232146" y="1797099"/>
                </a:moveTo>
                <a:cubicBezTo>
                  <a:pt x="5239438" y="1797397"/>
                  <a:pt x="5246061" y="1800820"/>
                  <a:pt x="5252014" y="1807369"/>
                </a:cubicBezTo>
                <a:cubicBezTo>
                  <a:pt x="5258365" y="1814512"/>
                  <a:pt x="5257968" y="1818878"/>
                  <a:pt x="5250824" y="1820465"/>
                </a:cubicBezTo>
                <a:cubicBezTo>
                  <a:pt x="5240505" y="1822847"/>
                  <a:pt x="5228599" y="1824831"/>
                  <a:pt x="5215105" y="1826419"/>
                </a:cubicBezTo>
                <a:cubicBezTo>
                  <a:pt x="5216693" y="1828006"/>
                  <a:pt x="5217883" y="1828800"/>
                  <a:pt x="5218677" y="1828800"/>
                </a:cubicBezTo>
                <a:cubicBezTo>
                  <a:pt x="5221058" y="1831181"/>
                  <a:pt x="5221455" y="1834753"/>
                  <a:pt x="5219868" y="1839515"/>
                </a:cubicBezTo>
                <a:cubicBezTo>
                  <a:pt x="5216693" y="1845865"/>
                  <a:pt x="5214311" y="1855390"/>
                  <a:pt x="5212724" y="1868090"/>
                </a:cubicBezTo>
                <a:cubicBezTo>
                  <a:pt x="5214311" y="1868090"/>
                  <a:pt x="5215899" y="1868090"/>
                  <a:pt x="5217486" y="1868090"/>
                </a:cubicBezTo>
                <a:cubicBezTo>
                  <a:pt x="5219074" y="1868090"/>
                  <a:pt x="5225027" y="1867297"/>
                  <a:pt x="5235346" y="1865709"/>
                </a:cubicBezTo>
                <a:cubicBezTo>
                  <a:pt x="5246458" y="1864915"/>
                  <a:pt x="5252809" y="1864122"/>
                  <a:pt x="5254396" y="1863328"/>
                </a:cubicBezTo>
                <a:cubicBezTo>
                  <a:pt x="5254396" y="1863328"/>
                  <a:pt x="5254793" y="1863328"/>
                  <a:pt x="5255586" y="1863328"/>
                </a:cubicBezTo>
                <a:cubicBezTo>
                  <a:pt x="5261143" y="1861740"/>
                  <a:pt x="5265508" y="1862137"/>
                  <a:pt x="5268683" y="1864519"/>
                </a:cubicBezTo>
                <a:cubicBezTo>
                  <a:pt x="5275827" y="1869281"/>
                  <a:pt x="5281384" y="1874044"/>
                  <a:pt x="5285352" y="1878806"/>
                </a:cubicBezTo>
                <a:cubicBezTo>
                  <a:pt x="5289321" y="1887537"/>
                  <a:pt x="5284955" y="1892300"/>
                  <a:pt x="5272255" y="1893094"/>
                </a:cubicBezTo>
                <a:cubicBezTo>
                  <a:pt x="5264318" y="1892300"/>
                  <a:pt x="5255983" y="1891903"/>
                  <a:pt x="5247252" y="1891903"/>
                </a:cubicBezTo>
                <a:cubicBezTo>
                  <a:pt x="5240108" y="1891903"/>
                  <a:pt x="5224630" y="1891903"/>
                  <a:pt x="5200818" y="1891903"/>
                </a:cubicBezTo>
                <a:cubicBezTo>
                  <a:pt x="5176211" y="1892697"/>
                  <a:pt x="5156764" y="1895078"/>
                  <a:pt x="5142477" y="1899047"/>
                </a:cubicBezTo>
                <a:cubicBezTo>
                  <a:pt x="5137714" y="1899840"/>
                  <a:pt x="5133746" y="1899047"/>
                  <a:pt x="5130571" y="1896665"/>
                </a:cubicBezTo>
                <a:cubicBezTo>
                  <a:pt x="5124221" y="1891903"/>
                  <a:pt x="5119459" y="1886744"/>
                  <a:pt x="5116283" y="1881187"/>
                </a:cubicBezTo>
                <a:cubicBezTo>
                  <a:pt x="5114696" y="1879600"/>
                  <a:pt x="5114299" y="1878012"/>
                  <a:pt x="5115093" y="1876425"/>
                </a:cubicBezTo>
                <a:cubicBezTo>
                  <a:pt x="5115887" y="1875631"/>
                  <a:pt x="5117474" y="1875234"/>
                  <a:pt x="5119855" y="1875234"/>
                </a:cubicBezTo>
                <a:cubicBezTo>
                  <a:pt x="5130174" y="1874440"/>
                  <a:pt x="5144462" y="1873250"/>
                  <a:pt x="5162718" y="1871662"/>
                </a:cubicBezTo>
                <a:cubicBezTo>
                  <a:pt x="5165099" y="1871662"/>
                  <a:pt x="5168671" y="1871265"/>
                  <a:pt x="5173433" y="1870472"/>
                </a:cubicBezTo>
                <a:cubicBezTo>
                  <a:pt x="5177402" y="1870472"/>
                  <a:pt x="5180180" y="1870472"/>
                  <a:pt x="5181768" y="1870472"/>
                </a:cubicBezTo>
                <a:cubicBezTo>
                  <a:pt x="5182562" y="1868884"/>
                  <a:pt x="5182958" y="1865709"/>
                  <a:pt x="5182958" y="1860947"/>
                </a:cubicBezTo>
                <a:cubicBezTo>
                  <a:pt x="5183752" y="1857772"/>
                  <a:pt x="5184149" y="1854994"/>
                  <a:pt x="5184149" y="1852612"/>
                </a:cubicBezTo>
                <a:cubicBezTo>
                  <a:pt x="5184149" y="1850231"/>
                  <a:pt x="5184546" y="1846659"/>
                  <a:pt x="5185339" y="1841897"/>
                </a:cubicBezTo>
                <a:cubicBezTo>
                  <a:pt x="5185339" y="1837134"/>
                  <a:pt x="5185339" y="1833959"/>
                  <a:pt x="5185339" y="1832372"/>
                </a:cubicBezTo>
                <a:cubicBezTo>
                  <a:pt x="5182165" y="1832372"/>
                  <a:pt x="5178990" y="1832768"/>
                  <a:pt x="5175814" y="1833562"/>
                </a:cubicBezTo>
                <a:cubicBezTo>
                  <a:pt x="5169465" y="1834356"/>
                  <a:pt x="5164702" y="1833165"/>
                  <a:pt x="5161527" y="1829990"/>
                </a:cubicBezTo>
                <a:cubicBezTo>
                  <a:pt x="5155177" y="1826815"/>
                  <a:pt x="5150811" y="1822847"/>
                  <a:pt x="5148430" y="1818084"/>
                </a:cubicBezTo>
                <a:cubicBezTo>
                  <a:pt x="5146843" y="1816497"/>
                  <a:pt x="5146049" y="1814909"/>
                  <a:pt x="5146049" y="1813322"/>
                </a:cubicBezTo>
                <a:cubicBezTo>
                  <a:pt x="5146843" y="1812528"/>
                  <a:pt x="5148430" y="1812131"/>
                  <a:pt x="5150811" y="1812131"/>
                </a:cubicBezTo>
                <a:cubicBezTo>
                  <a:pt x="5158749" y="1811337"/>
                  <a:pt x="5170655" y="1809353"/>
                  <a:pt x="5186530" y="1806178"/>
                </a:cubicBezTo>
                <a:cubicBezTo>
                  <a:pt x="5192880" y="1805384"/>
                  <a:pt x="5197643" y="1804590"/>
                  <a:pt x="5200818" y="1803797"/>
                </a:cubicBezTo>
                <a:cubicBezTo>
                  <a:pt x="5203993" y="1803003"/>
                  <a:pt x="5209152" y="1801812"/>
                  <a:pt x="5216296" y="1800225"/>
                </a:cubicBezTo>
                <a:cubicBezTo>
                  <a:pt x="5220265" y="1798637"/>
                  <a:pt x="5223043" y="1797844"/>
                  <a:pt x="5224630" y="1797844"/>
                </a:cubicBezTo>
                <a:cubicBezTo>
                  <a:pt x="5227210" y="1797248"/>
                  <a:pt x="5229715" y="1797000"/>
                  <a:pt x="5232146" y="1797099"/>
                </a:cubicBezTo>
                <a:close/>
                <a:moveTo>
                  <a:pt x="119827" y="1796653"/>
                </a:moveTo>
                <a:cubicBezTo>
                  <a:pt x="121018" y="1796256"/>
                  <a:pt x="122407" y="1796256"/>
                  <a:pt x="123994" y="1796653"/>
                </a:cubicBezTo>
                <a:cubicBezTo>
                  <a:pt x="132725" y="1798240"/>
                  <a:pt x="142250" y="1803400"/>
                  <a:pt x="152569" y="1812131"/>
                </a:cubicBezTo>
                <a:cubicBezTo>
                  <a:pt x="156538" y="1815306"/>
                  <a:pt x="156538" y="1819275"/>
                  <a:pt x="152569" y="1824037"/>
                </a:cubicBezTo>
                <a:cubicBezTo>
                  <a:pt x="148600" y="1831975"/>
                  <a:pt x="145425" y="1839515"/>
                  <a:pt x="143044" y="1846659"/>
                </a:cubicBezTo>
                <a:cubicBezTo>
                  <a:pt x="142250" y="1849040"/>
                  <a:pt x="141060" y="1851422"/>
                  <a:pt x="139472" y="1853803"/>
                </a:cubicBezTo>
                <a:cubicBezTo>
                  <a:pt x="145822" y="1855390"/>
                  <a:pt x="158919" y="1859756"/>
                  <a:pt x="178763" y="1866900"/>
                </a:cubicBezTo>
                <a:cubicBezTo>
                  <a:pt x="184319" y="1869281"/>
                  <a:pt x="188288" y="1870868"/>
                  <a:pt x="190669" y="1871662"/>
                </a:cubicBezTo>
                <a:cubicBezTo>
                  <a:pt x="199401" y="1875631"/>
                  <a:pt x="204560" y="1881187"/>
                  <a:pt x="206147" y="1888331"/>
                </a:cubicBezTo>
                <a:cubicBezTo>
                  <a:pt x="206147" y="1891506"/>
                  <a:pt x="206147" y="1895475"/>
                  <a:pt x="206147" y="1900237"/>
                </a:cubicBezTo>
                <a:cubicBezTo>
                  <a:pt x="202972" y="1918493"/>
                  <a:pt x="195432" y="1923256"/>
                  <a:pt x="183525" y="1914525"/>
                </a:cubicBezTo>
                <a:cubicBezTo>
                  <a:pt x="166857" y="1899443"/>
                  <a:pt x="151775" y="1880393"/>
                  <a:pt x="138282" y="1857375"/>
                </a:cubicBezTo>
                <a:cubicBezTo>
                  <a:pt x="129551" y="1871662"/>
                  <a:pt x="118041" y="1883965"/>
                  <a:pt x="103754" y="1894284"/>
                </a:cubicBezTo>
                <a:cubicBezTo>
                  <a:pt x="86291" y="1906190"/>
                  <a:pt x="66447" y="1912540"/>
                  <a:pt x="44222" y="1913334"/>
                </a:cubicBezTo>
                <a:cubicBezTo>
                  <a:pt x="41841" y="1913334"/>
                  <a:pt x="40650" y="1912540"/>
                  <a:pt x="40650" y="1910953"/>
                </a:cubicBezTo>
                <a:cubicBezTo>
                  <a:pt x="40650" y="1909365"/>
                  <a:pt x="41841" y="1908175"/>
                  <a:pt x="44222" y="1907381"/>
                </a:cubicBezTo>
                <a:cubicBezTo>
                  <a:pt x="83910" y="1893094"/>
                  <a:pt x="108516" y="1866503"/>
                  <a:pt x="118041" y="1827609"/>
                </a:cubicBezTo>
                <a:cubicBezTo>
                  <a:pt x="120422" y="1818878"/>
                  <a:pt x="120422" y="1811734"/>
                  <a:pt x="118041" y="1806178"/>
                </a:cubicBezTo>
                <a:cubicBezTo>
                  <a:pt x="116454" y="1803003"/>
                  <a:pt x="116057" y="1800622"/>
                  <a:pt x="116850" y="1799034"/>
                </a:cubicBezTo>
                <a:cubicBezTo>
                  <a:pt x="117644" y="1797844"/>
                  <a:pt x="118636" y="1797050"/>
                  <a:pt x="119827" y="1796653"/>
                </a:cubicBezTo>
                <a:close/>
                <a:moveTo>
                  <a:pt x="7334715" y="1794272"/>
                </a:moveTo>
                <a:cubicBezTo>
                  <a:pt x="7335708" y="1793875"/>
                  <a:pt x="7336798" y="1793875"/>
                  <a:pt x="7337989" y="1794272"/>
                </a:cubicBezTo>
                <a:cubicBezTo>
                  <a:pt x="7355452" y="1794272"/>
                  <a:pt x="7367755" y="1798637"/>
                  <a:pt x="7374898" y="1807369"/>
                </a:cubicBezTo>
                <a:cubicBezTo>
                  <a:pt x="7378074" y="1811337"/>
                  <a:pt x="7378470" y="1815703"/>
                  <a:pt x="7376089" y="1820465"/>
                </a:cubicBezTo>
                <a:lnTo>
                  <a:pt x="7374898" y="1825228"/>
                </a:lnTo>
                <a:cubicBezTo>
                  <a:pt x="7383630" y="1823640"/>
                  <a:pt x="7389980" y="1822450"/>
                  <a:pt x="7393948" y="1821656"/>
                </a:cubicBezTo>
                <a:cubicBezTo>
                  <a:pt x="7398711" y="1820069"/>
                  <a:pt x="7403474" y="1820465"/>
                  <a:pt x="7408236" y="1822847"/>
                </a:cubicBezTo>
                <a:cubicBezTo>
                  <a:pt x="7412998" y="1824434"/>
                  <a:pt x="7417364" y="1828403"/>
                  <a:pt x="7421333" y="1834753"/>
                </a:cubicBezTo>
                <a:cubicBezTo>
                  <a:pt x="7423714" y="1841103"/>
                  <a:pt x="7422127" y="1845072"/>
                  <a:pt x="7416570" y="1846659"/>
                </a:cubicBezTo>
                <a:cubicBezTo>
                  <a:pt x="7403077" y="1846659"/>
                  <a:pt x="7388392" y="1847850"/>
                  <a:pt x="7372518" y="1850231"/>
                </a:cubicBezTo>
                <a:cubicBezTo>
                  <a:pt x="7372518" y="1855787"/>
                  <a:pt x="7372518" y="1864122"/>
                  <a:pt x="7372518" y="1875234"/>
                </a:cubicBezTo>
                <a:lnTo>
                  <a:pt x="7385614" y="1874044"/>
                </a:lnTo>
                <a:cubicBezTo>
                  <a:pt x="7389583" y="1873250"/>
                  <a:pt x="7395536" y="1872456"/>
                  <a:pt x="7403474" y="1871662"/>
                </a:cubicBezTo>
                <a:cubicBezTo>
                  <a:pt x="7419348" y="1870075"/>
                  <a:pt x="7428476" y="1868884"/>
                  <a:pt x="7430858" y="1868090"/>
                </a:cubicBezTo>
                <a:cubicBezTo>
                  <a:pt x="7435620" y="1866503"/>
                  <a:pt x="7440383" y="1866900"/>
                  <a:pt x="7445146" y="1869281"/>
                </a:cubicBezTo>
                <a:cubicBezTo>
                  <a:pt x="7453877" y="1874044"/>
                  <a:pt x="7460624" y="1879997"/>
                  <a:pt x="7465386" y="1887140"/>
                </a:cubicBezTo>
                <a:cubicBezTo>
                  <a:pt x="7469355" y="1895872"/>
                  <a:pt x="7466576" y="1901031"/>
                  <a:pt x="7457052" y="1902619"/>
                </a:cubicBezTo>
                <a:cubicBezTo>
                  <a:pt x="7430858" y="1899443"/>
                  <a:pt x="7399902" y="1898253"/>
                  <a:pt x="7364183" y="1899047"/>
                </a:cubicBezTo>
                <a:cubicBezTo>
                  <a:pt x="7329258" y="1900634"/>
                  <a:pt x="7303858" y="1903015"/>
                  <a:pt x="7287983" y="1906190"/>
                </a:cubicBezTo>
                <a:cubicBezTo>
                  <a:pt x="7281634" y="1908572"/>
                  <a:pt x="7276076" y="1907778"/>
                  <a:pt x="7271314" y="1903809"/>
                </a:cubicBezTo>
                <a:cubicBezTo>
                  <a:pt x="7264964" y="1899840"/>
                  <a:pt x="7259408" y="1894284"/>
                  <a:pt x="7254646" y="1887140"/>
                </a:cubicBezTo>
                <a:cubicBezTo>
                  <a:pt x="7253852" y="1886347"/>
                  <a:pt x="7253455" y="1885156"/>
                  <a:pt x="7253455" y="1883569"/>
                </a:cubicBezTo>
                <a:cubicBezTo>
                  <a:pt x="7254249" y="1882775"/>
                  <a:pt x="7255440" y="1882378"/>
                  <a:pt x="7257026" y="1882378"/>
                </a:cubicBezTo>
                <a:cubicBezTo>
                  <a:pt x="7260202" y="1882378"/>
                  <a:pt x="7271711" y="1881584"/>
                  <a:pt x="7291555" y="1879997"/>
                </a:cubicBezTo>
                <a:cubicBezTo>
                  <a:pt x="7297905" y="1879203"/>
                  <a:pt x="7302668" y="1878806"/>
                  <a:pt x="7305842" y="1878806"/>
                </a:cubicBezTo>
                <a:cubicBezTo>
                  <a:pt x="7309811" y="1878012"/>
                  <a:pt x="7315764" y="1877615"/>
                  <a:pt x="7323702" y="1877615"/>
                </a:cubicBezTo>
                <a:cubicBezTo>
                  <a:pt x="7331640" y="1876822"/>
                  <a:pt x="7337592" y="1876425"/>
                  <a:pt x="7341561" y="1876425"/>
                </a:cubicBezTo>
                <a:lnTo>
                  <a:pt x="7341561" y="1852612"/>
                </a:lnTo>
                <a:cubicBezTo>
                  <a:pt x="7335212" y="1854200"/>
                  <a:pt x="7328861" y="1854994"/>
                  <a:pt x="7322511" y="1854994"/>
                </a:cubicBezTo>
                <a:cubicBezTo>
                  <a:pt x="7316162" y="1856581"/>
                  <a:pt x="7311796" y="1856184"/>
                  <a:pt x="7309414" y="1853803"/>
                </a:cubicBezTo>
                <a:cubicBezTo>
                  <a:pt x="7304652" y="1853009"/>
                  <a:pt x="7299096" y="1849040"/>
                  <a:pt x="7292746" y="1841897"/>
                </a:cubicBezTo>
                <a:cubicBezTo>
                  <a:pt x="7289570" y="1837928"/>
                  <a:pt x="7290364" y="1834753"/>
                  <a:pt x="7295126" y="1832372"/>
                </a:cubicBezTo>
                <a:cubicBezTo>
                  <a:pt x="7299096" y="1832372"/>
                  <a:pt x="7307033" y="1831975"/>
                  <a:pt x="7318939" y="1831181"/>
                </a:cubicBezTo>
                <a:cubicBezTo>
                  <a:pt x="7329258" y="1829594"/>
                  <a:pt x="7336798" y="1828800"/>
                  <a:pt x="7341561" y="1828800"/>
                </a:cubicBezTo>
                <a:cubicBezTo>
                  <a:pt x="7340768" y="1816100"/>
                  <a:pt x="7337989" y="1806972"/>
                  <a:pt x="7333226" y="1801415"/>
                </a:cubicBezTo>
                <a:cubicBezTo>
                  <a:pt x="7331640" y="1799828"/>
                  <a:pt x="7331242" y="1798240"/>
                  <a:pt x="7332036" y="1796653"/>
                </a:cubicBezTo>
                <a:cubicBezTo>
                  <a:pt x="7332830" y="1795462"/>
                  <a:pt x="7333723" y="1794668"/>
                  <a:pt x="7334715" y="1794272"/>
                </a:cubicBezTo>
                <a:close/>
                <a:moveTo>
                  <a:pt x="2629365" y="1794272"/>
                </a:moveTo>
                <a:cubicBezTo>
                  <a:pt x="2630357" y="1793875"/>
                  <a:pt x="2631449" y="1793875"/>
                  <a:pt x="2632640" y="1794272"/>
                </a:cubicBezTo>
                <a:cubicBezTo>
                  <a:pt x="2650102" y="1794272"/>
                  <a:pt x="2662405" y="1798637"/>
                  <a:pt x="2669549" y="1807369"/>
                </a:cubicBezTo>
                <a:cubicBezTo>
                  <a:pt x="2672724" y="1811337"/>
                  <a:pt x="2673121" y="1815703"/>
                  <a:pt x="2670740" y="1820465"/>
                </a:cubicBezTo>
                <a:lnTo>
                  <a:pt x="2669549" y="1825228"/>
                </a:lnTo>
                <a:cubicBezTo>
                  <a:pt x="2678280" y="1823640"/>
                  <a:pt x="2684630" y="1822450"/>
                  <a:pt x="2688599" y="1821656"/>
                </a:cubicBezTo>
                <a:cubicBezTo>
                  <a:pt x="2693361" y="1820069"/>
                  <a:pt x="2698124" y="1820465"/>
                  <a:pt x="2702886" y="1822847"/>
                </a:cubicBezTo>
                <a:cubicBezTo>
                  <a:pt x="2707649" y="1824434"/>
                  <a:pt x="2712015" y="1828403"/>
                  <a:pt x="2715983" y="1834753"/>
                </a:cubicBezTo>
                <a:cubicBezTo>
                  <a:pt x="2718365" y="1841103"/>
                  <a:pt x="2716777" y="1845072"/>
                  <a:pt x="2711221" y="1846659"/>
                </a:cubicBezTo>
                <a:cubicBezTo>
                  <a:pt x="2697727" y="1846659"/>
                  <a:pt x="2683043" y="1847850"/>
                  <a:pt x="2667168" y="1850231"/>
                </a:cubicBezTo>
                <a:cubicBezTo>
                  <a:pt x="2667168" y="1855787"/>
                  <a:pt x="2667168" y="1864122"/>
                  <a:pt x="2667168" y="1875234"/>
                </a:cubicBezTo>
                <a:lnTo>
                  <a:pt x="2680265" y="1874044"/>
                </a:lnTo>
                <a:cubicBezTo>
                  <a:pt x="2684233" y="1873250"/>
                  <a:pt x="2690186" y="1872456"/>
                  <a:pt x="2698124" y="1871662"/>
                </a:cubicBezTo>
                <a:cubicBezTo>
                  <a:pt x="2713999" y="1870075"/>
                  <a:pt x="2723127" y="1868884"/>
                  <a:pt x="2725508" y="1868090"/>
                </a:cubicBezTo>
                <a:cubicBezTo>
                  <a:pt x="2730271" y="1866503"/>
                  <a:pt x="2735033" y="1866900"/>
                  <a:pt x="2739796" y="1869281"/>
                </a:cubicBezTo>
                <a:cubicBezTo>
                  <a:pt x="2748527" y="1874044"/>
                  <a:pt x="2755274" y="1879997"/>
                  <a:pt x="2760036" y="1887140"/>
                </a:cubicBezTo>
                <a:cubicBezTo>
                  <a:pt x="2764005" y="1895872"/>
                  <a:pt x="2761227" y="1901031"/>
                  <a:pt x="2751702" y="1902619"/>
                </a:cubicBezTo>
                <a:cubicBezTo>
                  <a:pt x="2725508" y="1899443"/>
                  <a:pt x="2694552" y="1898253"/>
                  <a:pt x="2658833" y="1899047"/>
                </a:cubicBezTo>
                <a:cubicBezTo>
                  <a:pt x="2623908" y="1900634"/>
                  <a:pt x="2598508" y="1903015"/>
                  <a:pt x="2582633" y="1906190"/>
                </a:cubicBezTo>
                <a:cubicBezTo>
                  <a:pt x="2576283" y="1908572"/>
                  <a:pt x="2570727" y="1907778"/>
                  <a:pt x="2565965" y="1903809"/>
                </a:cubicBezTo>
                <a:cubicBezTo>
                  <a:pt x="2559615" y="1899840"/>
                  <a:pt x="2554058" y="1894284"/>
                  <a:pt x="2549296" y="1887140"/>
                </a:cubicBezTo>
                <a:cubicBezTo>
                  <a:pt x="2548502" y="1886347"/>
                  <a:pt x="2548105" y="1885156"/>
                  <a:pt x="2548105" y="1883569"/>
                </a:cubicBezTo>
                <a:cubicBezTo>
                  <a:pt x="2548899" y="1882775"/>
                  <a:pt x="2550090" y="1882378"/>
                  <a:pt x="2551677" y="1882378"/>
                </a:cubicBezTo>
                <a:cubicBezTo>
                  <a:pt x="2554852" y="1882378"/>
                  <a:pt x="2566361" y="1881584"/>
                  <a:pt x="2586205" y="1879997"/>
                </a:cubicBezTo>
                <a:cubicBezTo>
                  <a:pt x="2592555" y="1879203"/>
                  <a:pt x="2597318" y="1878806"/>
                  <a:pt x="2600493" y="1878806"/>
                </a:cubicBezTo>
                <a:cubicBezTo>
                  <a:pt x="2604461" y="1878012"/>
                  <a:pt x="2610414" y="1877615"/>
                  <a:pt x="2618352" y="1877615"/>
                </a:cubicBezTo>
                <a:cubicBezTo>
                  <a:pt x="2626290" y="1876822"/>
                  <a:pt x="2632243" y="1876425"/>
                  <a:pt x="2636211" y="1876425"/>
                </a:cubicBezTo>
                <a:lnTo>
                  <a:pt x="2636211" y="1852612"/>
                </a:lnTo>
                <a:cubicBezTo>
                  <a:pt x="2629862" y="1854200"/>
                  <a:pt x="2623511" y="1854994"/>
                  <a:pt x="2617161" y="1854994"/>
                </a:cubicBezTo>
                <a:cubicBezTo>
                  <a:pt x="2610812" y="1856581"/>
                  <a:pt x="2606446" y="1856184"/>
                  <a:pt x="2604065" y="1853803"/>
                </a:cubicBezTo>
                <a:cubicBezTo>
                  <a:pt x="2599302" y="1853009"/>
                  <a:pt x="2593746" y="1849040"/>
                  <a:pt x="2587396" y="1841897"/>
                </a:cubicBezTo>
                <a:cubicBezTo>
                  <a:pt x="2584221" y="1837928"/>
                  <a:pt x="2585015" y="1834753"/>
                  <a:pt x="2589777" y="1832372"/>
                </a:cubicBezTo>
                <a:cubicBezTo>
                  <a:pt x="2593746" y="1832372"/>
                  <a:pt x="2601683" y="1831975"/>
                  <a:pt x="2613590" y="1831181"/>
                </a:cubicBezTo>
                <a:cubicBezTo>
                  <a:pt x="2623908" y="1829594"/>
                  <a:pt x="2631449" y="1828800"/>
                  <a:pt x="2636211" y="1828800"/>
                </a:cubicBezTo>
                <a:cubicBezTo>
                  <a:pt x="2635418" y="1816100"/>
                  <a:pt x="2632640" y="1806972"/>
                  <a:pt x="2627877" y="1801415"/>
                </a:cubicBezTo>
                <a:cubicBezTo>
                  <a:pt x="2626290" y="1799828"/>
                  <a:pt x="2625893" y="1798240"/>
                  <a:pt x="2626686" y="1796653"/>
                </a:cubicBezTo>
                <a:cubicBezTo>
                  <a:pt x="2627480" y="1795462"/>
                  <a:pt x="2628373" y="1794668"/>
                  <a:pt x="2629365" y="1794272"/>
                </a:cubicBezTo>
                <a:close/>
                <a:moveTo>
                  <a:pt x="8058912" y="1782365"/>
                </a:moveTo>
                <a:cubicBezTo>
                  <a:pt x="8062484" y="1782365"/>
                  <a:pt x="8066255" y="1783159"/>
                  <a:pt x="8070224" y="1784747"/>
                </a:cubicBezTo>
                <a:cubicBezTo>
                  <a:pt x="8077368" y="1791097"/>
                  <a:pt x="8084511" y="1799034"/>
                  <a:pt x="8091655" y="1808559"/>
                </a:cubicBezTo>
                <a:cubicBezTo>
                  <a:pt x="8093242" y="1814115"/>
                  <a:pt x="8093242" y="1818084"/>
                  <a:pt x="8091655" y="1820465"/>
                </a:cubicBezTo>
                <a:cubicBezTo>
                  <a:pt x="8088480" y="1823640"/>
                  <a:pt x="8085305" y="1838722"/>
                  <a:pt x="8082130" y="1865709"/>
                </a:cubicBezTo>
                <a:cubicBezTo>
                  <a:pt x="8081336" y="1868090"/>
                  <a:pt x="8080939" y="1870075"/>
                  <a:pt x="8080939" y="1871662"/>
                </a:cubicBezTo>
                <a:cubicBezTo>
                  <a:pt x="8078558" y="1901825"/>
                  <a:pt x="8069827" y="1918890"/>
                  <a:pt x="8054746" y="1922859"/>
                </a:cubicBezTo>
                <a:cubicBezTo>
                  <a:pt x="8046808" y="1926828"/>
                  <a:pt x="8040855" y="1924843"/>
                  <a:pt x="8036886" y="1916906"/>
                </a:cubicBezTo>
                <a:cubicBezTo>
                  <a:pt x="8032124" y="1901825"/>
                  <a:pt x="8023789" y="1889522"/>
                  <a:pt x="8011883" y="1879997"/>
                </a:cubicBezTo>
                <a:cubicBezTo>
                  <a:pt x="8007120" y="1879997"/>
                  <a:pt x="7999183" y="1880393"/>
                  <a:pt x="7988070" y="1881187"/>
                </a:cubicBezTo>
                <a:cubicBezTo>
                  <a:pt x="7976958" y="1881187"/>
                  <a:pt x="7969020" y="1881584"/>
                  <a:pt x="7964258" y="1882378"/>
                </a:cubicBezTo>
                <a:cubicBezTo>
                  <a:pt x="7963464" y="1884759"/>
                  <a:pt x="7962274" y="1886744"/>
                  <a:pt x="7960686" y="1888331"/>
                </a:cubicBezTo>
                <a:cubicBezTo>
                  <a:pt x="7955924" y="1893887"/>
                  <a:pt x="7951161" y="1894284"/>
                  <a:pt x="7946398" y="1889522"/>
                </a:cubicBezTo>
                <a:cubicBezTo>
                  <a:pt x="7942430" y="1883965"/>
                  <a:pt x="7940049" y="1879203"/>
                  <a:pt x="7939255" y="1875234"/>
                </a:cubicBezTo>
                <a:cubicBezTo>
                  <a:pt x="7936080" y="1852215"/>
                  <a:pt x="7932111" y="1837134"/>
                  <a:pt x="7927348" y="1829990"/>
                </a:cubicBezTo>
                <a:cubicBezTo>
                  <a:pt x="7925762" y="1826022"/>
                  <a:pt x="7927746" y="1824037"/>
                  <a:pt x="7933302" y="1824037"/>
                </a:cubicBezTo>
                <a:cubicBezTo>
                  <a:pt x="7941240" y="1825625"/>
                  <a:pt x="7947986" y="1827609"/>
                  <a:pt x="7953542" y="1829990"/>
                </a:cubicBezTo>
                <a:cubicBezTo>
                  <a:pt x="7961480" y="1827609"/>
                  <a:pt x="7969418" y="1826419"/>
                  <a:pt x="7977355" y="1826419"/>
                </a:cubicBezTo>
                <a:cubicBezTo>
                  <a:pt x="7978149" y="1826419"/>
                  <a:pt x="7980530" y="1826022"/>
                  <a:pt x="7984498" y="1825228"/>
                </a:cubicBezTo>
                <a:cubicBezTo>
                  <a:pt x="7991642" y="1823640"/>
                  <a:pt x="7996008" y="1822450"/>
                  <a:pt x="7997596" y="1821656"/>
                </a:cubicBezTo>
                <a:cubicBezTo>
                  <a:pt x="8006327" y="1820069"/>
                  <a:pt x="8012677" y="1820862"/>
                  <a:pt x="8016646" y="1824037"/>
                </a:cubicBezTo>
                <a:cubicBezTo>
                  <a:pt x="8019821" y="1826419"/>
                  <a:pt x="8024584" y="1831578"/>
                  <a:pt x="8030933" y="1839515"/>
                </a:cubicBezTo>
                <a:cubicBezTo>
                  <a:pt x="8033314" y="1842690"/>
                  <a:pt x="8032918" y="1846262"/>
                  <a:pt x="8029742" y="1850231"/>
                </a:cubicBezTo>
                <a:cubicBezTo>
                  <a:pt x="8025774" y="1852612"/>
                  <a:pt x="8021805" y="1856581"/>
                  <a:pt x="8017836" y="1862137"/>
                </a:cubicBezTo>
                <a:cubicBezTo>
                  <a:pt x="8020218" y="1862931"/>
                  <a:pt x="8021805" y="1864519"/>
                  <a:pt x="8022598" y="1866900"/>
                </a:cubicBezTo>
                <a:cubicBezTo>
                  <a:pt x="8024186" y="1870075"/>
                  <a:pt x="8023789" y="1873647"/>
                  <a:pt x="8021408" y="1877615"/>
                </a:cubicBezTo>
                <a:cubicBezTo>
                  <a:pt x="8026170" y="1877615"/>
                  <a:pt x="8030536" y="1878409"/>
                  <a:pt x="8034505" y="1879997"/>
                </a:cubicBezTo>
                <a:cubicBezTo>
                  <a:pt x="8038474" y="1879203"/>
                  <a:pt x="8041252" y="1878012"/>
                  <a:pt x="8042839" y="1876425"/>
                </a:cubicBezTo>
                <a:cubicBezTo>
                  <a:pt x="8046014" y="1859756"/>
                  <a:pt x="8047998" y="1839912"/>
                  <a:pt x="8048792" y="1816894"/>
                </a:cubicBezTo>
                <a:cubicBezTo>
                  <a:pt x="8048792" y="1812131"/>
                  <a:pt x="8046411" y="1809750"/>
                  <a:pt x="8041648" y="1809750"/>
                </a:cubicBezTo>
                <a:cubicBezTo>
                  <a:pt x="8028155" y="1810544"/>
                  <a:pt x="7987674" y="1815306"/>
                  <a:pt x="7920205" y="1824037"/>
                </a:cubicBezTo>
                <a:cubicBezTo>
                  <a:pt x="7921792" y="1847850"/>
                  <a:pt x="7922586" y="1866106"/>
                  <a:pt x="7922586" y="1878806"/>
                </a:cubicBezTo>
                <a:cubicBezTo>
                  <a:pt x="7924174" y="1896268"/>
                  <a:pt x="7922983" y="1906587"/>
                  <a:pt x="7919014" y="1909762"/>
                </a:cubicBezTo>
                <a:cubicBezTo>
                  <a:pt x="7915046" y="1913731"/>
                  <a:pt x="7910680" y="1913731"/>
                  <a:pt x="7905918" y="1909762"/>
                </a:cubicBezTo>
                <a:cubicBezTo>
                  <a:pt x="7897980" y="1901825"/>
                  <a:pt x="7894408" y="1895078"/>
                  <a:pt x="7895202" y="1889522"/>
                </a:cubicBezTo>
                <a:cubicBezTo>
                  <a:pt x="7895202" y="1888728"/>
                  <a:pt x="7895202" y="1886744"/>
                  <a:pt x="7895202" y="1883569"/>
                </a:cubicBezTo>
                <a:cubicBezTo>
                  <a:pt x="7895996" y="1874044"/>
                  <a:pt x="7895996" y="1865312"/>
                  <a:pt x="7895202" y="1857375"/>
                </a:cubicBezTo>
                <a:cubicBezTo>
                  <a:pt x="7893614" y="1831181"/>
                  <a:pt x="7890836" y="1815306"/>
                  <a:pt x="7886868" y="1809750"/>
                </a:cubicBezTo>
                <a:cubicBezTo>
                  <a:pt x="7885280" y="1806575"/>
                  <a:pt x="7884883" y="1804193"/>
                  <a:pt x="7885676" y="1802606"/>
                </a:cubicBezTo>
                <a:cubicBezTo>
                  <a:pt x="7885676" y="1801019"/>
                  <a:pt x="7887264" y="1800622"/>
                  <a:pt x="7890439" y="1801415"/>
                </a:cubicBezTo>
                <a:cubicBezTo>
                  <a:pt x="7897583" y="1802209"/>
                  <a:pt x="7903140" y="1803797"/>
                  <a:pt x="7907108" y="1806178"/>
                </a:cubicBezTo>
                <a:cubicBezTo>
                  <a:pt x="7937270" y="1803003"/>
                  <a:pt x="7966639" y="1799034"/>
                  <a:pt x="7995214" y="1794272"/>
                </a:cubicBezTo>
                <a:cubicBezTo>
                  <a:pt x="8001564" y="1793478"/>
                  <a:pt x="8010296" y="1791890"/>
                  <a:pt x="8021408" y="1789509"/>
                </a:cubicBezTo>
                <a:cubicBezTo>
                  <a:pt x="8037283" y="1787128"/>
                  <a:pt x="8046411" y="1785540"/>
                  <a:pt x="8048792" y="1784747"/>
                </a:cubicBezTo>
                <a:cubicBezTo>
                  <a:pt x="8051968" y="1783159"/>
                  <a:pt x="8055340" y="1782365"/>
                  <a:pt x="8058912" y="1782365"/>
                </a:cubicBezTo>
                <a:close/>
                <a:moveTo>
                  <a:pt x="6740593" y="1777901"/>
                </a:moveTo>
                <a:cubicBezTo>
                  <a:pt x="6743966" y="1777702"/>
                  <a:pt x="6747439" y="1778000"/>
                  <a:pt x="6751011" y="1778794"/>
                </a:cubicBezTo>
                <a:cubicBezTo>
                  <a:pt x="6751805" y="1779587"/>
                  <a:pt x="6752996" y="1780381"/>
                  <a:pt x="6754583" y="1781175"/>
                </a:cubicBezTo>
                <a:cubicBezTo>
                  <a:pt x="6763314" y="1786731"/>
                  <a:pt x="6769268" y="1791494"/>
                  <a:pt x="6772442" y="1795462"/>
                </a:cubicBezTo>
                <a:cubicBezTo>
                  <a:pt x="6775618" y="1799431"/>
                  <a:pt x="6775618" y="1803400"/>
                  <a:pt x="6772442" y="1807369"/>
                </a:cubicBezTo>
                <a:cubicBezTo>
                  <a:pt x="6771648" y="1808956"/>
                  <a:pt x="6770458" y="1811337"/>
                  <a:pt x="6768870" y="1814512"/>
                </a:cubicBezTo>
                <a:cubicBezTo>
                  <a:pt x="6764108" y="1822450"/>
                  <a:pt x="6760933" y="1828800"/>
                  <a:pt x="6759346" y="1833562"/>
                </a:cubicBezTo>
                <a:cubicBezTo>
                  <a:pt x="6760140" y="1834356"/>
                  <a:pt x="6761330" y="1835547"/>
                  <a:pt x="6762918" y="1837134"/>
                </a:cubicBezTo>
                <a:cubicBezTo>
                  <a:pt x="6763712" y="1837928"/>
                  <a:pt x="6764108" y="1838325"/>
                  <a:pt x="6764108" y="1838325"/>
                </a:cubicBezTo>
                <a:cubicBezTo>
                  <a:pt x="6767284" y="1844675"/>
                  <a:pt x="6766092" y="1848644"/>
                  <a:pt x="6760536" y="1850231"/>
                </a:cubicBezTo>
                <a:cubicBezTo>
                  <a:pt x="6751805" y="1851025"/>
                  <a:pt x="6736327" y="1851818"/>
                  <a:pt x="6714102" y="1852612"/>
                </a:cubicBezTo>
                <a:cubicBezTo>
                  <a:pt x="6717277" y="1852612"/>
                  <a:pt x="6713705" y="1853009"/>
                  <a:pt x="6703386" y="1853803"/>
                </a:cubicBezTo>
                <a:lnTo>
                  <a:pt x="6703386" y="1863328"/>
                </a:lnTo>
                <a:cubicBezTo>
                  <a:pt x="6702592" y="1868884"/>
                  <a:pt x="6699020" y="1871265"/>
                  <a:pt x="6692670" y="1870472"/>
                </a:cubicBezTo>
                <a:cubicBezTo>
                  <a:pt x="6684733" y="1868090"/>
                  <a:pt x="6680368" y="1861740"/>
                  <a:pt x="6679574" y="1851422"/>
                </a:cubicBezTo>
                <a:cubicBezTo>
                  <a:pt x="6679574" y="1846659"/>
                  <a:pt x="6678780" y="1837134"/>
                  <a:pt x="6677192" y="1822847"/>
                </a:cubicBezTo>
                <a:cubicBezTo>
                  <a:pt x="6676398" y="1819672"/>
                  <a:pt x="6676002" y="1817687"/>
                  <a:pt x="6676002" y="1816894"/>
                </a:cubicBezTo>
                <a:cubicBezTo>
                  <a:pt x="6675208" y="1808956"/>
                  <a:pt x="6672827" y="1801812"/>
                  <a:pt x="6668858" y="1795462"/>
                </a:cubicBezTo>
                <a:cubicBezTo>
                  <a:pt x="6667271" y="1788319"/>
                  <a:pt x="6668858" y="1785143"/>
                  <a:pt x="6673620" y="1785937"/>
                </a:cubicBezTo>
                <a:cubicBezTo>
                  <a:pt x="6678383" y="1786731"/>
                  <a:pt x="6682749" y="1787922"/>
                  <a:pt x="6686718" y="1789509"/>
                </a:cubicBezTo>
                <a:cubicBezTo>
                  <a:pt x="6693068" y="1788715"/>
                  <a:pt x="6701402" y="1787128"/>
                  <a:pt x="6711720" y="1784747"/>
                </a:cubicBezTo>
                <a:cubicBezTo>
                  <a:pt x="6712514" y="1784747"/>
                  <a:pt x="6714498" y="1784350"/>
                  <a:pt x="6717674" y="1783556"/>
                </a:cubicBezTo>
                <a:cubicBezTo>
                  <a:pt x="6724024" y="1781969"/>
                  <a:pt x="6728389" y="1780778"/>
                  <a:pt x="6730770" y="1779984"/>
                </a:cubicBezTo>
                <a:cubicBezTo>
                  <a:pt x="6733945" y="1778794"/>
                  <a:pt x="6737220" y="1778099"/>
                  <a:pt x="6740593" y="1777901"/>
                </a:cubicBezTo>
                <a:close/>
                <a:moveTo>
                  <a:pt x="6083071" y="1776412"/>
                </a:moveTo>
                <a:cubicBezTo>
                  <a:pt x="6074340" y="1776412"/>
                  <a:pt x="6066402" y="1777206"/>
                  <a:pt x="6059258" y="1778794"/>
                </a:cubicBezTo>
                <a:cubicBezTo>
                  <a:pt x="6060052" y="1780381"/>
                  <a:pt x="6060449" y="1782762"/>
                  <a:pt x="6060449" y="1785937"/>
                </a:cubicBezTo>
                <a:cubicBezTo>
                  <a:pt x="6061243" y="1789112"/>
                  <a:pt x="6061639" y="1791494"/>
                  <a:pt x="6061639" y="1793081"/>
                </a:cubicBezTo>
                <a:cubicBezTo>
                  <a:pt x="6064815" y="1793081"/>
                  <a:pt x="6070768" y="1792287"/>
                  <a:pt x="6079499" y="1790700"/>
                </a:cubicBezTo>
                <a:cubicBezTo>
                  <a:pt x="6073943" y="1792287"/>
                  <a:pt x="6075133" y="1792287"/>
                  <a:pt x="6083071" y="1790700"/>
                </a:cubicBezTo>
                <a:lnTo>
                  <a:pt x="6083071" y="1784747"/>
                </a:lnTo>
                <a:close/>
                <a:moveTo>
                  <a:pt x="5788986" y="1772840"/>
                </a:moveTo>
                <a:cubicBezTo>
                  <a:pt x="5787399" y="1774428"/>
                  <a:pt x="5785414" y="1776412"/>
                  <a:pt x="5783033" y="1778794"/>
                </a:cubicBezTo>
                <a:cubicBezTo>
                  <a:pt x="5781446" y="1781175"/>
                  <a:pt x="5777874" y="1784747"/>
                  <a:pt x="5772318" y="1789509"/>
                </a:cubicBezTo>
                <a:lnTo>
                  <a:pt x="5778271" y="1790700"/>
                </a:lnTo>
                <a:lnTo>
                  <a:pt x="5780652" y="1791890"/>
                </a:lnTo>
                <a:cubicBezTo>
                  <a:pt x="5787002" y="1795065"/>
                  <a:pt x="5791765" y="1798240"/>
                  <a:pt x="5794939" y="1801415"/>
                </a:cubicBezTo>
                <a:cubicBezTo>
                  <a:pt x="5798908" y="1806178"/>
                  <a:pt x="5802877" y="1810544"/>
                  <a:pt x="5806846" y="1814512"/>
                </a:cubicBezTo>
                <a:cubicBezTo>
                  <a:pt x="5810021" y="1805781"/>
                  <a:pt x="5813196" y="1792684"/>
                  <a:pt x="5816371" y="1775222"/>
                </a:cubicBezTo>
                <a:lnTo>
                  <a:pt x="5816371" y="1774031"/>
                </a:lnTo>
                <a:lnTo>
                  <a:pt x="5804464" y="1776412"/>
                </a:lnTo>
                <a:cubicBezTo>
                  <a:pt x="5799702" y="1778000"/>
                  <a:pt x="5794543" y="1776809"/>
                  <a:pt x="5788986" y="1772840"/>
                </a:cubicBezTo>
                <a:close/>
                <a:moveTo>
                  <a:pt x="6135458" y="1770459"/>
                </a:moveTo>
                <a:cubicBezTo>
                  <a:pt x="6130696" y="1770459"/>
                  <a:pt x="6124346" y="1771253"/>
                  <a:pt x="6116408" y="1772840"/>
                </a:cubicBezTo>
                <a:cubicBezTo>
                  <a:pt x="6116408" y="1777603"/>
                  <a:pt x="6116408" y="1782762"/>
                  <a:pt x="6116408" y="1788319"/>
                </a:cubicBezTo>
                <a:cubicBezTo>
                  <a:pt x="6117996" y="1788319"/>
                  <a:pt x="6120774" y="1787922"/>
                  <a:pt x="6124743" y="1787128"/>
                </a:cubicBezTo>
                <a:cubicBezTo>
                  <a:pt x="6128711" y="1787128"/>
                  <a:pt x="6131490" y="1786731"/>
                  <a:pt x="6133077" y="1785937"/>
                </a:cubicBezTo>
                <a:cubicBezTo>
                  <a:pt x="6133871" y="1784350"/>
                  <a:pt x="6135062" y="1781572"/>
                  <a:pt x="6136649" y="1777603"/>
                </a:cubicBezTo>
                <a:cubicBezTo>
                  <a:pt x="6137443" y="1776015"/>
                  <a:pt x="6137839" y="1774825"/>
                  <a:pt x="6137839" y="1774031"/>
                </a:cubicBezTo>
                <a:cubicBezTo>
                  <a:pt x="6138634" y="1771650"/>
                  <a:pt x="6137839" y="1770459"/>
                  <a:pt x="6135458" y="1770459"/>
                </a:cubicBezTo>
                <a:close/>
                <a:moveTo>
                  <a:pt x="4930546" y="1770459"/>
                </a:moveTo>
                <a:cubicBezTo>
                  <a:pt x="4928959" y="1770459"/>
                  <a:pt x="4926577" y="1770856"/>
                  <a:pt x="4923402" y="1771650"/>
                </a:cubicBezTo>
                <a:cubicBezTo>
                  <a:pt x="4920227" y="1771650"/>
                  <a:pt x="4918243" y="1771650"/>
                  <a:pt x="4917449" y="1771650"/>
                </a:cubicBezTo>
                <a:cubicBezTo>
                  <a:pt x="4917449" y="1771650"/>
                  <a:pt x="4918243" y="1772047"/>
                  <a:pt x="4919830" y="1772840"/>
                </a:cubicBezTo>
                <a:cubicBezTo>
                  <a:pt x="4927768" y="1776015"/>
                  <a:pt x="4934118" y="1780778"/>
                  <a:pt x="4938880" y="1787128"/>
                </a:cubicBezTo>
                <a:cubicBezTo>
                  <a:pt x="4938880" y="1785540"/>
                  <a:pt x="4939277" y="1783556"/>
                  <a:pt x="4940071" y="1781175"/>
                </a:cubicBezTo>
                <a:cubicBezTo>
                  <a:pt x="4940071" y="1778794"/>
                  <a:pt x="4940071" y="1777206"/>
                  <a:pt x="4940071" y="1776412"/>
                </a:cubicBezTo>
                <a:cubicBezTo>
                  <a:pt x="4940865" y="1772444"/>
                  <a:pt x="4937689" y="1770459"/>
                  <a:pt x="4930546" y="1770459"/>
                </a:cubicBezTo>
                <a:close/>
                <a:moveTo>
                  <a:pt x="1340813" y="1769269"/>
                </a:moveTo>
                <a:cubicBezTo>
                  <a:pt x="1340019" y="1771650"/>
                  <a:pt x="1339226" y="1775222"/>
                  <a:pt x="1338432" y="1779984"/>
                </a:cubicBezTo>
                <a:cubicBezTo>
                  <a:pt x="1336844" y="1785540"/>
                  <a:pt x="1335654" y="1789509"/>
                  <a:pt x="1334860" y="1791890"/>
                </a:cubicBezTo>
                <a:cubicBezTo>
                  <a:pt x="1338035" y="1791890"/>
                  <a:pt x="1343194" y="1791097"/>
                  <a:pt x="1350338" y="1789509"/>
                </a:cubicBezTo>
                <a:cubicBezTo>
                  <a:pt x="1345576" y="1791097"/>
                  <a:pt x="1346766" y="1791097"/>
                  <a:pt x="1353910" y="1789509"/>
                </a:cubicBezTo>
                <a:cubicBezTo>
                  <a:pt x="1356291" y="1789509"/>
                  <a:pt x="1358672" y="1789112"/>
                  <a:pt x="1361054" y="1788319"/>
                </a:cubicBezTo>
                <a:cubicBezTo>
                  <a:pt x="1361054" y="1783556"/>
                  <a:pt x="1360657" y="1778794"/>
                  <a:pt x="1359863" y="1774031"/>
                </a:cubicBezTo>
                <a:cubicBezTo>
                  <a:pt x="1354307" y="1775618"/>
                  <a:pt x="1347957" y="1774031"/>
                  <a:pt x="1340813" y="1769269"/>
                </a:cubicBezTo>
                <a:close/>
                <a:moveTo>
                  <a:pt x="4569787" y="1768078"/>
                </a:moveTo>
                <a:cubicBezTo>
                  <a:pt x="4564231" y="1768872"/>
                  <a:pt x="4559865" y="1769269"/>
                  <a:pt x="4556690" y="1769269"/>
                </a:cubicBezTo>
                <a:lnTo>
                  <a:pt x="4556690" y="1775222"/>
                </a:lnTo>
                <a:cubicBezTo>
                  <a:pt x="4556690" y="1785540"/>
                  <a:pt x="4556690" y="1797050"/>
                  <a:pt x="4556690" y="1809750"/>
                </a:cubicBezTo>
                <a:cubicBezTo>
                  <a:pt x="4559071" y="1809750"/>
                  <a:pt x="4563436" y="1810147"/>
                  <a:pt x="4569787" y="1810940"/>
                </a:cubicBezTo>
                <a:cubicBezTo>
                  <a:pt x="4575343" y="1811734"/>
                  <a:pt x="4579312" y="1812528"/>
                  <a:pt x="4581693" y="1813322"/>
                </a:cubicBezTo>
                <a:cubicBezTo>
                  <a:pt x="4583281" y="1800622"/>
                  <a:pt x="4584074" y="1787525"/>
                  <a:pt x="4584074" y="1774031"/>
                </a:cubicBezTo>
                <a:cubicBezTo>
                  <a:pt x="4583281" y="1770856"/>
                  <a:pt x="4581296" y="1768872"/>
                  <a:pt x="4578121" y="1768078"/>
                </a:cubicBezTo>
                <a:cubicBezTo>
                  <a:pt x="4576533" y="1768078"/>
                  <a:pt x="4573756" y="1768078"/>
                  <a:pt x="4569787" y="1768078"/>
                </a:cubicBezTo>
                <a:close/>
                <a:moveTo>
                  <a:pt x="1400344" y="1765697"/>
                </a:moveTo>
                <a:cubicBezTo>
                  <a:pt x="1398757" y="1766490"/>
                  <a:pt x="1393995" y="1767681"/>
                  <a:pt x="1386057" y="1769269"/>
                </a:cubicBezTo>
                <a:cubicBezTo>
                  <a:pt x="1386057" y="1774031"/>
                  <a:pt x="1386057" y="1779191"/>
                  <a:pt x="1386057" y="1784747"/>
                </a:cubicBezTo>
                <a:cubicBezTo>
                  <a:pt x="1388438" y="1783953"/>
                  <a:pt x="1391613" y="1783556"/>
                  <a:pt x="1395582" y="1783556"/>
                </a:cubicBezTo>
                <a:cubicBezTo>
                  <a:pt x="1399551" y="1782762"/>
                  <a:pt x="1402329" y="1782365"/>
                  <a:pt x="1403916" y="1782365"/>
                </a:cubicBezTo>
                <a:cubicBezTo>
                  <a:pt x="1403916" y="1776015"/>
                  <a:pt x="1403916" y="1770459"/>
                  <a:pt x="1403916" y="1765697"/>
                </a:cubicBezTo>
                <a:cubicBezTo>
                  <a:pt x="1403123" y="1765697"/>
                  <a:pt x="1401931" y="1765697"/>
                  <a:pt x="1400344" y="1765697"/>
                </a:cubicBezTo>
                <a:close/>
                <a:moveTo>
                  <a:pt x="3603892" y="1762125"/>
                </a:moveTo>
                <a:cubicBezTo>
                  <a:pt x="3607662" y="1762125"/>
                  <a:pt x="3610937" y="1762919"/>
                  <a:pt x="3613715" y="1764506"/>
                </a:cubicBezTo>
                <a:cubicBezTo>
                  <a:pt x="3621652" y="1768475"/>
                  <a:pt x="3626415" y="1772840"/>
                  <a:pt x="3628002" y="1777603"/>
                </a:cubicBezTo>
                <a:cubicBezTo>
                  <a:pt x="3631971" y="1784747"/>
                  <a:pt x="3629589" y="1789112"/>
                  <a:pt x="3620858" y="1790700"/>
                </a:cubicBezTo>
                <a:cubicBezTo>
                  <a:pt x="3602602" y="1794668"/>
                  <a:pt x="3579583" y="1797447"/>
                  <a:pt x="3551802" y="1799034"/>
                </a:cubicBezTo>
                <a:cubicBezTo>
                  <a:pt x="3542277" y="1799828"/>
                  <a:pt x="3534339" y="1795065"/>
                  <a:pt x="3527990" y="1784747"/>
                </a:cubicBezTo>
                <a:cubicBezTo>
                  <a:pt x="3524814" y="1779984"/>
                  <a:pt x="3525608" y="1776809"/>
                  <a:pt x="3530371" y="1775222"/>
                </a:cubicBezTo>
                <a:cubicBezTo>
                  <a:pt x="3556565" y="1772840"/>
                  <a:pt x="3576805" y="1769269"/>
                  <a:pt x="3591093" y="1764506"/>
                </a:cubicBezTo>
                <a:cubicBezTo>
                  <a:pt x="3595855" y="1762919"/>
                  <a:pt x="3600121" y="1762125"/>
                  <a:pt x="3603892" y="1762125"/>
                </a:cubicBezTo>
                <a:close/>
                <a:moveTo>
                  <a:pt x="173405" y="1762125"/>
                </a:moveTo>
                <a:cubicBezTo>
                  <a:pt x="175787" y="1762125"/>
                  <a:pt x="177572" y="1762522"/>
                  <a:pt x="178763" y="1763315"/>
                </a:cubicBezTo>
                <a:cubicBezTo>
                  <a:pt x="187494" y="1768872"/>
                  <a:pt x="194638" y="1774825"/>
                  <a:pt x="200194" y="1781175"/>
                </a:cubicBezTo>
                <a:cubicBezTo>
                  <a:pt x="202575" y="1785144"/>
                  <a:pt x="202575" y="1789509"/>
                  <a:pt x="200194" y="1794272"/>
                </a:cubicBezTo>
                <a:cubicBezTo>
                  <a:pt x="197019" y="1795859"/>
                  <a:pt x="195829" y="1807765"/>
                  <a:pt x="196622" y="1829990"/>
                </a:cubicBezTo>
                <a:cubicBezTo>
                  <a:pt x="195829" y="1847453"/>
                  <a:pt x="193447" y="1857375"/>
                  <a:pt x="189479" y="1859756"/>
                </a:cubicBezTo>
                <a:cubicBezTo>
                  <a:pt x="184716" y="1864519"/>
                  <a:pt x="179557" y="1864915"/>
                  <a:pt x="174000" y="1860947"/>
                </a:cubicBezTo>
                <a:cubicBezTo>
                  <a:pt x="170032" y="1856978"/>
                  <a:pt x="166857" y="1853406"/>
                  <a:pt x="164475" y="1850231"/>
                </a:cubicBezTo>
                <a:cubicBezTo>
                  <a:pt x="163682" y="1847850"/>
                  <a:pt x="163682" y="1844278"/>
                  <a:pt x="164475" y="1839515"/>
                </a:cubicBezTo>
                <a:cubicBezTo>
                  <a:pt x="165269" y="1832372"/>
                  <a:pt x="165666" y="1816100"/>
                  <a:pt x="165666" y="1790700"/>
                </a:cubicBezTo>
                <a:cubicBezTo>
                  <a:pt x="165666" y="1787525"/>
                  <a:pt x="164079" y="1785937"/>
                  <a:pt x="160904" y="1785937"/>
                </a:cubicBezTo>
                <a:cubicBezTo>
                  <a:pt x="155347" y="1786731"/>
                  <a:pt x="143044" y="1788319"/>
                  <a:pt x="123994" y="1790700"/>
                </a:cubicBezTo>
                <a:cubicBezTo>
                  <a:pt x="114469" y="1792287"/>
                  <a:pt x="107722" y="1793478"/>
                  <a:pt x="103754" y="1794272"/>
                </a:cubicBezTo>
                <a:cubicBezTo>
                  <a:pt x="102166" y="1806178"/>
                  <a:pt x="101372" y="1821656"/>
                  <a:pt x="101372" y="1840706"/>
                </a:cubicBezTo>
                <a:cubicBezTo>
                  <a:pt x="101372" y="1854200"/>
                  <a:pt x="100182" y="1861740"/>
                  <a:pt x="97800" y="1863328"/>
                </a:cubicBezTo>
                <a:cubicBezTo>
                  <a:pt x="97007" y="1865709"/>
                  <a:pt x="93435" y="1866106"/>
                  <a:pt x="87085" y="1864519"/>
                </a:cubicBezTo>
                <a:cubicBezTo>
                  <a:pt x="86291" y="1863725"/>
                  <a:pt x="85497" y="1862931"/>
                  <a:pt x="84704" y="1862137"/>
                </a:cubicBezTo>
                <a:cubicBezTo>
                  <a:pt x="79941" y="1858169"/>
                  <a:pt x="77163" y="1855390"/>
                  <a:pt x="76369" y="1853803"/>
                </a:cubicBezTo>
                <a:cubicBezTo>
                  <a:pt x="73194" y="1849834"/>
                  <a:pt x="72400" y="1844278"/>
                  <a:pt x="73988" y="1837134"/>
                </a:cubicBezTo>
                <a:cubicBezTo>
                  <a:pt x="75575" y="1828403"/>
                  <a:pt x="76369" y="1816100"/>
                  <a:pt x="76369" y="1800225"/>
                </a:cubicBezTo>
                <a:cubicBezTo>
                  <a:pt x="76369" y="1796256"/>
                  <a:pt x="75972" y="1790303"/>
                  <a:pt x="75179" y="1782365"/>
                </a:cubicBezTo>
                <a:cubicBezTo>
                  <a:pt x="74385" y="1779984"/>
                  <a:pt x="73988" y="1778397"/>
                  <a:pt x="73988" y="1777603"/>
                </a:cubicBezTo>
                <a:cubicBezTo>
                  <a:pt x="71607" y="1773634"/>
                  <a:pt x="72797" y="1771253"/>
                  <a:pt x="77560" y="1770459"/>
                </a:cubicBezTo>
                <a:cubicBezTo>
                  <a:pt x="80735" y="1770459"/>
                  <a:pt x="86291" y="1772047"/>
                  <a:pt x="94229" y="1775222"/>
                </a:cubicBezTo>
                <a:cubicBezTo>
                  <a:pt x="126772" y="1771253"/>
                  <a:pt x="150188" y="1767284"/>
                  <a:pt x="164475" y="1763315"/>
                </a:cubicBezTo>
                <a:cubicBezTo>
                  <a:pt x="168047" y="1762522"/>
                  <a:pt x="171024" y="1762125"/>
                  <a:pt x="173405" y="1762125"/>
                </a:cubicBezTo>
                <a:close/>
                <a:moveTo>
                  <a:pt x="1724194" y="1757362"/>
                </a:moveTo>
                <a:cubicBezTo>
                  <a:pt x="1721813" y="1757362"/>
                  <a:pt x="1719034" y="1757759"/>
                  <a:pt x="1715860" y="1758553"/>
                </a:cubicBezTo>
                <a:cubicBezTo>
                  <a:pt x="1712685" y="1758553"/>
                  <a:pt x="1710304" y="1758553"/>
                  <a:pt x="1708716" y="1758553"/>
                </a:cubicBezTo>
                <a:cubicBezTo>
                  <a:pt x="1708716" y="1760140"/>
                  <a:pt x="1709113" y="1762522"/>
                  <a:pt x="1709906" y="1765697"/>
                </a:cubicBezTo>
                <a:cubicBezTo>
                  <a:pt x="1709906" y="1769665"/>
                  <a:pt x="1709906" y="1772444"/>
                  <a:pt x="1709906" y="1774031"/>
                </a:cubicBezTo>
                <a:cubicBezTo>
                  <a:pt x="1711494" y="1773237"/>
                  <a:pt x="1713876" y="1772840"/>
                  <a:pt x="1717051" y="1772840"/>
                </a:cubicBezTo>
                <a:cubicBezTo>
                  <a:pt x="1720226" y="1772047"/>
                  <a:pt x="1722607" y="1771650"/>
                  <a:pt x="1724194" y="1771650"/>
                </a:cubicBezTo>
                <a:close/>
                <a:moveTo>
                  <a:pt x="545476" y="1753790"/>
                </a:moveTo>
                <a:cubicBezTo>
                  <a:pt x="543888" y="1754584"/>
                  <a:pt x="540713" y="1755378"/>
                  <a:pt x="535950" y="1756172"/>
                </a:cubicBezTo>
                <a:cubicBezTo>
                  <a:pt x="531188" y="1757759"/>
                  <a:pt x="527616" y="1758950"/>
                  <a:pt x="525235" y="1759744"/>
                </a:cubicBezTo>
                <a:cubicBezTo>
                  <a:pt x="527616" y="1761331"/>
                  <a:pt x="530791" y="1763712"/>
                  <a:pt x="534760" y="1766887"/>
                </a:cubicBezTo>
                <a:cubicBezTo>
                  <a:pt x="537141" y="1768475"/>
                  <a:pt x="538729" y="1769665"/>
                  <a:pt x="539523" y="1770459"/>
                </a:cubicBezTo>
                <a:cubicBezTo>
                  <a:pt x="541110" y="1772840"/>
                  <a:pt x="541110" y="1776412"/>
                  <a:pt x="539523" y="1781175"/>
                </a:cubicBezTo>
                <a:cubicBezTo>
                  <a:pt x="528410" y="1816100"/>
                  <a:pt x="517694" y="1840706"/>
                  <a:pt x="507376" y="1854994"/>
                </a:cubicBezTo>
                <a:cubicBezTo>
                  <a:pt x="513726" y="1854994"/>
                  <a:pt x="520075" y="1856581"/>
                  <a:pt x="526425" y="1859756"/>
                </a:cubicBezTo>
                <a:cubicBezTo>
                  <a:pt x="529600" y="1861343"/>
                  <a:pt x="532379" y="1860550"/>
                  <a:pt x="534760" y="1857375"/>
                </a:cubicBezTo>
                <a:cubicBezTo>
                  <a:pt x="541904" y="1824831"/>
                  <a:pt x="546269" y="1791494"/>
                  <a:pt x="547857" y="1757362"/>
                </a:cubicBezTo>
                <a:cubicBezTo>
                  <a:pt x="547857" y="1754187"/>
                  <a:pt x="547063" y="1752997"/>
                  <a:pt x="545476" y="1753790"/>
                </a:cubicBezTo>
                <a:close/>
                <a:moveTo>
                  <a:pt x="1778963" y="1752600"/>
                </a:moveTo>
                <a:cubicBezTo>
                  <a:pt x="1772613" y="1752600"/>
                  <a:pt x="1765072" y="1753394"/>
                  <a:pt x="1756341" y="1754981"/>
                </a:cubicBezTo>
                <a:cubicBezTo>
                  <a:pt x="1756341" y="1758156"/>
                  <a:pt x="1756341" y="1761728"/>
                  <a:pt x="1756341" y="1765697"/>
                </a:cubicBezTo>
                <a:cubicBezTo>
                  <a:pt x="1759516" y="1765697"/>
                  <a:pt x="1764675" y="1766887"/>
                  <a:pt x="1771819" y="1769269"/>
                </a:cubicBezTo>
                <a:cubicBezTo>
                  <a:pt x="1773407" y="1770062"/>
                  <a:pt x="1774598" y="1770459"/>
                  <a:pt x="1775391" y="1770459"/>
                </a:cubicBezTo>
                <a:cubicBezTo>
                  <a:pt x="1776185" y="1768078"/>
                  <a:pt x="1776979" y="1764109"/>
                  <a:pt x="1777772" y="1758553"/>
                </a:cubicBezTo>
                <a:cubicBezTo>
                  <a:pt x="1778566" y="1756172"/>
                  <a:pt x="1778963" y="1754187"/>
                  <a:pt x="1778963" y="1752600"/>
                </a:cubicBezTo>
                <a:close/>
                <a:moveTo>
                  <a:pt x="7992833" y="1744265"/>
                </a:moveTo>
                <a:cubicBezTo>
                  <a:pt x="7984102" y="1746647"/>
                  <a:pt x="7972196" y="1748631"/>
                  <a:pt x="7957114" y="1750219"/>
                </a:cubicBezTo>
                <a:cubicBezTo>
                  <a:pt x="7957114" y="1754981"/>
                  <a:pt x="7957908" y="1759744"/>
                  <a:pt x="7959496" y="1764506"/>
                </a:cubicBezTo>
                <a:cubicBezTo>
                  <a:pt x="7964258" y="1763712"/>
                  <a:pt x="7972196" y="1762125"/>
                  <a:pt x="7983308" y="1759744"/>
                </a:cubicBezTo>
                <a:cubicBezTo>
                  <a:pt x="7988864" y="1758950"/>
                  <a:pt x="7992833" y="1758156"/>
                  <a:pt x="7995214" y="1757362"/>
                </a:cubicBezTo>
                <a:cubicBezTo>
                  <a:pt x="7996008" y="1756568"/>
                  <a:pt x="7996405" y="1754981"/>
                  <a:pt x="7996405" y="1752600"/>
                </a:cubicBezTo>
                <a:cubicBezTo>
                  <a:pt x="7997199" y="1751012"/>
                  <a:pt x="7997596" y="1749822"/>
                  <a:pt x="7997596" y="1749028"/>
                </a:cubicBezTo>
                <a:cubicBezTo>
                  <a:pt x="7998390" y="1745853"/>
                  <a:pt x="7996802" y="1744265"/>
                  <a:pt x="7992833" y="1744265"/>
                </a:cubicBezTo>
                <a:close/>
                <a:moveTo>
                  <a:pt x="397838" y="1732359"/>
                </a:moveTo>
                <a:cubicBezTo>
                  <a:pt x="408157" y="1734740"/>
                  <a:pt x="415301" y="1740694"/>
                  <a:pt x="419269" y="1750219"/>
                </a:cubicBezTo>
                <a:cubicBezTo>
                  <a:pt x="421651" y="1754981"/>
                  <a:pt x="421254" y="1758950"/>
                  <a:pt x="418079" y="1762125"/>
                </a:cubicBezTo>
                <a:cubicBezTo>
                  <a:pt x="414110" y="1767681"/>
                  <a:pt x="405775" y="1777603"/>
                  <a:pt x="393075" y="1791890"/>
                </a:cubicBezTo>
                <a:cubicBezTo>
                  <a:pt x="394663" y="1793478"/>
                  <a:pt x="396648" y="1796653"/>
                  <a:pt x="399029" y="1801415"/>
                </a:cubicBezTo>
                <a:cubicBezTo>
                  <a:pt x="399822" y="1802209"/>
                  <a:pt x="400219" y="1803003"/>
                  <a:pt x="400219" y="1803797"/>
                </a:cubicBezTo>
                <a:cubicBezTo>
                  <a:pt x="402600" y="1807765"/>
                  <a:pt x="403791" y="1812528"/>
                  <a:pt x="403791" y="1818084"/>
                </a:cubicBezTo>
                <a:cubicBezTo>
                  <a:pt x="403791" y="1859359"/>
                  <a:pt x="402204" y="1886744"/>
                  <a:pt x="399029" y="1900237"/>
                </a:cubicBezTo>
                <a:cubicBezTo>
                  <a:pt x="397441" y="1905000"/>
                  <a:pt x="393473" y="1905793"/>
                  <a:pt x="387123" y="1902619"/>
                </a:cubicBezTo>
                <a:cubicBezTo>
                  <a:pt x="381566" y="1900237"/>
                  <a:pt x="377201" y="1895872"/>
                  <a:pt x="374026" y="1889522"/>
                </a:cubicBezTo>
                <a:cubicBezTo>
                  <a:pt x="372438" y="1884759"/>
                  <a:pt x="372041" y="1878806"/>
                  <a:pt x="372835" y="1871662"/>
                </a:cubicBezTo>
                <a:cubicBezTo>
                  <a:pt x="372835" y="1869281"/>
                  <a:pt x="373232" y="1864915"/>
                  <a:pt x="374026" y="1858565"/>
                </a:cubicBezTo>
                <a:cubicBezTo>
                  <a:pt x="377201" y="1839515"/>
                  <a:pt x="378788" y="1826419"/>
                  <a:pt x="378788" y="1819275"/>
                </a:cubicBezTo>
                <a:cubicBezTo>
                  <a:pt x="380375" y="1814512"/>
                  <a:pt x="380375" y="1810147"/>
                  <a:pt x="378788" y="1806178"/>
                </a:cubicBezTo>
                <a:lnTo>
                  <a:pt x="376407" y="1808559"/>
                </a:lnTo>
                <a:cubicBezTo>
                  <a:pt x="362913" y="1822053"/>
                  <a:pt x="345054" y="1831578"/>
                  <a:pt x="322829" y="1837134"/>
                </a:cubicBezTo>
                <a:cubicBezTo>
                  <a:pt x="319654" y="1837928"/>
                  <a:pt x="319257" y="1837134"/>
                  <a:pt x="321638" y="1834753"/>
                </a:cubicBezTo>
                <a:cubicBezTo>
                  <a:pt x="339100" y="1818878"/>
                  <a:pt x="356166" y="1798637"/>
                  <a:pt x="372835" y="1774031"/>
                </a:cubicBezTo>
                <a:cubicBezTo>
                  <a:pt x="374422" y="1770856"/>
                  <a:pt x="376804" y="1766887"/>
                  <a:pt x="379979" y="1762125"/>
                </a:cubicBezTo>
                <a:cubicBezTo>
                  <a:pt x="387916" y="1748631"/>
                  <a:pt x="391885" y="1740297"/>
                  <a:pt x="391885" y="1737122"/>
                </a:cubicBezTo>
                <a:cubicBezTo>
                  <a:pt x="392679" y="1733947"/>
                  <a:pt x="394663" y="1732359"/>
                  <a:pt x="397838" y="1732359"/>
                </a:cubicBezTo>
                <a:close/>
                <a:moveTo>
                  <a:pt x="3242835" y="1729978"/>
                </a:moveTo>
                <a:cubicBezTo>
                  <a:pt x="3245216" y="1729978"/>
                  <a:pt x="3247796" y="1730375"/>
                  <a:pt x="3250574" y="1731169"/>
                </a:cubicBezTo>
                <a:cubicBezTo>
                  <a:pt x="3259305" y="1735137"/>
                  <a:pt x="3265258" y="1739503"/>
                  <a:pt x="3268433" y="1744265"/>
                </a:cubicBezTo>
                <a:cubicBezTo>
                  <a:pt x="3270815" y="1749028"/>
                  <a:pt x="3270418" y="1752203"/>
                  <a:pt x="3267243" y="1753790"/>
                </a:cubicBezTo>
                <a:cubicBezTo>
                  <a:pt x="3262480" y="1755378"/>
                  <a:pt x="3253352" y="1764903"/>
                  <a:pt x="3239858" y="1782365"/>
                </a:cubicBezTo>
                <a:cubicBezTo>
                  <a:pt x="3238271" y="1782365"/>
                  <a:pt x="3237477" y="1783159"/>
                  <a:pt x="3237477" y="1784747"/>
                </a:cubicBezTo>
                <a:cubicBezTo>
                  <a:pt x="3246208" y="1786334"/>
                  <a:pt x="3255733" y="1789112"/>
                  <a:pt x="3266052" y="1793081"/>
                </a:cubicBezTo>
                <a:cubicBezTo>
                  <a:pt x="3277164" y="1800225"/>
                  <a:pt x="3279546" y="1811337"/>
                  <a:pt x="3273196" y="1826419"/>
                </a:cubicBezTo>
                <a:cubicBezTo>
                  <a:pt x="3266846" y="1833562"/>
                  <a:pt x="3261290" y="1833959"/>
                  <a:pt x="3256527" y="1827609"/>
                </a:cubicBezTo>
                <a:cubicBezTo>
                  <a:pt x="3250177" y="1822053"/>
                  <a:pt x="3243033" y="1810940"/>
                  <a:pt x="3235096" y="1794272"/>
                </a:cubicBezTo>
                <a:cubicBezTo>
                  <a:pt x="3234302" y="1791890"/>
                  <a:pt x="3233508" y="1790303"/>
                  <a:pt x="3232715" y="1789509"/>
                </a:cubicBezTo>
                <a:cubicBezTo>
                  <a:pt x="3232715" y="1789509"/>
                  <a:pt x="3232318" y="1789906"/>
                  <a:pt x="3231524" y="1790700"/>
                </a:cubicBezTo>
                <a:cubicBezTo>
                  <a:pt x="3231524" y="1791494"/>
                  <a:pt x="3231127" y="1792287"/>
                  <a:pt x="3230333" y="1793081"/>
                </a:cubicBezTo>
                <a:cubicBezTo>
                  <a:pt x="3231921" y="1794668"/>
                  <a:pt x="3233111" y="1795462"/>
                  <a:pt x="3233905" y="1795462"/>
                </a:cubicBezTo>
                <a:cubicBezTo>
                  <a:pt x="3237080" y="1798637"/>
                  <a:pt x="3239064" y="1806575"/>
                  <a:pt x="3239858" y="1819275"/>
                </a:cubicBezTo>
                <a:cubicBezTo>
                  <a:pt x="3239858" y="1824037"/>
                  <a:pt x="3239462" y="1837134"/>
                  <a:pt x="3238668" y="1858565"/>
                </a:cubicBezTo>
                <a:cubicBezTo>
                  <a:pt x="3237874" y="1863328"/>
                  <a:pt x="3237477" y="1867297"/>
                  <a:pt x="3237477" y="1870472"/>
                </a:cubicBezTo>
                <a:cubicBezTo>
                  <a:pt x="3237477" y="1887140"/>
                  <a:pt x="3235096" y="1897459"/>
                  <a:pt x="3230333" y="1901428"/>
                </a:cubicBezTo>
                <a:cubicBezTo>
                  <a:pt x="3227158" y="1905397"/>
                  <a:pt x="3223190" y="1905397"/>
                  <a:pt x="3218427" y="1901428"/>
                </a:cubicBezTo>
                <a:cubicBezTo>
                  <a:pt x="3212871" y="1898253"/>
                  <a:pt x="3208902" y="1893490"/>
                  <a:pt x="3206521" y="1887140"/>
                </a:cubicBezTo>
                <a:cubicBezTo>
                  <a:pt x="3206521" y="1886347"/>
                  <a:pt x="3206521" y="1885553"/>
                  <a:pt x="3206521" y="1884759"/>
                </a:cubicBezTo>
                <a:cubicBezTo>
                  <a:pt x="3205727" y="1878409"/>
                  <a:pt x="3205727" y="1874044"/>
                  <a:pt x="3206521" y="1871662"/>
                </a:cubicBezTo>
                <a:cubicBezTo>
                  <a:pt x="3210489" y="1858962"/>
                  <a:pt x="3212871" y="1840309"/>
                  <a:pt x="3213665" y="1815703"/>
                </a:cubicBezTo>
                <a:lnTo>
                  <a:pt x="3213665" y="1809750"/>
                </a:lnTo>
                <a:cubicBezTo>
                  <a:pt x="3212077" y="1812131"/>
                  <a:pt x="3210093" y="1813718"/>
                  <a:pt x="3207711" y="1814512"/>
                </a:cubicBezTo>
                <a:cubicBezTo>
                  <a:pt x="3191043" y="1827212"/>
                  <a:pt x="3173580" y="1837531"/>
                  <a:pt x="3155324" y="1845469"/>
                </a:cubicBezTo>
                <a:cubicBezTo>
                  <a:pt x="3151355" y="1847056"/>
                  <a:pt x="3148974" y="1847453"/>
                  <a:pt x="3148180" y="1846659"/>
                </a:cubicBezTo>
                <a:cubicBezTo>
                  <a:pt x="3148180" y="1845072"/>
                  <a:pt x="3149768" y="1843087"/>
                  <a:pt x="3152943" y="1840706"/>
                </a:cubicBezTo>
                <a:cubicBezTo>
                  <a:pt x="3170405" y="1824831"/>
                  <a:pt x="3190249" y="1800225"/>
                  <a:pt x="3212474" y="1766887"/>
                </a:cubicBezTo>
                <a:cubicBezTo>
                  <a:pt x="3213268" y="1764506"/>
                  <a:pt x="3211680" y="1763712"/>
                  <a:pt x="3207711" y="1764506"/>
                </a:cubicBezTo>
                <a:cubicBezTo>
                  <a:pt x="3206918" y="1765300"/>
                  <a:pt x="3205330" y="1766093"/>
                  <a:pt x="3202949" y="1766887"/>
                </a:cubicBezTo>
                <a:cubicBezTo>
                  <a:pt x="3195805" y="1770062"/>
                  <a:pt x="3190249" y="1772840"/>
                  <a:pt x="3186280" y="1775222"/>
                </a:cubicBezTo>
                <a:cubicBezTo>
                  <a:pt x="3183105" y="1777603"/>
                  <a:pt x="3178740" y="1778000"/>
                  <a:pt x="3173183" y="1776412"/>
                </a:cubicBezTo>
                <a:cubicBezTo>
                  <a:pt x="3167627" y="1773237"/>
                  <a:pt x="3162071" y="1767681"/>
                  <a:pt x="3156515" y="1759744"/>
                </a:cubicBezTo>
                <a:cubicBezTo>
                  <a:pt x="3154927" y="1757362"/>
                  <a:pt x="3154133" y="1755775"/>
                  <a:pt x="3154133" y="1754981"/>
                </a:cubicBezTo>
                <a:cubicBezTo>
                  <a:pt x="3154133" y="1754187"/>
                  <a:pt x="3155324" y="1753394"/>
                  <a:pt x="3157705" y="1752600"/>
                </a:cubicBezTo>
                <a:cubicBezTo>
                  <a:pt x="3164849" y="1751806"/>
                  <a:pt x="3177152" y="1749425"/>
                  <a:pt x="3194615" y="1745456"/>
                </a:cubicBezTo>
                <a:cubicBezTo>
                  <a:pt x="3200964" y="1743869"/>
                  <a:pt x="3205727" y="1742678"/>
                  <a:pt x="3208902" y="1741884"/>
                </a:cubicBezTo>
                <a:cubicBezTo>
                  <a:pt x="3223983" y="1737915"/>
                  <a:pt x="3233111" y="1734344"/>
                  <a:pt x="3236286" y="1731169"/>
                </a:cubicBezTo>
                <a:cubicBezTo>
                  <a:pt x="3238271" y="1730375"/>
                  <a:pt x="3240454" y="1729978"/>
                  <a:pt x="3242835" y="1729978"/>
                </a:cubicBezTo>
                <a:close/>
                <a:moveTo>
                  <a:pt x="5357980" y="1728787"/>
                </a:moveTo>
                <a:cubicBezTo>
                  <a:pt x="5362743" y="1728787"/>
                  <a:pt x="5372665" y="1729978"/>
                  <a:pt x="5387746" y="1732359"/>
                </a:cubicBezTo>
                <a:cubicBezTo>
                  <a:pt x="5405209" y="1737122"/>
                  <a:pt x="5409574" y="1749425"/>
                  <a:pt x="5400843" y="1769269"/>
                </a:cubicBezTo>
                <a:cubicBezTo>
                  <a:pt x="5396874" y="1776412"/>
                  <a:pt x="5392112" y="1777206"/>
                  <a:pt x="5386555" y="1771650"/>
                </a:cubicBezTo>
                <a:cubicBezTo>
                  <a:pt x="5374649" y="1758950"/>
                  <a:pt x="5364330" y="1745853"/>
                  <a:pt x="5355599" y="1732359"/>
                </a:cubicBezTo>
                <a:cubicBezTo>
                  <a:pt x="5354805" y="1730772"/>
                  <a:pt x="5354805" y="1729978"/>
                  <a:pt x="5355599" y="1729978"/>
                </a:cubicBezTo>
                <a:cubicBezTo>
                  <a:pt x="5355599" y="1729184"/>
                  <a:pt x="5356393" y="1728787"/>
                  <a:pt x="5357980" y="1728787"/>
                </a:cubicBezTo>
                <a:close/>
                <a:moveTo>
                  <a:pt x="555893" y="1727894"/>
                </a:moveTo>
                <a:cubicBezTo>
                  <a:pt x="557679" y="1728093"/>
                  <a:pt x="559366" y="1728787"/>
                  <a:pt x="560953" y="1729978"/>
                </a:cubicBezTo>
                <a:cubicBezTo>
                  <a:pt x="569685" y="1733153"/>
                  <a:pt x="576828" y="1740297"/>
                  <a:pt x="582385" y="1751409"/>
                </a:cubicBezTo>
                <a:cubicBezTo>
                  <a:pt x="584766" y="1756172"/>
                  <a:pt x="584766" y="1760934"/>
                  <a:pt x="582385" y="1765697"/>
                </a:cubicBezTo>
                <a:cubicBezTo>
                  <a:pt x="580004" y="1771253"/>
                  <a:pt x="577622" y="1781175"/>
                  <a:pt x="575241" y="1795462"/>
                </a:cubicBezTo>
                <a:cubicBezTo>
                  <a:pt x="573654" y="1807369"/>
                  <a:pt x="570876" y="1824831"/>
                  <a:pt x="566907" y="1847850"/>
                </a:cubicBezTo>
                <a:cubicBezTo>
                  <a:pt x="566113" y="1851818"/>
                  <a:pt x="565717" y="1854994"/>
                  <a:pt x="565717" y="1857375"/>
                </a:cubicBezTo>
                <a:cubicBezTo>
                  <a:pt x="562542" y="1878806"/>
                  <a:pt x="554207" y="1893094"/>
                  <a:pt x="540713" y="1900237"/>
                </a:cubicBezTo>
                <a:cubicBezTo>
                  <a:pt x="533569" y="1903412"/>
                  <a:pt x="528013" y="1902222"/>
                  <a:pt x="524044" y="1896665"/>
                </a:cubicBezTo>
                <a:cubicBezTo>
                  <a:pt x="520075" y="1881584"/>
                  <a:pt x="513726" y="1869678"/>
                  <a:pt x="504994" y="1860947"/>
                </a:cubicBezTo>
                <a:cubicBezTo>
                  <a:pt x="504994" y="1860947"/>
                  <a:pt x="504597" y="1860550"/>
                  <a:pt x="503804" y="1859756"/>
                </a:cubicBezTo>
                <a:cubicBezTo>
                  <a:pt x="503804" y="1860550"/>
                  <a:pt x="503010" y="1861740"/>
                  <a:pt x="501422" y="1863328"/>
                </a:cubicBezTo>
                <a:cubicBezTo>
                  <a:pt x="487929" y="1879203"/>
                  <a:pt x="470466" y="1891109"/>
                  <a:pt x="449035" y="1899047"/>
                </a:cubicBezTo>
                <a:cubicBezTo>
                  <a:pt x="445860" y="1899840"/>
                  <a:pt x="444272" y="1899840"/>
                  <a:pt x="444272" y="1899047"/>
                </a:cubicBezTo>
                <a:cubicBezTo>
                  <a:pt x="444272" y="1898253"/>
                  <a:pt x="445066" y="1897062"/>
                  <a:pt x="446654" y="1895475"/>
                </a:cubicBezTo>
                <a:cubicBezTo>
                  <a:pt x="479991" y="1862137"/>
                  <a:pt x="499835" y="1822847"/>
                  <a:pt x="506186" y="1777603"/>
                </a:cubicBezTo>
                <a:cubicBezTo>
                  <a:pt x="506186" y="1774428"/>
                  <a:pt x="506186" y="1771253"/>
                  <a:pt x="506186" y="1768078"/>
                </a:cubicBezTo>
                <a:cubicBezTo>
                  <a:pt x="501422" y="1768872"/>
                  <a:pt x="497454" y="1768872"/>
                  <a:pt x="494279" y="1768078"/>
                </a:cubicBezTo>
                <a:cubicBezTo>
                  <a:pt x="490310" y="1766490"/>
                  <a:pt x="485944" y="1762522"/>
                  <a:pt x="481182" y="1756172"/>
                </a:cubicBezTo>
                <a:cubicBezTo>
                  <a:pt x="481182" y="1756172"/>
                  <a:pt x="480785" y="1755775"/>
                  <a:pt x="479991" y="1754981"/>
                </a:cubicBezTo>
                <a:cubicBezTo>
                  <a:pt x="477610" y="1752600"/>
                  <a:pt x="478007" y="1750616"/>
                  <a:pt x="481182" y="1749028"/>
                </a:cubicBezTo>
                <a:cubicBezTo>
                  <a:pt x="501026" y="1745853"/>
                  <a:pt x="524044" y="1739106"/>
                  <a:pt x="550238" y="1728787"/>
                </a:cubicBezTo>
                <a:cubicBezTo>
                  <a:pt x="552223" y="1727994"/>
                  <a:pt x="554108" y="1727696"/>
                  <a:pt x="555893" y="1727894"/>
                </a:cubicBezTo>
                <a:close/>
                <a:moveTo>
                  <a:pt x="1349147" y="1727597"/>
                </a:moveTo>
                <a:cubicBezTo>
                  <a:pt x="1347560" y="1733153"/>
                  <a:pt x="1345972" y="1741090"/>
                  <a:pt x="1344385" y="1751409"/>
                </a:cubicBezTo>
                <a:cubicBezTo>
                  <a:pt x="1344385" y="1752997"/>
                  <a:pt x="1344385" y="1754187"/>
                  <a:pt x="1344385" y="1754981"/>
                </a:cubicBezTo>
                <a:cubicBezTo>
                  <a:pt x="1349147" y="1753394"/>
                  <a:pt x="1353910" y="1752600"/>
                  <a:pt x="1358672" y="1752600"/>
                </a:cubicBezTo>
                <a:cubicBezTo>
                  <a:pt x="1358672" y="1751806"/>
                  <a:pt x="1358672" y="1751409"/>
                  <a:pt x="1358672" y="1751409"/>
                </a:cubicBezTo>
                <a:cubicBezTo>
                  <a:pt x="1357879" y="1745853"/>
                  <a:pt x="1356291" y="1739900"/>
                  <a:pt x="1353910" y="1733550"/>
                </a:cubicBezTo>
                <a:cubicBezTo>
                  <a:pt x="1353910" y="1732756"/>
                  <a:pt x="1353910" y="1732359"/>
                  <a:pt x="1353910" y="1732359"/>
                </a:cubicBezTo>
                <a:cubicBezTo>
                  <a:pt x="1353116" y="1729978"/>
                  <a:pt x="1352720" y="1728390"/>
                  <a:pt x="1352720" y="1727597"/>
                </a:cubicBezTo>
                <a:cubicBezTo>
                  <a:pt x="1351926" y="1727597"/>
                  <a:pt x="1350735" y="1727597"/>
                  <a:pt x="1349147" y="1727597"/>
                </a:cubicBezTo>
                <a:close/>
                <a:moveTo>
                  <a:pt x="3968223" y="1727001"/>
                </a:moveTo>
                <a:cubicBezTo>
                  <a:pt x="3970009" y="1727001"/>
                  <a:pt x="3971696" y="1727597"/>
                  <a:pt x="3973283" y="1728787"/>
                </a:cubicBezTo>
                <a:cubicBezTo>
                  <a:pt x="3982014" y="1733550"/>
                  <a:pt x="3988761" y="1739900"/>
                  <a:pt x="3993524" y="1747837"/>
                </a:cubicBezTo>
                <a:cubicBezTo>
                  <a:pt x="3996699" y="1752600"/>
                  <a:pt x="3995905" y="1755775"/>
                  <a:pt x="3991143" y="1757362"/>
                </a:cubicBezTo>
                <a:cubicBezTo>
                  <a:pt x="3990349" y="1757362"/>
                  <a:pt x="3988761" y="1757759"/>
                  <a:pt x="3986380" y="1758553"/>
                </a:cubicBezTo>
                <a:cubicBezTo>
                  <a:pt x="3979236" y="1759347"/>
                  <a:pt x="3973283" y="1759744"/>
                  <a:pt x="3968521" y="1759744"/>
                </a:cubicBezTo>
                <a:cubicBezTo>
                  <a:pt x="3953439" y="1760537"/>
                  <a:pt x="3937565" y="1762125"/>
                  <a:pt x="3920896" y="1764506"/>
                </a:cubicBezTo>
                <a:cubicBezTo>
                  <a:pt x="3924865" y="1766887"/>
                  <a:pt x="3928436" y="1769666"/>
                  <a:pt x="3931611" y="1772840"/>
                </a:cubicBezTo>
                <a:cubicBezTo>
                  <a:pt x="3933199" y="1777603"/>
                  <a:pt x="3933199" y="1781175"/>
                  <a:pt x="3931611" y="1783556"/>
                </a:cubicBezTo>
                <a:cubicBezTo>
                  <a:pt x="3929230" y="1788319"/>
                  <a:pt x="3928040" y="1793081"/>
                  <a:pt x="3928040" y="1797844"/>
                </a:cubicBezTo>
                <a:cubicBezTo>
                  <a:pt x="3928040" y="1797844"/>
                  <a:pt x="3927642" y="1798240"/>
                  <a:pt x="3926849" y="1799034"/>
                </a:cubicBezTo>
                <a:cubicBezTo>
                  <a:pt x="3938755" y="1796653"/>
                  <a:pt x="3948677" y="1794272"/>
                  <a:pt x="3956615" y="1791890"/>
                </a:cubicBezTo>
                <a:cubicBezTo>
                  <a:pt x="3962171" y="1789509"/>
                  <a:pt x="3967330" y="1789906"/>
                  <a:pt x="3972093" y="1793081"/>
                </a:cubicBezTo>
                <a:cubicBezTo>
                  <a:pt x="3980824" y="1800225"/>
                  <a:pt x="3985983" y="1805781"/>
                  <a:pt x="3987571" y="1809750"/>
                </a:cubicBezTo>
                <a:cubicBezTo>
                  <a:pt x="3989952" y="1815306"/>
                  <a:pt x="3988364" y="1818878"/>
                  <a:pt x="3982808" y="1820465"/>
                </a:cubicBezTo>
                <a:cubicBezTo>
                  <a:pt x="3982014" y="1820465"/>
                  <a:pt x="3980030" y="1820862"/>
                  <a:pt x="3976855" y="1821656"/>
                </a:cubicBezTo>
                <a:cubicBezTo>
                  <a:pt x="3957011" y="1824831"/>
                  <a:pt x="3940343" y="1827212"/>
                  <a:pt x="3926849" y="1828800"/>
                </a:cubicBezTo>
                <a:cubicBezTo>
                  <a:pt x="3926849" y="1841500"/>
                  <a:pt x="3926849" y="1853406"/>
                  <a:pt x="3926849" y="1864519"/>
                </a:cubicBezTo>
                <a:cubicBezTo>
                  <a:pt x="3937961" y="1864519"/>
                  <a:pt x="3948677" y="1863725"/>
                  <a:pt x="3958996" y="1862137"/>
                </a:cubicBezTo>
                <a:cubicBezTo>
                  <a:pt x="3961377" y="1862137"/>
                  <a:pt x="3964949" y="1861740"/>
                  <a:pt x="3969711" y="1860947"/>
                </a:cubicBezTo>
                <a:cubicBezTo>
                  <a:pt x="3980824" y="1860947"/>
                  <a:pt x="3989159" y="1860153"/>
                  <a:pt x="3994715" y="1858565"/>
                </a:cubicBezTo>
                <a:cubicBezTo>
                  <a:pt x="4001858" y="1856978"/>
                  <a:pt x="4008209" y="1858565"/>
                  <a:pt x="4013765" y="1863328"/>
                </a:cubicBezTo>
                <a:cubicBezTo>
                  <a:pt x="4023290" y="1869678"/>
                  <a:pt x="4029243" y="1876822"/>
                  <a:pt x="4031624" y="1884759"/>
                </a:cubicBezTo>
                <a:cubicBezTo>
                  <a:pt x="4034005" y="1891109"/>
                  <a:pt x="4032418" y="1894681"/>
                  <a:pt x="4026861" y="1895475"/>
                </a:cubicBezTo>
                <a:cubicBezTo>
                  <a:pt x="4022099" y="1895475"/>
                  <a:pt x="4011383" y="1894284"/>
                  <a:pt x="3994715" y="1891903"/>
                </a:cubicBezTo>
                <a:cubicBezTo>
                  <a:pt x="3970109" y="1887934"/>
                  <a:pt x="3941533" y="1887140"/>
                  <a:pt x="3908990" y="1889522"/>
                </a:cubicBezTo>
                <a:cubicBezTo>
                  <a:pt x="3870890" y="1891903"/>
                  <a:pt x="3841917" y="1895475"/>
                  <a:pt x="3822074" y="1900237"/>
                </a:cubicBezTo>
                <a:cubicBezTo>
                  <a:pt x="3815724" y="1902619"/>
                  <a:pt x="3810564" y="1902222"/>
                  <a:pt x="3806596" y="1899047"/>
                </a:cubicBezTo>
                <a:cubicBezTo>
                  <a:pt x="3805802" y="1898253"/>
                  <a:pt x="3804215" y="1896665"/>
                  <a:pt x="3801833" y="1894284"/>
                </a:cubicBezTo>
                <a:cubicBezTo>
                  <a:pt x="3796277" y="1888728"/>
                  <a:pt x="3791912" y="1884362"/>
                  <a:pt x="3788736" y="1881187"/>
                </a:cubicBezTo>
                <a:cubicBezTo>
                  <a:pt x="3787149" y="1878012"/>
                  <a:pt x="3788339" y="1876028"/>
                  <a:pt x="3792308" y="1875234"/>
                </a:cubicBezTo>
                <a:cubicBezTo>
                  <a:pt x="3808183" y="1875234"/>
                  <a:pt x="3819693" y="1874837"/>
                  <a:pt x="3826836" y="1874044"/>
                </a:cubicBezTo>
                <a:cubicBezTo>
                  <a:pt x="3834774" y="1873250"/>
                  <a:pt x="3845886" y="1872059"/>
                  <a:pt x="3860174" y="1870472"/>
                </a:cubicBezTo>
                <a:cubicBezTo>
                  <a:pt x="3875255" y="1869678"/>
                  <a:pt x="3886368" y="1868884"/>
                  <a:pt x="3893511" y="1868090"/>
                </a:cubicBezTo>
                <a:cubicBezTo>
                  <a:pt x="3893511" y="1864915"/>
                  <a:pt x="3893511" y="1859756"/>
                  <a:pt x="3893511" y="1852612"/>
                </a:cubicBezTo>
                <a:cubicBezTo>
                  <a:pt x="3892718" y="1843881"/>
                  <a:pt x="3892321" y="1837531"/>
                  <a:pt x="3892321" y="1833562"/>
                </a:cubicBezTo>
                <a:cubicBezTo>
                  <a:pt x="3882796" y="1835150"/>
                  <a:pt x="3873271" y="1835944"/>
                  <a:pt x="3863746" y="1835944"/>
                </a:cubicBezTo>
                <a:cubicBezTo>
                  <a:pt x="3855808" y="1837531"/>
                  <a:pt x="3846680" y="1831975"/>
                  <a:pt x="3836361" y="1819275"/>
                </a:cubicBezTo>
                <a:cubicBezTo>
                  <a:pt x="3834774" y="1816894"/>
                  <a:pt x="3834377" y="1815306"/>
                  <a:pt x="3835171" y="1814512"/>
                </a:cubicBezTo>
                <a:cubicBezTo>
                  <a:pt x="3835964" y="1812925"/>
                  <a:pt x="3837552" y="1812131"/>
                  <a:pt x="3839933" y="1812131"/>
                </a:cubicBezTo>
                <a:cubicBezTo>
                  <a:pt x="3851840" y="1811337"/>
                  <a:pt x="3869302" y="1809353"/>
                  <a:pt x="3892321" y="1806178"/>
                </a:cubicBezTo>
                <a:lnTo>
                  <a:pt x="3892321" y="1794272"/>
                </a:lnTo>
                <a:cubicBezTo>
                  <a:pt x="3892321" y="1783159"/>
                  <a:pt x="3890733" y="1774825"/>
                  <a:pt x="3887558" y="1769269"/>
                </a:cubicBezTo>
                <a:cubicBezTo>
                  <a:pt x="3885177" y="1769269"/>
                  <a:pt x="3882399" y="1769666"/>
                  <a:pt x="3879224" y="1770459"/>
                </a:cubicBezTo>
                <a:cubicBezTo>
                  <a:pt x="3872080" y="1771253"/>
                  <a:pt x="3865333" y="1772840"/>
                  <a:pt x="3858983" y="1775222"/>
                </a:cubicBezTo>
                <a:cubicBezTo>
                  <a:pt x="3855808" y="1775222"/>
                  <a:pt x="3852236" y="1774428"/>
                  <a:pt x="3848268" y="1772840"/>
                </a:cubicBezTo>
                <a:cubicBezTo>
                  <a:pt x="3840330" y="1768078"/>
                  <a:pt x="3833187" y="1761728"/>
                  <a:pt x="3826836" y="1753790"/>
                </a:cubicBezTo>
                <a:cubicBezTo>
                  <a:pt x="3825249" y="1752203"/>
                  <a:pt x="3824852" y="1750616"/>
                  <a:pt x="3825646" y="1749028"/>
                </a:cubicBezTo>
                <a:cubicBezTo>
                  <a:pt x="3826439" y="1748234"/>
                  <a:pt x="3828027" y="1747837"/>
                  <a:pt x="3830408" y="1747837"/>
                </a:cubicBezTo>
                <a:cubicBezTo>
                  <a:pt x="3842315" y="1747837"/>
                  <a:pt x="3851442" y="1747044"/>
                  <a:pt x="3857793" y="1745456"/>
                </a:cubicBezTo>
                <a:cubicBezTo>
                  <a:pt x="3866524" y="1744662"/>
                  <a:pt x="3879621" y="1743075"/>
                  <a:pt x="3897083" y="1740694"/>
                </a:cubicBezTo>
                <a:cubicBezTo>
                  <a:pt x="3916927" y="1737518"/>
                  <a:pt x="3930818" y="1735534"/>
                  <a:pt x="3938755" y="1734740"/>
                </a:cubicBezTo>
                <a:cubicBezTo>
                  <a:pt x="3941136" y="1733947"/>
                  <a:pt x="3944311" y="1733153"/>
                  <a:pt x="3948280" y="1732359"/>
                </a:cubicBezTo>
                <a:cubicBezTo>
                  <a:pt x="3951455" y="1731565"/>
                  <a:pt x="3956218" y="1730375"/>
                  <a:pt x="3962568" y="1728787"/>
                </a:cubicBezTo>
                <a:cubicBezTo>
                  <a:pt x="3964552" y="1727597"/>
                  <a:pt x="3966437" y="1727001"/>
                  <a:pt x="3968223" y="1727001"/>
                </a:cubicBezTo>
                <a:close/>
                <a:moveTo>
                  <a:pt x="126375" y="1725215"/>
                </a:moveTo>
                <a:cubicBezTo>
                  <a:pt x="123994" y="1725215"/>
                  <a:pt x="120819" y="1725612"/>
                  <a:pt x="116850" y="1726406"/>
                </a:cubicBezTo>
                <a:cubicBezTo>
                  <a:pt x="112882" y="1726406"/>
                  <a:pt x="109707" y="1726803"/>
                  <a:pt x="107325" y="1727597"/>
                </a:cubicBezTo>
                <a:cubicBezTo>
                  <a:pt x="105738" y="1736328"/>
                  <a:pt x="104944" y="1740694"/>
                  <a:pt x="104944" y="1740694"/>
                </a:cubicBezTo>
                <a:cubicBezTo>
                  <a:pt x="110500" y="1739106"/>
                  <a:pt x="116850" y="1738312"/>
                  <a:pt x="123994" y="1738312"/>
                </a:cubicBezTo>
                <a:cubicBezTo>
                  <a:pt x="123994" y="1734344"/>
                  <a:pt x="124788" y="1729978"/>
                  <a:pt x="126375" y="1725215"/>
                </a:cubicBezTo>
                <a:close/>
                <a:moveTo>
                  <a:pt x="1402725" y="1721644"/>
                </a:moveTo>
                <a:cubicBezTo>
                  <a:pt x="1390819" y="1722437"/>
                  <a:pt x="1378913" y="1724025"/>
                  <a:pt x="1367006" y="1726406"/>
                </a:cubicBezTo>
                <a:cubicBezTo>
                  <a:pt x="1373357" y="1727993"/>
                  <a:pt x="1378913" y="1729978"/>
                  <a:pt x="1383676" y="1732359"/>
                </a:cubicBezTo>
                <a:cubicBezTo>
                  <a:pt x="1388438" y="1735534"/>
                  <a:pt x="1390422" y="1739106"/>
                  <a:pt x="1389629" y="1743075"/>
                </a:cubicBezTo>
                <a:cubicBezTo>
                  <a:pt x="1388835" y="1743869"/>
                  <a:pt x="1388438" y="1745059"/>
                  <a:pt x="1388438" y="1746647"/>
                </a:cubicBezTo>
                <a:cubicBezTo>
                  <a:pt x="1393995" y="1745059"/>
                  <a:pt x="1399154" y="1744265"/>
                  <a:pt x="1403916" y="1744265"/>
                </a:cubicBezTo>
                <a:lnTo>
                  <a:pt x="1403916" y="1739503"/>
                </a:lnTo>
                <a:cubicBezTo>
                  <a:pt x="1403916" y="1736328"/>
                  <a:pt x="1403519" y="1731962"/>
                  <a:pt x="1402725" y="1726406"/>
                </a:cubicBezTo>
                <a:cubicBezTo>
                  <a:pt x="1402725" y="1724025"/>
                  <a:pt x="1402725" y="1722437"/>
                  <a:pt x="1402725" y="1721644"/>
                </a:cubicBezTo>
                <a:close/>
                <a:moveTo>
                  <a:pt x="168047" y="1720453"/>
                </a:moveTo>
                <a:cubicBezTo>
                  <a:pt x="165666" y="1721247"/>
                  <a:pt x="162491" y="1721644"/>
                  <a:pt x="158522" y="1721644"/>
                </a:cubicBezTo>
                <a:cubicBezTo>
                  <a:pt x="155347" y="1722437"/>
                  <a:pt x="152569" y="1722834"/>
                  <a:pt x="150188" y="1722834"/>
                </a:cubicBezTo>
                <a:cubicBezTo>
                  <a:pt x="148600" y="1726803"/>
                  <a:pt x="147807" y="1730772"/>
                  <a:pt x="147807" y="1734740"/>
                </a:cubicBezTo>
                <a:cubicBezTo>
                  <a:pt x="149394" y="1734740"/>
                  <a:pt x="152172" y="1734740"/>
                  <a:pt x="156141" y="1734740"/>
                </a:cubicBezTo>
                <a:cubicBezTo>
                  <a:pt x="160904" y="1733947"/>
                  <a:pt x="164475" y="1733550"/>
                  <a:pt x="166857" y="1733550"/>
                </a:cubicBezTo>
                <a:cubicBezTo>
                  <a:pt x="166857" y="1732756"/>
                  <a:pt x="166857" y="1730772"/>
                  <a:pt x="166857" y="1727597"/>
                </a:cubicBezTo>
                <a:cubicBezTo>
                  <a:pt x="167650" y="1724422"/>
                  <a:pt x="168047" y="1722040"/>
                  <a:pt x="168047" y="1720453"/>
                </a:cubicBezTo>
                <a:close/>
                <a:moveTo>
                  <a:pt x="6509910" y="1719560"/>
                </a:moveTo>
                <a:cubicBezTo>
                  <a:pt x="6512688" y="1719758"/>
                  <a:pt x="6515664" y="1720453"/>
                  <a:pt x="6518839" y="1721644"/>
                </a:cubicBezTo>
                <a:cubicBezTo>
                  <a:pt x="6525983" y="1725612"/>
                  <a:pt x="6532730" y="1731169"/>
                  <a:pt x="6539080" y="1738312"/>
                </a:cubicBezTo>
                <a:cubicBezTo>
                  <a:pt x="6543048" y="1743075"/>
                  <a:pt x="6542652" y="1747440"/>
                  <a:pt x="6537889" y="1751409"/>
                </a:cubicBezTo>
                <a:cubicBezTo>
                  <a:pt x="6533921" y="1753790"/>
                  <a:pt x="6527174" y="1754187"/>
                  <a:pt x="6517648" y="1752600"/>
                </a:cubicBezTo>
                <a:cubicBezTo>
                  <a:pt x="6497805" y="1751012"/>
                  <a:pt x="6472405" y="1752203"/>
                  <a:pt x="6441449" y="1756172"/>
                </a:cubicBezTo>
                <a:cubicBezTo>
                  <a:pt x="6442243" y="1756172"/>
                  <a:pt x="6442639" y="1756569"/>
                  <a:pt x="6442639" y="1757362"/>
                </a:cubicBezTo>
                <a:cubicBezTo>
                  <a:pt x="6443434" y="1758156"/>
                  <a:pt x="6443830" y="1758553"/>
                  <a:pt x="6443830" y="1758553"/>
                </a:cubicBezTo>
                <a:cubicBezTo>
                  <a:pt x="6447005" y="1761728"/>
                  <a:pt x="6447005" y="1765697"/>
                  <a:pt x="6443830" y="1770459"/>
                </a:cubicBezTo>
                <a:cubicBezTo>
                  <a:pt x="6440655" y="1772840"/>
                  <a:pt x="6437083" y="1776809"/>
                  <a:pt x="6433114" y="1782365"/>
                </a:cubicBezTo>
                <a:cubicBezTo>
                  <a:pt x="6434702" y="1782365"/>
                  <a:pt x="6435893" y="1782365"/>
                  <a:pt x="6436686" y="1782365"/>
                </a:cubicBezTo>
                <a:cubicBezTo>
                  <a:pt x="6445418" y="1780778"/>
                  <a:pt x="6454149" y="1778397"/>
                  <a:pt x="6462880" y="1775222"/>
                </a:cubicBezTo>
                <a:cubicBezTo>
                  <a:pt x="6466849" y="1773634"/>
                  <a:pt x="6470421" y="1774031"/>
                  <a:pt x="6473596" y="1776412"/>
                </a:cubicBezTo>
                <a:cubicBezTo>
                  <a:pt x="6481534" y="1781175"/>
                  <a:pt x="6487883" y="1787922"/>
                  <a:pt x="6492646" y="1796653"/>
                </a:cubicBezTo>
                <a:cubicBezTo>
                  <a:pt x="6494233" y="1801415"/>
                  <a:pt x="6494233" y="1806178"/>
                  <a:pt x="6492646" y="1810940"/>
                </a:cubicBezTo>
                <a:cubicBezTo>
                  <a:pt x="6491852" y="1812131"/>
                  <a:pt x="6490860" y="1813917"/>
                  <a:pt x="6489669" y="1816298"/>
                </a:cubicBezTo>
                <a:lnTo>
                  <a:pt x="6485965" y="1824236"/>
                </a:lnTo>
                <a:lnTo>
                  <a:pt x="6484311" y="1828800"/>
                </a:lnTo>
                <a:cubicBezTo>
                  <a:pt x="6478755" y="1846262"/>
                  <a:pt x="6471611" y="1862534"/>
                  <a:pt x="6462880" y="1877615"/>
                </a:cubicBezTo>
                <a:cubicBezTo>
                  <a:pt x="6454943" y="1893490"/>
                  <a:pt x="6441449" y="1902222"/>
                  <a:pt x="6422399" y="1903809"/>
                </a:cubicBezTo>
                <a:cubicBezTo>
                  <a:pt x="6419224" y="1903809"/>
                  <a:pt x="6416446" y="1901031"/>
                  <a:pt x="6414064" y="1895475"/>
                </a:cubicBezTo>
                <a:cubicBezTo>
                  <a:pt x="6410890" y="1878012"/>
                  <a:pt x="6404539" y="1864122"/>
                  <a:pt x="6395014" y="1853803"/>
                </a:cubicBezTo>
                <a:cubicBezTo>
                  <a:pt x="6394221" y="1852215"/>
                  <a:pt x="6394221" y="1851025"/>
                  <a:pt x="6395014" y="1850231"/>
                </a:cubicBezTo>
                <a:cubicBezTo>
                  <a:pt x="6395809" y="1848644"/>
                  <a:pt x="6396999" y="1848247"/>
                  <a:pt x="6398586" y="1849040"/>
                </a:cubicBezTo>
                <a:cubicBezTo>
                  <a:pt x="6404936" y="1851422"/>
                  <a:pt x="6414064" y="1854994"/>
                  <a:pt x="6425971" y="1859756"/>
                </a:cubicBezTo>
                <a:cubicBezTo>
                  <a:pt x="6430733" y="1860550"/>
                  <a:pt x="6433511" y="1859359"/>
                  <a:pt x="6434305" y="1856184"/>
                </a:cubicBezTo>
                <a:cubicBezTo>
                  <a:pt x="6441449" y="1841897"/>
                  <a:pt x="6447005" y="1826419"/>
                  <a:pt x="6450974" y="1809750"/>
                </a:cubicBezTo>
                <a:cubicBezTo>
                  <a:pt x="6451768" y="1806575"/>
                  <a:pt x="6450180" y="1804987"/>
                  <a:pt x="6446211" y="1804987"/>
                </a:cubicBezTo>
                <a:cubicBezTo>
                  <a:pt x="6444624" y="1804987"/>
                  <a:pt x="6442243" y="1805384"/>
                  <a:pt x="6439068" y="1806178"/>
                </a:cubicBezTo>
                <a:cubicBezTo>
                  <a:pt x="6428749" y="1806972"/>
                  <a:pt x="6420812" y="1808162"/>
                  <a:pt x="6415255" y="1809750"/>
                </a:cubicBezTo>
                <a:cubicBezTo>
                  <a:pt x="6404936" y="1824037"/>
                  <a:pt x="6393427" y="1836340"/>
                  <a:pt x="6380727" y="1846659"/>
                </a:cubicBezTo>
                <a:cubicBezTo>
                  <a:pt x="6360883" y="1863328"/>
                  <a:pt x="6332705" y="1877219"/>
                  <a:pt x="6296193" y="1888331"/>
                </a:cubicBezTo>
                <a:cubicBezTo>
                  <a:pt x="6293811" y="1889125"/>
                  <a:pt x="6292224" y="1888728"/>
                  <a:pt x="6291430" y="1887140"/>
                </a:cubicBezTo>
                <a:cubicBezTo>
                  <a:pt x="6291430" y="1885553"/>
                  <a:pt x="6292621" y="1883965"/>
                  <a:pt x="6295002" y="1882378"/>
                </a:cubicBezTo>
                <a:cubicBezTo>
                  <a:pt x="6350565" y="1844278"/>
                  <a:pt x="6385489" y="1806178"/>
                  <a:pt x="6399777" y="1768078"/>
                </a:cubicBezTo>
                <a:cubicBezTo>
                  <a:pt x="6401365" y="1765697"/>
                  <a:pt x="6402555" y="1763315"/>
                  <a:pt x="6403349" y="1760934"/>
                </a:cubicBezTo>
                <a:cubicBezTo>
                  <a:pt x="6387474" y="1762522"/>
                  <a:pt x="6366043" y="1766093"/>
                  <a:pt x="6339055" y="1771650"/>
                </a:cubicBezTo>
                <a:cubicBezTo>
                  <a:pt x="6332705" y="1774031"/>
                  <a:pt x="6327546" y="1774031"/>
                  <a:pt x="6323577" y="1771650"/>
                </a:cubicBezTo>
                <a:cubicBezTo>
                  <a:pt x="6313258" y="1767681"/>
                  <a:pt x="6306115" y="1762125"/>
                  <a:pt x="6302146" y="1754981"/>
                </a:cubicBezTo>
                <a:cubicBezTo>
                  <a:pt x="6300559" y="1751806"/>
                  <a:pt x="6301352" y="1749425"/>
                  <a:pt x="6304527" y="1747837"/>
                </a:cubicBezTo>
                <a:cubicBezTo>
                  <a:pt x="6317227" y="1747837"/>
                  <a:pt x="6333102" y="1746647"/>
                  <a:pt x="6352152" y="1744265"/>
                </a:cubicBezTo>
                <a:cubicBezTo>
                  <a:pt x="6357709" y="1743472"/>
                  <a:pt x="6366439" y="1742281"/>
                  <a:pt x="6378346" y="1740694"/>
                </a:cubicBezTo>
                <a:cubicBezTo>
                  <a:pt x="6400571" y="1736725"/>
                  <a:pt x="6429146" y="1732359"/>
                  <a:pt x="6464071" y="1727597"/>
                </a:cubicBezTo>
                <a:cubicBezTo>
                  <a:pt x="6472009" y="1726803"/>
                  <a:pt x="6482724" y="1724819"/>
                  <a:pt x="6496218" y="1721644"/>
                </a:cubicBezTo>
                <a:cubicBezTo>
                  <a:pt x="6498599" y="1720850"/>
                  <a:pt x="6500584" y="1720453"/>
                  <a:pt x="6502171" y="1720453"/>
                </a:cubicBezTo>
                <a:cubicBezTo>
                  <a:pt x="6504552" y="1719659"/>
                  <a:pt x="6507132" y="1719362"/>
                  <a:pt x="6509910" y="1719560"/>
                </a:cubicBezTo>
                <a:close/>
                <a:moveTo>
                  <a:pt x="8019920" y="1718369"/>
                </a:moveTo>
                <a:cubicBezTo>
                  <a:pt x="8022500" y="1718568"/>
                  <a:pt x="8024584" y="1719262"/>
                  <a:pt x="8026170" y="1720453"/>
                </a:cubicBezTo>
                <a:cubicBezTo>
                  <a:pt x="8030140" y="1724422"/>
                  <a:pt x="8034505" y="1729978"/>
                  <a:pt x="8039268" y="1737122"/>
                </a:cubicBezTo>
                <a:cubicBezTo>
                  <a:pt x="8043236" y="1741884"/>
                  <a:pt x="8043236" y="1745456"/>
                  <a:pt x="8039268" y="1747837"/>
                </a:cubicBezTo>
                <a:cubicBezTo>
                  <a:pt x="8036092" y="1751806"/>
                  <a:pt x="8032520" y="1756172"/>
                  <a:pt x="8028552" y="1760934"/>
                </a:cubicBezTo>
                <a:cubicBezTo>
                  <a:pt x="8030140" y="1762522"/>
                  <a:pt x="8031330" y="1763315"/>
                  <a:pt x="8032124" y="1763315"/>
                </a:cubicBezTo>
                <a:cubicBezTo>
                  <a:pt x="8035299" y="1771253"/>
                  <a:pt x="8033711" y="1775619"/>
                  <a:pt x="8027361" y="1776412"/>
                </a:cubicBezTo>
                <a:cubicBezTo>
                  <a:pt x="8023392" y="1777206"/>
                  <a:pt x="8014264" y="1778000"/>
                  <a:pt x="7999976" y="1778794"/>
                </a:cubicBezTo>
                <a:cubicBezTo>
                  <a:pt x="7981721" y="1780381"/>
                  <a:pt x="7968624" y="1781969"/>
                  <a:pt x="7960686" y="1783556"/>
                </a:cubicBezTo>
                <a:cubicBezTo>
                  <a:pt x="7960686" y="1786731"/>
                  <a:pt x="7960290" y="1789509"/>
                  <a:pt x="7959496" y="1791890"/>
                </a:cubicBezTo>
                <a:cubicBezTo>
                  <a:pt x="7957908" y="1796653"/>
                  <a:pt x="7952748" y="1797050"/>
                  <a:pt x="7944018" y="1793081"/>
                </a:cubicBezTo>
                <a:cubicBezTo>
                  <a:pt x="7938461" y="1790700"/>
                  <a:pt x="7935286" y="1785540"/>
                  <a:pt x="7934492" y="1777603"/>
                </a:cubicBezTo>
                <a:cubicBezTo>
                  <a:pt x="7932111" y="1763315"/>
                  <a:pt x="7927348" y="1750219"/>
                  <a:pt x="7920205" y="1738312"/>
                </a:cubicBezTo>
                <a:cubicBezTo>
                  <a:pt x="7917824" y="1732756"/>
                  <a:pt x="7919808" y="1729978"/>
                  <a:pt x="7926158" y="1729978"/>
                </a:cubicBezTo>
                <a:cubicBezTo>
                  <a:pt x="7927746" y="1729978"/>
                  <a:pt x="7930127" y="1730375"/>
                  <a:pt x="7933302" y="1731169"/>
                </a:cubicBezTo>
                <a:cubicBezTo>
                  <a:pt x="7939652" y="1731169"/>
                  <a:pt x="7944414" y="1731962"/>
                  <a:pt x="7947589" y="1733550"/>
                </a:cubicBezTo>
                <a:cubicBezTo>
                  <a:pt x="7949970" y="1732756"/>
                  <a:pt x="7954336" y="1731962"/>
                  <a:pt x="7960686" y="1731169"/>
                </a:cubicBezTo>
                <a:cubicBezTo>
                  <a:pt x="7969418" y="1729581"/>
                  <a:pt x="7976164" y="1727993"/>
                  <a:pt x="7980926" y="1726406"/>
                </a:cubicBezTo>
                <a:cubicBezTo>
                  <a:pt x="7982514" y="1725612"/>
                  <a:pt x="7987277" y="1724422"/>
                  <a:pt x="7995214" y="1722834"/>
                </a:cubicBezTo>
                <a:cubicBezTo>
                  <a:pt x="8003946" y="1720453"/>
                  <a:pt x="8008708" y="1719262"/>
                  <a:pt x="8009502" y="1719262"/>
                </a:cubicBezTo>
                <a:cubicBezTo>
                  <a:pt x="8009502" y="1719262"/>
                  <a:pt x="8009898" y="1719262"/>
                  <a:pt x="8010692" y="1719262"/>
                </a:cubicBezTo>
                <a:cubicBezTo>
                  <a:pt x="8014264" y="1718469"/>
                  <a:pt x="8017340" y="1718171"/>
                  <a:pt x="8019920" y="1718369"/>
                </a:cubicBezTo>
                <a:close/>
                <a:moveTo>
                  <a:pt x="1721813" y="1716881"/>
                </a:moveTo>
                <a:cubicBezTo>
                  <a:pt x="1720226" y="1716881"/>
                  <a:pt x="1717844" y="1717278"/>
                  <a:pt x="1714669" y="1718072"/>
                </a:cubicBezTo>
                <a:cubicBezTo>
                  <a:pt x="1710700" y="1718072"/>
                  <a:pt x="1707923" y="1718468"/>
                  <a:pt x="1706335" y="1719262"/>
                </a:cubicBezTo>
                <a:cubicBezTo>
                  <a:pt x="1706335" y="1725612"/>
                  <a:pt x="1706732" y="1731962"/>
                  <a:pt x="1707525" y="1738312"/>
                </a:cubicBezTo>
                <a:cubicBezTo>
                  <a:pt x="1710700" y="1738312"/>
                  <a:pt x="1715463" y="1737518"/>
                  <a:pt x="1721813" y="1735931"/>
                </a:cubicBezTo>
                <a:cubicBezTo>
                  <a:pt x="1717844" y="1737518"/>
                  <a:pt x="1718638" y="1737518"/>
                  <a:pt x="1724194" y="1735931"/>
                </a:cubicBezTo>
                <a:cubicBezTo>
                  <a:pt x="1724194" y="1727993"/>
                  <a:pt x="1723401" y="1721644"/>
                  <a:pt x="1721813" y="1716881"/>
                </a:cubicBezTo>
                <a:close/>
                <a:moveTo>
                  <a:pt x="5745528" y="1710928"/>
                </a:moveTo>
                <a:cubicBezTo>
                  <a:pt x="5747513" y="1710531"/>
                  <a:pt x="5749299" y="1710531"/>
                  <a:pt x="5750886" y="1710928"/>
                </a:cubicBezTo>
                <a:cubicBezTo>
                  <a:pt x="5756443" y="1713309"/>
                  <a:pt x="5763587" y="1718468"/>
                  <a:pt x="5772318" y="1726406"/>
                </a:cubicBezTo>
                <a:cubicBezTo>
                  <a:pt x="5774699" y="1730375"/>
                  <a:pt x="5774302" y="1734344"/>
                  <a:pt x="5771127" y="1738312"/>
                </a:cubicBezTo>
                <a:cubicBezTo>
                  <a:pt x="5767159" y="1742281"/>
                  <a:pt x="5764380" y="1746250"/>
                  <a:pt x="5762793" y="1750219"/>
                </a:cubicBezTo>
                <a:cubicBezTo>
                  <a:pt x="5761999" y="1752600"/>
                  <a:pt x="5760411" y="1756569"/>
                  <a:pt x="5758030" y="1762125"/>
                </a:cubicBezTo>
                <a:cubicBezTo>
                  <a:pt x="5755649" y="1766887"/>
                  <a:pt x="5753665" y="1770856"/>
                  <a:pt x="5752077" y="1774031"/>
                </a:cubicBezTo>
                <a:cubicBezTo>
                  <a:pt x="5752871" y="1774825"/>
                  <a:pt x="5754458" y="1777206"/>
                  <a:pt x="5756839" y="1781175"/>
                </a:cubicBezTo>
                <a:cubicBezTo>
                  <a:pt x="5756839" y="1782762"/>
                  <a:pt x="5757236" y="1783953"/>
                  <a:pt x="5758030" y="1784747"/>
                </a:cubicBezTo>
                <a:cubicBezTo>
                  <a:pt x="5759618" y="1788715"/>
                  <a:pt x="5758427" y="1791494"/>
                  <a:pt x="5754458" y="1793081"/>
                </a:cubicBezTo>
                <a:cubicBezTo>
                  <a:pt x="5744140" y="1796256"/>
                  <a:pt x="5729852" y="1799034"/>
                  <a:pt x="5711596" y="1801415"/>
                </a:cubicBezTo>
                <a:cubicBezTo>
                  <a:pt x="5711596" y="1801415"/>
                  <a:pt x="5711199" y="1801415"/>
                  <a:pt x="5710405" y="1801415"/>
                </a:cubicBezTo>
                <a:cubicBezTo>
                  <a:pt x="5711993" y="1814909"/>
                  <a:pt x="5711993" y="1828800"/>
                  <a:pt x="5710405" y="1843087"/>
                </a:cubicBezTo>
                <a:cubicBezTo>
                  <a:pt x="5727074" y="1831975"/>
                  <a:pt x="5743743" y="1822450"/>
                  <a:pt x="5760411" y="1814512"/>
                </a:cubicBezTo>
                <a:cubicBezTo>
                  <a:pt x="5762793" y="1813718"/>
                  <a:pt x="5764380" y="1813718"/>
                  <a:pt x="5765174" y="1814512"/>
                </a:cubicBezTo>
                <a:cubicBezTo>
                  <a:pt x="5765968" y="1815306"/>
                  <a:pt x="5765968" y="1816497"/>
                  <a:pt x="5765174" y="1818084"/>
                </a:cubicBezTo>
                <a:cubicBezTo>
                  <a:pt x="5735012" y="1850628"/>
                  <a:pt x="5711993" y="1877219"/>
                  <a:pt x="5696118" y="1897856"/>
                </a:cubicBezTo>
                <a:cubicBezTo>
                  <a:pt x="5693736" y="1901825"/>
                  <a:pt x="5689768" y="1901825"/>
                  <a:pt x="5684211" y="1897856"/>
                </a:cubicBezTo>
                <a:cubicBezTo>
                  <a:pt x="5677862" y="1891506"/>
                  <a:pt x="5673496" y="1884362"/>
                  <a:pt x="5671114" y="1876425"/>
                </a:cubicBezTo>
                <a:cubicBezTo>
                  <a:pt x="5670321" y="1873250"/>
                  <a:pt x="5671114" y="1870075"/>
                  <a:pt x="5673496" y="1866900"/>
                </a:cubicBezTo>
                <a:cubicBezTo>
                  <a:pt x="5680639" y="1858169"/>
                  <a:pt x="5684211" y="1843484"/>
                  <a:pt x="5684211" y="1822847"/>
                </a:cubicBezTo>
                <a:cubicBezTo>
                  <a:pt x="5684211" y="1807765"/>
                  <a:pt x="5681434" y="1795859"/>
                  <a:pt x="5675877" y="1787128"/>
                </a:cubicBezTo>
                <a:cubicBezTo>
                  <a:pt x="5675083" y="1782365"/>
                  <a:pt x="5676671" y="1779984"/>
                  <a:pt x="5680639" y="1779984"/>
                </a:cubicBezTo>
                <a:cubicBezTo>
                  <a:pt x="5683021" y="1779984"/>
                  <a:pt x="5685799" y="1780381"/>
                  <a:pt x="5688974" y="1781175"/>
                </a:cubicBezTo>
                <a:cubicBezTo>
                  <a:pt x="5692943" y="1781175"/>
                  <a:pt x="5695721" y="1781572"/>
                  <a:pt x="5697308" y="1782365"/>
                </a:cubicBezTo>
                <a:cubicBezTo>
                  <a:pt x="5705246" y="1780778"/>
                  <a:pt x="5713580" y="1778794"/>
                  <a:pt x="5722311" y="1776412"/>
                </a:cubicBezTo>
                <a:cubicBezTo>
                  <a:pt x="5723899" y="1770062"/>
                  <a:pt x="5725090" y="1762125"/>
                  <a:pt x="5725883" y="1752600"/>
                </a:cubicBezTo>
                <a:cubicBezTo>
                  <a:pt x="5726677" y="1749425"/>
                  <a:pt x="5727074" y="1747044"/>
                  <a:pt x="5727074" y="1745456"/>
                </a:cubicBezTo>
                <a:cubicBezTo>
                  <a:pt x="5727074" y="1743869"/>
                  <a:pt x="5726677" y="1743075"/>
                  <a:pt x="5725883" y="1743075"/>
                </a:cubicBezTo>
                <a:cubicBezTo>
                  <a:pt x="5725090" y="1743075"/>
                  <a:pt x="5723899" y="1743472"/>
                  <a:pt x="5722311" y="1744265"/>
                </a:cubicBezTo>
                <a:cubicBezTo>
                  <a:pt x="5721518" y="1744265"/>
                  <a:pt x="5720327" y="1744662"/>
                  <a:pt x="5718739" y="1745456"/>
                </a:cubicBezTo>
                <a:cubicBezTo>
                  <a:pt x="5709214" y="1749425"/>
                  <a:pt x="5701674" y="1752203"/>
                  <a:pt x="5696118" y="1753790"/>
                </a:cubicBezTo>
                <a:cubicBezTo>
                  <a:pt x="5690561" y="1757759"/>
                  <a:pt x="5682227" y="1752600"/>
                  <a:pt x="5671114" y="1738312"/>
                </a:cubicBezTo>
                <a:cubicBezTo>
                  <a:pt x="5668733" y="1735137"/>
                  <a:pt x="5669527" y="1733153"/>
                  <a:pt x="5673496" y="1732359"/>
                </a:cubicBezTo>
                <a:cubicBezTo>
                  <a:pt x="5703658" y="1726009"/>
                  <a:pt x="5725487" y="1719659"/>
                  <a:pt x="5738980" y="1713309"/>
                </a:cubicBezTo>
                <a:cubicBezTo>
                  <a:pt x="5741361" y="1712119"/>
                  <a:pt x="5743544" y="1711325"/>
                  <a:pt x="5745528" y="1710928"/>
                </a:cubicBezTo>
                <a:close/>
                <a:moveTo>
                  <a:pt x="1778963" y="1708547"/>
                </a:moveTo>
                <a:cubicBezTo>
                  <a:pt x="1771819" y="1709340"/>
                  <a:pt x="1762691" y="1710531"/>
                  <a:pt x="1751579" y="1712119"/>
                </a:cubicBezTo>
                <a:cubicBezTo>
                  <a:pt x="1760310" y="1716881"/>
                  <a:pt x="1763088" y="1722040"/>
                  <a:pt x="1759913" y="1727597"/>
                </a:cubicBezTo>
                <a:cubicBezTo>
                  <a:pt x="1759913" y="1727597"/>
                  <a:pt x="1759913" y="1727993"/>
                  <a:pt x="1759913" y="1728787"/>
                </a:cubicBezTo>
                <a:cubicBezTo>
                  <a:pt x="1759120" y="1729581"/>
                  <a:pt x="1758722" y="1730375"/>
                  <a:pt x="1758722" y="1731169"/>
                </a:cubicBezTo>
                <a:cubicBezTo>
                  <a:pt x="1767454" y="1730375"/>
                  <a:pt x="1774598" y="1732359"/>
                  <a:pt x="1780154" y="1737122"/>
                </a:cubicBezTo>
                <a:cubicBezTo>
                  <a:pt x="1781741" y="1728390"/>
                  <a:pt x="1782535" y="1720453"/>
                  <a:pt x="1782535" y="1713309"/>
                </a:cubicBezTo>
                <a:cubicBezTo>
                  <a:pt x="1783329" y="1710134"/>
                  <a:pt x="1782138" y="1708547"/>
                  <a:pt x="1778963" y="1708547"/>
                </a:cubicBezTo>
                <a:close/>
                <a:moveTo>
                  <a:pt x="434747" y="1703784"/>
                </a:moveTo>
                <a:cubicBezTo>
                  <a:pt x="442685" y="1702990"/>
                  <a:pt x="453400" y="1708943"/>
                  <a:pt x="466894" y="1721644"/>
                </a:cubicBezTo>
                <a:cubicBezTo>
                  <a:pt x="470863" y="1726406"/>
                  <a:pt x="472054" y="1731962"/>
                  <a:pt x="470466" y="1738312"/>
                </a:cubicBezTo>
                <a:cubicBezTo>
                  <a:pt x="469673" y="1741487"/>
                  <a:pt x="468482" y="1746250"/>
                  <a:pt x="466894" y="1752600"/>
                </a:cubicBezTo>
                <a:cubicBezTo>
                  <a:pt x="466100" y="1757362"/>
                  <a:pt x="465307" y="1760934"/>
                  <a:pt x="464513" y="1763315"/>
                </a:cubicBezTo>
                <a:cubicBezTo>
                  <a:pt x="465307" y="1763315"/>
                  <a:pt x="466497" y="1762919"/>
                  <a:pt x="468085" y="1762125"/>
                </a:cubicBezTo>
                <a:cubicBezTo>
                  <a:pt x="468879" y="1762125"/>
                  <a:pt x="469276" y="1762125"/>
                  <a:pt x="469276" y="1762125"/>
                </a:cubicBezTo>
                <a:cubicBezTo>
                  <a:pt x="474038" y="1759744"/>
                  <a:pt x="478404" y="1759744"/>
                  <a:pt x="482372" y="1762125"/>
                </a:cubicBezTo>
                <a:cubicBezTo>
                  <a:pt x="485548" y="1762919"/>
                  <a:pt x="488326" y="1765697"/>
                  <a:pt x="490707" y="1770459"/>
                </a:cubicBezTo>
                <a:cubicBezTo>
                  <a:pt x="495469" y="1775222"/>
                  <a:pt x="495072" y="1778794"/>
                  <a:pt x="489516" y="1781175"/>
                </a:cubicBezTo>
                <a:cubicBezTo>
                  <a:pt x="480785" y="1784350"/>
                  <a:pt x="471657" y="1787922"/>
                  <a:pt x="462132" y="1791890"/>
                </a:cubicBezTo>
                <a:cubicBezTo>
                  <a:pt x="462132" y="1795859"/>
                  <a:pt x="462132" y="1802209"/>
                  <a:pt x="462132" y="1810940"/>
                </a:cubicBezTo>
                <a:cubicBezTo>
                  <a:pt x="461338" y="1819672"/>
                  <a:pt x="460941" y="1826419"/>
                  <a:pt x="460941" y="1831181"/>
                </a:cubicBezTo>
                <a:cubicBezTo>
                  <a:pt x="468085" y="1826419"/>
                  <a:pt x="476023" y="1820862"/>
                  <a:pt x="484753" y="1814512"/>
                </a:cubicBezTo>
                <a:cubicBezTo>
                  <a:pt x="487135" y="1812925"/>
                  <a:pt x="488722" y="1812528"/>
                  <a:pt x="489516" y="1813322"/>
                </a:cubicBezTo>
                <a:cubicBezTo>
                  <a:pt x="489516" y="1813322"/>
                  <a:pt x="489120" y="1814909"/>
                  <a:pt x="488326" y="1818084"/>
                </a:cubicBezTo>
                <a:cubicBezTo>
                  <a:pt x="475625" y="1838722"/>
                  <a:pt x="462132" y="1859756"/>
                  <a:pt x="447844" y="1881187"/>
                </a:cubicBezTo>
                <a:cubicBezTo>
                  <a:pt x="444669" y="1886744"/>
                  <a:pt x="440701" y="1886744"/>
                  <a:pt x="435938" y="1881187"/>
                </a:cubicBezTo>
                <a:cubicBezTo>
                  <a:pt x="430382" y="1874837"/>
                  <a:pt x="426413" y="1868090"/>
                  <a:pt x="424032" y="1860947"/>
                </a:cubicBezTo>
                <a:cubicBezTo>
                  <a:pt x="423238" y="1855390"/>
                  <a:pt x="424428" y="1851025"/>
                  <a:pt x="427604" y="1847850"/>
                </a:cubicBezTo>
                <a:cubicBezTo>
                  <a:pt x="434747" y="1843087"/>
                  <a:pt x="437922" y="1837134"/>
                  <a:pt x="437128" y="1829990"/>
                </a:cubicBezTo>
                <a:lnTo>
                  <a:pt x="438319" y="1799034"/>
                </a:lnTo>
                <a:cubicBezTo>
                  <a:pt x="433557" y="1799828"/>
                  <a:pt x="429588" y="1801019"/>
                  <a:pt x="426413" y="1802606"/>
                </a:cubicBezTo>
                <a:cubicBezTo>
                  <a:pt x="419269" y="1804193"/>
                  <a:pt x="411729" y="1799034"/>
                  <a:pt x="403791" y="1787128"/>
                </a:cubicBezTo>
                <a:cubicBezTo>
                  <a:pt x="402204" y="1785540"/>
                  <a:pt x="401410" y="1783953"/>
                  <a:pt x="401410" y="1782365"/>
                </a:cubicBezTo>
                <a:cubicBezTo>
                  <a:pt x="402204" y="1781572"/>
                  <a:pt x="403791" y="1781175"/>
                  <a:pt x="406172" y="1781175"/>
                </a:cubicBezTo>
                <a:cubicBezTo>
                  <a:pt x="408554" y="1780381"/>
                  <a:pt x="413316" y="1779191"/>
                  <a:pt x="420460" y="1777603"/>
                </a:cubicBezTo>
                <a:cubicBezTo>
                  <a:pt x="428397" y="1775222"/>
                  <a:pt x="434351" y="1773634"/>
                  <a:pt x="438319" y="1772840"/>
                </a:cubicBezTo>
                <a:cubicBezTo>
                  <a:pt x="438319" y="1769665"/>
                  <a:pt x="438319" y="1764903"/>
                  <a:pt x="438319" y="1758553"/>
                </a:cubicBezTo>
                <a:cubicBezTo>
                  <a:pt x="437526" y="1752203"/>
                  <a:pt x="437128" y="1747440"/>
                  <a:pt x="437128" y="1744265"/>
                </a:cubicBezTo>
                <a:cubicBezTo>
                  <a:pt x="437922" y="1732359"/>
                  <a:pt x="435938" y="1722040"/>
                  <a:pt x="431176" y="1713309"/>
                </a:cubicBezTo>
                <a:cubicBezTo>
                  <a:pt x="430382" y="1707753"/>
                  <a:pt x="431573" y="1704578"/>
                  <a:pt x="434747" y="1703784"/>
                </a:cubicBezTo>
                <a:close/>
                <a:moveTo>
                  <a:pt x="6111646" y="1702594"/>
                </a:moveTo>
                <a:lnTo>
                  <a:pt x="6102121" y="1703784"/>
                </a:lnTo>
                <a:cubicBezTo>
                  <a:pt x="6100534" y="1704578"/>
                  <a:pt x="6097755" y="1704975"/>
                  <a:pt x="6093786" y="1704975"/>
                </a:cubicBezTo>
                <a:cubicBezTo>
                  <a:pt x="6090611" y="1705769"/>
                  <a:pt x="6088230" y="1706165"/>
                  <a:pt x="6086643" y="1706165"/>
                </a:cubicBezTo>
                <a:cubicBezTo>
                  <a:pt x="6086643" y="1707753"/>
                  <a:pt x="6087040" y="1710134"/>
                  <a:pt x="6087833" y="1713309"/>
                </a:cubicBezTo>
                <a:cubicBezTo>
                  <a:pt x="6087833" y="1716484"/>
                  <a:pt x="6087833" y="1718468"/>
                  <a:pt x="6087833" y="1719262"/>
                </a:cubicBezTo>
                <a:cubicBezTo>
                  <a:pt x="6090214" y="1718468"/>
                  <a:pt x="6094183" y="1717675"/>
                  <a:pt x="6099739" y="1716881"/>
                </a:cubicBezTo>
                <a:cubicBezTo>
                  <a:pt x="6104502" y="1716087"/>
                  <a:pt x="6108074" y="1715690"/>
                  <a:pt x="6110455" y="1715690"/>
                </a:cubicBezTo>
                <a:cubicBezTo>
                  <a:pt x="6110455" y="1711722"/>
                  <a:pt x="6110852" y="1707356"/>
                  <a:pt x="6111646" y="1702594"/>
                </a:cubicBezTo>
                <a:close/>
                <a:moveTo>
                  <a:pt x="1652459" y="1697533"/>
                </a:moveTo>
                <a:cubicBezTo>
                  <a:pt x="1655039" y="1697732"/>
                  <a:pt x="1657917" y="1698228"/>
                  <a:pt x="1661091" y="1699022"/>
                </a:cubicBezTo>
                <a:cubicBezTo>
                  <a:pt x="1665854" y="1699815"/>
                  <a:pt x="1669425" y="1703387"/>
                  <a:pt x="1671806" y="1709737"/>
                </a:cubicBezTo>
                <a:cubicBezTo>
                  <a:pt x="1674188" y="1714500"/>
                  <a:pt x="1673394" y="1717675"/>
                  <a:pt x="1669425" y="1719262"/>
                </a:cubicBezTo>
                <a:cubicBezTo>
                  <a:pt x="1662282" y="1721644"/>
                  <a:pt x="1654741" y="1724025"/>
                  <a:pt x="1646804" y="1726406"/>
                </a:cubicBezTo>
                <a:cubicBezTo>
                  <a:pt x="1648391" y="1726406"/>
                  <a:pt x="1649184" y="1726803"/>
                  <a:pt x="1649184" y="1727597"/>
                </a:cubicBezTo>
                <a:cubicBezTo>
                  <a:pt x="1651566" y="1729978"/>
                  <a:pt x="1652757" y="1732359"/>
                  <a:pt x="1652757" y="1734740"/>
                </a:cubicBezTo>
                <a:cubicBezTo>
                  <a:pt x="1652757" y="1735534"/>
                  <a:pt x="1652757" y="1735931"/>
                  <a:pt x="1652757" y="1735931"/>
                </a:cubicBezTo>
                <a:cubicBezTo>
                  <a:pt x="1651963" y="1739900"/>
                  <a:pt x="1650772" y="1747440"/>
                  <a:pt x="1649184" y="1758553"/>
                </a:cubicBezTo>
                <a:cubicBezTo>
                  <a:pt x="1650772" y="1757759"/>
                  <a:pt x="1651566" y="1757362"/>
                  <a:pt x="1651566" y="1757362"/>
                </a:cubicBezTo>
                <a:cubicBezTo>
                  <a:pt x="1657917" y="1755775"/>
                  <a:pt x="1662679" y="1755378"/>
                  <a:pt x="1665854" y="1756172"/>
                </a:cubicBezTo>
                <a:cubicBezTo>
                  <a:pt x="1668235" y="1756965"/>
                  <a:pt x="1670617" y="1758950"/>
                  <a:pt x="1672997" y="1762125"/>
                </a:cubicBezTo>
                <a:cubicBezTo>
                  <a:pt x="1673791" y="1763712"/>
                  <a:pt x="1674585" y="1764903"/>
                  <a:pt x="1675379" y="1765697"/>
                </a:cubicBezTo>
                <a:cubicBezTo>
                  <a:pt x="1679347" y="1771253"/>
                  <a:pt x="1677760" y="1775222"/>
                  <a:pt x="1670617" y="1777603"/>
                </a:cubicBezTo>
                <a:cubicBezTo>
                  <a:pt x="1663473" y="1779984"/>
                  <a:pt x="1655932" y="1781969"/>
                  <a:pt x="1647994" y="1783556"/>
                </a:cubicBezTo>
                <a:cubicBezTo>
                  <a:pt x="1647994" y="1796256"/>
                  <a:pt x="1647994" y="1807369"/>
                  <a:pt x="1647994" y="1816894"/>
                </a:cubicBezTo>
                <a:cubicBezTo>
                  <a:pt x="1659901" y="1812925"/>
                  <a:pt x="1670617" y="1809750"/>
                  <a:pt x="1680141" y="1807369"/>
                </a:cubicBezTo>
                <a:cubicBezTo>
                  <a:pt x="1683316" y="1805781"/>
                  <a:pt x="1685301" y="1805384"/>
                  <a:pt x="1686095" y="1806178"/>
                </a:cubicBezTo>
                <a:cubicBezTo>
                  <a:pt x="1686889" y="1807765"/>
                  <a:pt x="1685697" y="1809750"/>
                  <a:pt x="1682522" y="1812131"/>
                </a:cubicBezTo>
                <a:cubicBezTo>
                  <a:pt x="1669823" y="1822450"/>
                  <a:pt x="1654344" y="1833562"/>
                  <a:pt x="1636088" y="1845469"/>
                </a:cubicBezTo>
                <a:cubicBezTo>
                  <a:pt x="1633706" y="1847056"/>
                  <a:pt x="1630929" y="1849040"/>
                  <a:pt x="1627754" y="1851422"/>
                </a:cubicBezTo>
                <a:cubicBezTo>
                  <a:pt x="1619816" y="1856978"/>
                  <a:pt x="1612672" y="1862534"/>
                  <a:pt x="1606322" y="1868090"/>
                </a:cubicBezTo>
                <a:cubicBezTo>
                  <a:pt x="1602354" y="1871265"/>
                  <a:pt x="1598782" y="1871662"/>
                  <a:pt x="1595607" y="1869281"/>
                </a:cubicBezTo>
                <a:cubicBezTo>
                  <a:pt x="1585288" y="1860550"/>
                  <a:pt x="1579335" y="1853009"/>
                  <a:pt x="1577748" y="1846659"/>
                </a:cubicBezTo>
                <a:cubicBezTo>
                  <a:pt x="1576160" y="1839515"/>
                  <a:pt x="1577748" y="1835944"/>
                  <a:pt x="1582510" y="1835944"/>
                </a:cubicBezTo>
                <a:cubicBezTo>
                  <a:pt x="1586479" y="1835944"/>
                  <a:pt x="1596004" y="1833165"/>
                  <a:pt x="1611085" y="1827609"/>
                </a:cubicBezTo>
                <a:cubicBezTo>
                  <a:pt x="1610291" y="1828403"/>
                  <a:pt x="1611482" y="1828006"/>
                  <a:pt x="1614657" y="1826419"/>
                </a:cubicBezTo>
                <a:cubicBezTo>
                  <a:pt x="1615451" y="1825625"/>
                  <a:pt x="1616641" y="1825228"/>
                  <a:pt x="1618229" y="1825228"/>
                </a:cubicBezTo>
                <a:cubicBezTo>
                  <a:pt x="1619022" y="1824434"/>
                  <a:pt x="1619816" y="1824037"/>
                  <a:pt x="1620610" y="1824037"/>
                </a:cubicBezTo>
                <a:lnTo>
                  <a:pt x="1620610" y="1790700"/>
                </a:lnTo>
                <a:lnTo>
                  <a:pt x="1613466" y="1791890"/>
                </a:lnTo>
                <a:lnTo>
                  <a:pt x="1611085" y="1793081"/>
                </a:lnTo>
                <a:cubicBezTo>
                  <a:pt x="1608704" y="1793875"/>
                  <a:pt x="1605528" y="1793478"/>
                  <a:pt x="1601560" y="1791890"/>
                </a:cubicBezTo>
                <a:cubicBezTo>
                  <a:pt x="1600766" y="1791097"/>
                  <a:pt x="1599972" y="1790700"/>
                  <a:pt x="1599179" y="1790700"/>
                </a:cubicBezTo>
                <a:cubicBezTo>
                  <a:pt x="1596797" y="1789906"/>
                  <a:pt x="1594019" y="1787525"/>
                  <a:pt x="1590844" y="1783556"/>
                </a:cubicBezTo>
                <a:cubicBezTo>
                  <a:pt x="1590051" y="1782762"/>
                  <a:pt x="1589257" y="1781969"/>
                  <a:pt x="1588463" y="1781175"/>
                </a:cubicBezTo>
                <a:cubicBezTo>
                  <a:pt x="1584494" y="1776412"/>
                  <a:pt x="1584891" y="1773634"/>
                  <a:pt x="1589654" y="1772840"/>
                </a:cubicBezTo>
                <a:cubicBezTo>
                  <a:pt x="1599179" y="1771253"/>
                  <a:pt x="1609497" y="1769269"/>
                  <a:pt x="1620610" y="1766887"/>
                </a:cubicBezTo>
                <a:cubicBezTo>
                  <a:pt x="1620610" y="1753394"/>
                  <a:pt x="1619816" y="1741884"/>
                  <a:pt x="1618229" y="1732359"/>
                </a:cubicBezTo>
                <a:cubicBezTo>
                  <a:pt x="1618229" y="1732359"/>
                  <a:pt x="1617832" y="1732359"/>
                  <a:pt x="1617038" y="1732359"/>
                </a:cubicBezTo>
                <a:cubicBezTo>
                  <a:pt x="1612276" y="1733153"/>
                  <a:pt x="1607513" y="1732359"/>
                  <a:pt x="1602751" y="1729978"/>
                </a:cubicBezTo>
                <a:cubicBezTo>
                  <a:pt x="1601957" y="1729184"/>
                  <a:pt x="1600369" y="1727597"/>
                  <a:pt x="1597988" y="1725215"/>
                </a:cubicBezTo>
                <a:cubicBezTo>
                  <a:pt x="1593226" y="1722040"/>
                  <a:pt x="1590448" y="1719659"/>
                  <a:pt x="1589654" y="1718072"/>
                </a:cubicBezTo>
                <a:cubicBezTo>
                  <a:pt x="1588067" y="1715690"/>
                  <a:pt x="1587272" y="1714103"/>
                  <a:pt x="1587272" y="1713309"/>
                </a:cubicBezTo>
                <a:cubicBezTo>
                  <a:pt x="1588067" y="1712515"/>
                  <a:pt x="1589654" y="1711722"/>
                  <a:pt x="1592035" y="1710928"/>
                </a:cubicBezTo>
                <a:cubicBezTo>
                  <a:pt x="1596797" y="1710928"/>
                  <a:pt x="1605132" y="1709340"/>
                  <a:pt x="1617038" y="1706165"/>
                </a:cubicBezTo>
                <a:cubicBezTo>
                  <a:pt x="1620213" y="1705372"/>
                  <a:pt x="1622594" y="1704975"/>
                  <a:pt x="1624181" y="1704975"/>
                </a:cubicBezTo>
                <a:cubicBezTo>
                  <a:pt x="1630532" y="1701800"/>
                  <a:pt x="1637675" y="1699418"/>
                  <a:pt x="1645613" y="1697831"/>
                </a:cubicBezTo>
                <a:cubicBezTo>
                  <a:pt x="1647597" y="1697434"/>
                  <a:pt x="1649880" y="1697335"/>
                  <a:pt x="1652459" y="1697533"/>
                </a:cubicBezTo>
                <a:close/>
                <a:moveTo>
                  <a:pt x="7265361" y="1694259"/>
                </a:moveTo>
                <a:cubicBezTo>
                  <a:pt x="7275680" y="1699022"/>
                  <a:pt x="7284014" y="1704975"/>
                  <a:pt x="7290364" y="1712119"/>
                </a:cubicBezTo>
                <a:cubicBezTo>
                  <a:pt x="7292746" y="1714500"/>
                  <a:pt x="7293142" y="1716881"/>
                  <a:pt x="7291555" y="1719262"/>
                </a:cubicBezTo>
                <a:cubicBezTo>
                  <a:pt x="7289174" y="1728787"/>
                  <a:pt x="7287983" y="1747043"/>
                  <a:pt x="7287983" y="1774031"/>
                </a:cubicBezTo>
                <a:cubicBezTo>
                  <a:pt x="7287983" y="1791494"/>
                  <a:pt x="7284808" y="1799828"/>
                  <a:pt x="7278458" y="1799034"/>
                </a:cubicBezTo>
                <a:cubicBezTo>
                  <a:pt x="7265758" y="1795065"/>
                  <a:pt x="7259805" y="1786334"/>
                  <a:pt x="7260598" y="1772840"/>
                </a:cubicBezTo>
                <a:cubicBezTo>
                  <a:pt x="7261392" y="1763315"/>
                  <a:pt x="7261789" y="1751806"/>
                  <a:pt x="7261789" y="1738312"/>
                </a:cubicBezTo>
                <a:cubicBezTo>
                  <a:pt x="7261789" y="1721644"/>
                  <a:pt x="7260202" y="1709737"/>
                  <a:pt x="7257026" y="1702594"/>
                </a:cubicBezTo>
                <a:cubicBezTo>
                  <a:pt x="7256233" y="1697037"/>
                  <a:pt x="7259012" y="1694259"/>
                  <a:pt x="7265361" y="1694259"/>
                </a:cubicBezTo>
                <a:close/>
                <a:moveTo>
                  <a:pt x="2560011" y="1694259"/>
                </a:moveTo>
                <a:cubicBezTo>
                  <a:pt x="2570330" y="1699022"/>
                  <a:pt x="2578665" y="1704975"/>
                  <a:pt x="2585015" y="1712119"/>
                </a:cubicBezTo>
                <a:cubicBezTo>
                  <a:pt x="2587396" y="1714500"/>
                  <a:pt x="2587793" y="1716881"/>
                  <a:pt x="2586205" y="1719262"/>
                </a:cubicBezTo>
                <a:cubicBezTo>
                  <a:pt x="2583824" y="1728787"/>
                  <a:pt x="2582633" y="1747044"/>
                  <a:pt x="2582633" y="1774031"/>
                </a:cubicBezTo>
                <a:cubicBezTo>
                  <a:pt x="2582633" y="1791494"/>
                  <a:pt x="2579458" y="1799828"/>
                  <a:pt x="2573108" y="1799034"/>
                </a:cubicBezTo>
                <a:cubicBezTo>
                  <a:pt x="2560408" y="1795065"/>
                  <a:pt x="2554455" y="1786334"/>
                  <a:pt x="2555249" y="1772840"/>
                </a:cubicBezTo>
                <a:cubicBezTo>
                  <a:pt x="2556043" y="1763315"/>
                  <a:pt x="2556440" y="1751806"/>
                  <a:pt x="2556440" y="1738312"/>
                </a:cubicBezTo>
                <a:cubicBezTo>
                  <a:pt x="2556440" y="1721644"/>
                  <a:pt x="2554852" y="1709737"/>
                  <a:pt x="2551677" y="1702594"/>
                </a:cubicBezTo>
                <a:cubicBezTo>
                  <a:pt x="2550883" y="1697037"/>
                  <a:pt x="2553662" y="1694259"/>
                  <a:pt x="2560011" y="1694259"/>
                </a:cubicBezTo>
                <a:close/>
                <a:moveTo>
                  <a:pt x="4626639" y="1691580"/>
                </a:moveTo>
                <a:cubicBezTo>
                  <a:pt x="4629615" y="1691779"/>
                  <a:pt x="4632890" y="1692275"/>
                  <a:pt x="4636462" y="1693069"/>
                </a:cubicBezTo>
                <a:cubicBezTo>
                  <a:pt x="4645987" y="1695450"/>
                  <a:pt x="4653924" y="1701006"/>
                  <a:pt x="4660274" y="1709737"/>
                </a:cubicBezTo>
                <a:cubicBezTo>
                  <a:pt x="4662655" y="1717675"/>
                  <a:pt x="4661068" y="1722437"/>
                  <a:pt x="4655512" y="1724025"/>
                </a:cubicBezTo>
                <a:cubicBezTo>
                  <a:pt x="4636462" y="1724025"/>
                  <a:pt x="4617412" y="1723628"/>
                  <a:pt x="4598362" y="1722834"/>
                </a:cubicBezTo>
                <a:cubicBezTo>
                  <a:pt x="4592011" y="1722040"/>
                  <a:pt x="4576136" y="1722437"/>
                  <a:pt x="4550737" y="1724025"/>
                </a:cubicBezTo>
                <a:cubicBezTo>
                  <a:pt x="4552324" y="1724025"/>
                  <a:pt x="4551133" y="1724025"/>
                  <a:pt x="4547165" y="1724025"/>
                </a:cubicBezTo>
                <a:cubicBezTo>
                  <a:pt x="4551927" y="1727200"/>
                  <a:pt x="4555499" y="1729978"/>
                  <a:pt x="4557880" y="1732359"/>
                </a:cubicBezTo>
                <a:cubicBezTo>
                  <a:pt x="4561055" y="1736328"/>
                  <a:pt x="4561452" y="1740297"/>
                  <a:pt x="4559071" y="1744265"/>
                </a:cubicBezTo>
                <a:lnTo>
                  <a:pt x="4557880" y="1745456"/>
                </a:lnTo>
                <a:lnTo>
                  <a:pt x="4559071" y="1745456"/>
                </a:lnTo>
                <a:cubicBezTo>
                  <a:pt x="4570183" y="1745456"/>
                  <a:pt x="4579312" y="1744265"/>
                  <a:pt x="4586455" y="1741884"/>
                </a:cubicBezTo>
                <a:cubicBezTo>
                  <a:pt x="4592011" y="1740297"/>
                  <a:pt x="4596377" y="1740694"/>
                  <a:pt x="4599552" y="1743075"/>
                </a:cubicBezTo>
                <a:cubicBezTo>
                  <a:pt x="4606696" y="1747837"/>
                  <a:pt x="4614236" y="1754981"/>
                  <a:pt x="4622174" y="1764506"/>
                </a:cubicBezTo>
                <a:cubicBezTo>
                  <a:pt x="4623761" y="1767681"/>
                  <a:pt x="4623761" y="1771650"/>
                  <a:pt x="4622174" y="1776412"/>
                </a:cubicBezTo>
                <a:cubicBezTo>
                  <a:pt x="4621381" y="1778000"/>
                  <a:pt x="4619793" y="1783953"/>
                  <a:pt x="4617412" y="1794272"/>
                </a:cubicBezTo>
                <a:cubicBezTo>
                  <a:pt x="4616618" y="1797447"/>
                  <a:pt x="4616221" y="1799431"/>
                  <a:pt x="4616221" y="1800225"/>
                </a:cubicBezTo>
                <a:cubicBezTo>
                  <a:pt x="4616221" y="1805781"/>
                  <a:pt x="4615030" y="1815306"/>
                  <a:pt x="4612649" y="1828800"/>
                </a:cubicBezTo>
                <a:cubicBezTo>
                  <a:pt x="4611856" y="1831975"/>
                  <a:pt x="4611458" y="1833959"/>
                  <a:pt x="4611458" y="1834753"/>
                </a:cubicBezTo>
                <a:cubicBezTo>
                  <a:pt x="4605108" y="1849834"/>
                  <a:pt x="4595186" y="1858565"/>
                  <a:pt x="4581693" y="1860947"/>
                </a:cubicBezTo>
                <a:cubicBezTo>
                  <a:pt x="4578518" y="1858565"/>
                  <a:pt x="4575740" y="1853803"/>
                  <a:pt x="4573358" y="1846659"/>
                </a:cubicBezTo>
                <a:cubicBezTo>
                  <a:pt x="4572565" y="1845865"/>
                  <a:pt x="4572168" y="1845072"/>
                  <a:pt x="4572168" y="1844278"/>
                </a:cubicBezTo>
                <a:cubicBezTo>
                  <a:pt x="4567405" y="1833165"/>
                  <a:pt x="4561849" y="1824434"/>
                  <a:pt x="4555499" y="1818084"/>
                </a:cubicBezTo>
                <a:cubicBezTo>
                  <a:pt x="4555499" y="1826022"/>
                  <a:pt x="4554706" y="1839912"/>
                  <a:pt x="4553118" y="1859756"/>
                </a:cubicBezTo>
                <a:cubicBezTo>
                  <a:pt x="4554706" y="1845469"/>
                  <a:pt x="4554706" y="1846659"/>
                  <a:pt x="4553118" y="1863328"/>
                </a:cubicBezTo>
                <a:cubicBezTo>
                  <a:pt x="4550737" y="1891903"/>
                  <a:pt x="4546371" y="1912937"/>
                  <a:pt x="4540021" y="1926431"/>
                </a:cubicBezTo>
                <a:cubicBezTo>
                  <a:pt x="4537640" y="1928812"/>
                  <a:pt x="4536052" y="1930003"/>
                  <a:pt x="4535258" y="1930003"/>
                </a:cubicBezTo>
                <a:cubicBezTo>
                  <a:pt x="4533671" y="1930003"/>
                  <a:pt x="4532480" y="1928812"/>
                  <a:pt x="4531687" y="1926431"/>
                </a:cubicBezTo>
                <a:cubicBezTo>
                  <a:pt x="4526131" y="1908968"/>
                  <a:pt x="4522955" y="1887934"/>
                  <a:pt x="4522162" y="1863328"/>
                </a:cubicBezTo>
                <a:cubicBezTo>
                  <a:pt x="4521368" y="1825228"/>
                  <a:pt x="4521368" y="1794668"/>
                  <a:pt x="4522162" y="1771650"/>
                </a:cubicBezTo>
                <a:cubicBezTo>
                  <a:pt x="4512637" y="1773237"/>
                  <a:pt x="4503905" y="1774031"/>
                  <a:pt x="4495968" y="1774031"/>
                </a:cubicBezTo>
                <a:cubicBezTo>
                  <a:pt x="4495174" y="1784350"/>
                  <a:pt x="4493983" y="1800622"/>
                  <a:pt x="4492396" y="1822847"/>
                </a:cubicBezTo>
                <a:cubicBezTo>
                  <a:pt x="4492396" y="1820465"/>
                  <a:pt x="4491999" y="1822847"/>
                  <a:pt x="4491205" y="1829990"/>
                </a:cubicBezTo>
                <a:cubicBezTo>
                  <a:pt x="4488030" y="1845865"/>
                  <a:pt x="4486046" y="1854597"/>
                  <a:pt x="4485252" y="1856184"/>
                </a:cubicBezTo>
                <a:cubicBezTo>
                  <a:pt x="4481283" y="1860153"/>
                  <a:pt x="4477315" y="1860550"/>
                  <a:pt x="4473346" y="1857375"/>
                </a:cubicBezTo>
                <a:cubicBezTo>
                  <a:pt x="4469377" y="1854200"/>
                  <a:pt x="4465408" y="1849040"/>
                  <a:pt x="4461440" y="1841897"/>
                </a:cubicBezTo>
                <a:cubicBezTo>
                  <a:pt x="4460646" y="1836340"/>
                  <a:pt x="4460646" y="1830784"/>
                  <a:pt x="4461440" y="1825228"/>
                </a:cubicBezTo>
                <a:cubicBezTo>
                  <a:pt x="4464614" y="1807765"/>
                  <a:pt x="4466202" y="1790700"/>
                  <a:pt x="4466202" y="1774031"/>
                </a:cubicBezTo>
                <a:cubicBezTo>
                  <a:pt x="4466202" y="1766093"/>
                  <a:pt x="4464614" y="1758950"/>
                  <a:pt x="4461440" y="1752600"/>
                </a:cubicBezTo>
                <a:cubicBezTo>
                  <a:pt x="4459058" y="1748631"/>
                  <a:pt x="4460249" y="1746250"/>
                  <a:pt x="4465012" y="1745456"/>
                </a:cubicBezTo>
                <a:cubicBezTo>
                  <a:pt x="4472949" y="1746250"/>
                  <a:pt x="4481283" y="1747837"/>
                  <a:pt x="4490015" y="1750219"/>
                </a:cubicBezTo>
                <a:cubicBezTo>
                  <a:pt x="4497158" y="1750219"/>
                  <a:pt x="4507874" y="1749425"/>
                  <a:pt x="4522162" y="1747837"/>
                </a:cubicBezTo>
                <a:cubicBezTo>
                  <a:pt x="4522162" y="1738312"/>
                  <a:pt x="4520971" y="1731169"/>
                  <a:pt x="4518590" y="1726406"/>
                </a:cubicBezTo>
                <a:cubicBezTo>
                  <a:pt x="4493189" y="1727993"/>
                  <a:pt x="4469774" y="1730375"/>
                  <a:pt x="4448343" y="1733550"/>
                </a:cubicBezTo>
                <a:cubicBezTo>
                  <a:pt x="4442787" y="1735137"/>
                  <a:pt x="4438818" y="1734740"/>
                  <a:pt x="4436437" y="1732359"/>
                </a:cubicBezTo>
                <a:cubicBezTo>
                  <a:pt x="4428499" y="1726803"/>
                  <a:pt x="4422943" y="1720056"/>
                  <a:pt x="4419768" y="1712119"/>
                </a:cubicBezTo>
                <a:cubicBezTo>
                  <a:pt x="4418974" y="1711325"/>
                  <a:pt x="4418577" y="1710134"/>
                  <a:pt x="4418577" y="1708547"/>
                </a:cubicBezTo>
                <a:cubicBezTo>
                  <a:pt x="4418577" y="1707753"/>
                  <a:pt x="4419371" y="1707753"/>
                  <a:pt x="4420958" y="1708547"/>
                </a:cubicBezTo>
                <a:cubicBezTo>
                  <a:pt x="4470965" y="1706165"/>
                  <a:pt x="4519383" y="1702990"/>
                  <a:pt x="4566215" y="1699022"/>
                </a:cubicBezTo>
                <a:cubicBezTo>
                  <a:pt x="4567802" y="1699022"/>
                  <a:pt x="4572565" y="1698625"/>
                  <a:pt x="4580502" y="1697831"/>
                </a:cubicBezTo>
                <a:cubicBezTo>
                  <a:pt x="4603521" y="1694656"/>
                  <a:pt x="4616221" y="1692672"/>
                  <a:pt x="4618602" y="1691878"/>
                </a:cubicBezTo>
                <a:cubicBezTo>
                  <a:pt x="4620983" y="1691481"/>
                  <a:pt x="4623662" y="1691382"/>
                  <a:pt x="4626639" y="1691580"/>
                </a:cubicBezTo>
                <a:close/>
                <a:moveTo>
                  <a:pt x="128757" y="1689497"/>
                </a:moveTo>
                <a:cubicBezTo>
                  <a:pt x="127169" y="1689497"/>
                  <a:pt x="124788" y="1689893"/>
                  <a:pt x="121613" y="1690687"/>
                </a:cubicBezTo>
                <a:cubicBezTo>
                  <a:pt x="117644" y="1690687"/>
                  <a:pt x="114866" y="1691084"/>
                  <a:pt x="113279" y="1691878"/>
                </a:cubicBezTo>
                <a:cubicBezTo>
                  <a:pt x="112485" y="1693465"/>
                  <a:pt x="112088" y="1696244"/>
                  <a:pt x="112088" y="1700212"/>
                </a:cubicBezTo>
                <a:cubicBezTo>
                  <a:pt x="111294" y="1703387"/>
                  <a:pt x="110897" y="1705769"/>
                  <a:pt x="110897" y="1707356"/>
                </a:cubicBezTo>
                <a:cubicBezTo>
                  <a:pt x="112485" y="1707356"/>
                  <a:pt x="115263" y="1706959"/>
                  <a:pt x="119232" y="1706165"/>
                </a:cubicBezTo>
                <a:cubicBezTo>
                  <a:pt x="123201" y="1706165"/>
                  <a:pt x="125979" y="1705769"/>
                  <a:pt x="127566" y="1704975"/>
                </a:cubicBezTo>
                <a:cubicBezTo>
                  <a:pt x="128360" y="1699418"/>
                  <a:pt x="128757" y="1694259"/>
                  <a:pt x="128757" y="1689497"/>
                </a:cubicBezTo>
                <a:close/>
                <a:moveTo>
                  <a:pt x="5541039" y="1688901"/>
                </a:moveTo>
                <a:cubicBezTo>
                  <a:pt x="5544015" y="1688901"/>
                  <a:pt x="5546892" y="1689497"/>
                  <a:pt x="5549671" y="1690687"/>
                </a:cubicBezTo>
                <a:cubicBezTo>
                  <a:pt x="5556814" y="1693069"/>
                  <a:pt x="5562371" y="1697434"/>
                  <a:pt x="5566339" y="1703784"/>
                </a:cubicBezTo>
                <a:cubicBezTo>
                  <a:pt x="5570308" y="1710134"/>
                  <a:pt x="5568324" y="1713706"/>
                  <a:pt x="5560386" y="1714500"/>
                </a:cubicBezTo>
                <a:cubicBezTo>
                  <a:pt x="5556418" y="1714500"/>
                  <a:pt x="5550068" y="1715294"/>
                  <a:pt x="5541336" y="1716881"/>
                </a:cubicBezTo>
                <a:cubicBezTo>
                  <a:pt x="5530224" y="1717675"/>
                  <a:pt x="5522286" y="1718468"/>
                  <a:pt x="5517524" y="1719262"/>
                </a:cubicBezTo>
                <a:cubicBezTo>
                  <a:pt x="5524668" y="1723231"/>
                  <a:pt x="5530621" y="1727993"/>
                  <a:pt x="5535383" y="1733550"/>
                </a:cubicBezTo>
                <a:cubicBezTo>
                  <a:pt x="5536971" y="1735931"/>
                  <a:pt x="5536177" y="1738312"/>
                  <a:pt x="5533002" y="1740694"/>
                </a:cubicBezTo>
                <a:cubicBezTo>
                  <a:pt x="5531415" y="1741487"/>
                  <a:pt x="5529034" y="1743075"/>
                  <a:pt x="5525858" y="1745456"/>
                </a:cubicBezTo>
                <a:cubicBezTo>
                  <a:pt x="5518714" y="1750219"/>
                  <a:pt x="5513555" y="1754187"/>
                  <a:pt x="5510380" y="1757362"/>
                </a:cubicBezTo>
                <a:cubicBezTo>
                  <a:pt x="5544512" y="1777206"/>
                  <a:pt x="5579833" y="1790303"/>
                  <a:pt x="5616346" y="1796653"/>
                </a:cubicBezTo>
                <a:cubicBezTo>
                  <a:pt x="5621108" y="1798240"/>
                  <a:pt x="5623886" y="1799431"/>
                  <a:pt x="5624680" y="1800225"/>
                </a:cubicBezTo>
                <a:cubicBezTo>
                  <a:pt x="5624680" y="1801812"/>
                  <a:pt x="5622299" y="1803003"/>
                  <a:pt x="5617536" y="1803797"/>
                </a:cubicBezTo>
                <a:cubicBezTo>
                  <a:pt x="5607218" y="1806972"/>
                  <a:pt x="5592137" y="1810940"/>
                  <a:pt x="5572293" y="1815703"/>
                </a:cubicBezTo>
                <a:cubicBezTo>
                  <a:pt x="5568324" y="1816497"/>
                  <a:pt x="5565546" y="1816894"/>
                  <a:pt x="5563958" y="1816894"/>
                </a:cubicBezTo>
                <a:cubicBezTo>
                  <a:pt x="5559196" y="1817687"/>
                  <a:pt x="5554433" y="1817290"/>
                  <a:pt x="5549671" y="1815703"/>
                </a:cubicBezTo>
                <a:cubicBezTo>
                  <a:pt x="5549671" y="1815703"/>
                  <a:pt x="5549274" y="1815306"/>
                  <a:pt x="5548480" y="1814512"/>
                </a:cubicBezTo>
                <a:cubicBezTo>
                  <a:pt x="5546099" y="1812131"/>
                  <a:pt x="5541733" y="1809750"/>
                  <a:pt x="5535383" y="1807369"/>
                </a:cubicBezTo>
                <a:cubicBezTo>
                  <a:pt x="5535383" y="1808162"/>
                  <a:pt x="5534987" y="1809750"/>
                  <a:pt x="5534193" y="1812131"/>
                </a:cubicBezTo>
                <a:cubicBezTo>
                  <a:pt x="5532605" y="1824037"/>
                  <a:pt x="5531811" y="1833959"/>
                  <a:pt x="5531811" y="1841897"/>
                </a:cubicBezTo>
                <a:cubicBezTo>
                  <a:pt x="5531018" y="1872853"/>
                  <a:pt x="5526255" y="1897856"/>
                  <a:pt x="5517524" y="1916906"/>
                </a:cubicBezTo>
                <a:cubicBezTo>
                  <a:pt x="5515937" y="1920081"/>
                  <a:pt x="5514349" y="1921669"/>
                  <a:pt x="5512761" y="1921669"/>
                </a:cubicBezTo>
                <a:cubicBezTo>
                  <a:pt x="5511174" y="1921669"/>
                  <a:pt x="5509984" y="1920478"/>
                  <a:pt x="5509189" y="1918097"/>
                </a:cubicBezTo>
                <a:cubicBezTo>
                  <a:pt x="5502046" y="1896665"/>
                  <a:pt x="5498871" y="1868487"/>
                  <a:pt x="5499664" y="1833562"/>
                </a:cubicBezTo>
                <a:cubicBezTo>
                  <a:pt x="5499664" y="1816894"/>
                  <a:pt x="5498077" y="1805384"/>
                  <a:pt x="5494902" y="1799034"/>
                </a:cubicBezTo>
                <a:cubicBezTo>
                  <a:pt x="5493315" y="1796653"/>
                  <a:pt x="5493315" y="1794272"/>
                  <a:pt x="5494902" y="1791890"/>
                </a:cubicBezTo>
                <a:cubicBezTo>
                  <a:pt x="5496490" y="1790303"/>
                  <a:pt x="5499268" y="1789906"/>
                  <a:pt x="5503236" y="1790700"/>
                </a:cubicBezTo>
                <a:cubicBezTo>
                  <a:pt x="5510380" y="1793081"/>
                  <a:pt x="5516333" y="1795462"/>
                  <a:pt x="5521096" y="1797844"/>
                </a:cubicBezTo>
                <a:cubicBezTo>
                  <a:pt x="5516333" y="1793875"/>
                  <a:pt x="5511968" y="1789906"/>
                  <a:pt x="5507999" y="1785937"/>
                </a:cubicBezTo>
                <a:cubicBezTo>
                  <a:pt x="5506412" y="1784350"/>
                  <a:pt x="5504030" y="1781969"/>
                  <a:pt x="5500855" y="1778794"/>
                </a:cubicBezTo>
                <a:cubicBezTo>
                  <a:pt x="5496887" y="1776412"/>
                  <a:pt x="5494108" y="1774428"/>
                  <a:pt x="5492521" y="1772840"/>
                </a:cubicBezTo>
                <a:cubicBezTo>
                  <a:pt x="5483790" y="1779984"/>
                  <a:pt x="5474661" y="1785937"/>
                  <a:pt x="5465136" y="1790700"/>
                </a:cubicBezTo>
                <a:cubicBezTo>
                  <a:pt x="5470693" y="1793875"/>
                  <a:pt x="5474265" y="1796653"/>
                  <a:pt x="5475852" y="1799034"/>
                </a:cubicBezTo>
                <a:cubicBezTo>
                  <a:pt x="5481409" y="1803797"/>
                  <a:pt x="5482996" y="1808162"/>
                  <a:pt x="5480614" y="1812131"/>
                </a:cubicBezTo>
                <a:cubicBezTo>
                  <a:pt x="5477440" y="1820069"/>
                  <a:pt x="5475058" y="1827212"/>
                  <a:pt x="5473471" y="1833562"/>
                </a:cubicBezTo>
                <a:cubicBezTo>
                  <a:pt x="5466327" y="1861343"/>
                  <a:pt x="5444499" y="1882378"/>
                  <a:pt x="5407986" y="1896665"/>
                </a:cubicBezTo>
                <a:cubicBezTo>
                  <a:pt x="5404018" y="1898253"/>
                  <a:pt x="5402033" y="1898650"/>
                  <a:pt x="5402033" y="1897856"/>
                </a:cubicBezTo>
                <a:cubicBezTo>
                  <a:pt x="5401240" y="1896268"/>
                  <a:pt x="5402430" y="1894284"/>
                  <a:pt x="5405605" y="1891903"/>
                </a:cubicBezTo>
                <a:cubicBezTo>
                  <a:pt x="5430212" y="1868090"/>
                  <a:pt x="5443705" y="1842293"/>
                  <a:pt x="5446086" y="1814512"/>
                </a:cubicBezTo>
                <a:cubicBezTo>
                  <a:pt x="5446086" y="1808162"/>
                  <a:pt x="5445690" y="1803400"/>
                  <a:pt x="5444896" y="1800225"/>
                </a:cubicBezTo>
                <a:cubicBezTo>
                  <a:pt x="5433784" y="1804193"/>
                  <a:pt x="5422274" y="1807369"/>
                  <a:pt x="5410368" y="1809750"/>
                </a:cubicBezTo>
                <a:cubicBezTo>
                  <a:pt x="5409574" y="1812131"/>
                  <a:pt x="5408780" y="1815306"/>
                  <a:pt x="5407986" y="1819275"/>
                </a:cubicBezTo>
                <a:cubicBezTo>
                  <a:pt x="5398461" y="1847850"/>
                  <a:pt x="5392112" y="1864519"/>
                  <a:pt x="5388936" y="1869281"/>
                </a:cubicBezTo>
                <a:cubicBezTo>
                  <a:pt x="5386555" y="1874044"/>
                  <a:pt x="5382983" y="1875631"/>
                  <a:pt x="5378221" y="1874044"/>
                </a:cubicBezTo>
                <a:cubicBezTo>
                  <a:pt x="5367109" y="1866106"/>
                  <a:pt x="5359965" y="1854597"/>
                  <a:pt x="5356789" y="1839515"/>
                </a:cubicBezTo>
                <a:cubicBezTo>
                  <a:pt x="5356789" y="1833959"/>
                  <a:pt x="5358377" y="1831181"/>
                  <a:pt x="5361552" y="1831181"/>
                </a:cubicBezTo>
                <a:cubicBezTo>
                  <a:pt x="5367902" y="1829594"/>
                  <a:pt x="5375046" y="1823640"/>
                  <a:pt x="5382983" y="1813322"/>
                </a:cubicBezTo>
                <a:cubicBezTo>
                  <a:pt x="5391715" y="1802209"/>
                  <a:pt x="5402430" y="1788715"/>
                  <a:pt x="5415130" y="1772840"/>
                </a:cubicBezTo>
                <a:cubicBezTo>
                  <a:pt x="5416718" y="1770459"/>
                  <a:pt x="5418305" y="1769666"/>
                  <a:pt x="5419893" y="1770459"/>
                </a:cubicBezTo>
                <a:cubicBezTo>
                  <a:pt x="5420687" y="1770459"/>
                  <a:pt x="5420687" y="1772047"/>
                  <a:pt x="5419893" y="1775222"/>
                </a:cubicBezTo>
                <a:cubicBezTo>
                  <a:pt x="5417511" y="1783159"/>
                  <a:pt x="5415130" y="1791494"/>
                  <a:pt x="5412749" y="1800225"/>
                </a:cubicBezTo>
                <a:cubicBezTo>
                  <a:pt x="5432593" y="1790700"/>
                  <a:pt x="5452436" y="1776412"/>
                  <a:pt x="5472280" y="1757362"/>
                </a:cubicBezTo>
                <a:cubicBezTo>
                  <a:pt x="5471486" y="1756569"/>
                  <a:pt x="5470693" y="1755775"/>
                  <a:pt x="5469899" y="1754981"/>
                </a:cubicBezTo>
                <a:cubicBezTo>
                  <a:pt x="5462755" y="1749425"/>
                  <a:pt x="5455215" y="1745456"/>
                  <a:pt x="5447277" y="1743075"/>
                </a:cubicBezTo>
                <a:cubicBezTo>
                  <a:pt x="5443309" y="1740694"/>
                  <a:pt x="5442514" y="1737915"/>
                  <a:pt x="5444896" y="1734740"/>
                </a:cubicBezTo>
                <a:cubicBezTo>
                  <a:pt x="5448071" y="1731565"/>
                  <a:pt x="5454024" y="1730772"/>
                  <a:pt x="5462755" y="1732359"/>
                </a:cubicBezTo>
                <a:cubicBezTo>
                  <a:pt x="5469899" y="1733153"/>
                  <a:pt x="5477440" y="1735931"/>
                  <a:pt x="5485377" y="1740694"/>
                </a:cubicBezTo>
                <a:cubicBezTo>
                  <a:pt x="5485377" y="1741487"/>
                  <a:pt x="5485774" y="1741884"/>
                  <a:pt x="5486568" y="1741884"/>
                </a:cubicBezTo>
                <a:cubicBezTo>
                  <a:pt x="5492124" y="1734740"/>
                  <a:pt x="5496093" y="1727993"/>
                  <a:pt x="5498474" y="1721644"/>
                </a:cubicBezTo>
                <a:cubicBezTo>
                  <a:pt x="5493711" y="1722437"/>
                  <a:pt x="5486171" y="1723628"/>
                  <a:pt x="5475852" y="1725215"/>
                </a:cubicBezTo>
                <a:cubicBezTo>
                  <a:pt x="5465533" y="1727597"/>
                  <a:pt x="5457596" y="1729184"/>
                  <a:pt x="5452039" y="1729978"/>
                </a:cubicBezTo>
                <a:cubicBezTo>
                  <a:pt x="5446483" y="1731565"/>
                  <a:pt x="5442514" y="1731169"/>
                  <a:pt x="5440133" y="1728787"/>
                </a:cubicBezTo>
                <a:cubicBezTo>
                  <a:pt x="5434577" y="1725612"/>
                  <a:pt x="5430212" y="1722040"/>
                  <a:pt x="5427036" y="1718072"/>
                </a:cubicBezTo>
                <a:cubicBezTo>
                  <a:pt x="5424655" y="1714103"/>
                  <a:pt x="5425052" y="1711722"/>
                  <a:pt x="5428227" y="1710928"/>
                </a:cubicBezTo>
                <a:cubicBezTo>
                  <a:pt x="5432196" y="1710134"/>
                  <a:pt x="5438149" y="1709340"/>
                  <a:pt x="5446086" y="1708547"/>
                </a:cubicBezTo>
                <a:cubicBezTo>
                  <a:pt x="5469105" y="1705372"/>
                  <a:pt x="5487362" y="1702197"/>
                  <a:pt x="5500855" y="1699022"/>
                </a:cubicBezTo>
                <a:cubicBezTo>
                  <a:pt x="5507205" y="1698228"/>
                  <a:pt x="5516730" y="1695847"/>
                  <a:pt x="5529430" y="1691878"/>
                </a:cubicBezTo>
                <a:cubicBezTo>
                  <a:pt x="5530224" y="1691084"/>
                  <a:pt x="5531018" y="1690687"/>
                  <a:pt x="5531811" y="1690687"/>
                </a:cubicBezTo>
                <a:cubicBezTo>
                  <a:pt x="5534986" y="1689497"/>
                  <a:pt x="5538062" y="1688901"/>
                  <a:pt x="5541039" y="1688901"/>
                </a:cubicBezTo>
                <a:close/>
                <a:moveTo>
                  <a:pt x="1412251" y="1685925"/>
                </a:moveTo>
                <a:cubicBezTo>
                  <a:pt x="1395582" y="1689100"/>
                  <a:pt x="1375342" y="1693465"/>
                  <a:pt x="1351529" y="1699022"/>
                </a:cubicBezTo>
                <a:cubicBezTo>
                  <a:pt x="1351529" y="1702197"/>
                  <a:pt x="1351132" y="1705769"/>
                  <a:pt x="1350338" y="1709737"/>
                </a:cubicBezTo>
                <a:cubicBezTo>
                  <a:pt x="1355894" y="1708150"/>
                  <a:pt x="1364229" y="1706562"/>
                  <a:pt x="1375342" y="1704975"/>
                </a:cubicBezTo>
                <a:cubicBezTo>
                  <a:pt x="1380897" y="1703387"/>
                  <a:pt x="1393597" y="1700609"/>
                  <a:pt x="1413441" y="1696640"/>
                </a:cubicBezTo>
                <a:cubicBezTo>
                  <a:pt x="1415029" y="1694259"/>
                  <a:pt x="1416220" y="1691878"/>
                  <a:pt x="1417014" y="1689497"/>
                </a:cubicBezTo>
                <a:cubicBezTo>
                  <a:pt x="1417807" y="1687115"/>
                  <a:pt x="1416220" y="1685925"/>
                  <a:pt x="1412251" y="1685925"/>
                </a:cubicBezTo>
                <a:close/>
                <a:moveTo>
                  <a:pt x="163285" y="1684734"/>
                </a:moveTo>
                <a:cubicBezTo>
                  <a:pt x="160904" y="1685528"/>
                  <a:pt x="158919" y="1685925"/>
                  <a:pt x="157332" y="1685925"/>
                </a:cubicBezTo>
                <a:cubicBezTo>
                  <a:pt x="157332" y="1685925"/>
                  <a:pt x="157729" y="1686322"/>
                  <a:pt x="158522" y="1687115"/>
                </a:cubicBezTo>
                <a:cubicBezTo>
                  <a:pt x="158522" y="1687115"/>
                  <a:pt x="158522" y="1687512"/>
                  <a:pt x="158522" y="1688306"/>
                </a:cubicBezTo>
                <a:cubicBezTo>
                  <a:pt x="159316" y="1690687"/>
                  <a:pt x="159713" y="1693465"/>
                  <a:pt x="159713" y="1696640"/>
                </a:cubicBezTo>
                <a:cubicBezTo>
                  <a:pt x="158919" y="1697434"/>
                  <a:pt x="158522" y="1698228"/>
                  <a:pt x="158522" y="1699022"/>
                </a:cubicBezTo>
                <a:cubicBezTo>
                  <a:pt x="157729" y="1699815"/>
                  <a:pt x="157332" y="1700609"/>
                  <a:pt x="157332" y="1701403"/>
                </a:cubicBezTo>
                <a:cubicBezTo>
                  <a:pt x="158919" y="1700609"/>
                  <a:pt x="161697" y="1700212"/>
                  <a:pt x="165666" y="1700212"/>
                </a:cubicBezTo>
                <a:cubicBezTo>
                  <a:pt x="168841" y="1699418"/>
                  <a:pt x="171222" y="1699022"/>
                  <a:pt x="172810" y="1699022"/>
                </a:cubicBezTo>
                <a:cubicBezTo>
                  <a:pt x="172810" y="1695847"/>
                  <a:pt x="173207" y="1692672"/>
                  <a:pt x="174000" y="1689497"/>
                </a:cubicBezTo>
                <a:cubicBezTo>
                  <a:pt x="174000" y="1686322"/>
                  <a:pt x="173604" y="1684734"/>
                  <a:pt x="172810" y="1684734"/>
                </a:cubicBezTo>
                <a:cubicBezTo>
                  <a:pt x="172810" y="1683940"/>
                  <a:pt x="171619" y="1683940"/>
                  <a:pt x="169238" y="1684734"/>
                </a:cubicBezTo>
                <a:cubicBezTo>
                  <a:pt x="168444" y="1684734"/>
                  <a:pt x="166460" y="1684734"/>
                  <a:pt x="163285" y="1684734"/>
                </a:cubicBezTo>
                <a:close/>
                <a:moveTo>
                  <a:pt x="1109832" y="1682353"/>
                </a:moveTo>
                <a:lnTo>
                  <a:pt x="1136026" y="1682353"/>
                </a:lnTo>
                <a:cubicBezTo>
                  <a:pt x="1146344" y="1682353"/>
                  <a:pt x="1154679" y="1687115"/>
                  <a:pt x="1161029" y="1696640"/>
                </a:cubicBezTo>
                <a:cubicBezTo>
                  <a:pt x="1164204" y="1702990"/>
                  <a:pt x="1164204" y="1709737"/>
                  <a:pt x="1161029" y="1716881"/>
                </a:cubicBezTo>
                <a:cubicBezTo>
                  <a:pt x="1158647" y="1721644"/>
                  <a:pt x="1153091" y="1723231"/>
                  <a:pt x="1144360" y="1721644"/>
                </a:cubicBezTo>
                <a:cubicBezTo>
                  <a:pt x="1139597" y="1719262"/>
                  <a:pt x="1134041" y="1714897"/>
                  <a:pt x="1127691" y="1708547"/>
                </a:cubicBezTo>
                <a:cubicBezTo>
                  <a:pt x="1125310" y="1705372"/>
                  <a:pt x="1120944" y="1701006"/>
                  <a:pt x="1114595" y="1695450"/>
                </a:cubicBezTo>
                <a:cubicBezTo>
                  <a:pt x="1111419" y="1692275"/>
                  <a:pt x="1109038" y="1689893"/>
                  <a:pt x="1107450" y="1688306"/>
                </a:cubicBezTo>
                <a:cubicBezTo>
                  <a:pt x="1105863" y="1686719"/>
                  <a:pt x="1105069" y="1685131"/>
                  <a:pt x="1105069" y="1683544"/>
                </a:cubicBezTo>
                <a:cubicBezTo>
                  <a:pt x="1105863" y="1682750"/>
                  <a:pt x="1107450" y="1682353"/>
                  <a:pt x="1109832" y="1682353"/>
                </a:cubicBezTo>
                <a:close/>
                <a:moveTo>
                  <a:pt x="1792953" y="1682055"/>
                </a:moveTo>
                <a:cubicBezTo>
                  <a:pt x="1795135" y="1682254"/>
                  <a:pt x="1797219" y="1683147"/>
                  <a:pt x="1799204" y="1684734"/>
                </a:cubicBezTo>
                <a:cubicBezTo>
                  <a:pt x="1812698" y="1691878"/>
                  <a:pt x="1821032" y="1699022"/>
                  <a:pt x="1824207" y="1706165"/>
                </a:cubicBezTo>
                <a:cubicBezTo>
                  <a:pt x="1826588" y="1710928"/>
                  <a:pt x="1826191" y="1714897"/>
                  <a:pt x="1823016" y="1718072"/>
                </a:cubicBezTo>
                <a:cubicBezTo>
                  <a:pt x="1814285" y="1740297"/>
                  <a:pt x="1807538" y="1762522"/>
                  <a:pt x="1802776" y="1784747"/>
                </a:cubicBezTo>
                <a:cubicBezTo>
                  <a:pt x="1801188" y="1794272"/>
                  <a:pt x="1797616" y="1800225"/>
                  <a:pt x="1792060" y="1802606"/>
                </a:cubicBezTo>
                <a:cubicBezTo>
                  <a:pt x="1787297" y="1804987"/>
                  <a:pt x="1783329" y="1804987"/>
                  <a:pt x="1780154" y="1802606"/>
                </a:cubicBezTo>
                <a:cubicBezTo>
                  <a:pt x="1776185" y="1798637"/>
                  <a:pt x="1774200" y="1794668"/>
                  <a:pt x="1774200" y="1790700"/>
                </a:cubicBezTo>
                <a:cubicBezTo>
                  <a:pt x="1772613" y="1790700"/>
                  <a:pt x="1769835" y="1790700"/>
                  <a:pt x="1765866" y="1790700"/>
                </a:cubicBezTo>
                <a:cubicBezTo>
                  <a:pt x="1761104" y="1791494"/>
                  <a:pt x="1757532" y="1791890"/>
                  <a:pt x="1755151" y="1791890"/>
                </a:cubicBezTo>
                <a:lnTo>
                  <a:pt x="1753960" y="1814512"/>
                </a:lnTo>
                <a:cubicBezTo>
                  <a:pt x="1757135" y="1814512"/>
                  <a:pt x="1761104" y="1813718"/>
                  <a:pt x="1765866" y="1812131"/>
                </a:cubicBezTo>
                <a:cubicBezTo>
                  <a:pt x="1765072" y="1812925"/>
                  <a:pt x="1765866" y="1812925"/>
                  <a:pt x="1768248" y="1812131"/>
                </a:cubicBezTo>
                <a:cubicBezTo>
                  <a:pt x="1774598" y="1810544"/>
                  <a:pt x="1779360" y="1810940"/>
                  <a:pt x="1782535" y="1813322"/>
                </a:cubicBezTo>
                <a:cubicBezTo>
                  <a:pt x="1788091" y="1816497"/>
                  <a:pt x="1792060" y="1820465"/>
                  <a:pt x="1794441" y="1825228"/>
                </a:cubicBezTo>
                <a:cubicBezTo>
                  <a:pt x="1796823" y="1831578"/>
                  <a:pt x="1793251" y="1835547"/>
                  <a:pt x="1783725" y="1837134"/>
                </a:cubicBezTo>
                <a:cubicBezTo>
                  <a:pt x="1780550" y="1837928"/>
                  <a:pt x="1775788" y="1838325"/>
                  <a:pt x="1769438" y="1838325"/>
                </a:cubicBezTo>
                <a:cubicBezTo>
                  <a:pt x="1762294" y="1839119"/>
                  <a:pt x="1757135" y="1839515"/>
                  <a:pt x="1753960" y="1839515"/>
                </a:cubicBezTo>
                <a:cubicBezTo>
                  <a:pt x="1753960" y="1842690"/>
                  <a:pt x="1753564" y="1846659"/>
                  <a:pt x="1752769" y="1851422"/>
                </a:cubicBezTo>
                <a:cubicBezTo>
                  <a:pt x="1752769" y="1856184"/>
                  <a:pt x="1752769" y="1859359"/>
                  <a:pt x="1752769" y="1860947"/>
                </a:cubicBezTo>
                <a:cubicBezTo>
                  <a:pt x="1755151" y="1860947"/>
                  <a:pt x="1757532" y="1860550"/>
                  <a:pt x="1759913" y="1859756"/>
                </a:cubicBezTo>
                <a:cubicBezTo>
                  <a:pt x="1772613" y="1859756"/>
                  <a:pt x="1784916" y="1858169"/>
                  <a:pt x="1796823" y="1854994"/>
                </a:cubicBezTo>
                <a:cubicBezTo>
                  <a:pt x="1807935" y="1854994"/>
                  <a:pt x="1814682" y="1855390"/>
                  <a:pt x="1817063" y="1856184"/>
                </a:cubicBezTo>
                <a:cubicBezTo>
                  <a:pt x="1828176" y="1860947"/>
                  <a:pt x="1835320" y="1867297"/>
                  <a:pt x="1838494" y="1875234"/>
                </a:cubicBezTo>
                <a:cubicBezTo>
                  <a:pt x="1840875" y="1880790"/>
                  <a:pt x="1841273" y="1884362"/>
                  <a:pt x="1839685" y="1885950"/>
                </a:cubicBezTo>
                <a:cubicBezTo>
                  <a:pt x="1838098" y="1888331"/>
                  <a:pt x="1834129" y="1889125"/>
                  <a:pt x="1827779" y="1888331"/>
                </a:cubicBezTo>
                <a:cubicBezTo>
                  <a:pt x="1806348" y="1885950"/>
                  <a:pt x="1778169" y="1884759"/>
                  <a:pt x="1743244" y="1884759"/>
                </a:cubicBezTo>
                <a:cubicBezTo>
                  <a:pt x="1724988" y="1884759"/>
                  <a:pt x="1699985" y="1887140"/>
                  <a:pt x="1668235" y="1891903"/>
                </a:cubicBezTo>
                <a:cubicBezTo>
                  <a:pt x="1663473" y="1892697"/>
                  <a:pt x="1659107" y="1891903"/>
                  <a:pt x="1655138" y="1889522"/>
                </a:cubicBezTo>
                <a:cubicBezTo>
                  <a:pt x="1650375" y="1887140"/>
                  <a:pt x="1645613" y="1881981"/>
                  <a:pt x="1640851" y="1874044"/>
                </a:cubicBezTo>
                <a:cubicBezTo>
                  <a:pt x="1640057" y="1870868"/>
                  <a:pt x="1639660" y="1868884"/>
                  <a:pt x="1639660" y="1868090"/>
                </a:cubicBezTo>
                <a:cubicBezTo>
                  <a:pt x="1640454" y="1867297"/>
                  <a:pt x="1642041" y="1866900"/>
                  <a:pt x="1644422" y="1866900"/>
                </a:cubicBezTo>
                <a:cubicBezTo>
                  <a:pt x="1654741" y="1866900"/>
                  <a:pt x="1668632" y="1866106"/>
                  <a:pt x="1686095" y="1864519"/>
                </a:cubicBezTo>
                <a:cubicBezTo>
                  <a:pt x="1698000" y="1864519"/>
                  <a:pt x="1710700" y="1863725"/>
                  <a:pt x="1724194" y="1862137"/>
                </a:cubicBezTo>
                <a:cubicBezTo>
                  <a:pt x="1724194" y="1856581"/>
                  <a:pt x="1724194" y="1849834"/>
                  <a:pt x="1724194" y="1841897"/>
                </a:cubicBezTo>
                <a:cubicBezTo>
                  <a:pt x="1722607" y="1841897"/>
                  <a:pt x="1720226" y="1841897"/>
                  <a:pt x="1717051" y="1841897"/>
                </a:cubicBezTo>
                <a:cubicBezTo>
                  <a:pt x="1713876" y="1842690"/>
                  <a:pt x="1711494" y="1843087"/>
                  <a:pt x="1709906" y="1843087"/>
                </a:cubicBezTo>
                <a:cubicBezTo>
                  <a:pt x="1704350" y="1843881"/>
                  <a:pt x="1700381" y="1843087"/>
                  <a:pt x="1698000" y="1840706"/>
                </a:cubicBezTo>
                <a:cubicBezTo>
                  <a:pt x="1694826" y="1838325"/>
                  <a:pt x="1690857" y="1834753"/>
                  <a:pt x="1686095" y="1829990"/>
                </a:cubicBezTo>
                <a:cubicBezTo>
                  <a:pt x="1682920" y="1825228"/>
                  <a:pt x="1684507" y="1822053"/>
                  <a:pt x="1690857" y="1820465"/>
                </a:cubicBezTo>
                <a:cubicBezTo>
                  <a:pt x="1701175" y="1820465"/>
                  <a:pt x="1712288" y="1819672"/>
                  <a:pt x="1724194" y="1818084"/>
                </a:cubicBezTo>
                <a:lnTo>
                  <a:pt x="1724194" y="1794272"/>
                </a:lnTo>
                <a:cubicBezTo>
                  <a:pt x="1719432" y="1794272"/>
                  <a:pt x="1714669" y="1794272"/>
                  <a:pt x="1709906" y="1794272"/>
                </a:cubicBezTo>
                <a:cubicBezTo>
                  <a:pt x="1709906" y="1795065"/>
                  <a:pt x="1709510" y="1796256"/>
                  <a:pt x="1708716" y="1797844"/>
                </a:cubicBezTo>
                <a:cubicBezTo>
                  <a:pt x="1708716" y="1799431"/>
                  <a:pt x="1708716" y="1800225"/>
                  <a:pt x="1708716" y="1800225"/>
                </a:cubicBezTo>
                <a:cubicBezTo>
                  <a:pt x="1707129" y="1804193"/>
                  <a:pt x="1702763" y="1804590"/>
                  <a:pt x="1695619" y="1801415"/>
                </a:cubicBezTo>
                <a:cubicBezTo>
                  <a:pt x="1689270" y="1798240"/>
                  <a:pt x="1685697" y="1790700"/>
                  <a:pt x="1684904" y="1778794"/>
                </a:cubicBezTo>
                <a:cubicBezTo>
                  <a:pt x="1682522" y="1740694"/>
                  <a:pt x="1678554" y="1714103"/>
                  <a:pt x="1672997" y="1699022"/>
                </a:cubicBezTo>
                <a:cubicBezTo>
                  <a:pt x="1671410" y="1695847"/>
                  <a:pt x="1671013" y="1693862"/>
                  <a:pt x="1671806" y="1693069"/>
                </a:cubicBezTo>
                <a:cubicBezTo>
                  <a:pt x="1672601" y="1692275"/>
                  <a:pt x="1674585" y="1692275"/>
                  <a:pt x="1677760" y="1693069"/>
                </a:cubicBezTo>
                <a:cubicBezTo>
                  <a:pt x="1687284" y="1693862"/>
                  <a:pt x="1694429" y="1695450"/>
                  <a:pt x="1699191" y="1697831"/>
                </a:cubicBezTo>
                <a:lnTo>
                  <a:pt x="1735459" y="1693801"/>
                </a:lnTo>
                <a:lnTo>
                  <a:pt x="1749197" y="1691878"/>
                </a:lnTo>
                <a:cubicBezTo>
                  <a:pt x="1764279" y="1689497"/>
                  <a:pt x="1776581" y="1686719"/>
                  <a:pt x="1786107" y="1683544"/>
                </a:cubicBezTo>
                <a:cubicBezTo>
                  <a:pt x="1788488" y="1682353"/>
                  <a:pt x="1790770" y="1681857"/>
                  <a:pt x="1792953" y="1682055"/>
                </a:cubicBezTo>
                <a:close/>
                <a:moveTo>
                  <a:pt x="844322" y="1681162"/>
                </a:moveTo>
                <a:cubicBezTo>
                  <a:pt x="855435" y="1684337"/>
                  <a:pt x="863769" y="1690290"/>
                  <a:pt x="869326" y="1699022"/>
                </a:cubicBezTo>
                <a:cubicBezTo>
                  <a:pt x="870913" y="1702990"/>
                  <a:pt x="869722" y="1705769"/>
                  <a:pt x="865754" y="1707356"/>
                </a:cubicBezTo>
                <a:cubicBezTo>
                  <a:pt x="864960" y="1708150"/>
                  <a:pt x="862975" y="1708943"/>
                  <a:pt x="859801" y="1709737"/>
                </a:cubicBezTo>
                <a:cubicBezTo>
                  <a:pt x="853450" y="1712119"/>
                  <a:pt x="848688" y="1714103"/>
                  <a:pt x="845513" y="1715690"/>
                </a:cubicBezTo>
                <a:cubicBezTo>
                  <a:pt x="835988" y="1718865"/>
                  <a:pt x="824478" y="1722040"/>
                  <a:pt x="810985" y="1725215"/>
                </a:cubicBezTo>
                <a:cubicBezTo>
                  <a:pt x="811778" y="1726803"/>
                  <a:pt x="812175" y="1728787"/>
                  <a:pt x="812175" y="1731169"/>
                </a:cubicBezTo>
                <a:cubicBezTo>
                  <a:pt x="812175" y="1737518"/>
                  <a:pt x="811381" y="1749425"/>
                  <a:pt x="809794" y="1766887"/>
                </a:cubicBezTo>
                <a:cubicBezTo>
                  <a:pt x="811381" y="1754187"/>
                  <a:pt x="811381" y="1755775"/>
                  <a:pt x="809794" y="1771650"/>
                </a:cubicBezTo>
                <a:cubicBezTo>
                  <a:pt x="830432" y="1766887"/>
                  <a:pt x="848291" y="1762125"/>
                  <a:pt x="863372" y="1757362"/>
                </a:cubicBezTo>
                <a:cubicBezTo>
                  <a:pt x="869722" y="1754981"/>
                  <a:pt x="875675" y="1754981"/>
                  <a:pt x="881232" y="1757362"/>
                </a:cubicBezTo>
                <a:cubicBezTo>
                  <a:pt x="887582" y="1758950"/>
                  <a:pt x="893138" y="1762919"/>
                  <a:pt x="897901" y="1769269"/>
                </a:cubicBezTo>
                <a:cubicBezTo>
                  <a:pt x="901075" y="1774825"/>
                  <a:pt x="900282" y="1779191"/>
                  <a:pt x="895519" y="1782365"/>
                </a:cubicBezTo>
                <a:cubicBezTo>
                  <a:pt x="889964" y="1783159"/>
                  <a:pt x="880835" y="1784350"/>
                  <a:pt x="868135" y="1785937"/>
                </a:cubicBezTo>
                <a:cubicBezTo>
                  <a:pt x="860992" y="1786731"/>
                  <a:pt x="855435" y="1787525"/>
                  <a:pt x="851466" y="1788319"/>
                </a:cubicBezTo>
                <a:lnTo>
                  <a:pt x="853847" y="1789509"/>
                </a:lnTo>
                <a:cubicBezTo>
                  <a:pt x="856229" y="1793478"/>
                  <a:pt x="856626" y="1797844"/>
                  <a:pt x="855038" y="1802606"/>
                </a:cubicBezTo>
                <a:cubicBezTo>
                  <a:pt x="855038" y="1804193"/>
                  <a:pt x="855038" y="1806575"/>
                  <a:pt x="855038" y="1809750"/>
                </a:cubicBezTo>
                <a:cubicBezTo>
                  <a:pt x="854244" y="1814512"/>
                  <a:pt x="853847" y="1818084"/>
                  <a:pt x="853847" y="1820465"/>
                </a:cubicBezTo>
                <a:cubicBezTo>
                  <a:pt x="853847" y="1836340"/>
                  <a:pt x="853450" y="1850628"/>
                  <a:pt x="852657" y="1863328"/>
                </a:cubicBezTo>
                <a:cubicBezTo>
                  <a:pt x="851069" y="1893490"/>
                  <a:pt x="847101" y="1914525"/>
                  <a:pt x="840750" y="1926431"/>
                </a:cubicBezTo>
                <a:cubicBezTo>
                  <a:pt x="840750" y="1928018"/>
                  <a:pt x="840354" y="1928812"/>
                  <a:pt x="839561" y="1928812"/>
                </a:cubicBezTo>
                <a:cubicBezTo>
                  <a:pt x="838767" y="1928812"/>
                  <a:pt x="837972" y="1928018"/>
                  <a:pt x="837178" y="1926431"/>
                </a:cubicBezTo>
                <a:cubicBezTo>
                  <a:pt x="832417" y="1912144"/>
                  <a:pt x="829638" y="1893887"/>
                  <a:pt x="828843" y="1871662"/>
                </a:cubicBezTo>
                <a:cubicBezTo>
                  <a:pt x="828051" y="1857375"/>
                  <a:pt x="827653" y="1838722"/>
                  <a:pt x="827653" y="1815703"/>
                </a:cubicBezTo>
                <a:cubicBezTo>
                  <a:pt x="827653" y="1806178"/>
                  <a:pt x="826860" y="1797844"/>
                  <a:pt x="825272" y="1790700"/>
                </a:cubicBezTo>
                <a:cubicBezTo>
                  <a:pt x="824478" y="1790700"/>
                  <a:pt x="822892" y="1790700"/>
                  <a:pt x="820510" y="1790700"/>
                </a:cubicBezTo>
                <a:cubicBezTo>
                  <a:pt x="818129" y="1791494"/>
                  <a:pt x="816144" y="1791890"/>
                  <a:pt x="814557" y="1791890"/>
                </a:cubicBezTo>
                <a:cubicBezTo>
                  <a:pt x="812175" y="1791890"/>
                  <a:pt x="809794" y="1791494"/>
                  <a:pt x="807413" y="1790700"/>
                </a:cubicBezTo>
                <a:cubicBezTo>
                  <a:pt x="803444" y="1835944"/>
                  <a:pt x="782410" y="1870868"/>
                  <a:pt x="744310" y="1895475"/>
                </a:cubicBezTo>
                <a:cubicBezTo>
                  <a:pt x="742723" y="1896268"/>
                  <a:pt x="741135" y="1896268"/>
                  <a:pt x="739547" y="1895475"/>
                </a:cubicBezTo>
                <a:cubicBezTo>
                  <a:pt x="738754" y="1893887"/>
                  <a:pt x="738754" y="1892300"/>
                  <a:pt x="739547" y="1890712"/>
                </a:cubicBezTo>
                <a:cubicBezTo>
                  <a:pt x="767328" y="1858169"/>
                  <a:pt x="781220" y="1813322"/>
                  <a:pt x="781220" y="1756172"/>
                </a:cubicBezTo>
                <a:cubicBezTo>
                  <a:pt x="782013" y="1743472"/>
                  <a:pt x="780028" y="1732756"/>
                  <a:pt x="775267" y="1724025"/>
                </a:cubicBezTo>
                <a:cubicBezTo>
                  <a:pt x="771297" y="1717675"/>
                  <a:pt x="773678" y="1714103"/>
                  <a:pt x="782410" y="1713309"/>
                </a:cubicBezTo>
                <a:cubicBezTo>
                  <a:pt x="783997" y="1713309"/>
                  <a:pt x="786775" y="1713706"/>
                  <a:pt x="790744" y="1714500"/>
                </a:cubicBezTo>
                <a:cubicBezTo>
                  <a:pt x="794712" y="1715294"/>
                  <a:pt x="797491" y="1716087"/>
                  <a:pt x="799079" y="1716881"/>
                </a:cubicBezTo>
                <a:cubicBezTo>
                  <a:pt x="805429" y="1712119"/>
                  <a:pt x="812969" y="1705372"/>
                  <a:pt x="821701" y="1696640"/>
                </a:cubicBezTo>
                <a:cubicBezTo>
                  <a:pt x="827257" y="1691084"/>
                  <a:pt x="830829" y="1687115"/>
                  <a:pt x="832417" y="1684734"/>
                </a:cubicBezTo>
                <a:cubicBezTo>
                  <a:pt x="834798" y="1681559"/>
                  <a:pt x="838767" y="1680368"/>
                  <a:pt x="844322" y="1681162"/>
                </a:cubicBezTo>
                <a:close/>
                <a:moveTo>
                  <a:pt x="4149496" y="1677590"/>
                </a:moveTo>
                <a:cubicBezTo>
                  <a:pt x="4168546" y="1680765"/>
                  <a:pt x="4184421" y="1685925"/>
                  <a:pt x="4197121" y="1693069"/>
                </a:cubicBezTo>
                <a:cubicBezTo>
                  <a:pt x="4203471" y="1696244"/>
                  <a:pt x="4207043" y="1701403"/>
                  <a:pt x="4207837" y="1708547"/>
                </a:cubicBezTo>
                <a:cubicBezTo>
                  <a:pt x="4208630" y="1721247"/>
                  <a:pt x="4205455" y="1731169"/>
                  <a:pt x="4198312" y="1738312"/>
                </a:cubicBezTo>
                <a:cubicBezTo>
                  <a:pt x="4194343" y="1741487"/>
                  <a:pt x="4190374" y="1741487"/>
                  <a:pt x="4186405" y="1738312"/>
                </a:cubicBezTo>
                <a:cubicBezTo>
                  <a:pt x="4172118" y="1725612"/>
                  <a:pt x="4158227" y="1706959"/>
                  <a:pt x="4144733" y="1682353"/>
                </a:cubicBezTo>
                <a:cubicBezTo>
                  <a:pt x="4143940" y="1678384"/>
                  <a:pt x="4145527" y="1676797"/>
                  <a:pt x="4149496" y="1677590"/>
                </a:cubicBezTo>
                <a:close/>
                <a:moveTo>
                  <a:pt x="5104377" y="1675209"/>
                </a:moveTo>
                <a:cubicBezTo>
                  <a:pt x="5117871" y="1683147"/>
                  <a:pt x="5127793" y="1690687"/>
                  <a:pt x="5134143" y="1697831"/>
                </a:cubicBezTo>
                <a:cubicBezTo>
                  <a:pt x="5137318" y="1702594"/>
                  <a:pt x="5136921" y="1706562"/>
                  <a:pt x="5132952" y="1709737"/>
                </a:cubicBezTo>
                <a:cubicBezTo>
                  <a:pt x="5126602" y="1716087"/>
                  <a:pt x="5117871" y="1724819"/>
                  <a:pt x="5106758" y="1735931"/>
                </a:cubicBezTo>
                <a:cubicBezTo>
                  <a:pt x="5099614" y="1743075"/>
                  <a:pt x="5090884" y="1750616"/>
                  <a:pt x="5080564" y="1758553"/>
                </a:cubicBezTo>
                <a:cubicBezTo>
                  <a:pt x="5081359" y="1758553"/>
                  <a:pt x="5082946" y="1758156"/>
                  <a:pt x="5085327" y="1757362"/>
                </a:cubicBezTo>
                <a:cubicBezTo>
                  <a:pt x="5097233" y="1756569"/>
                  <a:pt x="5106362" y="1755378"/>
                  <a:pt x="5112711" y="1753790"/>
                </a:cubicBezTo>
                <a:cubicBezTo>
                  <a:pt x="5120649" y="1741090"/>
                  <a:pt x="5125015" y="1731962"/>
                  <a:pt x="5125808" y="1726406"/>
                </a:cubicBezTo>
                <a:cubicBezTo>
                  <a:pt x="5126602" y="1720056"/>
                  <a:pt x="5128984" y="1718072"/>
                  <a:pt x="5132952" y="1720453"/>
                </a:cubicBezTo>
                <a:cubicBezTo>
                  <a:pt x="5144065" y="1726803"/>
                  <a:pt x="5152399" y="1734344"/>
                  <a:pt x="5157955" y="1743075"/>
                </a:cubicBezTo>
                <a:cubicBezTo>
                  <a:pt x="5160336" y="1748631"/>
                  <a:pt x="5159146" y="1753790"/>
                  <a:pt x="5154383" y="1758553"/>
                </a:cubicBezTo>
                <a:cubicBezTo>
                  <a:pt x="5138509" y="1770459"/>
                  <a:pt x="5126999" y="1779191"/>
                  <a:pt x="5119855" y="1784747"/>
                </a:cubicBezTo>
                <a:cubicBezTo>
                  <a:pt x="5115887" y="1787922"/>
                  <a:pt x="5110330" y="1792684"/>
                  <a:pt x="5103186" y="1799034"/>
                </a:cubicBezTo>
                <a:cubicBezTo>
                  <a:pt x="5099218" y="1802209"/>
                  <a:pt x="5096440" y="1804590"/>
                  <a:pt x="5094852" y="1806178"/>
                </a:cubicBezTo>
                <a:cubicBezTo>
                  <a:pt x="5104377" y="1806178"/>
                  <a:pt x="5116680" y="1806178"/>
                  <a:pt x="5131761" y="1806178"/>
                </a:cubicBezTo>
                <a:cubicBezTo>
                  <a:pt x="5131761" y="1805384"/>
                  <a:pt x="5132952" y="1803797"/>
                  <a:pt x="5135333" y="1801415"/>
                </a:cubicBezTo>
                <a:cubicBezTo>
                  <a:pt x="5167877" y="1773634"/>
                  <a:pt x="5190896" y="1747440"/>
                  <a:pt x="5204389" y="1722834"/>
                </a:cubicBezTo>
                <a:cubicBezTo>
                  <a:pt x="5202008" y="1723628"/>
                  <a:pt x="5198436" y="1725215"/>
                  <a:pt x="5193674" y="1727597"/>
                </a:cubicBezTo>
                <a:cubicBezTo>
                  <a:pt x="5186530" y="1731565"/>
                  <a:pt x="5180577" y="1734344"/>
                  <a:pt x="5175814" y="1735931"/>
                </a:cubicBezTo>
                <a:cubicBezTo>
                  <a:pt x="5171846" y="1738312"/>
                  <a:pt x="5168274" y="1738312"/>
                  <a:pt x="5165099" y="1735931"/>
                </a:cubicBezTo>
                <a:cubicBezTo>
                  <a:pt x="5157161" y="1728787"/>
                  <a:pt x="5151208" y="1722834"/>
                  <a:pt x="5147239" y="1718072"/>
                </a:cubicBezTo>
                <a:cubicBezTo>
                  <a:pt x="5145652" y="1714103"/>
                  <a:pt x="5146843" y="1711722"/>
                  <a:pt x="5150811" y="1710928"/>
                </a:cubicBezTo>
                <a:cubicBezTo>
                  <a:pt x="5167480" y="1710134"/>
                  <a:pt x="5184149" y="1706959"/>
                  <a:pt x="5200818" y="1701403"/>
                </a:cubicBezTo>
                <a:cubicBezTo>
                  <a:pt x="5211137" y="1697434"/>
                  <a:pt x="5219868" y="1693862"/>
                  <a:pt x="5227011" y="1690687"/>
                </a:cubicBezTo>
                <a:cubicBezTo>
                  <a:pt x="5231774" y="1688306"/>
                  <a:pt x="5235743" y="1688306"/>
                  <a:pt x="5238918" y="1690687"/>
                </a:cubicBezTo>
                <a:cubicBezTo>
                  <a:pt x="5246855" y="1695450"/>
                  <a:pt x="5252809" y="1699815"/>
                  <a:pt x="5256777" y="1703784"/>
                </a:cubicBezTo>
                <a:cubicBezTo>
                  <a:pt x="5259952" y="1709340"/>
                  <a:pt x="5259555" y="1714500"/>
                  <a:pt x="5255586" y="1719262"/>
                </a:cubicBezTo>
                <a:cubicBezTo>
                  <a:pt x="5251618" y="1720850"/>
                  <a:pt x="5245665" y="1726803"/>
                  <a:pt x="5237727" y="1737122"/>
                </a:cubicBezTo>
                <a:cubicBezTo>
                  <a:pt x="5235346" y="1741090"/>
                  <a:pt x="5230187" y="1746647"/>
                  <a:pt x="5222249" y="1753790"/>
                </a:cubicBezTo>
                <a:cubicBezTo>
                  <a:pt x="5223836" y="1753790"/>
                  <a:pt x="5226218" y="1754187"/>
                  <a:pt x="5229393" y="1754981"/>
                </a:cubicBezTo>
                <a:cubicBezTo>
                  <a:pt x="5242093" y="1757362"/>
                  <a:pt x="5250824" y="1759744"/>
                  <a:pt x="5255586" y="1762125"/>
                </a:cubicBezTo>
                <a:cubicBezTo>
                  <a:pt x="5272255" y="1766093"/>
                  <a:pt x="5279002" y="1777603"/>
                  <a:pt x="5275827" y="1796653"/>
                </a:cubicBezTo>
                <a:cubicBezTo>
                  <a:pt x="5274240" y="1806972"/>
                  <a:pt x="5269080" y="1809750"/>
                  <a:pt x="5260349" y="1804987"/>
                </a:cubicBezTo>
                <a:cubicBezTo>
                  <a:pt x="5245268" y="1795462"/>
                  <a:pt x="5229393" y="1781175"/>
                  <a:pt x="5212724" y="1762125"/>
                </a:cubicBezTo>
                <a:cubicBezTo>
                  <a:pt x="5211137" y="1762919"/>
                  <a:pt x="5209152" y="1764506"/>
                  <a:pt x="5206771" y="1766887"/>
                </a:cubicBezTo>
                <a:cubicBezTo>
                  <a:pt x="5205184" y="1768475"/>
                  <a:pt x="5200818" y="1772047"/>
                  <a:pt x="5193674" y="1777603"/>
                </a:cubicBezTo>
                <a:cubicBezTo>
                  <a:pt x="5180180" y="1787128"/>
                  <a:pt x="5162718" y="1796653"/>
                  <a:pt x="5141286" y="1806178"/>
                </a:cubicBezTo>
                <a:lnTo>
                  <a:pt x="5144858" y="1806178"/>
                </a:lnTo>
                <a:cubicBezTo>
                  <a:pt x="5148034" y="1806178"/>
                  <a:pt x="5149621" y="1806575"/>
                  <a:pt x="5149621" y="1807369"/>
                </a:cubicBezTo>
                <a:cubicBezTo>
                  <a:pt x="5150415" y="1808956"/>
                  <a:pt x="5149621" y="1810147"/>
                  <a:pt x="5147239" y="1810940"/>
                </a:cubicBezTo>
                <a:cubicBezTo>
                  <a:pt x="5141683" y="1813322"/>
                  <a:pt x="5131365" y="1817687"/>
                  <a:pt x="5116283" y="1824037"/>
                </a:cubicBezTo>
                <a:cubicBezTo>
                  <a:pt x="5100409" y="1830387"/>
                  <a:pt x="5089693" y="1835150"/>
                  <a:pt x="5084136" y="1838325"/>
                </a:cubicBezTo>
                <a:cubicBezTo>
                  <a:pt x="5078580" y="1839912"/>
                  <a:pt x="5074215" y="1839515"/>
                  <a:pt x="5071039" y="1837134"/>
                </a:cubicBezTo>
                <a:cubicBezTo>
                  <a:pt x="5064690" y="1830784"/>
                  <a:pt x="5060324" y="1823640"/>
                  <a:pt x="5057943" y="1815703"/>
                </a:cubicBezTo>
                <a:cubicBezTo>
                  <a:pt x="5056355" y="1810940"/>
                  <a:pt x="5058340" y="1807765"/>
                  <a:pt x="5063896" y="1806178"/>
                </a:cubicBezTo>
                <a:cubicBezTo>
                  <a:pt x="5069452" y="1806178"/>
                  <a:pt x="5075802" y="1802209"/>
                  <a:pt x="5082946" y="1794272"/>
                </a:cubicBezTo>
                <a:cubicBezTo>
                  <a:pt x="5084533" y="1791890"/>
                  <a:pt x="5086915" y="1789112"/>
                  <a:pt x="5090089" y="1785937"/>
                </a:cubicBezTo>
                <a:cubicBezTo>
                  <a:pt x="5094058" y="1781969"/>
                  <a:pt x="5096837" y="1778794"/>
                  <a:pt x="5098424" y="1776412"/>
                </a:cubicBezTo>
                <a:cubicBezTo>
                  <a:pt x="5085724" y="1781175"/>
                  <a:pt x="5077390" y="1784747"/>
                  <a:pt x="5073421" y="1787128"/>
                </a:cubicBezTo>
                <a:cubicBezTo>
                  <a:pt x="5068658" y="1789509"/>
                  <a:pt x="5064690" y="1789112"/>
                  <a:pt x="5061514" y="1785937"/>
                </a:cubicBezTo>
                <a:cubicBezTo>
                  <a:pt x="5056752" y="1781969"/>
                  <a:pt x="5053180" y="1776015"/>
                  <a:pt x="5050799" y="1768078"/>
                </a:cubicBezTo>
                <a:cubicBezTo>
                  <a:pt x="5050799" y="1761728"/>
                  <a:pt x="5051989" y="1758553"/>
                  <a:pt x="5054371" y="1758553"/>
                </a:cubicBezTo>
                <a:cubicBezTo>
                  <a:pt x="5059927" y="1759347"/>
                  <a:pt x="5065880" y="1754187"/>
                  <a:pt x="5072230" y="1743075"/>
                </a:cubicBezTo>
                <a:cubicBezTo>
                  <a:pt x="5073024" y="1742281"/>
                  <a:pt x="5073818" y="1740694"/>
                  <a:pt x="5074611" y="1738312"/>
                </a:cubicBezTo>
                <a:cubicBezTo>
                  <a:pt x="5080961" y="1729581"/>
                  <a:pt x="5085327" y="1722040"/>
                  <a:pt x="5087708" y="1715690"/>
                </a:cubicBezTo>
                <a:cubicBezTo>
                  <a:pt x="5093265" y="1702197"/>
                  <a:pt x="5096440" y="1691481"/>
                  <a:pt x="5097233" y="1683544"/>
                </a:cubicBezTo>
                <a:cubicBezTo>
                  <a:pt x="5096440" y="1676400"/>
                  <a:pt x="5098821" y="1673622"/>
                  <a:pt x="5104377" y="1675209"/>
                </a:cubicBezTo>
                <a:close/>
                <a:moveTo>
                  <a:pt x="5796130" y="1674019"/>
                </a:moveTo>
                <a:cubicBezTo>
                  <a:pt x="5797718" y="1673225"/>
                  <a:pt x="5800099" y="1673225"/>
                  <a:pt x="5803274" y="1674019"/>
                </a:cubicBezTo>
                <a:cubicBezTo>
                  <a:pt x="5815180" y="1677194"/>
                  <a:pt x="5825102" y="1683544"/>
                  <a:pt x="5833039" y="1693069"/>
                </a:cubicBezTo>
                <a:cubicBezTo>
                  <a:pt x="5837008" y="1696244"/>
                  <a:pt x="5837008" y="1700609"/>
                  <a:pt x="5833039" y="1706165"/>
                </a:cubicBezTo>
                <a:cubicBezTo>
                  <a:pt x="5831452" y="1708547"/>
                  <a:pt x="5828277" y="1714103"/>
                  <a:pt x="5823514" y="1722834"/>
                </a:cubicBezTo>
                <a:cubicBezTo>
                  <a:pt x="5820340" y="1729184"/>
                  <a:pt x="5817958" y="1733550"/>
                  <a:pt x="5816371" y="1735931"/>
                </a:cubicBezTo>
                <a:cubicBezTo>
                  <a:pt x="5813196" y="1741487"/>
                  <a:pt x="5809227" y="1747440"/>
                  <a:pt x="5804464" y="1753790"/>
                </a:cubicBezTo>
                <a:cubicBezTo>
                  <a:pt x="5809227" y="1752203"/>
                  <a:pt x="5816768" y="1749425"/>
                  <a:pt x="5827086" y="1745456"/>
                </a:cubicBezTo>
                <a:cubicBezTo>
                  <a:pt x="5835818" y="1742281"/>
                  <a:pt x="5842961" y="1739900"/>
                  <a:pt x="5848518" y="1738312"/>
                </a:cubicBezTo>
                <a:cubicBezTo>
                  <a:pt x="5860424" y="1735137"/>
                  <a:pt x="5871536" y="1738312"/>
                  <a:pt x="5881855" y="1747837"/>
                </a:cubicBezTo>
                <a:cubicBezTo>
                  <a:pt x="5885824" y="1753394"/>
                  <a:pt x="5884236" y="1757759"/>
                  <a:pt x="5877093" y="1760934"/>
                </a:cubicBezTo>
                <a:cubicBezTo>
                  <a:pt x="5875505" y="1761728"/>
                  <a:pt x="5872727" y="1762522"/>
                  <a:pt x="5868758" y="1763315"/>
                </a:cubicBezTo>
                <a:cubicBezTo>
                  <a:pt x="5859233" y="1765697"/>
                  <a:pt x="5847327" y="1768078"/>
                  <a:pt x="5833039" y="1770459"/>
                </a:cubicBezTo>
                <a:cubicBezTo>
                  <a:pt x="5838596" y="1773634"/>
                  <a:pt x="5843755" y="1777603"/>
                  <a:pt x="5848518" y="1782365"/>
                </a:cubicBezTo>
                <a:cubicBezTo>
                  <a:pt x="5851693" y="1786334"/>
                  <a:pt x="5852089" y="1789906"/>
                  <a:pt x="5849708" y="1793081"/>
                </a:cubicBezTo>
                <a:cubicBezTo>
                  <a:pt x="5849708" y="1793875"/>
                  <a:pt x="5848915" y="1795462"/>
                  <a:pt x="5847327" y="1797844"/>
                </a:cubicBezTo>
                <a:cubicBezTo>
                  <a:pt x="5844152" y="1804987"/>
                  <a:pt x="5841771" y="1811734"/>
                  <a:pt x="5840183" y="1818084"/>
                </a:cubicBezTo>
                <a:cubicBezTo>
                  <a:pt x="5839390" y="1819672"/>
                  <a:pt x="5838199" y="1822053"/>
                  <a:pt x="5836611" y="1825228"/>
                </a:cubicBezTo>
                <a:cubicBezTo>
                  <a:pt x="5835024" y="1829990"/>
                  <a:pt x="5833436" y="1833562"/>
                  <a:pt x="5831849" y="1835944"/>
                </a:cubicBezTo>
                <a:cubicBezTo>
                  <a:pt x="5848518" y="1848644"/>
                  <a:pt x="5865583" y="1858962"/>
                  <a:pt x="5883046" y="1866900"/>
                </a:cubicBezTo>
                <a:cubicBezTo>
                  <a:pt x="5898921" y="1874837"/>
                  <a:pt x="5912811" y="1880790"/>
                  <a:pt x="5924718" y="1884759"/>
                </a:cubicBezTo>
                <a:cubicBezTo>
                  <a:pt x="5927893" y="1886347"/>
                  <a:pt x="5929480" y="1887537"/>
                  <a:pt x="5929480" y="1888331"/>
                </a:cubicBezTo>
                <a:cubicBezTo>
                  <a:pt x="5929480" y="1889918"/>
                  <a:pt x="5927893" y="1891109"/>
                  <a:pt x="5924718" y="1891903"/>
                </a:cubicBezTo>
                <a:cubicBezTo>
                  <a:pt x="5908843" y="1895078"/>
                  <a:pt x="5887015" y="1897062"/>
                  <a:pt x="5859233" y="1897856"/>
                </a:cubicBezTo>
                <a:cubicBezTo>
                  <a:pt x="5856058" y="1898650"/>
                  <a:pt x="5852884" y="1897856"/>
                  <a:pt x="5849708" y="1895475"/>
                </a:cubicBezTo>
                <a:cubicBezTo>
                  <a:pt x="5835421" y="1883569"/>
                  <a:pt x="5823514" y="1872059"/>
                  <a:pt x="5813989" y="1860947"/>
                </a:cubicBezTo>
                <a:cubicBezTo>
                  <a:pt x="5794939" y="1879997"/>
                  <a:pt x="5766364" y="1891903"/>
                  <a:pt x="5728264" y="1896665"/>
                </a:cubicBezTo>
                <a:cubicBezTo>
                  <a:pt x="5724296" y="1896665"/>
                  <a:pt x="5722311" y="1895872"/>
                  <a:pt x="5722311" y="1894284"/>
                </a:cubicBezTo>
                <a:cubicBezTo>
                  <a:pt x="5721518" y="1893490"/>
                  <a:pt x="5722708" y="1892300"/>
                  <a:pt x="5725883" y="1890712"/>
                </a:cubicBezTo>
                <a:cubicBezTo>
                  <a:pt x="5761602" y="1875631"/>
                  <a:pt x="5785018" y="1858565"/>
                  <a:pt x="5796130" y="1839515"/>
                </a:cubicBezTo>
                <a:cubicBezTo>
                  <a:pt x="5795336" y="1837928"/>
                  <a:pt x="5793749" y="1835150"/>
                  <a:pt x="5791368" y="1831181"/>
                </a:cubicBezTo>
                <a:cubicBezTo>
                  <a:pt x="5788986" y="1828006"/>
                  <a:pt x="5787002" y="1825625"/>
                  <a:pt x="5785414" y="1824037"/>
                </a:cubicBezTo>
                <a:cubicBezTo>
                  <a:pt x="5779065" y="1811337"/>
                  <a:pt x="5772318" y="1804193"/>
                  <a:pt x="5765174" y="1802606"/>
                </a:cubicBezTo>
                <a:cubicBezTo>
                  <a:pt x="5760411" y="1799431"/>
                  <a:pt x="5758427" y="1796653"/>
                  <a:pt x="5759221" y="1794272"/>
                </a:cubicBezTo>
                <a:cubicBezTo>
                  <a:pt x="5759221" y="1791890"/>
                  <a:pt x="5760411" y="1790700"/>
                  <a:pt x="5762793" y="1790700"/>
                </a:cubicBezTo>
                <a:cubicBezTo>
                  <a:pt x="5762793" y="1789906"/>
                  <a:pt x="5763190" y="1788319"/>
                  <a:pt x="5763983" y="1785937"/>
                </a:cubicBezTo>
                <a:cubicBezTo>
                  <a:pt x="5777477" y="1760537"/>
                  <a:pt x="5787796" y="1736328"/>
                  <a:pt x="5794939" y="1713309"/>
                </a:cubicBezTo>
                <a:cubicBezTo>
                  <a:pt x="5797321" y="1699022"/>
                  <a:pt x="5797321" y="1688703"/>
                  <a:pt x="5794939" y="1682353"/>
                </a:cubicBezTo>
                <a:cubicBezTo>
                  <a:pt x="5794146" y="1679178"/>
                  <a:pt x="5794543" y="1676400"/>
                  <a:pt x="5796130" y="1674019"/>
                </a:cubicBezTo>
                <a:close/>
                <a:moveTo>
                  <a:pt x="3870890" y="1672828"/>
                </a:moveTo>
                <a:cubicBezTo>
                  <a:pt x="3893908" y="1674415"/>
                  <a:pt x="3910577" y="1678384"/>
                  <a:pt x="3920896" y="1684734"/>
                </a:cubicBezTo>
                <a:cubicBezTo>
                  <a:pt x="3932802" y="1693465"/>
                  <a:pt x="3935183" y="1705769"/>
                  <a:pt x="3928040" y="1721644"/>
                </a:cubicBezTo>
                <a:cubicBezTo>
                  <a:pt x="3922483" y="1727200"/>
                  <a:pt x="3915340" y="1727597"/>
                  <a:pt x="3906608" y="1722834"/>
                </a:cubicBezTo>
                <a:cubicBezTo>
                  <a:pt x="3887558" y="1703784"/>
                  <a:pt x="3874858" y="1688703"/>
                  <a:pt x="3868508" y="1677590"/>
                </a:cubicBezTo>
                <a:cubicBezTo>
                  <a:pt x="3867715" y="1676797"/>
                  <a:pt x="3867318" y="1675606"/>
                  <a:pt x="3867318" y="1674019"/>
                </a:cubicBezTo>
                <a:cubicBezTo>
                  <a:pt x="3868112" y="1673225"/>
                  <a:pt x="3869302" y="1672828"/>
                  <a:pt x="3870890" y="1672828"/>
                </a:cubicBezTo>
                <a:close/>
                <a:moveTo>
                  <a:pt x="6391443" y="1671637"/>
                </a:moveTo>
                <a:cubicBezTo>
                  <a:pt x="6409699" y="1671637"/>
                  <a:pt x="6422002" y="1672431"/>
                  <a:pt x="6428352" y="1674019"/>
                </a:cubicBezTo>
                <a:cubicBezTo>
                  <a:pt x="6437083" y="1674812"/>
                  <a:pt x="6443830" y="1678384"/>
                  <a:pt x="6448593" y="1684734"/>
                </a:cubicBezTo>
                <a:cubicBezTo>
                  <a:pt x="6455736" y="1702197"/>
                  <a:pt x="6452164" y="1714500"/>
                  <a:pt x="6437877" y="1721644"/>
                </a:cubicBezTo>
                <a:cubicBezTo>
                  <a:pt x="6433909" y="1721644"/>
                  <a:pt x="6429543" y="1719659"/>
                  <a:pt x="6424780" y="1715690"/>
                </a:cubicBezTo>
                <a:cubicBezTo>
                  <a:pt x="6414461" y="1706959"/>
                  <a:pt x="6402555" y="1693862"/>
                  <a:pt x="6389061" y="1676400"/>
                </a:cubicBezTo>
                <a:cubicBezTo>
                  <a:pt x="6387474" y="1674812"/>
                  <a:pt x="6387077" y="1673622"/>
                  <a:pt x="6387871" y="1672828"/>
                </a:cubicBezTo>
                <a:cubicBezTo>
                  <a:pt x="6387871" y="1672034"/>
                  <a:pt x="6389061" y="1671637"/>
                  <a:pt x="6391443" y="1671637"/>
                </a:cubicBezTo>
                <a:close/>
                <a:moveTo>
                  <a:pt x="5374649" y="1671637"/>
                </a:moveTo>
                <a:cubicBezTo>
                  <a:pt x="5381793" y="1671637"/>
                  <a:pt x="5390921" y="1672431"/>
                  <a:pt x="5402033" y="1674019"/>
                </a:cubicBezTo>
                <a:cubicBezTo>
                  <a:pt x="5421083" y="1675606"/>
                  <a:pt x="5428624" y="1686719"/>
                  <a:pt x="5424655" y="1707356"/>
                </a:cubicBezTo>
                <a:cubicBezTo>
                  <a:pt x="5419893" y="1715294"/>
                  <a:pt x="5413543" y="1716881"/>
                  <a:pt x="5405605" y="1712119"/>
                </a:cubicBezTo>
                <a:cubicBezTo>
                  <a:pt x="5394493" y="1702594"/>
                  <a:pt x="5383380" y="1690290"/>
                  <a:pt x="5372268" y="1675209"/>
                </a:cubicBezTo>
                <a:cubicBezTo>
                  <a:pt x="5370680" y="1673622"/>
                  <a:pt x="5370283" y="1672828"/>
                  <a:pt x="5371077" y="1672828"/>
                </a:cubicBezTo>
                <a:cubicBezTo>
                  <a:pt x="5371077" y="1672034"/>
                  <a:pt x="5372268" y="1671637"/>
                  <a:pt x="5374649" y="1671637"/>
                </a:cubicBezTo>
                <a:close/>
                <a:moveTo>
                  <a:pt x="3302961" y="1671637"/>
                </a:moveTo>
                <a:cubicBezTo>
                  <a:pt x="3304152" y="1671240"/>
                  <a:pt x="3305740" y="1671240"/>
                  <a:pt x="3307724" y="1671637"/>
                </a:cubicBezTo>
                <a:cubicBezTo>
                  <a:pt x="3323599" y="1673225"/>
                  <a:pt x="3337490" y="1680765"/>
                  <a:pt x="3349396" y="1694259"/>
                </a:cubicBezTo>
                <a:cubicBezTo>
                  <a:pt x="3351777" y="1698228"/>
                  <a:pt x="3352571" y="1702990"/>
                  <a:pt x="3351777" y="1708547"/>
                </a:cubicBezTo>
                <a:cubicBezTo>
                  <a:pt x="3349396" y="1714103"/>
                  <a:pt x="3347411" y="1726803"/>
                  <a:pt x="3345824" y="1746647"/>
                </a:cubicBezTo>
                <a:cubicBezTo>
                  <a:pt x="3345824" y="1747440"/>
                  <a:pt x="3345824" y="1749425"/>
                  <a:pt x="3345824" y="1752600"/>
                </a:cubicBezTo>
                <a:cubicBezTo>
                  <a:pt x="3345030" y="1755775"/>
                  <a:pt x="3344633" y="1758156"/>
                  <a:pt x="3344633" y="1759744"/>
                </a:cubicBezTo>
                <a:cubicBezTo>
                  <a:pt x="3351777" y="1758156"/>
                  <a:pt x="3357333" y="1756965"/>
                  <a:pt x="3361302" y="1756172"/>
                </a:cubicBezTo>
                <a:cubicBezTo>
                  <a:pt x="3361302" y="1756172"/>
                  <a:pt x="3361699" y="1756172"/>
                  <a:pt x="3362493" y="1756172"/>
                </a:cubicBezTo>
                <a:cubicBezTo>
                  <a:pt x="3368843" y="1754584"/>
                  <a:pt x="3373605" y="1754584"/>
                  <a:pt x="3376780" y="1756172"/>
                </a:cubicBezTo>
                <a:cubicBezTo>
                  <a:pt x="3382337" y="1757759"/>
                  <a:pt x="3387496" y="1761331"/>
                  <a:pt x="3392258" y="1766887"/>
                </a:cubicBezTo>
                <a:cubicBezTo>
                  <a:pt x="3396227" y="1776412"/>
                  <a:pt x="3394243" y="1781175"/>
                  <a:pt x="3386305" y="1781175"/>
                </a:cubicBezTo>
                <a:cubicBezTo>
                  <a:pt x="3383924" y="1781175"/>
                  <a:pt x="3379558" y="1781572"/>
                  <a:pt x="3373208" y="1782365"/>
                </a:cubicBezTo>
                <a:cubicBezTo>
                  <a:pt x="3360508" y="1783953"/>
                  <a:pt x="3350586" y="1785143"/>
                  <a:pt x="3343443" y="1785937"/>
                </a:cubicBezTo>
                <a:cubicBezTo>
                  <a:pt x="3343443" y="1806575"/>
                  <a:pt x="3343443" y="1825228"/>
                  <a:pt x="3343443" y="1841897"/>
                </a:cubicBezTo>
                <a:cubicBezTo>
                  <a:pt x="3344237" y="1841103"/>
                  <a:pt x="3344633" y="1840706"/>
                  <a:pt x="3344633" y="1840706"/>
                </a:cubicBezTo>
                <a:cubicBezTo>
                  <a:pt x="3354158" y="1840706"/>
                  <a:pt x="3366461" y="1839515"/>
                  <a:pt x="3381543" y="1837134"/>
                </a:cubicBezTo>
                <a:cubicBezTo>
                  <a:pt x="3389480" y="1835547"/>
                  <a:pt x="3396227" y="1836737"/>
                  <a:pt x="3401783" y="1840706"/>
                </a:cubicBezTo>
                <a:cubicBezTo>
                  <a:pt x="3407340" y="1843087"/>
                  <a:pt x="3412499" y="1847453"/>
                  <a:pt x="3417261" y="1853803"/>
                </a:cubicBezTo>
                <a:cubicBezTo>
                  <a:pt x="3420437" y="1862534"/>
                  <a:pt x="3417261" y="1867297"/>
                  <a:pt x="3407736" y="1868090"/>
                </a:cubicBezTo>
                <a:cubicBezTo>
                  <a:pt x="3385511" y="1864915"/>
                  <a:pt x="3360508" y="1864519"/>
                  <a:pt x="3332727" y="1866900"/>
                </a:cubicBezTo>
                <a:cubicBezTo>
                  <a:pt x="3309708" y="1866900"/>
                  <a:pt x="3290261" y="1868884"/>
                  <a:pt x="3274386" y="1872853"/>
                </a:cubicBezTo>
                <a:cubicBezTo>
                  <a:pt x="3270418" y="1874440"/>
                  <a:pt x="3266449" y="1873647"/>
                  <a:pt x="3262480" y="1870472"/>
                </a:cubicBezTo>
                <a:cubicBezTo>
                  <a:pt x="3256130" y="1864122"/>
                  <a:pt x="3251368" y="1859756"/>
                  <a:pt x="3248193" y="1857375"/>
                </a:cubicBezTo>
                <a:cubicBezTo>
                  <a:pt x="3245811" y="1853406"/>
                  <a:pt x="3246605" y="1851025"/>
                  <a:pt x="3250574" y="1850231"/>
                </a:cubicBezTo>
                <a:cubicBezTo>
                  <a:pt x="3259305" y="1850231"/>
                  <a:pt x="3274386" y="1849040"/>
                  <a:pt x="3295818" y="1846659"/>
                </a:cubicBezTo>
                <a:cubicBezTo>
                  <a:pt x="3297405" y="1846659"/>
                  <a:pt x="3299786" y="1846659"/>
                  <a:pt x="3302961" y="1846659"/>
                </a:cubicBezTo>
                <a:cubicBezTo>
                  <a:pt x="3306137" y="1845865"/>
                  <a:pt x="3308915" y="1845469"/>
                  <a:pt x="3311296" y="1845469"/>
                </a:cubicBezTo>
                <a:lnTo>
                  <a:pt x="3311296" y="1789509"/>
                </a:lnTo>
                <a:cubicBezTo>
                  <a:pt x="3304152" y="1791097"/>
                  <a:pt x="3297802" y="1791890"/>
                  <a:pt x="3292246" y="1791890"/>
                </a:cubicBezTo>
                <a:cubicBezTo>
                  <a:pt x="3288277" y="1792684"/>
                  <a:pt x="3285102" y="1792684"/>
                  <a:pt x="3282721" y="1791890"/>
                </a:cubicBezTo>
                <a:cubicBezTo>
                  <a:pt x="3276371" y="1787922"/>
                  <a:pt x="3271211" y="1783159"/>
                  <a:pt x="3267243" y="1777603"/>
                </a:cubicBezTo>
                <a:cubicBezTo>
                  <a:pt x="3264861" y="1774428"/>
                  <a:pt x="3264068" y="1772047"/>
                  <a:pt x="3264861" y="1770459"/>
                </a:cubicBezTo>
                <a:cubicBezTo>
                  <a:pt x="3265655" y="1769666"/>
                  <a:pt x="3268037" y="1768872"/>
                  <a:pt x="3272005" y="1768078"/>
                </a:cubicBezTo>
                <a:cubicBezTo>
                  <a:pt x="3275180" y="1768078"/>
                  <a:pt x="3282324" y="1767284"/>
                  <a:pt x="3293436" y="1765697"/>
                </a:cubicBezTo>
                <a:cubicBezTo>
                  <a:pt x="3301374" y="1764903"/>
                  <a:pt x="3307327" y="1764506"/>
                  <a:pt x="3311296" y="1764506"/>
                </a:cubicBezTo>
                <a:cubicBezTo>
                  <a:pt x="3311296" y="1755775"/>
                  <a:pt x="3311296" y="1747440"/>
                  <a:pt x="3311296" y="1739503"/>
                </a:cubicBezTo>
                <a:cubicBezTo>
                  <a:pt x="3313677" y="1710134"/>
                  <a:pt x="3311296" y="1691481"/>
                  <a:pt x="3304152" y="1683544"/>
                </a:cubicBezTo>
                <a:cubicBezTo>
                  <a:pt x="3301771" y="1679575"/>
                  <a:pt x="3300580" y="1676400"/>
                  <a:pt x="3300580" y="1674019"/>
                </a:cubicBezTo>
                <a:cubicBezTo>
                  <a:pt x="3300977" y="1672828"/>
                  <a:pt x="3301771" y="1672034"/>
                  <a:pt x="3302961" y="1671637"/>
                </a:cubicBezTo>
                <a:close/>
                <a:moveTo>
                  <a:pt x="3204140" y="1670447"/>
                </a:moveTo>
                <a:cubicBezTo>
                  <a:pt x="3204140" y="1670447"/>
                  <a:pt x="3204536" y="1670447"/>
                  <a:pt x="3205330" y="1670447"/>
                </a:cubicBezTo>
                <a:cubicBezTo>
                  <a:pt x="3218030" y="1670447"/>
                  <a:pt x="3229937" y="1671240"/>
                  <a:pt x="3241049" y="1672828"/>
                </a:cubicBezTo>
                <a:cubicBezTo>
                  <a:pt x="3255336" y="1675209"/>
                  <a:pt x="3262083" y="1685131"/>
                  <a:pt x="3261290" y="1702594"/>
                </a:cubicBezTo>
                <a:cubicBezTo>
                  <a:pt x="3258908" y="1715294"/>
                  <a:pt x="3251765" y="1718865"/>
                  <a:pt x="3239858" y="1713309"/>
                </a:cubicBezTo>
                <a:cubicBezTo>
                  <a:pt x="3234302" y="1709340"/>
                  <a:pt x="3222396" y="1696640"/>
                  <a:pt x="3204140" y="1675209"/>
                </a:cubicBezTo>
                <a:cubicBezTo>
                  <a:pt x="3201758" y="1672828"/>
                  <a:pt x="3201758" y="1671240"/>
                  <a:pt x="3204140" y="1670447"/>
                </a:cubicBezTo>
                <a:close/>
                <a:moveTo>
                  <a:pt x="401410" y="1670447"/>
                </a:moveTo>
                <a:cubicBezTo>
                  <a:pt x="411729" y="1675209"/>
                  <a:pt x="419269" y="1681559"/>
                  <a:pt x="424032" y="1689497"/>
                </a:cubicBezTo>
                <a:cubicBezTo>
                  <a:pt x="426413" y="1695847"/>
                  <a:pt x="426413" y="1700212"/>
                  <a:pt x="424032" y="1702594"/>
                </a:cubicBezTo>
                <a:cubicBezTo>
                  <a:pt x="420857" y="1704975"/>
                  <a:pt x="414904" y="1710134"/>
                  <a:pt x="406172" y="1718072"/>
                </a:cubicBezTo>
                <a:cubicBezTo>
                  <a:pt x="399822" y="1723628"/>
                  <a:pt x="395456" y="1727597"/>
                  <a:pt x="393075" y="1729978"/>
                </a:cubicBezTo>
                <a:cubicBezTo>
                  <a:pt x="377201" y="1742678"/>
                  <a:pt x="358547" y="1752997"/>
                  <a:pt x="337116" y="1760934"/>
                </a:cubicBezTo>
                <a:cubicBezTo>
                  <a:pt x="335529" y="1760934"/>
                  <a:pt x="334338" y="1760537"/>
                  <a:pt x="333544" y="1759744"/>
                </a:cubicBezTo>
                <a:cubicBezTo>
                  <a:pt x="333544" y="1759744"/>
                  <a:pt x="334338" y="1758950"/>
                  <a:pt x="335925" y="1757362"/>
                </a:cubicBezTo>
                <a:cubicBezTo>
                  <a:pt x="348626" y="1747837"/>
                  <a:pt x="364104" y="1730375"/>
                  <a:pt x="382360" y="1704975"/>
                </a:cubicBezTo>
                <a:cubicBezTo>
                  <a:pt x="390297" y="1693069"/>
                  <a:pt x="394266" y="1683544"/>
                  <a:pt x="394266" y="1676400"/>
                </a:cubicBezTo>
                <a:cubicBezTo>
                  <a:pt x="395060" y="1670843"/>
                  <a:pt x="397441" y="1668859"/>
                  <a:pt x="401410" y="1670447"/>
                </a:cubicBezTo>
                <a:close/>
                <a:moveTo>
                  <a:pt x="4231351" y="1670298"/>
                </a:moveTo>
                <a:cubicBezTo>
                  <a:pt x="4232741" y="1670000"/>
                  <a:pt x="4234427" y="1670050"/>
                  <a:pt x="4236412" y="1670447"/>
                </a:cubicBezTo>
                <a:cubicBezTo>
                  <a:pt x="4253080" y="1677590"/>
                  <a:pt x="4265383" y="1688306"/>
                  <a:pt x="4273321" y="1702594"/>
                </a:cubicBezTo>
                <a:cubicBezTo>
                  <a:pt x="4275702" y="1707356"/>
                  <a:pt x="4275305" y="1711325"/>
                  <a:pt x="4272130" y="1714500"/>
                </a:cubicBezTo>
                <a:cubicBezTo>
                  <a:pt x="4267368" y="1720850"/>
                  <a:pt x="4263002" y="1731962"/>
                  <a:pt x="4259033" y="1747837"/>
                </a:cubicBezTo>
                <a:cubicBezTo>
                  <a:pt x="4253477" y="1770062"/>
                  <a:pt x="4243952" y="1792287"/>
                  <a:pt x="4230458" y="1814512"/>
                </a:cubicBezTo>
                <a:cubicBezTo>
                  <a:pt x="4246333" y="1830387"/>
                  <a:pt x="4261811" y="1842293"/>
                  <a:pt x="4276893" y="1850231"/>
                </a:cubicBezTo>
                <a:cubicBezTo>
                  <a:pt x="4301499" y="1864519"/>
                  <a:pt x="4328486" y="1874837"/>
                  <a:pt x="4357855" y="1881187"/>
                </a:cubicBezTo>
                <a:cubicBezTo>
                  <a:pt x="4361824" y="1881981"/>
                  <a:pt x="4363808" y="1883569"/>
                  <a:pt x="4363808" y="1885950"/>
                </a:cubicBezTo>
                <a:cubicBezTo>
                  <a:pt x="4364602" y="1887537"/>
                  <a:pt x="4363015" y="1888728"/>
                  <a:pt x="4359046" y="1889522"/>
                </a:cubicBezTo>
                <a:cubicBezTo>
                  <a:pt x="4327296" y="1898253"/>
                  <a:pt x="4302293" y="1903412"/>
                  <a:pt x="4284037" y="1905000"/>
                </a:cubicBezTo>
                <a:cubicBezTo>
                  <a:pt x="4275305" y="1905000"/>
                  <a:pt x="4268956" y="1903809"/>
                  <a:pt x="4264987" y="1901428"/>
                </a:cubicBezTo>
                <a:cubicBezTo>
                  <a:pt x="4245937" y="1888728"/>
                  <a:pt x="4226093" y="1870075"/>
                  <a:pt x="4205455" y="1845469"/>
                </a:cubicBezTo>
                <a:cubicBezTo>
                  <a:pt x="4204661" y="1846262"/>
                  <a:pt x="4203471" y="1847453"/>
                  <a:pt x="4201883" y="1849040"/>
                </a:cubicBezTo>
                <a:cubicBezTo>
                  <a:pt x="4199502" y="1850628"/>
                  <a:pt x="4197915" y="1851818"/>
                  <a:pt x="4197121" y="1852612"/>
                </a:cubicBezTo>
                <a:cubicBezTo>
                  <a:pt x="4166165" y="1876425"/>
                  <a:pt x="4130843" y="1889125"/>
                  <a:pt x="4091155" y="1890712"/>
                </a:cubicBezTo>
                <a:cubicBezTo>
                  <a:pt x="4087980" y="1890712"/>
                  <a:pt x="4085996" y="1889918"/>
                  <a:pt x="4085202" y="1888331"/>
                </a:cubicBezTo>
                <a:cubicBezTo>
                  <a:pt x="4085202" y="1887537"/>
                  <a:pt x="4086789" y="1886347"/>
                  <a:pt x="4089965" y="1884759"/>
                </a:cubicBezTo>
                <a:cubicBezTo>
                  <a:pt x="4127271" y="1870472"/>
                  <a:pt x="4158624" y="1847850"/>
                  <a:pt x="4184024" y="1816894"/>
                </a:cubicBezTo>
                <a:cubicBezTo>
                  <a:pt x="4170530" y="1798637"/>
                  <a:pt x="4160212" y="1782762"/>
                  <a:pt x="4153068" y="1769269"/>
                </a:cubicBezTo>
                <a:cubicBezTo>
                  <a:pt x="4145924" y="1757362"/>
                  <a:pt x="4137590" y="1751409"/>
                  <a:pt x="4128065" y="1751409"/>
                </a:cubicBezTo>
                <a:cubicBezTo>
                  <a:pt x="4123302" y="1750616"/>
                  <a:pt x="4120524" y="1748234"/>
                  <a:pt x="4119730" y="1744265"/>
                </a:cubicBezTo>
                <a:cubicBezTo>
                  <a:pt x="4120524" y="1738709"/>
                  <a:pt x="4127271" y="1735137"/>
                  <a:pt x="4139971" y="1733550"/>
                </a:cubicBezTo>
                <a:cubicBezTo>
                  <a:pt x="4154258" y="1733550"/>
                  <a:pt x="4165371" y="1738312"/>
                  <a:pt x="4173308" y="1747837"/>
                </a:cubicBezTo>
                <a:cubicBezTo>
                  <a:pt x="4182833" y="1760537"/>
                  <a:pt x="4193152" y="1773634"/>
                  <a:pt x="4204265" y="1787128"/>
                </a:cubicBezTo>
                <a:cubicBezTo>
                  <a:pt x="4212996" y="1773634"/>
                  <a:pt x="4220140" y="1755378"/>
                  <a:pt x="4225696" y="1732359"/>
                </a:cubicBezTo>
                <a:cubicBezTo>
                  <a:pt x="4230458" y="1709340"/>
                  <a:pt x="4230856" y="1692672"/>
                  <a:pt x="4226887" y="1682353"/>
                </a:cubicBezTo>
                <a:cubicBezTo>
                  <a:pt x="4225696" y="1675209"/>
                  <a:pt x="4227184" y="1671191"/>
                  <a:pt x="4231351" y="1670298"/>
                </a:cubicBezTo>
                <a:close/>
                <a:moveTo>
                  <a:pt x="7303461" y="1666875"/>
                </a:moveTo>
                <a:cubicBezTo>
                  <a:pt x="7318542" y="1671637"/>
                  <a:pt x="7328861" y="1678384"/>
                  <a:pt x="7334418" y="1687115"/>
                </a:cubicBezTo>
                <a:cubicBezTo>
                  <a:pt x="7336798" y="1691084"/>
                  <a:pt x="7337196" y="1694656"/>
                  <a:pt x="7335608" y="1697831"/>
                </a:cubicBezTo>
                <a:cubicBezTo>
                  <a:pt x="7331640" y="1705769"/>
                  <a:pt x="7330449" y="1725612"/>
                  <a:pt x="7332036" y="1757362"/>
                </a:cubicBezTo>
                <a:cubicBezTo>
                  <a:pt x="7332036" y="1767681"/>
                  <a:pt x="7331640" y="1776412"/>
                  <a:pt x="7330846" y="1783556"/>
                </a:cubicBezTo>
                <a:cubicBezTo>
                  <a:pt x="7347514" y="1777206"/>
                  <a:pt x="7361802" y="1768078"/>
                  <a:pt x="7373708" y="1756172"/>
                </a:cubicBezTo>
                <a:cubicBezTo>
                  <a:pt x="7364183" y="1747440"/>
                  <a:pt x="7356642" y="1739503"/>
                  <a:pt x="7351086" y="1732359"/>
                </a:cubicBezTo>
                <a:cubicBezTo>
                  <a:pt x="7350292" y="1732359"/>
                  <a:pt x="7348705" y="1731169"/>
                  <a:pt x="7346324" y="1728787"/>
                </a:cubicBezTo>
                <a:cubicBezTo>
                  <a:pt x="7343942" y="1726406"/>
                  <a:pt x="7342355" y="1725215"/>
                  <a:pt x="7341561" y="1725215"/>
                </a:cubicBezTo>
                <a:cubicBezTo>
                  <a:pt x="7338386" y="1724422"/>
                  <a:pt x="7336798" y="1722834"/>
                  <a:pt x="7336798" y="1720453"/>
                </a:cubicBezTo>
                <a:cubicBezTo>
                  <a:pt x="7336798" y="1718865"/>
                  <a:pt x="7337989" y="1717278"/>
                  <a:pt x="7340370" y="1715690"/>
                </a:cubicBezTo>
                <a:cubicBezTo>
                  <a:pt x="7341958" y="1714897"/>
                  <a:pt x="7345530" y="1714500"/>
                  <a:pt x="7351086" y="1714500"/>
                </a:cubicBezTo>
                <a:cubicBezTo>
                  <a:pt x="7356642" y="1714500"/>
                  <a:pt x="7365374" y="1719659"/>
                  <a:pt x="7377280" y="1729978"/>
                </a:cubicBezTo>
                <a:cubicBezTo>
                  <a:pt x="7381248" y="1733947"/>
                  <a:pt x="7385218" y="1737122"/>
                  <a:pt x="7389186" y="1739503"/>
                </a:cubicBezTo>
                <a:cubicBezTo>
                  <a:pt x="7397124" y="1729184"/>
                  <a:pt x="7402680" y="1718072"/>
                  <a:pt x="7405855" y="1706165"/>
                </a:cubicBezTo>
                <a:cubicBezTo>
                  <a:pt x="7407442" y="1702990"/>
                  <a:pt x="7406252" y="1701403"/>
                  <a:pt x="7402283" y="1701403"/>
                </a:cubicBezTo>
                <a:cubicBezTo>
                  <a:pt x="7400696" y="1702197"/>
                  <a:pt x="7397918" y="1702990"/>
                  <a:pt x="7393948" y="1703784"/>
                </a:cubicBezTo>
                <a:cubicBezTo>
                  <a:pt x="7386011" y="1706959"/>
                  <a:pt x="7379661" y="1709737"/>
                  <a:pt x="7374898" y="1712119"/>
                </a:cubicBezTo>
                <a:cubicBezTo>
                  <a:pt x="7371724" y="1712912"/>
                  <a:pt x="7368152" y="1712912"/>
                  <a:pt x="7364183" y="1712119"/>
                </a:cubicBezTo>
                <a:cubicBezTo>
                  <a:pt x="7358627" y="1709737"/>
                  <a:pt x="7353864" y="1705769"/>
                  <a:pt x="7349896" y="1700212"/>
                </a:cubicBezTo>
                <a:cubicBezTo>
                  <a:pt x="7348308" y="1696244"/>
                  <a:pt x="7349499" y="1693862"/>
                  <a:pt x="7353468" y="1693069"/>
                </a:cubicBezTo>
                <a:cubicBezTo>
                  <a:pt x="7357436" y="1692275"/>
                  <a:pt x="7364580" y="1690687"/>
                  <a:pt x="7374898" y="1688306"/>
                </a:cubicBezTo>
                <a:cubicBezTo>
                  <a:pt x="7378868" y="1687512"/>
                  <a:pt x="7381646" y="1686719"/>
                  <a:pt x="7383233" y="1685925"/>
                </a:cubicBezTo>
                <a:cubicBezTo>
                  <a:pt x="7388790" y="1684337"/>
                  <a:pt x="7395139" y="1682353"/>
                  <a:pt x="7402283" y="1679972"/>
                </a:cubicBezTo>
                <a:cubicBezTo>
                  <a:pt x="7403870" y="1679178"/>
                  <a:pt x="7405061" y="1678781"/>
                  <a:pt x="7405855" y="1678781"/>
                </a:cubicBezTo>
                <a:cubicBezTo>
                  <a:pt x="7410618" y="1675606"/>
                  <a:pt x="7415380" y="1675209"/>
                  <a:pt x="7420142" y="1677590"/>
                </a:cubicBezTo>
                <a:cubicBezTo>
                  <a:pt x="7432048" y="1684734"/>
                  <a:pt x="7439590" y="1691878"/>
                  <a:pt x="7442764" y="1699022"/>
                </a:cubicBezTo>
                <a:cubicBezTo>
                  <a:pt x="7445940" y="1702990"/>
                  <a:pt x="7445940" y="1706562"/>
                  <a:pt x="7442764" y="1709737"/>
                </a:cubicBezTo>
                <a:cubicBezTo>
                  <a:pt x="7438002" y="1715294"/>
                  <a:pt x="7433239" y="1722040"/>
                  <a:pt x="7428476" y="1729978"/>
                </a:cubicBezTo>
                <a:cubicBezTo>
                  <a:pt x="7423714" y="1739503"/>
                  <a:pt x="7418158" y="1747837"/>
                  <a:pt x="7411808" y="1754981"/>
                </a:cubicBezTo>
                <a:cubicBezTo>
                  <a:pt x="7435620" y="1767681"/>
                  <a:pt x="7461814" y="1776015"/>
                  <a:pt x="7490389" y="1779984"/>
                </a:cubicBezTo>
                <a:cubicBezTo>
                  <a:pt x="7492770" y="1780778"/>
                  <a:pt x="7493961" y="1781572"/>
                  <a:pt x="7493961" y="1782365"/>
                </a:cubicBezTo>
                <a:cubicBezTo>
                  <a:pt x="7493961" y="1783159"/>
                  <a:pt x="7492770" y="1783953"/>
                  <a:pt x="7490389" y="1784747"/>
                </a:cubicBezTo>
                <a:cubicBezTo>
                  <a:pt x="7468958" y="1791097"/>
                  <a:pt x="7450702" y="1794668"/>
                  <a:pt x="7435620" y="1795462"/>
                </a:cubicBezTo>
                <a:cubicBezTo>
                  <a:pt x="7430064" y="1797050"/>
                  <a:pt x="7425699" y="1796653"/>
                  <a:pt x="7422524" y="1794272"/>
                </a:cubicBezTo>
                <a:cubicBezTo>
                  <a:pt x="7421730" y="1794272"/>
                  <a:pt x="7420936" y="1793875"/>
                  <a:pt x="7420142" y="1793081"/>
                </a:cubicBezTo>
                <a:cubicBezTo>
                  <a:pt x="7412205" y="1789906"/>
                  <a:pt x="7405458" y="1785540"/>
                  <a:pt x="7399902" y="1779984"/>
                </a:cubicBezTo>
                <a:cubicBezTo>
                  <a:pt x="7399108" y="1779190"/>
                  <a:pt x="7397918" y="1778000"/>
                  <a:pt x="7396330" y="1776412"/>
                </a:cubicBezTo>
                <a:cubicBezTo>
                  <a:pt x="7393948" y="1774825"/>
                  <a:pt x="7392362" y="1773634"/>
                  <a:pt x="7391568" y="1772840"/>
                </a:cubicBezTo>
                <a:cubicBezTo>
                  <a:pt x="7391568" y="1772840"/>
                  <a:pt x="7391171" y="1773237"/>
                  <a:pt x="7390376" y="1774031"/>
                </a:cubicBezTo>
                <a:cubicBezTo>
                  <a:pt x="7376884" y="1781969"/>
                  <a:pt x="7357039" y="1787128"/>
                  <a:pt x="7330846" y="1789509"/>
                </a:cubicBezTo>
                <a:cubicBezTo>
                  <a:pt x="7330052" y="1797447"/>
                  <a:pt x="7327670" y="1803400"/>
                  <a:pt x="7323702" y="1807369"/>
                </a:cubicBezTo>
                <a:cubicBezTo>
                  <a:pt x="7319734" y="1810544"/>
                  <a:pt x="7315368" y="1810544"/>
                  <a:pt x="7310605" y="1807369"/>
                </a:cubicBezTo>
                <a:cubicBezTo>
                  <a:pt x="7303461" y="1799431"/>
                  <a:pt x="7300286" y="1791890"/>
                  <a:pt x="7301080" y="1784747"/>
                </a:cubicBezTo>
                <a:cubicBezTo>
                  <a:pt x="7303461" y="1770459"/>
                  <a:pt x="7303858" y="1749425"/>
                  <a:pt x="7302270" y="1721644"/>
                </a:cubicBezTo>
                <a:cubicBezTo>
                  <a:pt x="7302270" y="1719262"/>
                  <a:pt x="7302270" y="1715690"/>
                  <a:pt x="7302270" y="1710928"/>
                </a:cubicBezTo>
                <a:cubicBezTo>
                  <a:pt x="7301477" y="1691878"/>
                  <a:pt x="7298698" y="1679575"/>
                  <a:pt x="7293936" y="1674019"/>
                </a:cubicBezTo>
                <a:cubicBezTo>
                  <a:pt x="7292349" y="1667669"/>
                  <a:pt x="7295524" y="1665287"/>
                  <a:pt x="7303461" y="1666875"/>
                </a:cubicBezTo>
                <a:close/>
                <a:moveTo>
                  <a:pt x="2598111" y="1666875"/>
                </a:moveTo>
                <a:cubicBezTo>
                  <a:pt x="2613193" y="1671637"/>
                  <a:pt x="2623511" y="1678384"/>
                  <a:pt x="2629068" y="1687115"/>
                </a:cubicBezTo>
                <a:cubicBezTo>
                  <a:pt x="2631449" y="1691084"/>
                  <a:pt x="2631846" y="1694656"/>
                  <a:pt x="2630258" y="1697831"/>
                </a:cubicBezTo>
                <a:cubicBezTo>
                  <a:pt x="2626290" y="1705769"/>
                  <a:pt x="2625099" y="1725612"/>
                  <a:pt x="2626686" y="1757362"/>
                </a:cubicBezTo>
                <a:cubicBezTo>
                  <a:pt x="2626686" y="1767681"/>
                  <a:pt x="2626290" y="1776412"/>
                  <a:pt x="2625496" y="1783556"/>
                </a:cubicBezTo>
                <a:cubicBezTo>
                  <a:pt x="2642165" y="1777206"/>
                  <a:pt x="2656452" y="1768078"/>
                  <a:pt x="2668358" y="1756172"/>
                </a:cubicBezTo>
                <a:cubicBezTo>
                  <a:pt x="2658833" y="1747440"/>
                  <a:pt x="2651293" y="1739503"/>
                  <a:pt x="2645736" y="1732359"/>
                </a:cubicBezTo>
                <a:cubicBezTo>
                  <a:pt x="2644943" y="1732359"/>
                  <a:pt x="2643355" y="1731169"/>
                  <a:pt x="2640974" y="1728787"/>
                </a:cubicBezTo>
                <a:cubicBezTo>
                  <a:pt x="2638593" y="1726406"/>
                  <a:pt x="2637005" y="1725215"/>
                  <a:pt x="2636211" y="1725215"/>
                </a:cubicBezTo>
                <a:cubicBezTo>
                  <a:pt x="2633036" y="1724422"/>
                  <a:pt x="2631449" y="1722834"/>
                  <a:pt x="2631449" y="1720453"/>
                </a:cubicBezTo>
                <a:cubicBezTo>
                  <a:pt x="2631449" y="1718865"/>
                  <a:pt x="2632640" y="1717278"/>
                  <a:pt x="2635021" y="1715690"/>
                </a:cubicBezTo>
                <a:cubicBezTo>
                  <a:pt x="2636608" y="1714897"/>
                  <a:pt x="2640180" y="1714500"/>
                  <a:pt x="2645736" y="1714500"/>
                </a:cubicBezTo>
                <a:cubicBezTo>
                  <a:pt x="2651293" y="1714500"/>
                  <a:pt x="2660024" y="1719659"/>
                  <a:pt x="2671930" y="1729978"/>
                </a:cubicBezTo>
                <a:cubicBezTo>
                  <a:pt x="2675899" y="1733947"/>
                  <a:pt x="2679868" y="1737122"/>
                  <a:pt x="2683836" y="1739503"/>
                </a:cubicBezTo>
                <a:cubicBezTo>
                  <a:pt x="2691774" y="1729184"/>
                  <a:pt x="2697330" y="1718072"/>
                  <a:pt x="2700505" y="1706165"/>
                </a:cubicBezTo>
                <a:cubicBezTo>
                  <a:pt x="2702093" y="1702990"/>
                  <a:pt x="2700902" y="1701403"/>
                  <a:pt x="2696933" y="1701403"/>
                </a:cubicBezTo>
                <a:cubicBezTo>
                  <a:pt x="2695346" y="1702197"/>
                  <a:pt x="2692568" y="1702990"/>
                  <a:pt x="2688599" y="1703784"/>
                </a:cubicBezTo>
                <a:cubicBezTo>
                  <a:pt x="2680661" y="1706959"/>
                  <a:pt x="2674311" y="1709737"/>
                  <a:pt x="2669549" y="1712119"/>
                </a:cubicBezTo>
                <a:cubicBezTo>
                  <a:pt x="2666374" y="1712912"/>
                  <a:pt x="2662802" y="1712912"/>
                  <a:pt x="2658833" y="1712119"/>
                </a:cubicBezTo>
                <a:cubicBezTo>
                  <a:pt x="2653277" y="1709737"/>
                  <a:pt x="2648514" y="1705769"/>
                  <a:pt x="2644546" y="1700212"/>
                </a:cubicBezTo>
                <a:cubicBezTo>
                  <a:pt x="2642958" y="1696244"/>
                  <a:pt x="2644149" y="1693862"/>
                  <a:pt x="2648118" y="1693069"/>
                </a:cubicBezTo>
                <a:cubicBezTo>
                  <a:pt x="2652086" y="1692275"/>
                  <a:pt x="2659230" y="1690687"/>
                  <a:pt x="2669549" y="1688306"/>
                </a:cubicBezTo>
                <a:cubicBezTo>
                  <a:pt x="2673518" y="1687512"/>
                  <a:pt x="2676296" y="1686719"/>
                  <a:pt x="2677883" y="1685925"/>
                </a:cubicBezTo>
                <a:cubicBezTo>
                  <a:pt x="2683440" y="1684337"/>
                  <a:pt x="2689790" y="1682353"/>
                  <a:pt x="2696933" y="1679972"/>
                </a:cubicBezTo>
                <a:cubicBezTo>
                  <a:pt x="2698521" y="1679178"/>
                  <a:pt x="2699711" y="1678781"/>
                  <a:pt x="2700505" y="1678781"/>
                </a:cubicBezTo>
                <a:cubicBezTo>
                  <a:pt x="2705268" y="1675606"/>
                  <a:pt x="2710030" y="1675209"/>
                  <a:pt x="2714793" y="1677590"/>
                </a:cubicBezTo>
                <a:cubicBezTo>
                  <a:pt x="2726699" y="1684734"/>
                  <a:pt x="2734239" y="1691878"/>
                  <a:pt x="2737415" y="1699022"/>
                </a:cubicBezTo>
                <a:cubicBezTo>
                  <a:pt x="2740590" y="1702990"/>
                  <a:pt x="2740590" y="1706562"/>
                  <a:pt x="2737415" y="1709737"/>
                </a:cubicBezTo>
                <a:cubicBezTo>
                  <a:pt x="2732652" y="1715294"/>
                  <a:pt x="2727890" y="1722040"/>
                  <a:pt x="2723127" y="1729978"/>
                </a:cubicBezTo>
                <a:cubicBezTo>
                  <a:pt x="2718365" y="1739503"/>
                  <a:pt x="2712808" y="1747837"/>
                  <a:pt x="2706458" y="1754981"/>
                </a:cubicBezTo>
                <a:cubicBezTo>
                  <a:pt x="2730271" y="1767681"/>
                  <a:pt x="2756465" y="1776015"/>
                  <a:pt x="2785040" y="1779984"/>
                </a:cubicBezTo>
                <a:cubicBezTo>
                  <a:pt x="2787421" y="1780778"/>
                  <a:pt x="2788611" y="1781572"/>
                  <a:pt x="2788611" y="1782365"/>
                </a:cubicBezTo>
                <a:cubicBezTo>
                  <a:pt x="2788611" y="1783159"/>
                  <a:pt x="2787421" y="1783953"/>
                  <a:pt x="2785040" y="1784747"/>
                </a:cubicBezTo>
                <a:cubicBezTo>
                  <a:pt x="2763608" y="1791097"/>
                  <a:pt x="2745352" y="1794668"/>
                  <a:pt x="2730271" y="1795462"/>
                </a:cubicBezTo>
                <a:cubicBezTo>
                  <a:pt x="2724714" y="1797050"/>
                  <a:pt x="2720349" y="1796653"/>
                  <a:pt x="2717174" y="1794272"/>
                </a:cubicBezTo>
                <a:cubicBezTo>
                  <a:pt x="2716380" y="1794272"/>
                  <a:pt x="2715587" y="1793875"/>
                  <a:pt x="2714793" y="1793081"/>
                </a:cubicBezTo>
                <a:cubicBezTo>
                  <a:pt x="2706855" y="1789906"/>
                  <a:pt x="2700108" y="1785540"/>
                  <a:pt x="2694552" y="1779984"/>
                </a:cubicBezTo>
                <a:cubicBezTo>
                  <a:pt x="2693758" y="1779191"/>
                  <a:pt x="2692568" y="1778000"/>
                  <a:pt x="2690980" y="1776412"/>
                </a:cubicBezTo>
                <a:cubicBezTo>
                  <a:pt x="2688599" y="1774825"/>
                  <a:pt x="2687012" y="1773634"/>
                  <a:pt x="2686218" y="1772840"/>
                </a:cubicBezTo>
                <a:cubicBezTo>
                  <a:pt x="2686218" y="1772840"/>
                  <a:pt x="2685821" y="1773237"/>
                  <a:pt x="2685027" y="1774031"/>
                </a:cubicBezTo>
                <a:cubicBezTo>
                  <a:pt x="2671533" y="1781969"/>
                  <a:pt x="2651690" y="1787128"/>
                  <a:pt x="2625496" y="1789509"/>
                </a:cubicBezTo>
                <a:cubicBezTo>
                  <a:pt x="2624702" y="1797447"/>
                  <a:pt x="2622321" y="1803400"/>
                  <a:pt x="2618352" y="1807369"/>
                </a:cubicBezTo>
                <a:cubicBezTo>
                  <a:pt x="2614383" y="1810544"/>
                  <a:pt x="2610018" y="1810544"/>
                  <a:pt x="2605255" y="1807369"/>
                </a:cubicBezTo>
                <a:cubicBezTo>
                  <a:pt x="2598111" y="1799431"/>
                  <a:pt x="2594936" y="1791890"/>
                  <a:pt x="2595730" y="1784747"/>
                </a:cubicBezTo>
                <a:cubicBezTo>
                  <a:pt x="2598111" y="1770459"/>
                  <a:pt x="2598508" y="1749425"/>
                  <a:pt x="2596921" y="1721644"/>
                </a:cubicBezTo>
                <a:cubicBezTo>
                  <a:pt x="2596921" y="1719262"/>
                  <a:pt x="2596921" y="1715690"/>
                  <a:pt x="2596921" y="1710928"/>
                </a:cubicBezTo>
                <a:cubicBezTo>
                  <a:pt x="2596127" y="1691878"/>
                  <a:pt x="2593349" y="1679575"/>
                  <a:pt x="2588586" y="1674019"/>
                </a:cubicBezTo>
                <a:cubicBezTo>
                  <a:pt x="2586999" y="1667669"/>
                  <a:pt x="2590174" y="1665287"/>
                  <a:pt x="2598111" y="1666875"/>
                </a:cubicBezTo>
                <a:close/>
                <a:moveTo>
                  <a:pt x="699066" y="1666875"/>
                </a:moveTo>
                <a:cubicBezTo>
                  <a:pt x="718910" y="1666875"/>
                  <a:pt x="731213" y="1667669"/>
                  <a:pt x="735976" y="1669256"/>
                </a:cubicBezTo>
                <a:cubicBezTo>
                  <a:pt x="742325" y="1670843"/>
                  <a:pt x="746691" y="1674812"/>
                  <a:pt x="749073" y="1681162"/>
                </a:cubicBezTo>
                <a:cubicBezTo>
                  <a:pt x="752247" y="1693862"/>
                  <a:pt x="749073" y="1701800"/>
                  <a:pt x="739547" y="1704975"/>
                </a:cubicBezTo>
                <a:cubicBezTo>
                  <a:pt x="741929" y="1704975"/>
                  <a:pt x="743913" y="1704578"/>
                  <a:pt x="745501" y="1703784"/>
                </a:cubicBezTo>
                <a:cubicBezTo>
                  <a:pt x="752644" y="1699815"/>
                  <a:pt x="760185" y="1702990"/>
                  <a:pt x="768122" y="1713309"/>
                </a:cubicBezTo>
                <a:cubicBezTo>
                  <a:pt x="770504" y="1717278"/>
                  <a:pt x="768519" y="1721247"/>
                  <a:pt x="762169" y="1725215"/>
                </a:cubicBezTo>
                <a:cubicBezTo>
                  <a:pt x="756613" y="1726009"/>
                  <a:pt x="750660" y="1727200"/>
                  <a:pt x="744310" y="1728787"/>
                </a:cubicBezTo>
                <a:cubicBezTo>
                  <a:pt x="747484" y="1729581"/>
                  <a:pt x="752247" y="1731565"/>
                  <a:pt x="758598" y="1734740"/>
                </a:cubicBezTo>
                <a:cubicBezTo>
                  <a:pt x="759391" y="1735534"/>
                  <a:pt x="760185" y="1735931"/>
                  <a:pt x="760979" y="1735931"/>
                </a:cubicBezTo>
                <a:cubicBezTo>
                  <a:pt x="764154" y="1739900"/>
                  <a:pt x="764154" y="1743075"/>
                  <a:pt x="760979" y="1745456"/>
                </a:cubicBezTo>
                <a:cubicBezTo>
                  <a:pt x="759391" y="1747043"/>
                  <a:pt x="756613" y="1749028"/>
                  <a:pt x="752644" y="1751409"/>
                </a:cubicBezTo>
                <a:cubicBezTo>
                  <a:pt x="747088" y="1755378"/>
                  <a:pt x="743119" y="1758553"/>
                  <a:pt x="740738" y="1760934"/>
                </a:cubicBezTo>
                <a:cubicBezTo>
                  <a:pt x="743119" y="1760140"/>
                  <a:pt x="746294" y="1759347"/>
                  <a:pt x="750263" y="1758553"/>
                </a:cubicBezTo>
                <a:cubicBezTo>
                  <a:pt x="755026" y="1757759"/>
                  <a:pt x="758201" y="1757362"/>
                  <a:pt x="759788" y="1757362"/>
                </a:cubicBezTo>
                <a:cubicBezTo>
                  <a:pt x="766932" y="1756568"/>
                  <a:pt x="772488" y="1760140"/>
                  <a:pt x="776457" y="1768078"/>
                </a:cubicBezTo>
                <a:cubicBezTo>
                  <a:pt x="778044" y="1772840"/>
                  <a:pt x="776060" y="1776015"/>
                  <a:pt x="770504" y="1777603"/>
                </a:cubicBezTo>
                <a:cubicBezTo>
                  <a:pt x="764154" y="1778397"/>
                  <a:pt x="753835" y="1779984"/>
                  <a:pt x="739547" y="1782365"/>
                </a:cubicBezTo>
                <a:cubicBezTo>
                  <a:pt x="737166" y="1783159"/>
                  <a:pt x="735181" y="1783556"/>
                  <a:pt x="733595" y="1783556"/>
                </a:cubicBezTo>
                <a:cubicBezTo>
                  <a:pt x="735181" y="1783556"/>
                  <a:pt x="736373" y="1784350"/>
                  <a:pt x="737166" y="1785937"/>
                </a:cubicBezTo>
                <a:cubicBezTo>
                  <a:pt x="738754" y="1787525"/>
                  <a:pt x="738754" y="1790700"/>
                  <a:pt x="737166" y="1795462"/>
                </a:cubicBezTo>
                <a:cubicBezTo>
                  <a:pt x="737166" y="1796256"/>
                  <a:pt x="737166" y="1796653"/>
                  <a:pt x="737166" y="1796653"/>
                </a:cubicBezTo>
                <a:cubicBezTo>
                  <a:pt x="738754" y="1796653"/>
                  <a:pt x="740738" y="1796256"/>
                  <a:pt x="743119" y="1795462"/>
                </a:cubicBezTo>
                <a:cubicBezTo>
                  <a:pt x="744706" y="1795462"/>
                  <a:pt x="745897" y="1795462"/>
                  <a:pt x="746691" y="1795462"/>
                </a:cubicBezTo>
                <a:cubicBezTo>
                  <a:pt x="749866" y="1793875"/>
                  <a:pt x="753438" y="1793875"/>
                  <a:pt x="757407" y="1795462"/>
                </a:cubicBezTo>
                <a:cubicBezTo>
                  <a:pt x="762963" y="1797844"/>
                  <a:pt x="766932" y="1800622"/>
                  <a:pt x="769313" y="1803797"/>
                </a:cubicBezTo>
                <a:cubicBezTo>
                  <a:pt x="771695" y="1809353"/>
                  <a:pt x="770107" y="1812925"/>
                  <a:pt x="764550" y="1814512"/>
                </a:cubicBezTo>
                <a:cubicBezTo>
                  <a:pt x="762169" y="1814512"/>
                  <a:pt x="757009" y="1814909"/>
                  <a:pt x="749073" y="1815703"/>
                </a:cubicBezTo>
                <a:cubicBezTo>
                  <a:pt x="742723" y="1817290"/>
                  <a:pt x="737960" y="1818084"/>
                  <a:pt x="734785" y="1818084"/>
                </a:cubicBezTo>
                <a:cubicBezTo>
                  <a:pt x="734785" y="1821259"/>
                  <a:pt x="734785" y="1824037"/>
                  <a:pt x="734785" y="1826419"/>
                </a:cubicBezTo>
                <a:cubicBezTo>
                  <a:pt x="741929" y="1826419"/>
                  <a:pt x="747484" y="1826815"/>
                  <a:pt x="751454" y="1827609"/>
                </a:cubicBezTo>
                <a:cubicBezTo>
                  <a:pt x="757009" y="1829197"/>
                  <a:pt x="760979" y="1833165"/>
                  <a:pt x="763360" y="1839515"/>
                </a:cubicBezTo>
                <a:cubicBezTo>
                  <a:pt x="765741" y="1849040"/>
                  <a:pt x="762963" y="1854994"/>
                  <a:pt x="755026" y="1857375"/>
                </a:cubicBezTo>
                <a:cubicBezTo>
                  <a:pt x="751850" y="1857375"/>
                  <a:pt x="749073" y="1855787"/>
                  <a:pt x="746691" y="1852612"/>
                </a:cubicBezTo>
                <a:cubicBezTo>
                  <a:pt x="745897" y="1851818"/>
                  <a:pt x="745104" y="1850628"/>
                  <a:pt x="744310" y="1849040"/>
                </a:cubicBezTo>
                <a:cubicBezTo>
                  <a:pt x="741135" y="1845072"/>
                  <a:pt x="737960" y="1841500"/>
                  <a:pt x="734785" y="1838325"/>
                </a:cubicBezTo>
                <a:cubicBezTo>
                  <a:pt x="735578" y="1842293"/>
                  <a:pt x="735578" y="1848644"/>
                  <a:pt x="734785" y="1857375"/>
                </a:cubicBezTo>
                <a:cubicBezTo>
                  <a:pt x="734785" y="1862137"/>
                  <a:pt x="734785" y="1865709"/>
                  <a:pt x="734785" y="1868090"/>
                </a:cubicBezTo>
                <a:cubicBezTo>
                  <a:pt x="733991" y="1888728"/>
                  <a:pt x="726847" y="1899840"/>
                  <a:pt x="713353" y="1901428"/>
                </a:cubicBezTo>
                <a:cubicBezTo>
                  <a:pt x="709385" y="1900634"/>
                  <a:pt x="706210" y="1897856"/>
                  <a:pt x="703829" y="1893094"/>
                </a:cubicBezTo>
                <a:cubicBezTo>
                  <a:pt x="702241" y="1885950"/>
                  <a:pt x="696288" y="1877219"/>
                  <a:pt x="685969" y="1866900"/>
                </a:cubicBezTo>
                <a:cubicBezTo>
                  <a:pt x="682001" y="1877219"/>
                  <a:pt x="676842" y="1882775"/>
                  <a:pt x="670491" y="1883569"/>
                </a:cubicBezTo>
                <a:cubicBezTo>
                  <a:pt x="661760" y="1882775"/>
                  <a:pt x="656601" y="1876425"/>
                  <a:pt x="655013" y="1864519"/>
                </a:cubicBezTo>
                <a:cubicBezTo>
                  <a:pt x="655013" y="1857375"/>
                  <a:pt x="657395" y="1851818"/>
                  <a:pt x="662156" y="1847850"/>
                </a:cubicBezTo>
                <a:cubicBezTo>
                  <a:pt x="670888" y="1840706"/>
                  <a:pt x="676444" y="1834356"/>
                  <a:pt x="678826" y="1828800"/>
                </a:cubicBezTo>
                <a:cubicBezTo>
                  <a:pt x="680413" y="1826419"/>
                  <a:pt x="681603" y="1826022"/>
                  <a:pt x="682398" y="1827609"/>
                </a:cubicBezTo>
                <a:cubicBezTo>
                  <a:pt x="685572" y="1835547"/>
                  <a:pt x="687160" y="1846262"/>
                  <a:pt x="687160" y="1859756"/>
                </a:cubicBezTo>
                <a:cubicBezTo>
                  <a:pt x="689541" y="1859756"/>
                  <a:pt x="692319" y="1860153"/>
                  <a:pt x="695494" y="1860947"/>
                </a:cubicBezTo>
                <a:cubicBezTo>
                  <a:pt x="697876" y="1860947"/>
                  <a:pt x="699860" y="1860947"/>
                  <a:pt x="701447" y="1860947"/>
                </a:cubicBezTo>
                <a:cubicBezTo>
                  <a:pt x="704623" y="1860947"/>
                  <a:pt x="706210" y="1860153"/>
                  <a:pt x="706210" y="1858565"/>
                </a:cubicBezTo>
                <a:cubicBezTo>
                  <a:pt x="706210" y="1843484"/>
                  <a:pt x="706210" y="1831578"/>
                  <a:pt x="706210" y="1822847"/>
                </a:cubicBezTo>
                <a:cubicBezTo>
                  <a:pt x="695097" y="1823640"/>
                  <a:pt x="686366" y="1824831"/>
                  <a:pt x="680016" y="1826419"/>
                </a:cubicBezTo>
                <a:cubicBezTo>
                  <a:pt x="672079" y="1826419"/>
                  <a:pt x="663744" y="1822053"/>
                  <a:pt x="655013" y="1813322"/>
                </a:cubicBezTo>
                <a:cubicBezTo>
                  <a:pt x="654219" y="1810147"/>
                  <a:pt x="655410" y="1808559"/>
                  <a:pt x="658585" y="1808559"/>
                </a:cubicBezTo>
                <a:cubicBezTo>
                  <a:pt x="663348" y="1808559"/>
                  <a:pt x="668110" y="1807765"/>
                  <a:pt x="672873" y="1806178"/>
                </a:cubicBezTo>
                <a:cubicBezTo>
                  <a:pt x="676047" y="1806178"/>
                  <a:pt x="687160" y="1804590"/>
                  <a:pt x="706210" y="1801415"/>
                </a:cubicBezTo>
                <a:cubicBezTo>
                  <a:pt x="705416" y="1795065"/>
                  <a:pt x="705019" y="1790303"/>
                  <a:pt x="705019" y="1787128"/>
                </a:cubicBezTo>
                <a:cubicBezTo>
                  <a:pt x="697876" y="1788715"/>
                  <a:pt x="685969" y="1791097"/>
                  <a:pt x="669301" y="1794272"/>
                </a:cubicBezTo>
                <a:cubicBezTo>
                  <a:pt x="664538" y="1795065"/>
                  <a:pt x="660966" y="1795859"/>
                  <a:pt x="658585" y="1796653"/>
                </a:cubicBezTo>
                <a:cubicBezTo>
                  <a:pt x="649854" y="1799034"/>
                  <a:pt x="641916" y="1793875"/>
                  <a:pt x="634772" y="1781175"/>
                </a:cubicBezTo>
                <a:cubicBezTo>
                  <a:pt x="633184" y="1776412"/>
                  <a:pt x="634375" y="1774031"/>
                  <a:pt x="638344" y="1774031"/>
                </a:cubicBezTo>
                <a:cubicBezTo>
                  <a:pt x="659776" y="1772444"/>
                  <a:pt x="679620" y="1770459"/>
                  <a:pt x="697876" y="1768078"/>
                </a:cubicBezTo>
                <a:cubicBezTo>
                  <a:pt x="691526" y="1760934"/>
                  <a:pt x="684382" y="1751806"/>
                  <a:pt x="676444" y="1740694"/>
                </a:cubicBezTo>
                <a:cubicBezTo>
                  <a:pt x="675650" y="1739106"/>
                  <a:pt x="676047" y="1738312"/>
                  <a:pt x="677635" y="1738312"/>
                </a:cubicBezTo>
                <a:cubicBezTo>
                  <a:pt x="684779" y="1738312"/>
                  <a:pt x="693113" y="1739106"/>
                  <a:pt x="702638" y="1740694"/>
                </a:cubicBezTo>
                <a:cubicBezTo>
                  <a:pt x="711370" y="1741487"/>
                  <a:pt x="716132" y="1745853"/>
                  <a:pt x="716926" y="1753790"/>
                </a:cubicBezTo>
                <a:cubicBezTo>
                  <a:pt x="717720" y="1758553"/>
                  <a:pt x="716926" y="1762522"/>
                  <a:pt x="714545" y="1765697"/>
                </a:cubicBezTo>
                <a:cubicBezTo>
                  <a:pt x="715338" y="1765697"/>
                  <a:pt x="716132" y="1765697"/>
                  <a:pt x="716926" y="1765697"/>
                </a:cubicBezTo>
                <a:cubicBezTo>
                  <a:pt x="718512" y="1764903"/>
                  <a:pt x="720101" y="1764506"/>
                  <a:pt x="721688" y="1764506"/>
                </a:cubicBezTo>
                <a:cubicBezTo>
                  <a:pt x="728038" y="1745456"/>
                  <a:pt x="731610" y="1734344"/>
                  <a:pt x="732404" y="1731169"/>
                </a:cubicBezTo>
                <a:cubicBezTo>
                  <a:pt x="731610" y="1731169"/>
                  <a:pt x="730022" y="1731565"/>
                  <a:pt x="727641" y="1732359"/>
                </a:cubicBezTo>
                <a:cubicBezTo>
                  <a:pt x="711766" y="1734740"/>
                  <a:pt x="699066" y="1736328"/>
                  <a:pt x="689541" y="1737122"/>
                </a:cubicBezTo>
                <a:cubicBezTo>
                  <a:pt x="684779" y="1738709"/>
                  <a:pt x="677238" y="1734740"/>
                  <a:pt x="666919" y="1725215"/>
                </a:cubicBezTo>
                <a:cubicBezTo>
                  <a:pt x="663744" y="1721247"/>
                  <a:pt x="664935" y="1718468"/>
                  <a:pt x="670491" y="1716881"/>
                </a:cubicBezTo>
                <a:cubicBezTo>
                  <a:pt x="697479" y="1712912"/>
                  <a:pt x="719307" y="1709340"/>
                  <a:pt x="735976" y="1706165"/>
                </a:cubicBezTo>
                <a:cubicBezTo>
                  <a:pt x="733595" y="1706165"/>
                  <a:pt x="730419" y="1704578"/>
                  <a:pt x="726450" y="1701403"/>
                </a:cubicBezTo>
                <a:cubicBezTo>
                  <a:pt x="718512" y="1695847"/>
                  <a:pt x="708194" y="1685528"/>
                  <a:pt x="695494" y="1670447"/>
                </a:cubicBezTo>
                <a:cubicBezTo>
                  <a:pt x="694701" y="1668859"/>
                  <a:pt x="695891" y="1667669"/>
                  <a:pt x="699066" y="1666875"/>
                </a:cubicBezTo>
                <a:close/>
                <a:moveTo>
                  <a:pt x="6709339" y="1663303"/>
                </a:moveTo>
                <a:cubicBezTo>
                  <a:pt x="6723626" y="1667272"/>
                  <a:pt x="6735533" y="1675209"/>
                  <a:pt x="6745058" y="1687115"/>
                </a:cubicBezTo>
                <a:cubicBezTo>
                  <a:pt x="6748234" y="1691878"/>
                  <a:pt x="6747836" y="1696244"/>
                  <a:pt x="6743868" y="1700212"/>
                </a:cubicBezTo>
                <a:cubicBezTo>
                  <a:pt x="6727992" y="1714500"/>
                  <a:pt x="6709339" y="1730375"/>
                  <a:pt x="6687908" y="1747837"/>
                </a:cubicBezTo>
                <a:cubicBezTo>
                  <a:pt x="6695052" y="1747044"/>
                  <a:pt x="6706164" y="1745456"/>
                  <a:pt x="6721246" y="1743075"/>
                </a:cubicBezTo>
                <a:cubicBezTo>
                  <a:pt x="6745058" y="1739900"/>
                  <a:pt x="6762521" y="1737915"/>
                  <a:pt x="6773633" y="1737122"/>
                </a:cubicBezTo>
                <a:cubicBezTo>
                  <a:pt x="6776808" y="1736328"/>
                  <a:pt x="6781174" y="1735534"/>
                  <a:pt x="6786730" y="1734740"/>
                </a:cubicBezTo>
                <a:cubicBezTo>
                  <a:pt x="6793080" y="1733947"/>
                  <a:pt x="6797842" y="1733153"/>
                  <a:pt x="6801018" y="1732359"/>
                </a:cubicBezTo>
                <a:cubicBezTo>
                  <a:pt x="6808161" y="1729978"/>
                  <a:pt x="6814511" y="1731169"/>
                  <a:pt x="6820068" y="1735931"/>
                </a:cubicBezTo>
                <a:cubicBezTo>
                  <a:pt x="6830386" y="1746250"/>
                  <a:pt x="6837133" y="1754584"/>
                  <a:pt x="6840308" y="1760934"/>
                </a:cubicBezTo>
                <a:cubicBezTo>
                  <a:pt x="6842689" y="1764903"/>
                  <a:pt x="6842689" y="1769269"/>
                  <a:pt x="6840308" y="1774031"/>
                </a:cubicBezTo>
                <a:cubicBezTo>
                  <a:pt x="6837133" y="1779587"/>
                  <a:pt x="6835149" y="1786334"/>
                  <a:pt x="6834355" y="1794272"/>
                </a:cubicBezTo>
                <a:cubicBezTo>
                  <a:pt x="6831180" y="1818878"/>
                  <a:pt x="6826418" y="1846262"/>
                  <a:pt x="6820068" y="1876425"/>
                </a:cubicBezTo>
                <a:cubicBezTo>
                  <a:pt x="6813718" y="1898650"/>
                  <a:pt x="6801414" y="1910556"/>
                  <a:pt x="6783158" y="1912144"/>
                </a:cubicBezTo>
                <a:cubicBezTo>
                  <a:pt x="6778396" y="1912937"/>
                  <a:pt x="6774824" y="1910556"/>
                  <a:pt x="6772442" y="1905000"/>
                </a:cubicBezTo>
                <a:cubicBezTo>
                  <a:pt x="6766092" y="1889918"/>
                  <a:pt x="6757361" y="1876822"/>
                  <a:pt x="6746248" y="1865709"/>
                </a:cubicBezTo>
                <a:cubicBezTo>
                  <a:pt x="6744662" y="1864122"/>
                  <a:pt x="6743868" y="1862931"/>
                  <a:pt x="6743868" y="1862137"/>
                </a:cubicBezTo>
                <a:cubicBezTo>
                  <a:pt x="6744662" y="1861343"/>
                  <a:pt x="6746248" y="1861343"/>
                  <a:pt x="6748630" y="1862137"/>
                </a:cubicBezTo>
                <a:cubicBezTo>
                  <a:pt x="6758155" y="1862931"/>
                  <a:pt x="6768077" y="1864122"/>
                  <a:pt x="6778396" y="1865709"/>
                </a:cubicBezTo>
                <a:cubicBezTo>
                  <a:pt x="6782364" y="1866503"/>
                  <a:pt x="6784746" y="1864915"/>
                  <a:pt x="6785539" y="1860947"/>
                </a:cubicBezTo>
                <a:cubicBezTo>
                  <a:pt x="6791096" y="1837928"/>
                  <a:pt x="6795064" y="1806178"/>
                  <a:pt x="6797446" y="1765697"/>
                </a:cubicBezTo>
                <a:cubicBezTo>
                  <a:pt x="6797446" y="1760934"/>
                  <a:pt x="6794668" y="1758950"/>
                  <a:pt x="6789111" y="1759744"/>
                </a:cubicBezTo>
                <a:cubicBezTo>
                  <a:pt x="6756568" y="1762125"/>
                  <a:pt x="6712118" y="1767681"/>
                  <a:pt x="6655761" y="1776412"/>
                </a:cubicBezTo>
                <a:cubicBezTo>
                  <a:pt x="6659730" y="1807369"/>
                  <a:pt x="6662508" y="1838722"/>
                  <a:pt x="6664096" y="1870472"/>
                </a:cubicBezTo>
                <a:cubicBezTo>
                  <a:pt x="6664096" y="1879997"/>
                  <a:pt x="6660127" y="1885950"/>
                  <a:pt x="6652189" y="1888331"/>
                </a:cubicBezTo>
                <a:cubicBezTo>
                  <a:pt x="6646633" y="1888331"/>
                  <a:pt x="6640283" y="1883172"/>
                  <a:pt x="6633139" y="1872853"/>
                </a:cubicBezTo>
                <a:cubicBezTo>
                  <a:pt x="6632346" y="1871265"/>
                  <a:pt x="6631948" y="1868090"/>
                  <a:pt x="6631948" y="1863328"/>
                </a:cubicBezTo>
                <a:cubicBezTo>
                  <a:pt x="6633536" y="1853009"/>
                  <a:pt x="6633139" y="1837531"/>
                  <a:pt x="6630758" y="1816894"/>
                </a:cubicBezTo>
                <a:cubicBezTo>
                  <a:pt x="6630758" y="1813718"/>
                  <a:pt x="6630758" y="1811337"/>
                  <a:pt x="6630758" y="1809750"/>
                </a:cubicBezTo>
                <a:cubicBezTo>
                  <a:pt x="6629171" y="1795462"/>
                  <a:pt x="6625599" y="1780778"/>
                  <a:pt x="6620042" y="1765697"/>
                </a:cubicBezTo>
                <a:cubicBezTo>
                  <a:pt x="6619248" y="1762522"/>
                  <a:pt x="6618455" y="1759744"/>
                  <a:pt x="6617661" y="1757362"/>
                </a:cubicBezTo>
                <a:cubicBezTo>
                  <a:pt x="6616074" y="1753394"/>
                  <a:pt x="6617661" y="1751012"/>
                  <a:pt x="6622424" y="1750219"/>
                </a:cubicBezTo>
                <a:cubicBezTo>
                  <a:pt x="6631155" y="1751012"/>
                  <a:pt x="6638298" y="1752600"/>
                  <a:pt x="6643855" y="1754981"/>
                </a:cubicBezTo>
                <a:cubicBezTo>
                  <a:pt x="6648618" y="1753394"/>
                  <a:pt x="6654174" y="1752600"/>
                  <a:pt x="6660524" y="1752600"/>
                </a:cubicBezTo>
                <a:cubicBezTo>
                  <a:pt x="6677986" y="1729581"/>
                  <a:pt x="6691084" y="1707356"/>
                  <a:pt x="6699814" y="1685925"/>
                </a:cubicBezTo>
                <a:cubicBezTo>
                  <a:pt x="6699814" y="1685131"/>
                  <a:pt x="6700211" y="1683544"/>
                  <a:pt x="6701005" y="1681162"/>
                </a:cubicBezTo>
                <a:cubicBezTo>
                  <a:pt x="6702592" y="1676400"/>
                  <a:pt x="6702990" y="1672431"/>
                  <a:pt x="6702196" y="1669256"/>
                </a:cubicBezTo>
                <a:cubicBezTo>
                  <a:pt x="6702196" y="1665287"/>
                  <a:pt x="6704576" y="1663303"/>
                  <a:pt x="6709339" y="1663303"/>
                </a:cubicBezTo>
                <a:close/>
                <a:moveTo>
                  <a:pt x="4771002" y="1663303"/>
                </a:moveTo>
                <a:cubicBezTo>
                  <a:pt x="4773383" y="1662509"/>
                  <a:pt x="4776161" y="1662509"/>
                  <a:pt x="4779336" y="1663303"/>
                </a:cubicBezTo>
                <a:cubicBezTo>
                  <a:pt x="4796005" y="1668859"/>
                  <a:pt x="4807118" y="1677590"/>
                  <a:pt x="4812674" y="1689497"/>
                </a:cubicBezTo>
                <a:cubicBezTo>
                  <a:pt x="4814261" y="1692672"/>
                  <a:pt x="4814261" y="1695847"/>
                  <a:pt x="4812674" y="1699022"/>
                </a:cubicBezTo>
                <a:cubicBezTo>
                  <a:pt x="4811880" y="1701403"/>
                  <a:pt x="4810690" y="1708150"/>
                  <a:pt x="4809102" y="1719262"/>
                </a:cubicBezTo>
                <a:cubicBezTo>
                  <a:pt x="4808308" y="1726406"/>
                  <a:pt x="4807515" y="1731565"/>
                  <a:pt x="4806721" y="1734740"/>
                </a:cubicBezTo>
                <a:cubicBezTo>
                  <a:pt x="4807515" y="1734740"/>
                  <a:pt x="4808705" y="1734344"/>
                  <a:pt x="4810293" y="1733550"/>
                </a:cubicBezTo>
                <a:cubicBezTo>
                  <a:pt x="4812674" y="1733550"/>
                  <a:pt x="4814261" y="1733153"/>
                  <a:pt x="4815055" y="1732359"/>
                </a:cubicBezTo>
                <a:cubicBezTo>
                  <a:pt x="4826168" y="1729184"/>
                  <a:pt x="4834899" y="1731565"/>
                  <a:pt x="4841249" y="1739503"/>
                </a:cubicBezTo>
                <a:cubicBezTo>
                  <a:pt x="4845218" y="1744265"/>
                  <a:pt x="4845615" y="1748631"/>
                  <a:pt x="4842439" y="1752600"/>
                </a:cubicBezTo>
                <a:cubicBezTo>
                  <a:pt x="4837677" y="1756569"/>
                  <a:pt x="4830533" y="1758950"/>
                  <a:pt x="4821008" y="1759744"/>
                </a:cubicBezTo>
                <a:cubicBezTo>
                  <a:pt x="4817040" y="1759744"/>
                  <a:pt x="4811880" y="1760537"/>
                  <a:pt x="4805530" y="1762125"/>
                </a:cubicBezTo>
                <a:cubicBezTo>
                  <a:pt x="4805530" y="1766093"/>
                  <a:pt x="4805134" y="1771650"/>
                  <a:pt x="4804339" y="1778794"/>
                </a:cubicBezTo>
                <a:cubicBezTo>
                  <a:pt x="4804339" y="1785937"/>
                  <a:pt x="4804339" y="1791097"/>
                  <a:pt x="4804339" y="1794272"/>
                </a:cubicBezTo>
                <a:cubicBezTo>
                  <a:pt x="4813864" y="1791890"/>
                  <a:pt x="4825771" y="1787922"/>
                  <a:pt x="4840058" y="1782365"/>
                </a:cubicBezTo>
                <a:cubicBezTo>
                  <a:pt x="4841646" y="1782365"/>
                  <a:pt x="4842836" y="1782365"/>
                  <a:pt x="4843630" y="1782365"/>
                </a:cubicBezTo>
                <a:cubicBezTo>
                  <a:pt x="4841249" y="1779984"/>
                  <a:pt x="4838471" y="1776809"/>
                  <a:pt x="4835296" y="1772840"/>
                </a:cubicBezTo>
                <a:cubicBezTo>
                  <a:pt x="4832121" y="1768872"/>
                  <a:pt x="4833311" y="1765300"/>
                  <a:pt x="4838868" y="1762125"/>
                </a:cubicBezTo>
                <a:cubicBezTo>
                  <a:pt x="4842836" y="1759744"/>
                  <a:pt x="4848790" y="1754584"/>
                  <a:pt x="4856727" y="1746647"/>
                </a:cubicBezTo>
                <a:cubicBezTo>
                  <a:pt x="4867840" y="1735534"/>
                  <a:pt x="4878158" y="1723231"/>
                  <a:pt x="4887683" y="1709737"/>
                </a:cubicBezTo>
                <a:cubicBezTo>
                  <a:pt x="4874983" y="1712912"/>
                  <a:pt x="4864665" y="1716484"/>
                  <a:pt x="4856727" y="1720453"/>
                </a:cubicBezTo>
                <a:cubicBezTo>
                  <a:pt x="4851964" y="1722040"/>
                  <a:pt x="4848393" y="1721644"/>
                  <a:pt x="4846011" y="1719262"/>
                </a:cubicBezTo>
                <a:cubicBezTo>
                  <a:pt x="4839662" y="1716881"/>
                  <a:pt x="4834105" y="1712515"/>
                  <a:pt x="4829343" y="1706165"/>
                </a:cubicBezTo>
                <a:cubicBezTo>
                  <a:pt x="4827755" y="1703784"/>
                  <a:pt x="4826961" y="1702197"/>
                  <a:pt x="4826961" y="1701403"/>
                </a:cubicBezTo>
                <a:cubicBezTo>
                  <a:pt x="4827755" y="1699815"/>
                  <a:pt x="4828946" y="1699022"/>
                  <a:pt x="4830533" y="1699022"/>
                </a:cubicBezTo>
                <a:cubicBezTo>
                  <a:pt x="4831327" y="1699022"/>
                  <a:pt x="4832121" y="1699022"/>
                  <a:pt x="4832914" y="1699022"/>
                </a:cubicBezTo>
                <a:cubicBezTo>
                  <a:pt x="4853552" y="1695847"/>
                  <a:pt x="4870618" y="1691878"/>
                  <a:pt x="4884111" y="1687115"/>
                </a:cubicBezTo>
                <a:cubicBezTo>
                  <a:pt x="4890461" y="1685528"/>
                  <a:pt x="4898399" y="1682353"/>
                  <a:pt x="4907924" y="1677590"/>
                </a:cubicBezTo>
                <a:cubicBezTo>
                  <a:pt x="4911893" y="1676003"/>
                  <a:pt x="4915465" y="1676003"/>
                  <a:pt x="4918639" y="1677590"/>
                </a:cubicBezTo>
                <a:cubicBezTo>
                  <a:pt x="4930546" y="1683147"/>
                  <a:pt x="4938880" y="1691084"/>
                  <a:pt x="4943643" y="1701403"/>
                </a:cubicBezTo>
                <a:cubicBezTo>
                  <a:pt x="4946024" y="1706959"/>
                  <a:pt x="4944833" y="1710531"/>
                  <a:pt x="4940071" y="1712119"/>
                </a:cubicBezTo>
                <a:cubicBezTo>
                  <a:pt x="4919434" y="1719262"/>
                  <a:pt x="4896018" y="1733947"/>
                  <a:pt x="4869824" y="1756172"/>
                </a:cubicBezTo>
                <a:cubicBezTo>
                  <a:pt x="4877762" y="1754584"/>
                  <a:pt x="4895224" y="1751806"/>
                  <a:pt x="4922211" y="1747837"/>
                </a:cubicBezTo>
                <a:cubicBezTo>
                  <a:pt x="4926974" y="1747837"/>
                  <a:pt x="4932927" y="1746647"/>
                  <a:pt x="4940071" y="1744265"/>
                </a:cubicBezTo>
                <a:cubicBezTo>
                  <a:pt x="4946421" y="1742678"/>
                  <a:pt x="4951183" y="1743075"/>
                  <a:pt x="4954358" y="1745456"/>
                </a:cubicBezTo>
                <a:cubicBezTo>
                  <a:pt x="4967059" y="1754187"/>
                  <a:pt x="4975789" y="1764506"/>
                  <a:pt x="4980552" y="1776412"/>
                </a:cubicBezTo>
                <a:cubicBezTo>
                  <a:pt x="4982140" y="1780381"/>
                  <a:pt x="4981743" y="1783556"/>
                  <a:pt x="4979361" y="1785937"/>
                </a:cubicBezTo>
                <a:cubicBezTo>
                  <a:pt x="4977774" y="1788319"/>
                  <a:pt x="4975393" y="1792287"/>
                  <a:pt x="4972218" y="1797844"/>
                </a:cubicBezTo>
                <a:cubicBezTo>
                  <a:pt x="4971424" y="1799431"/>
                  <a:pt x="4971027" y="1800622"/>
                  <a:pt x="4971027" y="1801415"/>
                </a:cubicBezTo>
                <a:cubicBezTo>
                  <a:pt x="4968646" y="1807765"/>
                  <a:pt x="4965471" y="1817687"/>
                  <a:pt x="4961502" y="1831181"/>
                </a:cubicBezTo>
                <a:cubicBezTo>
                  <a:pt x="4958327" y="1843881"/>
                  <a:pt x="4955549" y="1853009"/>
                  <a:pt x="4953168" y="1858565"/>
                </a:cubicBezTo>
                <a:cubicBezTo>
                  <a:pt x="4939674" y="1891109"/>
                  <a:pt x="4922608" y="1908968"/>
                  <a:pt x="4901971" y="1912144"/>
                </a:cubicBezTo>
                <a:cubicBezTo>
                  <a:pt x="4898796" y="1912937"/>
                  <a:pt x="4895621" y="1909365"/>
                  <a:pt x="4892446" y="1901428"/>
                </a:cubicBezTo>
                <a:cubicBezTo>
                  <a:pt x="4886890" y="1883965"/>
                  <a:pt x="4880539" y="1871265"/>
                  <a:pt x="4873396" y="1863328"/>
                </a:cubicBezTo>
                <a:cubicBezTo>
                  <a:pt x="4872602" y="1861740"/>
                  <a:pt x="4872602" y="1860550"/>
                  <a:pt x="4873396" y="1859756"/>
                </a:cubicBezTo>
                <a:cubicBezTo>
                  <a:pt x="4873396" y="1858962"/>
                  <a:pt x="4874190" y="1858962"/>
                  <a:pt x="4875777" y="1859756"/>
                </a:cubicBezTo>
                <a:cubicBezTo>
                  <a:pt x="4878158" y="1860550"/>
                  <a:pt x="4881730" y="1861343"/>
                  <a:pt x="4886493" y="1862137"/>
                </a:cubicBezTo>
                <a:cubicBezTo>
                  <a:pt x="4890461" y="1863725"/>
                  <a:pt x="4893636" y="1864915"/>
                  <a:pt x="4896018" y="1865709"/>
                </a:cubicBezTo>
                <a:cubicBezTo>
                  <a:pt x="4903955" y="1869678"/>
                  <a:pt x="4908718" y="1869678"/>
                  <a:pt x="4910305" y="1865709"/>
                </a:cubicBezTo>
                <a:cubicBezTo>
                  <a:pt x="4922211" y="1845865"/>
                  <a:pt x="4930943" y="1822847"/>
                  <a:pt x="4936499" y="1796653"/>
                </a:cubicBezTo>
                <a:cubicBezTo>
                  <a:pt x="4931736" y="1800622"/>
                  <a:pt x="4925783" y="1806178"/>
                  <a:pt x="4918639" y="1813322"/>
                </a:cubicBezTo>
                <a:cubicBezTo>
                  <a:pt x="4909114" y="1824434"/>
                  <a:pt x="4895224" y="1836737"/>
                  <a:pt x="4876968" y="1850231"/>
                </a:cubicBezTo>
                <a:cubicBezTo>
                  <a:pt x="4855536" y="1866106"/>
                  <a:pt x="4833709" y="1876425"/>
                  <a:pt x="4811483" y="1881187"/>
                </a:cubicBezTo>
                <a:cubicBezTo>
                  <a:pt x="4809102" y="1881981"/>
                  <a:pt x="4807515" y="1881584"/>
                  <a:pt x="4806721" y="1879997"/>
                </a:cubicBezTo>
                <a:cubicBezTo>
                  <a:pt x="4806721" y="1878409"/>
                  <a:pt x="4807911" y="1877219"/>
                  <a:pt x="4810293" y="1876425"/>
                </a:cubicBezTo>
                <a:cubicBezTo>
                  <a:pt x="4850774" y="1851025"/>
                  <a:pt x="4884111" y="1817290"/>
                  <a:pt x="4910305" y="1775222"/>
                </a:cubicBezTo>
                <a:cubicBezTo>
                  <a:pt x="4910305" y="1773634"/>
                  <a:pt x="4911099" y="1772444"/>
                  <a:pt x="4912686" y="1771650"/>
                </a:cubicBezTo>
                <a:cubicBezTo>
                  <a:pt x="4904749" y="1772444"/>
                  <a:pt x="4896415" y="1774031"/>
                  <a:pt x="4887683" y="1776412"/>
                </a:cubicBezTo>
                <a:cubicBezTo>
                  <a:pt x="4889271" y="1777206"/>
                  <a:pt x="4890859" y="1778397"/>
                  <a:pt x="4892446" y="1779984"/>
                </a:cubicBezTo>
                <a:cubicBezTo>
                  <a:pt x="4894827" y="1782365"/>
                  <a:pt x="4896415" y="1783953"/>
                  <a:pt x="4897208" y="1784747"/>
                </a:cubicBezTo>
                <a:cubicBezTo>
                  <a:pt x="4900384" y="1789509"/>
                  <a:pt x="4899193" y="1792287"/>
                  <a:pt x="4893636" y="1793081"/>
                </a:cubicBezTo>
                <a:cubicBezTo>
                  <a:pt x="4892049" y="1793081"/>
                  <a:pt x="4888080" y="1795462"/>
                  <a:pt x="4881730" y="1800225"/>
                </a:cubicBezTo>
                <a:cubicBezTo>
                  <a:pt x="4880143" y="1801812"/>
                  <a:pt x="4878952" y="1803003"/>
                  <a:pt x="4878158" y="1803797"/>
                </a:cubicBezTo>
                <a:cubicBezTo>
                  <a:pt x="4848790" y="1829990"/>
                  <a:pt x="4820612" y="1846659"/>
                  <a:pt x="4793624" y="1853803"/>
                </a:cubicBezTo>
                <a:cubicBezTo>
                  <a:pt x="4791243" y="1853803"/>
                  <a:pt x="4789655" y="1853406"/>
                  <a:pt x="4788861" y="1852612"/>
                </a:cubicBezTo>
                <a:cubicBezTo>
                  <a:pt x="4788861" y="1851025"/>
                  <a:pt x="4789655" y="1849834"/>
                  <a:pt x="4791243" y="1849040"/>
                </a:cubicBezTo>
                <a:cubicBezTo>
                  <a:pt x="4815849" y="1833959"/>
                  <a:pt x="4838868" y="1812925"/>
                  <a:pt x="4860299" y="1785937"/>
                </a:cubicBezTo>
                <a:cubicBezTo>
                  <a:pt x="4859505" y="1785937"/>
                  <a:pt x="4858315" y="1786334"/>
                  <a:pt x="4856727" y="1787128"/>
                </a:cubicBezTo>
                <a:cubicBezTo>
                  <a:pt x="4853552" y="1788715"/>
                  <a:pt x="4850774" y="1788319"/>
                  <a:pt x="4848393" y="1785937"/>
                </a:cubicBezTo>
                <a:cubicBezTo>
                  <a:pt x="4848393" y="1785937"/>
                  <a:pt x="4847996" y="1785540"/>
                  <a:pt x="4847202" y="1784747"/>
                </a:cubicBezTo>
                <a:cubicBezTo>
                  <a:pt x="4847202" y="1784747"/>
                  <a:pt x="4846805" y="1784747"/>
                  <a:pt x="4846011" y="1784747"/>
                </a:cubicBezTo>
                <a:cubicBezTo>
                  <a:pt x="4846011" y="1784747"/>
                  <a:pt x="4845615" y="1785143"/>
                  <a:pt x="4844821" y="1785937"/>
                </a:cubicBezTo>
                <a:cubicBezTo>
                  <a:pt x="4840058" y="1789906"/>
                  <a:pt x="4831327" y="1797050"/>
                  <a:pt x="4818627" y="1807369"/>
                </a:cubicBezTo>
                <a:cubicBezTo>
                  <a:pt x="4790846" y="1828800"/>
                  <a:pt x="4772193" y="1843087"/>
                  <a:pt x="4762668" y="1850231"/>
                </a:cubicBezTo>
                <a:cubicBezTo>
                  <a:pt x="4757905" y="1854200"/>
                  <a:pt x="4753143" y="1854597"/>
                  <a:pt x="4748380" y="1851422"/>
                </a:cubicBezTo>
                <a:cubicBezTo>
                  <a:pt x="4738855" y="1844278"/>
                  <a:pt x="4732505" y="1834753"/>
                  <a:pt x="4729330" y="1822847"/>
                </a:cubicBezTo>
                <a:cubicBezTo>
                  <a:pt x="4728536" y="1818084"/>
                  <a:pt x="4730124" y="1815703"/>
                  <a:pt x="4734093" y="1815703"/>
                </a:cubicBezTo>
                <a:cubicBezTo>
                  <a:pt x="4738061" y="1815703"/>
                  <a:pt x="4744808" y="1814512"/>
                  <a:pt x="4754333" y="1812131"/>
                </a:cubicBezTo>
                <a:cubicBezTo>
                  <a:pt x="4760683" y="1809750"/>
                  <a:pt x="4767430" y="1807369"/>
                  <a:pt x="4774574" y="1804987"/>
                </a:cubicBezTo>
                <a:lnTo>
                  <a:pt x="4774574" y="1768078"/>
                </a:lnTo>
                <a:cubicBezTo>
                  <a:pt x="4769812" y="1769666"/>
                  <a:pt x="4764652" y="1770459"/>
                  <a:pt x="4759096" y="1770459"/>
                </a:cubicBezTo>
                <a:cubicBezTo>
                  <a:pt x="4754333" y="1772047"/>
                  <a:pt x="4750762" y="1771650"/>
                  <a:pt x="4748380" y="1769269"/>
                </a:cubicBezTo>
                <a:cubicBezTo>
                  <a:pt x="4745205" y="1766887"/>
                  <a:pt x="4740839" y="1762125"/>
                  <a:pt x="4735283" y="1754981"/>
                </a:cubicBezTo>
                <a:cubicBezTo>
                  <a:pt x="4732108" y="1750219"/>
                  <a:pt x="4732902" y="1747440"/>
                  <a:pt x="4737665" y="1746647"/>
                </a:cubicBezTo>
                <a:cubicBezTo>
                  <a:pt x="4742427" y="1745853"/>
                  <a:pt x="4751158" y="1744662"/>
                  <a:pt x="4763858" y="1743075"/>
                </a:cubicBezTo>
                <a:cubicBezTo>
                  <a:pt x="4768621" y="1742281"/>
                  <a:pt x="4772193" y="1741487"/>
                  <a:pt x="4774574" y="1740694"/>
                </a:cubicBezTo>
                <a:lnTo>
                  <a:pt x="4774574" y="1715690"/>
                </a:lnTo>
                <a:cubicBezTo>
                  <a:pt x="4775368" y="1687909"/>
                  <a:pt x="4774177" y="1672828"/>
                  <a:pt x="4771002" y="1670447"/>
                </a:cubicBezTo>
                <a:cubicBezTo>
                  <a:pt x="4769414" y="1667272"/>
                  <a:pt x="4769414" y="1664890"/>
                  <a:pt x="4771002" y="1663303"/>
                </a:cubicBezTo>
                <a:close/>
                <a:moveTo>
                  <a:pt x="1428324" y="1660922"/>
                </a:moveTo>
                <a:cubicBezTo>
                  <a:pt x="1430705" y="1660922"/>
                  <a:pt x="1432491" y="1661319"/>
                  <a:pt x="1433681" y="1662112"/>
                </a:cubicBezTo>
                <a:cubicBezTo>
                  <a:pt x="1440825" y="1665287"/>
                  <a:pt x="1449557" y="1671240"/>
                  <a:pt x="1459876" y="1679972"/>
                </a:cubicBezTo>
                <a:cubicBezTo>
                  <a:pt x="1462257" y="1683940"/>
                  <a:pt x="1461859" y="1687909"/>
                  <a:pt x="1458684" y="1691878"/>
                </a:cubicBezTo>
                <a:cubicBezTo>
                  <a:pt x="1454716" y="1694259"/>
                  <a:pt x="1451541" y="1697037"/>
                  <a:pt x="1449160" y="1700212"/>
                </a:cubicBezTo>
                <a:cubicBezTo>
                  <a:pt x="1449954" y="1701006"/>
                  <a:pt x="1450747" y="1701800"/>
                  <a:pt x="1451541" y="1702594"/>
                </a:cubicBezTo>
                <a:cubicBezTo>
                  <a:pt x="1452334" y="1704181"/>
                  <a:pt x="1452732" y="1705372"/>
                  <a:pt x="1452732" y="1706165"/>
                </a:cubicBezTo>
                <a:cubicBezTo>
                  <a:pt x="1454319" y="1710134"/>
                  <a:pt x="1452732" y="1712912"/>
                  <a:pt x="1447969" y="1714500"/>
                </a:cubicBezTo>
                <a:cubicBezTo>
                  <a:pt x="1442413" y="1715294"/>
                  <a:pt x="1435667" y="1716484"/>
                  <a:pt x="1427729" y="1718072"/>
                </a:cubicBezTo>
                <a:cubicBezTo>
                  <a:pt x="1430110" y="1718865"/>
                  <a:pt x="1432491" y="1720056"/>
                  <a:pt x="1434873" y="1721644"/>
                </a:cubicBezTo>
                <a:cubicBezTo>
                  <a:pt x="1440429" y="1724819"/>
                  <a:pt x="1441619" y="1729184"/>
                  <a:pt x="1438444" y="1734740"/>
                </a:cubicBezTo>
                <a:cubicBezTo>
                  <a:pt x="1438444" y="1734740"/>
                  <a:pt x="1438444" y="1735137"/>
                  <a:pt x="1438444" y="1735931"/>
                </a:cubicBezTo>
                <a:cubicBezTo>
                  <a:pt x="1437650" y="1735931"/>
                  <a:pt x="1437254" y="1736328"/>
                  <a:pt x="1437254" y="1737122"/>
                </a:cubicBezTo>
                <a:cubicBezTo>
                  <a:pt x="1438048" y="1737122"/>
                  <a:pt x="1438842" y="1736725"/>
                  <a:pt x="1439635" y="1735931"/>
                </a:cubicBezTo>
                <a:cubicBezTo>
                  <a:pt x="1444398" y="1734344"/>
                  <a:pt x="1448763" y="1734740"/>
                  <a:pt x="1452732" y="1737122"/>
                </a:cubicBezTo>
                <a:cubicBezTo>
                  <a:pt x="1458288" y="1739503"/>
                  <a:pt x="1462257" y="1743075"/>
                  <a:pt x="1464638" y="1747837"/>
                </a:cubicBezTo>
                <a:cubicBezTo>
                  <a:pt x="1466226" y="1753394"/>
                  <a:pt x="1465035" y="1756568"/>
                  <a:pt x="1461066" y="1757362"/>
                </a:cubicBezTo>
                <a:cubicBezTo>
                  <a:pt x="1451541" y="1758156"/>
                  <a:pt x="1442017" y="1759347"/>
                  <a:pt x="1432491" y="1760934"/>
                </a:cubicBezTo>
                <a:cubicBezTo>
                  <a:pt x="1432491" y="1762522"/>
                  <a:pt x="1432094" y="1765300"/>
                  <a:pt x="1431300" y="1769269"/>
                </a:cubicBezTo>
                <a:cubicBezTo>
                  <a:pt x="1431300" y="1773237"/>
                  <a:pt x="1430904" y="1776015"/>
                  <a:pt x="1430110" y="1777603"/>
                </a:cubicBezTo>
                <a:cubicBezTo>
                  <a:pt x="1431698" y="1777603"/>
                  <a:pt x="1433285" y="1777603"/>
                  <a:pt x="1434873" y="1777603"/>
                </a:cubicBezTo>
                <a:cubicBezTo>
                  <a:pt x="1444398" y="1776809"/>
                  <a:pt x="1452334" y="1775222"/>
                  <a:pt x="1458684" y="1772840"/>
                </a:cubicBezTo>
                <a:cubicBezTo>
                  <a:pt x="1462653" y="1770459"/>
                  <a:pt x="1467417" y="1770856"/>
                  <a:pt x="1472972" y="1774031"/>
                </a:cubicBezTo>
                <a:cubicBezTo>
                  <a:pt x="1480910" y="1778000"/>
                  <a:pt x="1486466" y="1783159"/>
                  <a:pt x="1489641" y="1789509"/>
                </a:cubicBezTo>
                <a:cubicBezTo>
                  <a:pt x="1490435" y="1795065"/>
                  <a:pt x="1488054" y="1798240"/>
                  <a:pt x="1482497" y="1799034"/>
                </a:cubicBezTo>
                <a:cubicBezTo>
                  <a:pt x="1475354" y="1799034"/>
                  <a:pt x="1467813" y="1799034"/>
                  <a:pt x="1459876" y="1799034"/>
                </a:cubicBezTo>
                <a:cubicBezTo>
                  <a:pt x="1468607" y="1803797"/>
                  <a:pt x="1474956" y="1809353"/>
                  <a:pt x="1478925" y="1815703"/>
                </a:cubicBezTo>
                <a:cubicBezTo>
                  <a:pt x="1481307" y="1819672"/>
                  <a:pt x="1480513" y="1822847"/>
                  <a:pt x="1476544" y="1825228"/>
                </a:cubicBezTo>
                <a:cubicBezTo>
                  <a:pt x="1464638" y="1828403"/>
                  <a:pt x="1451145" y="1831975"/>
                  <a:pt x="1436063" y="1835944"/>
                </a:cubicBezTo>
                <a:cubicBezTo>
                  <a:pt x="1442413" y="1839912"/>
                  <a:pt x="1451541" y="1845072"/>
                  <a:pt x="1463447" y="1851422"/>
                </a:cubicBezTo>
                <a:cubicBezTo>
                  <a:pt x="1469798" y="1854597"/>
                  <a:pt x="1474560" y="1856978"/>
                  <a:pt x="1477735" y="1858565"/>
                </a:cubicBezTo>
                <a:cubicBezTo>
                  <a:pt x="1479322" y="1859359"/>
                  <a:pt x="1481307" y="1860153"/>
                  <a:pt x="1483688" y="1860947"/>
                </a:cubicBezTo>
                <a:cubicBezTo>
                  <a:pt x="1504326" y="1868090"/>
                  <a:pt x="1518614" y="1872456"/>
                  <a:pt x="1526551" y="1874044"/>
                </a:cubicBezTo>
                <a:cubicBezTo>
                  <a:pt x="1528138" y="1874837"/>
                  <a:pt x="1529328" y="1876028"/>
                  <a:pt x="1530122" y="1877615"/>
                </a:cubicBezTo>
                <a:cubicBezTo>
                  <a:pt x="1530122" y="1878409"/>
                  <a:pt x="1528932" y="1879203"/>
                  <a:pt x="1526551" y="1879997"/>
                </a:cubicBezTo>
                <a:cubicBezTo>
                  <a:pt x="1510675" y="1883172"/>
                  <a:pt x="1487657" y="1886347"/>
                  <a:pt x="1457494" y="1889522"/>
                </a:cubicBezTo>
                <a:cubicBezTo>
                  <a:pt x="1453526" y="1889522"/>
                  <a:pt x="1450747" y="1889125"/>
                  <a:pt x="1449160" y="1888331"/>
                </a:cubicBezTo>
                <a:cubicBezTo>
                  <a:pt x="1418997" y="1864519"/>
                  <a:pt x="1394788" y="1837531"/>
                  <a:pt x="1376532" y="1807369"/>
                </a:cubicBezTo>
                <a:cubicBezTo>
                  <a:pt x="1374944" y="1807369"/>
                  <a:pt x="1372960" y="1807369"/>
                  <a:pt x="1370579" y="1807369"/>
                </a:cubicBezTo>
                <a:cubicBezTo>
                  <a:pt x="1367404" y="1808162"/>
                  <a:pt x="1365023" y="1808559"/>
                  <a:pt x="1363435" y="1808559"/>
                </a:cubicBezTo>
                <a:cubicBezTo>
                  <a:pt x="1364229" y="1809353"/>
                  <a:pt x="1365419" y="1809750"/>
                  <a:pt x="1367006" y="1809750"/>
                </a:cubicBezTo>
                <a:cubicBezTo>
                  <a:pt x="1369388" y="1810544"/>
                  <a:pt x="1371769" y="1812131"/>
                  <a:pt x="1374151" y="1814512"/>
                </a:cubicBezTo>
                <a:cubicBezTo>
                  <a:pt x="1378119" y="1816894"/>
                  <a:pt x="1379310" y="1820069"/>
                  <a:pt x="1377723" y="1824037"/>
                </a:cubicBezTo>
                <a:cubicBezTo>
                  <a:pt x="1375342" y="1828006"/>
                  <a:pt x="1374151" y="1832372"/>
                  <a:pt x="1374151" y="1837134"/>
                </a:cubicBezTo>
                <a:cubicBezTo>
                  <a:pt x="1372563" y="1847453"/>
                  <a:pt x="1370976" y="1857375"/>
                  <a:pt x="1369388" y="1866900"/>
                </a:cubicBezTo>
                <a:cubicBezTo>
                  <a:pt x="1379707" y="1863725"/>
                  <a:pt x="1390819" y="1860550"/>
                  <a:pt x="1402725" y="1857375"/>
                </a:cubicBezTo>
                <a:cubicBezTo>
                  <a:pt x="1404313" y="1856581"/>
                  <a:pt x="1405504" y="1856978"/>
                  <a:pt x="1406297" y="1858565"/>
                </a:cubicBezTo>
                <a:cubicBezTo>
                  <a:pt x="1407091" y="1859359"/>
                  <a:pt x="1406694" y="1860550"/>
                  <a:pt x="1405107" y="1862137"/>
                </a:cubicBezTo>
                <a:cubicBezTo>
                  <a:pt x="1386057" y="1878806"/>
                  <a:pt x="1368992" y="1895078"/>
                  <a:pt x="1353910" y="1910953"/>
                </a:cubicBezTo>
                <a:cubicBezTo>
                  <a:pt x="1349941" y="1915715"/>
                  <a:pt x="1345972" y="1916509"/>
                  <a:pt x="1342004" y="1913334"/>
                </a:cubicBezTo>
                <a:cubicBezTo>
                  <a:pt x="1337241" y="1908572"/>
                  <a:pt x="1332876" y="1900634"/>
                  <a:pt x="1328907" y="1889522"/>
                </a:cubicBezTo>
                <a:cubicBezTo>
                  <a:pt x="1327320" y="1882378"/>
                  <a:pt x="1328113" y="1878409"/>
                  <a:pt x="1331288" y="1877615"/>
                </a:cubicBezTo>
                <a:cubicBezTo>
                  <a:pt x="1337638" y="1875234"/>
                  <a:pt x="1340813" y="1870472"/>
                  <a:pt x="1340813" y="1863328"/>
                </a:cubicBezTo>
                <a:cubicBezTo>
                  <a:pt x="1341606" y="1858565"/>
                  <a:pt x="1342401" y="1850231"/>
                  <a:pt x="1343194" y="1838325"/>
                </a:cubicBezTo>
                <a:cubicBezTo>
                  <a:pt x="1343194" y="1840706"/>
                  <a:pt x="1343591" y="1837531"/>
                  <a:pt x="1344385" y="1828800"/>
                </a:cubicBezTo>
                <a:cubicBezTo>
                  <a:pt x="1344385" y="1823243"/>
                  <a:pt x="1343194" y="1818084"/>
                  <a:pt x="1340813" y="1813322"/>
                </a:cubicBezTo>
                <a:cubicBezTo>
                  <a:pt x="1340813" y="1813322"/>
                  <a:pt x="1340019" y="1812925"/>
                  <a:pt x="1338432" y="1812131"/>
                </a:cubicBezTo>
                <a:cubicBezTo>
                  <a:pt x="1337638" y="1811337"/>
                  <a:pt x="1336447" y="1810147"/>
                  <a:pt x="1334860" y="1808559"/>
                </a:cubicBezTo>
                <a:cubicBezTo>
                  <a:pt x="1332479" y="1806972"/>
                  <a:pt x="1330891" y="1805781"/>
                  <a:pt x="1330097" y="1804987"/>
                </a:cubicBezTo>
                <a:cubicBezTo>
                  <a:pt x="1317397" y="1841500"/>
                  <a:pt x="1295172" y="1867297"/>
                  <a:pt x="1263422" y="1882378"/>
                </a:cubicBezTo>
                <a:cubicBezTo>
                  <a:pt x="1261835" y="1883172"/>
                  <a:pt x="1260247" y="1883172"/>
                  <a:pt x="1258660" y="1882378"/>
                </a:cubicBezTo>
                <a:cubicBezTo>
                  <a:pt x="1257866" y="1880790"/>
                  <a:pt x="1258263" y="1879203"/>
                  <a:pt x="1259851" y="1877615"/>
                </a:cubicBezTo>
                <a:cubicBezTo>
                  <a:pt x="1293982" y="1839515"/>
                  <a:pt x="1313826" y="1786731"/>
                  <a:pt x="1319382" y="1719262"/>
                </a:cubicBezTo>
                <a:cubicBezTo>
                  <a:pt x="1321763" y="1699418"/>
                  <a:pt x="1320969" y="1685925"/>
                  <a:pt x="1317001" y="1678781"/>
                </a:cubicBezTo>
                <a:cubicBezTo>
                  <a:pt x="1315413" y="1674019"/>
                  <a:pt x="1317001" y="1671637"/>
                  <a:pt x="1321763" y="1671637"/>
                </a:cubicBezTo>
                <a:cubicBezTo>
                  <a:pt x="1322557" y="1671637"/>
                  <a:pt x="1323747" y="1672034"/>
                  <a:pt x="1325334" y="1672828"/>
                </a:cubicBezTo>
                <a:cubicBezTo>
                  <a:pt x="1335654" y="1674415"/>
                  <a:pt x="1343194" y="1676797"/>
                  <a:pt x="1347957" y="1679972"/>
                </a:cubicBezTo>
                <a:cubicBezTo>
                  <a:pt x="1367006" y="1676003"/>
                  <a:pt x="1384470" y="1672431"/>
                  <a:pt x="1400344" y="1669256"/>
                </a:cubicBezTo>
                <a:cubicBezTo>
                  <a:pt x="1405901" y="1667669"/>
                  <a:pt x="1412251" y="1665287"/>
                  <a:pt x="1419395" y="1662112"/>
                </a:cubicBezTo>
                <a:cubicBezTo>
                  <a:pt x="1422966" y="1661319"/>
                  <a:pt x="1425943" y="1660922"/>
                  <a:pt x="1428324" y="1660922"/>
                </a:cubicBezTo>
                <a:close/>
                <a:moveTo>
                  <a:pt x="1063398" y="1659731"/>
                </a:moveTo>
                <a:cubicBezTo>
                  <a:pt x="1080066" y="1666081"/>
                  <a:pt x="1091178" y="1676003"/>
                  <a:pt x="1096735" y="1689497"/>
                </a:cubicBezTo>
                <a:cubicBezTo>
                  <a:pt x="1098323" y="1694259"/>
                  <a:pt x="1098323" y="1697831"/>
                  <a:pt x="1096735" y="1700212"/>
                </a:cubicBezTo>
                <a:cubicBezTo>
                  <a:pt x="1093560" y="1705769"/>
                  <a:pt x="1089989" y="1713309"/>
                  <a:pt x="1086019" y="1722834"/>
                </a:cubicBezTo>
                <a:cubicBezTo>
                  <a:pt x="1085226" y="1727597"/>
                  <a:pt x="1083638" y="1732359"/>
                  <a:pt x="1081257" y="1737122"/>
                </a:cubicBezTo>
                <a:cubicBezTo>
                  <a:pt x="1094751" y="1734740"/>
                  <a:pt x="1106657" y="1731962"/>
                  <a:pt x="1116976" y="1728787"/>
                </a:cubicBezTo>
                <a:cubicBezTo>
                  <a:pt x="1125707" y="1725612"/>
                  <a:pt x="1131661" y="1725215"/>
                  <a:pt x="1134835" y="1727597"/>
                </a:cubicBezTo>
                <a:cubicBezTo>
                  <a:pt x="1146741" y="1733153"/>
                  <a:pt x="1153091" y="1739900"/>
                  <a:pt x="1153885" y="1747837"/>
                </a:cubicBezTo>
                <a:cubicBezTo>
                  <a:pt x="1153885" y="1752600"/>
                  <a:pt x="1150709" y="1754981"/>
                  <a:pt x="1144360" y="1754981"/>
                </a:cubicBezTo>
                <a:cubicBezTo>
                  <a:pt x="1124516" y="1754981"/>
                  <a:pt x="1101100" y="1756965"/>
                  <a:pt x="1074112" y="1760934"/>
                </a:cubicBezTo>
                <a:cubicBezTo>
                  <a:pt x="1073319" y="1760934"/>
                  <a:pt x="1072526" y="1760934"/>
                  <a:pt x="1071732" y="1760934"/>
                </a:cubicBezTo>
                <a:cubicBezTo>
                  <a:pt x="1070938" y="1763315"/>
                  <a:pt x="1069350" y="1767284"/>
                  <a:pt x="1066969" y="1772840"/>
                </a:cubicBezTo>
                <a:cubicBezTo>
                  <a:pt x="1064588" y="1777603"/>
                  <a:pt x="1062604" y="1781572"/>
                  <a:pt x="1061016" y="1784747"/>
                </a:cubicBezTo>
                <a:cubicBezTo>
                  <a:pt x="1068160" y="1783159"/>
                  <a:pt x="1078875" y="1779587"/>
                  <a:pt x="1093164" y="1774031"/>
                </a:cubicBezTo>
                <a:cubicBezTo>
                  <a:pt x="1095544" y="1773237"/>
                  <a:pt x="1097529" y="1772444"/>
                  <a:pt x="1099117" y="1771650"/>
                </a:cubicBezTo>
                <a:cubicBezTo>
                  <a:pt x="1104672" y="1768475"/>
                  <a:pt x="1111023" y="1768475"/>
                  <a:pt x="1118167" y="1771650"/>
                </a:cubicBezTo>
                <a:cubicBezTo>
                  <a:pt x="1122929" y="1775618"/>
                  <a:pt x="1128088" y="1781175"/>
                  <a:pt x="1133644" y="1788319"/>
                </a:cubicBezTo>
                <a:cubicBezTo>
                  <a:pt x="1136026" y="1792287"/>
                  <a:pt x="1135629" y="1796256"/>
                  <a:pt x="1132454" y="1800225"/>
                </a:cubicBezTo>
                <a:cubicBezTo>
                  <a:pt x="1126103" y="1806575"/>
                  <a:pt x="1120944" y="1814512"/>
                  <a:pt x="1116976" y="1824037"/>
                </a:cubicBezTo>
                <a:cubicBezTo>
                  <a:pt x="1113801" y="1831975"/>
                  <a:pt x="1109435" y="1840309"/>
                  <a:pt x="1103878" y="1849040"/>
                </a:cubicBezTo>
                <a:cubicBezTo>
                  <a:pt x="1137216" y="1871265"/>
                  <a:pt x="1174126" y="1887140"/>
                  <a:pt x="1214607" y="1896665"/>
                </a:cubicBezTo>
                <a:cubicBezTo>
                  <a:pt x="1216989" y="1897459"/>
                  <a:pt x="1218179" y="1898253"/>
                  <a:pt x="1218179" y="1899047"/>
                </a:cubicBezTo>
                <a:cubicBezTo>
                  <a:pt x="1218179" y="1900634"/>
                  <a:pt x="1216989" y="1901825"/>
                  <a:pt x="1214607" y="1902619"/>
                </a:cubicBezTo>
                <a:cubicBezTo>
                  <a:pt x="1191588" y="1908968"/>
                  <a:pt x="1170157" y="1912937"/>
                  <a:pt x="1150313" y="1914525"/>
                </a:cubicBezTo>
                <a:cubicBezTo>
                  <a:pt x="1145550" y="1915318"/>
                  <a:pt x="1140788" y="1914525"/>
                  <a:pt x="1136026" y="1912144"/>
                </a:cubicBezTo>
                <a:cubicBezTo>
                  <a:pt x="1124120" y="1905793"/>
                  <a:pt x="1110626" y="1896268"/>
                  <a:pt x="1095544" y="1883569"/>
                </a:cubicBezTo>
                <a:cubicBezTo>
                  <a:pt x="1090782" y="1878806"/>
                  <a:pt x="1086813" y="1874837"/>
                  <a:pt x="1083638" y="1871662"/>
                </a:cubicBezTo>
                <a:cubicBezTo>
                  <a:pt x="1083638" y="1871662"/>
                  <a:pt x="1082844" y="1872059"/>
                  <a:pt x="1081257" y="1872853"/>
                </a:cubicBezTo>
                <a:cubicBezTo>
                  <a:pt x="1079670" y="1874440"/>
                  <a:pt x="1078478" y="1875631"/>
                  <a:pt x="1077685" y="1876425"/>
                </a:cubicBezTo>
                <a:cubicBezTo>
                  <a:pt x="1053078" y="1890712"/>
                  <a:pt x="1024504" y="1898650"/>
                  <a:pt x="991960" y="1900237"/>
                </a:cubicBezTo>
                <a:cubicBezTo>
                  <a:pt x="987991" y="1900237"/>
                  <a:pt x="986007" y="1899443"/>
                  <a:pt x="986007" y="1897856"/>
                </a:cubicBezTo>
                <a:cubicBezTo>
                  <a:pt x="985212" y="1897062"/>
                  <a:pt x="986801" y="1895872"/>
                  <a:pt x="990770" y="1894284"/>
                </a:cubicBezTo>
                <a:cubicBezTo>
                  <a:pt x="1027282" y="1880790"/>
                  <a:pt x="1052285" y="1866106"/>
                  <a:pt x="1065779" y="1850231"/>
                </a:cubicBezTo>
                <a:cubicBezTo>
                  <a:pt x="1063398" y="1847850"/>
                  <a:pt x="1061413" y="1845469"/>
                  <a:pt x="1059826" y="1843087"/>
                </a:cubicBezTo>
                <a:cubicBezTo>
                  <a:pt x="1052682" y="1834356"/>
                  <a:pt x="1045141" y="1828403"/>
                  <a:pt x="1037204" y="1825228"/>
                </a:cubicBezTo>
                <a:cubicBezTo>
                  <a:pt x="1014978" y="1858565"/>
                  <a:pt x="986403" y="1880393"/>
                  <a:pt x="951479" y="1890712"/>
                </a:cubicBezTo>
                <a:cubicBezTo>
                  <a:pt x="945922" y="1892300"/>
                  <a:pt x="943144" y="1892697"/>
                  <a:pt x="943144" y="1891903"/>
                </a:cubicBezTo>
                <a:cubicBezTo>
                  <a:pt x="942350" y="1891109"/>
                  <a:pt x="944335" y="1889125"/>
                  <a:pt x="949098" y="1885950"/>
                </a:cubicBezTo>
                <a:cubicBezTo>
                  <a:pt x="987198" y="1853406"/>
                  <a:pt x="1016170" y="1814512"/>
                  <a:pt x="1036013" y="1769269"/>
                </a:cubicBezTo>
                <a:cubicBezTo>
                  <a:pt x="1024901" y="1771650"/>
                  <a:pt x="1015772" y="1774825"/>
                  <a:pt x="1008629" y="1778794"/>
                </a:cubicBezTo>
                <a:cubicBezTo>
                  <a:pt x="1003072" y="1781969"/>
                  <a:pt x="997912" y="1782365"/>
                  <a:pt x="993150" y="1779984"/>
                </a:cubicBezTo>
                <a:cubicBezTo>
                  <a:pt x="988388" y="1776809"/>
                  <a:pt x="984420" y="1772840"/>
                  <a:pt x="981244" y="1768078"/>
                </a:cubicBezTo>
                <a:cubicBezTo>
                  <a:pt x="976481" y="1761728"/>
                  <a:pt x="976879" y="1756965"/>
                  <a:pt x="982435" y="1753790"/>
                </a:cubicBezTo>
                <a:cubicBezTo>
                  <a:pt x="987991" y="1749822"/>
                  <a:pt x="993150" y="1739900"/>
                  <a:pt x="997912" y="1724025"/>
                </a:cubicBezTo>
                <a:cubicBezTo>
                  <a:pt x="1000295" y="1715294"/>
                  <a:pt x="1000295" y="1706959"/>
                  <a:pt x="997912" y="1699022"/>
                </a:cubicBezTo>
                <a:cubicBezTo>
                  <a:pt x="997119" y="1695053"/>
                  <a:pt x="998706" y="1693465"/>
                  <a:pt x="1002675" y="1694259"/>
                </a:cubicBezTo>
                <a:cubicBezTo>
                  <a:pt x="1011406" y="1695847"/>
                  <a:pt x="1020138" y="1701403"/>
                  <a:pt x="1028869" y="1710928"/>
                </a:cubicBezTo>
                <a:cubicBezTo>
                  <a:pt x="1033632" y="1715690"/>
                  <a:pt x="1034426" y="1720850"/>
                  <a:pt x="1031250" y="1726406"/>
                </a:cubicBezTo>
                <a:cubicBezTo>
                  <a:pt x="1028869" y="1732756"/>
                  <a:pt x="1024901" y="1740297"/>
                  <a:pt x="1019344" y="1749028"/>
                </a:cubicBezTo>
                <a:cubicBezTo>
                  <a:pt x="1023313" y="1747440"/>
                  <a:pt x="1032044" y="1745456"/>
                  <a:pt x="1045538" y="1743075"/>
                </a:cubicBezTo>
                <a:cubicBezTo>
                  <a:pt x="1049507" y="1731169"/>
                  <a:pt x="1053078" y="1718072"/>
                  <a:pt x="1056254" y="1703784"/>
                </a:cubicBezTo>
                <a:cubicBezTo>
                  <a:pt x="1060222" y="1688703"/>
                  <a:pt x="1060222" y="1676400"/>
                  <a:pt x="1056254" y="1666875"/>
                </a:cubicBezTo>
                <a:cubicBezTo>
                  <a:pt x="1056254" y="1662112"/>
                  <a:pt x="1058635" y="1659731"/>
                  <a:pt x="1063398" y="1659731"/>
                </a:cubicBezTo>
                <a:close/>
                <a:moveTo>
                  <a:pt x="3560136" y="1658540"/>
                </a:moveTo>
                <a:cubicBezTo>
                  <a:pt x="3561724" y="1657747"/>
                  <a:pt x="3564105" y="1657747"/>
                  <a:pt x="3567280" y="1658540"/>
                </a:cubicBezTo>
                <a:cubicBezTo>
                  <a:pt x="3579186" y="1661715"/>
                  <a:pt x="3588315" y="1666875"/>
                  <a:pt x="3594665" y="1674019"/>
                </a:cubicBezTo>
                <a:cubicBezTo>
                  <a:pt x="3600221" y="1679575"/>
                  <a:pt x="3601014" y="1684734"/>
                  <a:pt x="3597046" y="1689497"/>
                </a:cubicBezTo>
                <a:cubicBezTo>
                  <a:pt x="3596252" y="1690290"/>
                  <a:pt x="3595061" y="1691481"/>
                  <a:pt x="3593474" y="1693069"/>
                </a:cubicBezTo>
                <a:cubicBezTo>
                  <a:pt x="3634749" y="1739900"/>
                  <a:pt x="3681183" y="1768078"/>
                  <a:pt x="3732777" y="1777603"/>
                </a:cubicBezTo>
                <a:cubicBezTo>
                  <a:pt x="3736746" y="1778397"/>
                  <a:pt x="3738730" y="1779587"/>
                  <a:pt x="3738730" y="1781175"/>
                </a:cubicBezTo>
                <a:cubicBezTo>
                  <a:pt x="3738730" y="1782762"/>
                  <a:pt x="3736746" y="1783953"/>
                  <a:pt x="3732777" y="1784747"/>
                </a:cubicBezTo>
                <a:cubicBezTo>
                  <a:pt x="3712933" y="1787128"/>
                  <a:pt x="3693090" y="1789112"/>
                  <a:pt x="3673246" y="1790700"/>
                </a:cubicBezTo>
                <a:cubicBezTo>
                  <a:pt x="3663721" y="1792287"/>
                  <a:pt x="3654990" y="1789906"/>
                  <a:pt x="3647052" y="1783556"/>
                </a:cubicBezTo>
                <a:cubicBezTo>
                  <a:pt x="3624033" y="1766887"/>
                  <a:pt x="3605380" y="1747044"/>
                  <a:pt x="3591093" y="1724025"/>
                </a:cubicBezTo>
                <a:cubicBezTo>
                  <a:pt x="3590299" y="1723231"/>
                  <a:pt x="3588711" y="1720850"/>
                  <a:pt x="3586330" y="1716881"/>
                </a:cubicBezTo>
                <a:cubicBezTo>
                  <a:pt x="3583949" y="1713706"/>
                  <a:pt x="3582362" y="1711325"/>
                  <a:pt x="3581568" y="1709737"/>
                </a:cubicBezTo>
                <a:cubicBezTo>
                  <a:pt x="3580774" y="1710531"/>
                  <a:pt x="3579186" y="1712515"/>
                  <a:pt x="3576805" y="1715690"/>
                </a:cubicBezTo>
                <a:cubicBezTo>
                  <a:pt x="3575218" y="1718072"/>
                  <a:pt x="3573630" y="1720056"/>
                  <a:pt x="3572043" y="1721644"/>
                </a:cubicBezTo>
                <a:cubicBezTo>
                  <a:pt x="3539499" y="1770856"/>
                  <a:pt x="3501796" y="1801019"/>
                  <a:pt x="3458933" y="1812131"/>
                </a:cubicBezTo>
                <a:cubicBezTo>
                  <a:pt x="3454965" y="1812925"/>
                  <a:pt x="3452980" y="1812925"/>
                  <a:pt x="3452980" y="1812131"/>
                </a:cubicBezTo>
                <a:cubicBezTo>
                  <a:pt x="3452186" y="1810544"/>
                  <a:pt x="3453377" y="1808956"/>
                  <a:pt x="3456552" y="1807369"/>
                </a:cubicBezTo>
                <a:cubicBezTo>
                  <a:pt x="3495446" y="1776412"/>
                  <a:pt x="3526799" y="1739503"/>
                  <a:pt x="3550611" y="1696640"/>
                </a:cubicBezTo>
                <a:cubicBezTo>
                  <a:pt x="3557755" y="1682353"/>
                  <a:pt x="3560533" y="1671637"/>
                  <a:pt x="3558946" y="1664494"/>
                </a:cubicBezTo>
                <a:cubicBezTo>
                  <a:pt x="3558152" y="1661318"/>
                  <a:pt x="3558549" y="1659334"/>
                  <a:pt x="3560136" y="1658540"/>
                </a:cubicBezTo>
                <a:close/>
                <a:moveTo>
                  <a:pt x="185014" y="1657647"/>
                </a:moveTo>
                <a:cubicBezTo>
                  <a:pt x="186800" y="1657846"/>
                  <a:pt x="188288" y="1658540"/>
                  <a:pt x="189479" y="1659731"/>
                </a:cubicBezTo>
                <a:cubicBezTo>
                  <a:pt x="190272" y="1660525"/>
                  <a:pt x="191860" y="1661715"/>
                  <a:pt x="194241" y="1663303"/>
                </a:cubicBezTo>
                <a:cubicBezTo>
                  <a:pt x="203766" y="1669653"/>
                  <a:pt x="209719" y="1674415"/>
                  <a:pt x="212101" y="1677590"/>
                </a:cubicBezTo>
                <a:cubicBezTo>
                  <a:pt x="212894" y="1679178"/>
                  <a:pt x="212894" y="1681162"/>
                  <a:pt x="212101" y="1683544"/>
                </a:cubicBezTo>
                <a:cubicBezTo>
                  <a:pt x="211307" y="1685131"/>
                  <a:pt x="210910" y="1686322"/>
                  <a:pt x="210910" y="1687115"/>
                </a:cubicBezTo>
                <a:cubicBezTo>
                  <a:pt x="210910" y="1687909"/>
                  <a:pt x="210513" y="1689100"/>
                  <a:pt x="209719" y="1690687"/>
                </a:cubicBezTo>
                <a:cubicBezTo>
                  <a:pt x="208925" y="1693069"/>
                  <a:pt x="208132" y="1694656"/>
                  <a:pt x="207338" y="1695450"/>
                </a:cubicBezTo>
                <a:cubicBezTo>
                  <a:pt x="220832" y="1693862"/>
                  <a:pt x="231547" y="1692672"/>
                  <a:pt x="239485" y="1691878"/>
                </a:cubicBezTo>
                <a:cubicBezTo>
                  <a:pt x="245835" y="1691084"/>
                  <a:pt x="250995" y="1691481"/>
                  <a:pt x="254963" y="1693069"/>
                </a:cubicBezTo>
                <a:cubicBezTo>
                  <a:pt x="263694" y="1699418"/>
                  <a:pt x="268854" y="1704578"/>
                  <a:pt x="270441" y="1708547"/>
                </a:cubicBezTo>
                <a:cubicBezTo>
                  <a:pt x="272029" y="1714897"/>
                  <a:pt x="269250" y="1718072"/>
                  <a:pt x="262107" y="1718072"/>
                </a:cubicBezTo>
                <a:cubicBezTo>
                  <a:pt x="244644" y="1718072"/>
                  <a:pt x="224007" y="1718468"/>
                  <a:pt x="200194" y="1719262"/>
                </a:cubicBezTo>
                <a:cubicBezTo>
                  <a:pt x="199401" y="1725612"/>
                  <a:pt x="198210" y="1732359"/>
                  <a:pt x="196622" y="1739503"/>
                </a:cubicBezTo>
                <a:cubicBezTo>
                  <a:pt x="195035" y="1749822"/>
                  <a:pt x="190669" y="1756965"/>
                  <a:pt x="183525" y="1760934"/>
                </a:cubicBezTo>
                <a:cubicBezTo>
                  <a:pt x="179557" y="1761728"/>
                  <a:pt x="175985" y="1760934"/>
                  <a:pt x="172810" y="1758553"/>
                </a:cubicBezTo>
                <a:cubicBezTo>
                  <a:pt x="172810" y="1757759"/>
                  <a:pt x="172413" y="1756965"/>
                  <a:pt x="171619" y="1756172"/>
                </a:cubicBezTo>
                <a:cubicBezTo>
                  <a:pt x="170826" y="1755378"/>
                  <a:pt x="170032" y="1754584"/>
                  <a:pt x="169238" y="1753790"/>
                </a:cubicBezTo>
                <a:cubicBezTo>
                  <a:pt x="141457" y="1755378"/>
                  <a:pt x="116057" y="1759347"/>
                  <a:pt x="93038" y="1765697"/>
                </a:cubicBezTo>
                <a:cubicBezTo>
                  <a:pt x="89069" y="1768078"/>
                  <a:pt x="85101" y="1768078"/>
                  <a:pt x="81132" y="1765697"/>
                </a:cubicBezTo>
                <a:cubicBezTo>
                  <a:pt x="77163" y="1763315"/>
                  <a:pt x="73988" y="1760934"/>
                  <a:pt x="71607" y="1758553"/>
                </a:cubicBezTo>
                <a:cubicBezTo>
                  <a:pt x="67638" y="1756172"/>
                  <a:pt x="66844" y="1752997"/>
                  <a:pt x="69225" y="1749028"/>
                </a:cubicBezTo>
                <a:cubicBezTo>
                  <a:pt x="70019" y="1748234"/>
                  <a:pt x="71210" y="1746647"/>
                  <a:pt x="72797" y="1744265"/>
                </a:cubicBezTo>
                <a:cubicBezTo>
                  <a:pt x="76766" y="1740297"/>
                  <a:pt x="79544" y="1736725"/>
                  <a:pt x="81132" y="1733550"/>
                </a:cubicBezTo>
                <a:cubicBezTo>
                  <a:pt x="81132" y="1732756"/>
                  <a:pt x="81132" y="1732359"/>
                  <a:pt x="81132" y="1732359"/>
                </a:cubicBezTo>
                <a:cubicBezTo>
                  <a:pt x="76369" y="1733153"/>
                  <a:pt x="70019" y="1734344"/>
                  <a:pt x="62082" y="1735931"/>
                </a:cubicBezTo>
                <a:cubicBezTo>
                  <a:pt x="48588" y="1738312"/>
                  <a:pt x="40254" y="1739900"/>
                  <a:pt x="37079" y="1740694"/>
                </a:cubicBezTo>
                <a:cubicBezTo>
                  <a:pt x="31522" y="1742281"/>
                  <a:pt x="27950" y="1742281"/>
                  <a:pt x="26363" y="1740694"/>
                </a:cubicBezTo>
                <a:cubicBezTo>
                  <a:pt x="4932" y="1727200"/>
                  <a:pt x="566" y="1719659"/>
                  <a:pt x="13266" y="1718072"/>
                </a:cubicBezTo>
                <a:cubicBezTo>
                  <a:pt x="17235" y="1718072"/>
                  <a:pt x="27950" y="1716881"/>
                  <a:pt x="45413" y="1714500"/>
                </a:cubicBezTo>
                <a:cubicBezTo>
                  <a:pt x="62876" y="1712119"/>
                  <a:pt x="76369" y="1710531"/>
                  <a:pt x="85894" y="1709737"/>
                </a:cubicBezTo>
                <a:cubicBezTo>
                  <a:pt x="85894" y="1703387"/>
                  <a:pt x="85894" y="1698228"/>
                  <a:pt x="85894" y="1694259"/>
                </a:cubicBezTo>
                <a:cubicBezTo>
                  <a:pt x="85894" y="1685528"/>
                  <a:pt x="84307" y="1679178"/>
                  <a:pt x="81132" y="1675209"/>
                </a:cubicBezTo>
                <a:cubicBezTo>
                  <a:pt x="79544" y="1670447"/>
                  <a:pt x="81529" y="1668065"/>
                  <a:pt x="87085" y="1668065"/>
                </a:cubicBezTo>
                <a:cubicBezTo>
                  <a:pt x="89466" y="1668065"/>
                  <a:pt x="93435" y="1668859"/>
                  <a:pt x="98991" y="1670447"/>
                </a:cubicBezTo>
                <a:cubicBezTo>
                  <a:pt x="101372" y="1671240"/>
                  <a:pt x="103357" y="1671637"/>
                  <a:pt x="104944" y="1671637"/>
                </a:cubicBezTo>
                <a:cubicBezTo>
                  <a:pt x="116850" y="1671637"/>
                  <a:pt x="133122" y="1669256"/>
                  <a:pt x="153760" y="1664494"/>
                </a:cubicBezTo>
                <a:cubicBezTo>
                  <a:pt x="165666" y="1662112"/>
                  <a:pt x="173604" y="1660128"/>
                  <a:pt x="177572" y="1658540"/>
                </a:cubicBezTo>
                <a:cubicBezTo>
                  <a:pt x="177572" y="1658540"/>
                  <a:pt x="177969" y="1658540"/>
                  <a:pt x="178763" y="1658540"/>
                </a:cubicBezTo>
                <a:cubicBezTo>
                  <a:pt x="181144" y="1657747"/>
                  <a:pt x="183228" y="1657449"/>
                  <a:pt x="185014" y="1657647"/>
                </a:cubicBezTo>
                <a:close/>
                <a:moveTo>
                  <a:pt x="8271439" y="1657350"/>
                </a:moveTo>
                <a:cubicBezTo>
                  <a:pt x="8283345" y="1658937"/>
                  <a:pt x="8297236" y="1665684"/>
                  <a:pt x="8313111" y="1677590"/>
                </a:cubicBezTo>
                <a:cubicBezTo>
                  <a:pt x="8317874" y="1681559"/>
                  <a:pt x="8318668" y="1686719"/>
                  <a:pt x="8315492" y="1693069"/>
                </a:cubicBezTo>
                <a:cubicBezTo>
                  <a:pt x="8310730" y="1697831"/>
                  <a:pt x="8308746" y="1714500"/>
                  <a:pt x="8309539" y="1743075"/>
                </a:cubicBezTo>
                <a:lnTo>
                  <a:pt x="8309539" y="1759744"/>
                </a:lnTo>
                <a:cubicBezTo>
                  <a:pt x="8323827" y="1745456"/>
                  <a:pt x="8333352" y="1731169"/>
                  <a:pt x="8338114" y="1716881"/>
                </a:cubicBezTo>
                <a:cubicBezTo>
                  <a:pt x="8341290" y="1709737"/>
                  <a:pt x="8342083" y="1703784"/>
                  <a:pt x="8340495" y="1699022"/>
                </a:cubicBezTo>
                <a:cubicBezTo>
                  <a:pt x="8341290" y="1693465"/>
                  <a:pt x="8344464" y="1691084"/>
                  <a:pt x="8350020" y="1691878"/>
                </a:cubicBezTo>
                <a:cubicBezTo>
                  <a:pt x="8362721" y="1696640"/>
                  <a:pt x="8373833" y="1704975"/>
                  <a:pt x="8383358" y="1716881"/>
                </a:cubicBezTo>
                <a:cubicBezTo>
                  <a:pt x="8385739" y="1722437"/>
                  <a:pt x="8384946" y="1727597"/>
                  <a:pt x="8380977" y="1732359"/>
                </a:cubicBezTo>
                <a:cubicBezTo>
                  <a:pt x="8373039" y="1735534"/>
                  <a:pt x="8363911" y="1741090"/>
                  <a:pt x="8353592" y="1749028"/>
                </a:cubicBezTo>
                <a:cubicBezTo>
                  <a:pt x="8347243" y="1752997"/>
                  <a:pt x="8337321" y="1758553"/>
                  <a:pt x="8323827" y="1765697"/>
                </a:cubicBezTo>
                <a:cubicBezTo>
                  <a:pt x="8325414" y="1764903"/>
                  <a:pt x="8323430" y="1766093"/>
                  <a:pt x="8317874" y="1769269"/>
                </a:cubicBezTo>
                <a:cubicBezTo>
                  <a:pt x="8342480" y="1793081"/>
                  <a:pt x="8364705" y="1808956"/>
                  <a:pt x="8384549" y="1816894"/>
                </a:cubicBezTo>
                <a:cubicBezTo>
                  <a:pt x="8405980" y="1828800"/>
                  <a:pt x="8425030" y="1837134"/>
                  <a:pt x="8441699" y="1841897"/>
                </a:cubicBezTo>
                <a:cubicBezTo>
                  <a:pt x="8444080" y="1843484"/>
                  <a:pt x="8445270" y="1844675"/>
                  <a:pt x="8445270" y="1845469"/>
                </a:cubicBezTo>
                <a:cubicBezTo>
                  <a:pt x="8445270" y="1846262"/>
                  <a:pt x="8443683" y="1847056"/>
                  <a:pt x="8440508" y="1847850"/>
                </a:cubicBezTo>
                <a:cubicBezTo>
                  <a:pt x="8434952" y="1849437"/>
                  <a:pt x="8425030" y="1851422"/>
                  <a:pt x="8410742" y="1853803"/>
                </a:cubicBezTo>
                <a:cubicBezTo>
                  <a:pt x="8397249" y="1856184"/>
                  <a:pt x="8386930" y="1858169"/>
                  <a:pt x="8379786" y="1859756"/>
                </a:cubicBezTo>
                <a:cubicBezTo>
                  <a:pt x="8372642" y="1860550"/>
                  <a:pt x="8366293" y="1859359"/>
                  <a:pt x="8360736" y="1856184"/>
                </a:cubicBezTo>
                <a:cubicBezTo>
                  <a:pt x="8342480" y="1840309"/>
                  <a:pt x="8325414" y="1818878"/>
                  <a:pt x="8309539" y="1791890"/>
                </a:cubicBezTo>
                <a:cubicBezTo>
                  <a:pt x="8309539" y="1826022"/>
                  <a:pt x="8309539" y="1854597"/>
                  <a:pt x="8309539" y="1877615"/>
                </a:cubicBezTo>
                <a:cubicBezTo>
                  <a:pt x="8311127" y="1893490"/>
                  <a:pt x="8302792" y="1906190"/>
                  <a:pt x="8284536" y="1915715"/>
                </a:cubicBezTo>
                <a:cubicBezTo>
                  <a:pt x="8275805" y="1919684"/>
                  <a:pt x="8269852" y="1917700"/>
                  <a:pt x="8266676" y="1909762"/>
                </a:cubicBezTo>
                <a:cubicBezTo>
                  <a:pt x="8259533" y="1891506"/>
                  <a:pt x="8247626" y="1877615"/>
                  <a:pt x="8230958" y="1868090"/>
                </a:cubicBezTo>
                <a:cubicBezTo>
                  <a:pt x="8229371" y="1866503"/>
                  <a:pt x="8228576" y="1864915"/>
                  <a:pt x="8228576" y="1863328"/>
                </a:cubicBezTo>
                <a:cubicBezTo>
                  <a:pt x="8229371" y="1862534"/>
                  <a:pt x="8230958" y="1862534"/>
                  <a:pt x="8233339" y="1863328"/>
                </a:cubicBezTo>
                <a:cubicBezTo>
                  <a:pt x="8238102" y="1863328"/>
                  <a:pt x="8249214" y="1864122"/>
                  <a:pt x="8266676" y="1865709"/>
                </a:cubicBezTo>
                <a:cubicBezTo>
                  <a:pt x="8269852" y="1866503"/>
                  <a:pt x="8271836" y="1864519"/>
                  <a:pt x="8272630" y="1859756"/>
                </a:cubicBezTo>
                <a:cubicBezTo>
                  <a:pt x="8272630" y="1839119"/>
                  <a:pt x="8272630" y="1805781"/>
                  <a:pt x="8272630" y="1759744"/>
                </a:cubicBezTo>
                <a:cubicBezTo>
                  <a:pt x="8271836" y="1761331"/>
                  <a:pt x="8270646" y="1764506"/>
                  <a:pt x="8269058" y="1769269"/>
                </a:cubicBezTo>
                <a:cubicBezTo>
                  <a:pt x="8266676" y="1773237"/>
                  <a:pt x="8265090" y="1776412"/>
                  <a:pt x="8264296" y="1778794"/>
                </a:cubicBezTo>
                <a:cubicBezTo>
                  <a:pt x="8246040" y="1819275"/>
                  <a:pt x="8211512" y="1851422"/>
                  <a:pt x="8160711" y="1875234"/>
                </a:cubicBezTo>
                <a:cubicBezTo>
                  <a:pt x="8157536" y="1876028"/>
                  <a:pt x="8155948" y="1876425"/>
                  <a:pt x="8155948" y="1876425"/>
                </a:cubicBezTo>
                <a:cubicBezTo>
                  <a:pt x="8155155" y="1875631"/>
                  <a:pt x="8155552" y="1874044"/>
                  <a:pt x="8157139" y="1871662"/>
                </a:cubicBezTo>
                <a:cubicBezTo>
                  <a:pt x="8196034" y="1835944"/>
                  <a:pt x="8220640" y="1800622"/>
                  <a:pt x="8230958" y="1765697"/>
                </a:cubicBezTo>
                <a:cubicBezTo>
                  <a:pt x="8229371" y="1766490"/>
                  <a:pt x="8223020" y="1768872"/>
                  <a:pt x="8211908" y="1772840"/>
                </a:cubicBezTo>
                <a:cubicBezTo>
                  <a:pt x="8204764" y="1776015"/>
                  <a:pt x="8200398" y="1778000"/>
                  <a:pt x="8198811" y="1778794"/>
                </a:cubicBezTo>
                <a:cubicBezTo>
                  <a:pt x="8194842" y="1779587"/>
                  <a:pt x="8191668" y="1779587"/>
                  <a:pt x="8189286" y="1778794"/>
                </a:cubicBezTo>
                <a:cubicBezTo>
                  <a:pt x="8182142" y="1775619"/>
                  <a:pt x="8176189" y="1770062"/>
                  <a:pt x="8171426" y="1762125"/>
                </a:cubicBezTo>
                <a:cubicBezTo>
                  <a:pt x="8168252" y="1757362"/>
                  <a:pt x="8169046" y="1754584"/>
                  <a:pt x="8173808" y="1753790"/>
                </a:cubicBezTo>
                <a:cubicBezTo>
                  <a:pt x="8202383" y="1749028"/>
                  <a:pt x="8223814" y="1743472"/>
                  <a:pt x="8238102" y="1737122"/>
                </a:cubicBezTo>
                <a:cubicBezTo>
                  <a:pt x="8246040" y="1733947"/>
                  <a:pt x="8252786" y="1733550"/>
                  <a:pt x="8258342" y="1735931"/>
                </a:cubicBezTo>
                <a:cubicBezTo>
                  <a:pt x="8263105" y="1738312"/>
                  <a:pt x="8267074" y="1741090"/>
                  <a:pt x="8270248" y="1744265"/>
                </a:cubicBezTo>
                <a:cubicBezTo>
                  <a:pt x="8271042" y="1744265"/>
                  <a:pt x="8271439" y="1744662"/>
                  <a:pt x="8271439" y="1745456"/>
                </a:cubicBezTo>
                <a:cubicBezTo>
                  <a:pt x="8272234" y="1746250"/>
                  <a:pt x="8272630" y="1747043"/>
                  <a:pt x="8272630" y="1747837"/>
                </a:cubicBezTo>
                <a:cubicBezTo>
                  <a:pt x="8271836" y="1741487"/>
                  <a:pt x="8271439" y="1731962"/>
                  <a:pt x="8271439" y="1719262"/>
                </a:cubicBezTo>
                <a:cubicBezTo>
                  <a:pt x="8272234" y="1695450"/>
                  <a:pt x="8269058" y="1679178"/>
                  <a:pt x="8261914" y="1670447"/>
                </a:cubicBezTo>
                <a:cubicBezTo>
                  <a:pt x="8259533" y="1662509"/>
                  <a:pt x="8262708" y="1658144"/>
                  <a:pt x="8271439" y="1657350"/>
                </a:cubicBezTo>
                <a:close/>
                <a:moveTo>
                  <a:pt x="7697558" y="1656159"/>
                </a:moveTo>
                <a:cubicBezTo>
                  <a:pt x="7710258" y="1659334"/>
                  <a:pt x="7720974" y="1664494"/>
                  <a:pt x="7729705" y="1671637"/>
                </a:cubicBezTo>
                <a:cubicBezTo>
                  <a:pt x="7732880" y="1675606"/>
                  <a:pt x="7733276" y="1679972"/>
                  <a:pt x="7730896" y="1684734"/>
                </a:cubicBezTo>
                <a:cubicBezTo>
                  <a:pt x="7730102" y="1687115"/>
                  <a:pt x="7728514" y="1696640"/>
                  <a:pt x="7726133" y="1713309"/>
                </a:cubicBezTo>
                <a:cubicBezTo>
                  <a:pt x="7731690" y="1712515"/>
                  <a:pt x="7736452" y="1710928"/>
                  <a:pt x="7740420" y="1708547"/>
                </a:cubicBezTo>
                <a:cubicBezTo>
                  <a:pt x="7746770" y="1706959"/>
                  <a:pt x="7751930" y="1707356"/>
                  <a:pt x="7755898" y="1709737"/>
                </a:cubicBezTo>
                <a:cubicBezTo>
                  <a:pt x="7758280" y="1710531"/>
                  <a:pt x="7760661" y="1712912"/>
                  <a:pt x="7763042" y="1716881"/>
                </a:cubicBezTo>
                <a:cubicBezTo>
                  <a:pt x="7763836" y="1717675"/>
                  <a:pt x="7764630" y="1718468"/>
                  <a:pt x="7765424" y="1719262"/>
                </a:cubicBezTo>
                <a:cubicBezTo>
                  <a:pt x="7768599" y="1726406"/>
                  <a:pt x="7767408" y="1730375"/>
                  <a:pt x="7761852" y="1731169"/>
                </a:cubicBezTo>
                <a:cubicBezTo>
                  <a:pt x="7754708" y="1733550"/>
                  <a:pt x="7743992" y="1735931"/>
                  <a:pt x="7729705" y="1738312"/>
                </a:cubicBezTo>
                <a:cubicBezTo>
                  <a:pt x="7727324" y="1739106"/>
                  <a:pt x="7725736" y="1739503"/>
                  <a:pt x="7724942" y="1739503"/>
                </a:cubicBezTo>
                <a:cubicBezTo>
                  <a:pt x="7724148" y="1746647"/>
                  <a:pt x="7723752" y="1752997"/>
                  <a:pt x="7723752" y="1758553"/>
                </a:cubicBezTo>
                <a:cubicBezTo>
                  <a:pt x="7727720" y="1756965"/>
                  <a:pt x="7731292" y="1756172"/>
                  <a:pt x="7734468" y="1756172"/>
                </a:cubicBezTo>
                <a:cubicBezTo>
                  <a:pt x="7736848" y="1755378"/>
                  <a:pt x="7740024" y="1754584"/>
                  <a:pt x="7743992" y="1753790"/>
                </a:cubicBezTo>
                <a:cubicBezTo>
                  <a:pt x="7756692" y="1752203"/>
                  <a:pt x="7764630" y="1750616"/>
                  <a:pt x="7767805" y="1749028"/>
                </a:cubicBezTo>
                <a:cubicBezTo>
                  <a:pt x="7773362" y="1747440"/>
                  <a:pt x="7778520" y="1747837"/>
                  <a:pt x="7783283" y="1750219"/>
                </a:cubicBezTo>
                <a:cubicBezTo>
                  <a:pt x="7792014" y="1754187"/>
                  <a:pt x="7799158" y="1759744"/>
                  <a:pt x="7804714" y="1766887"/>
                </a:cubicBezTo>
                <a:cubicBezTo>
                  <a:pt x="7806302" y="1774825"/>
                  <a:pt x="7803920" y="1778397"/>
                  <a:pt x="7797570" y="1777603"/>
                </a:cubicBezTo>
                <a:cubicBezTo>
                  <a:pt x="7795984" y="1777603"/>
                  <a:pt x="7793205" y="1777603"/>
                  <a:pt x="7789236" y="1777603"/>
                </a:cubicBezTo>
                <a:cubicBezTo>
                  <a:pt x="7773362" y="1776809"/>
                  <a:pt x="7755502" y="1777206"/>
                  <a:pt x="7735658" y="1778794"/>
                </a:cubicBezTo>
                <a:cubicBezTo>
                  <a:pt x="7743596" y="1784350"/>
                  <a:pt x="7746770" y="1789112"/>
                  <a:pt x="7745183" y="1793081"/>
                </a:cubicBezTo>
                <a:cubicBezTo>
                  <a:pt x="7745183" y="1794668"/>
                  <a:pt x="7745183" y="1795462"/>
                  <a:pt x="7745183" y="1795462"/>
                </a:cubicBezTo>
                <a:cubicBezTo>
                  <a:pt x="7752326" y="1794668"/>
                  <a:pt x="7758677" y="1793081"/>
                  <a:pt x="7764233" y="1790700"/>
                </a:cubicBezTo>
                <a:cubicBezTo>
                  <a:pt x="7769790" y="1789112"/>
                  <a:pt x="7774552" y="1790303"/>
                  <a:pt x="7778520" y="1794272"/>
                </a:cubicBezTo>
                <a:cubicBezTo>
                  <a:pt x="7783283" y="1797447"/>
                  <a:pt x="7787252" y="1800622"/>
                  <a:pt x="7790426" y="1803797"/>
                </a:cubicBezTo>
                <a:cubicBezTo>
                  <a:pt x="7794396" y="1810940"/>
                  <a:pt x="7792412" y="1815306"/>
                  <a:pt x="7784474" y="1816894"/>
                </a:cubicBezTo>
                <a:cubicBezTo>
                  <a:pt x="7772568" y="1816894"/>
                  <a:pt x="7759074" y="1817290"/>
                  <a:pt x="7743992" y="1818084"/>
                </a:cubicBezTo>
                <a:lnTo>
                  <a:pt x="7743992" y="1833562"/>
                </a:lnTo>
                <a:cubicBezTo>
                  <a:pt x="7743992" y="1847056"/>
                  <a:pt x="7744390" y="1860550"/>
                  <a:pt x="7745183" y="1874044"/>
                </a:cubicBezTo>
                <a:cubicBezTo>
                  <a:pt x="7745977" y="1894681"/>
                  <a:pt x="7738039" y="1909365"/>
                  <a:pt x="7721370" y="1918097"/>
                </a:cubicBezTo>
                <a:cubicBezTo>
                  <a:pt x="7714226" y="1921272"/>
                  <a:pt x="7708670" y="1920081"/>
                  <a:pt x="7704702" y="1914525"/>
                </a:cubicBezTo>
                <a:cubicBezTo>
                  <a:pt x="7698352" y="1898650"/>
                  <a:pt x="7689224" y="1886347"/>
                  <a:pt x="7677318" y="1877615"/>
                </a:cubicBezTo>
                <a:cubicBezTo>
                  <a:pt x="7675730" y="1876028"/>
                  <a:pt x="7674936" y="1874837"/>
                  <a:pt x="7674936" y="1874044"/>
                </a:cubicBezTo>
                <a:cubicBezTo>
                  <a:pt x="7674936" y="1873250"/>
                  <a:pt x="7676126" y="1873250"/>
                  <a:pt x="7678508" y="1874044"/>
                </a:cubicBezTo>
                <a:cubicBezTo>
                  <a:pt x="7680889" y="1874044"/>
                  <a:pt x="7684858" y="1874440"/>
                  <a:pt x="7690414" y="1875234"/>
                </a:cubicBezTo>
                <a:cubicBezTo>
                  <a:pt x="7699146" y="1876028"/>
                  <a:pt x="7705098" y="1876822"/>
                  <a:pt x="7708274" y="1877615"/>
                </a:cubicBezTo>
                <a:cubicBezTo>
                  <a:pt x="7711449" y="1878409"/>
                  <a:pt x="7713433" y="1877219"/>
                  <a:pt x="7714226" y="1874044"/>
                </a:cubicBezTo>
                <a:lnTo>
                  <a:pt x="7714226" y="1820465"/>
                </a:lnTo>
                <a:cubicBezTo>
                  <a:pt x="7690414" y="1823640"/>
                  <a:pt x="7674540" y="1826419"/>
                  <a:pt x="7666602" y="1828800"/>
                </a:cubicBezTo>
                <a:cubicBezTo>
                  <a:pt x="7679302" y="1830387"/>
                  <a:pt x="7687240" y="1832768"/>
                  <a:pt x="7690414" y="1835944"/>
                </a:cubicBezTo>
                <a:cubicBezTo>
                  <a:pt x="7699939" y="1843881"/>
                  <a:pt x="7701527" y="1853009"/>
                  <a:pt x="7695176" y="1863328"/>
                </a:cubicBezTo>
                <a:cubicBezTo>
                  <a:pt x="7691208" y="1867297"/>
                  <a:pt x="7687240" y="1868090"/>
                  <a:pt x="7683270" y="1865709"/>
                </a:cubicBezTo>
                <a:cubicBezTo>
                  <a:pt x="7675333" y="1860153"/>
                  <a:pt x="7667792" y="1849040"/>
                  <a:pt x="7660648" y="1832372"/>
                </a:cubicBezTo>
                <a:cubicBezTo>
                  <a:pt x="7659855" y="1832372"/>
                  <a:pt x="7659458" y="1831578"/>
                  <a:pt x="7659458" y="1829990"/>
                </a:cubicBezTo>
                <a:cubicBezTo>
                  <a:pt x="7656283" y="1829990"/>
                  <a:pt x="7653108" y="1829594"/>
                  <a:pt x="7649933" y="1828800"/>
                </a:cubicBezTo>
                <a:cubicBezTo>
                  <a:pt x="7649140" y="1828006"/>
                  <a:pt x="7648346" y="1827212"/>
                  <a:pt x="7647552" y="1826419"/>
                </a:cubicBezTo>
                <a:cubicBezTo>
                  <a:pt x="7641996" y="1822450"/>
                  <a:pt x="7638424" y="1819275"/>
                  <a:pt x="7636836" y="1816894"/>
                </a:cubicBezTo>
                <a:cubicBezTo>
                  <a:pt x="7634455" y="1814512"/>
                  <a:pt x="7633661" y="1812925"/>
                  <a:pt x="7634455" y="1812131"/>
                </a:cubicBezTo>
                <a:cubicBezTo>
                  <a:pt x="7635249" y="1810544"/>
                  <a:pt x="7636836" y="1809750"/>
                  <a:pt x="7639218" y="1809750"/>
                </a:cubicBezTo>
                <a:cubicBezTo>
                  <a:pt x="7653505" y="1808162"/>
                  <a:pt x="7666602" y="1806178"/>
                  <a:pt x="7678508" y="1803797"/>
                </a:cubicBezTo>
                <a:cubicBezTo>
                  <a:pt x="7684064" y="1803003"/>
                  <a:pt x="7692002" y="1802209"/>
                  <a:pt x="7702320" y="1801415"/>
                </a:cubicBezTo>
                <a:cubicBezTo>
                  <a:pt x="7707877" y="1800622"/>
                  <a:pt x="7711846" y="1800225"/>
                  <a:pt x="7714226" y="1800225"/>
                </a:cubicBezTo>
                <a:cubicBezTo>
                  <a:pt x="7713433" y="1792287"/>
                  <a:pt x="7712242" y="1786334"/>
                  <a:pt x="7710655" y="1782365"/>
                </a:cubicBezTo>
                <a:cubicBezTo>
                  <a:pt x="7705098" y="1782762"/>
                  <a:pt x="7698153" y="1783556"/>
                  <a:pt x="7689819" y="1784747"/>
                </a:cubicBezTo>
                <a:lnTo>
                  <a:pt x="7664443" y="1788890"/>
                </a:lnTo>
                <a:lnTo>
                  <a:pt x="7655886" y="1790700"/>
                </a:lnTo>
                <a:cubicBezTo>
                  <a:pt x="7649536" y="1792287"/>
                  <a:pt x="7644377" y="1791890"/>
                  <a:pt x="7640408" y="1789509"/>
                </a:cubicBezTo>
                <a:cubicBezTo>
                  <a:pt x="7637233" y="1787128"/>
                  <a:pt x="7633661" y="1784350"/>
                  <a:pt x="7629692" y="1781175"/>
                </a:cubicBezTo>
                <a:cubicBezTo>
                  <a:pt x="7628898" y="1781969"/>
                  <a:pt x="7627708" y="1783159"/>
                  <a:pt x="7626120" y="1784747"/>
                </a:cubicBezTo>
                <a:cubicBezTo>
                  <a:pt x="7624534" y="1787128"/>
                  <a:pt x="7623342" y="1788715"/>
                  <a:pt x="7622548" y="1789509"/>
                </a:cubicBezTo>
                <a:cubicBezTo>
                  <a:pt x="7622548" y="1820465"/>
                  <a:pt x="7622548" y="1847056"/>
                  <a:pt x="7622548" y="1869281"/>
                </a:cubicBezTo>
                <a:cubicBezTo>
                  <a:pt x="7624930" y="1885950"/>
                  <a:pt x="7618976" y="1898650"/>
                  <a:pt x="7604689" y="1907381"/>
                </a:cubicBezTo>
                <a:cubicBezTo>
                  <a:pt x="7598340" y="1910556"/>
                  <a:pt x="7592783" y="1907778"/>
                  <a:pt x="7588020" y="1899047"/>
                </a:cubicBezTo>
                <a:cubicBezTo>
                  <a:pt x="7580083" y="1884759"/>
                  <a:pt x="7570955" y="1873647"/>
                  <a:pt x="7560636" y="1865709"/>
                </a:cubicBezTo>
                <a:cubicBezTo>
                  <a:pt x="7558255" y="1864915"/>
                  <a:pt x="7557461" y="1864122"/>
                  <a:pt x="7558255" y="1863328"/>
                </a:cubicBezTo>
                <a:cubicBezTo>
                  <a:pt x="7559049" y="1861740"/>
                  <a:pt x="7560636" y="1861343"/>
                  <a:pt x="7563018" y="1862137"/>
                </a:cubicBezTo>
                <a:cubicBezTo>
                  <a:pt x="7566192" y="1862137"/>
                  <a:pt x="7572940" y="1862931"/>
                  <a:pt x="7583258" y="1864519"/>
                </a:cubicBezTo>
                <a:cubicBezTo>
                  <a:pt x="7585639" y="1865312"/>
                  <a:pt x="7587227" y="1865709"/>
                  <a:pt x="7588020" y="1865709"/>
                </a:cubicBezTo>
                <a:cubicBezTo>
                  <a:pt x="7591990" y="1864915"/>
                  <a:pt x="7593974" y="1863328"/>
                  <a:pt x="7593974" y="1860947"/>
                </a:cubicBezTo>
                <a:cubicBezTo>
                  <a:pt x="7593974" y="1846659"/>
                  <a:pt x="7593974" y="1833165"/>
                  <a:pt x="7593974" y="1820465"/>
                </a:cubicBezTo>
                <a:cubicBezTo>
                  <a:pt x="7590798" y="1824434"/>
                  <a:pt x="7586434" y="1829594"/>
                  <a:pt x="7580876" y="1835944"/>
                </a:cubicBezTo>
                <a:cubicBezTo>
                  <a:pt x="7577702" y="1839912"/>
                  <a:pt x="7575320" y="1842690"/>
                  <a:pt x="7573733" y="1844278"/>
                </a:cubicBezTo>
                <a:cubicBezTo>
                  <a:pt x="7569764" y="1846659"/>
                  <a:pt x="7566192" y="1847453"/>
                  <a:pt x="7563018" y="1846659"/>
                </a:cubicBezTo>
                <a:cubicBezTo>
                  <a:pt x="7551905" y="1841897"/>
                  <a:pt x="7544364" y="1834753"/>
                  <a:pt x="7540396" y="1825228"/>
                </a:cubicBezTo>
                <a:cubicBezTo>
                  <a:pt x="7539602" y="1819672"/>
                  <a:pt x="7541190" y="1816100"/>
                  <a:pt x="7545158" y="1814512"/>
                </a:cubicBezTo>
                <a:cubicBezTo>
                  <a:pt x="7550714" y="1812925"/>
                  <a:pt x="7557858" y="1809750"/>
                  <a:pt x="7566589" y="1804987"/>
                </a:cubicBezTo>
                <a:cubicBezTo>
                  <a:pt x="7575320" y="1800225"/>
                  <a:pt x="7584448" y="1794668"/>
                  <a:pt x="7593974" y="1788319"/>
                </a:cubicBezTo>
                <a:cubicBezTo>
                  <a:pt x="7594768" y="1780381"/>
                  <a:pt x="7595164" y="1771650"/>
                  <a:pt x="7595164" y="1762125"/>
                </a:cubicBezTo>
                <a:cubicBezTo>
                  <a:pt x="7593577" y="1762125"/>
                  <a:pt x="7591196" y="1762919"/>
                  <a:pt x="7588020" y="1764506"/>
                </a:cubicBezTo>
                <a:cubicBezTo>
                  <a:pt x="7584846" y="1765300"/>
                  <a:pt x="7582464" y="1766093"/>
                  <a:pt x="7580876" y="1766887"/>
                </a:cubicBezTo>
                <a:cubicBezTo>
                  <a:pt x="7576114" y="1768475"/>
                  <a:pt x="7571748" y="1768078"/>
                  <a:pt x="7567780" y="1765697"/>
                </a:cubicBezTo>
                <a:cubicBezTo>
                  <a:pt x="7560636" y="1761728"/>
                  <a:pt x="7555874" y="1757759"/>
                  <a:pt x="7553492" y="1753790"/>
                </a:cubicBezTo>
                <a:cubicBezTo>
                  <a:pt x="7550318" y="1747440"/>
                  <a:pt x="7551508" y="1743869"/>
                  <a:pt x="7557064" y="1743075"/>
                </a:cubicBezTo>
                <a:cubicBezTo>
                  <a:pt x="7557858" y="1743075"/>
                  <a:pt x="7560636" y="1742678"/>
                  <a:pt x="7565398" y="1741884"/>
                </a:cubicBezTo>
                <a:cubicBezTo>
                  <a:pt x="7578892" y="1739503"/>
                  <a:pt x="7588814" y="1737518"/>
                  <a:pt x="7595164" y="1735931"/>
                </a:cubicBezTo>
                <a:lnTo>
                  <a:pt x="7595164" y="1727597"/>
                </a:lnTo>
                <a:cubicBezTo>
                  <a:pt x="7595164" y="1693465"/>
                  <a:pt x="7593180" y="1674812"/>
                  <a:pt x="7589211" y="1671637"/>
                </a:cubicBezTo>
                <a:cubicBezTo>
                  <a:pt x="7587624" y="1668462"/>
                  <a:pt x="7588020" y="1665684"/>
                  <a:pt x="7590402" y="1663303"/>
                </a:cubicBezTo>
                <a:cubicBezTo>
                  <a:pt x="7592783" y="1661715"/>
                  <a:pt x="7595958" y="1661715"/>
                  <a:pt x="7599926" y="1663303"/>
                </a:cubicBezTo>
                <a:cubicBezTo>
                  <a:pt x="7609452" y="1666478"/>
                  <a:pt x="7618976" y="1673225"/>
                  <a:pt x="7628502" y="1683544"/>
                </a:cubicBezTo>
                <a:cubicBezTo>
                  <a:pt x="7630883" y="1687512"/>
                  <a:pt x="7631677" y="1691878"/>
                  <a:pt x="7630883" y="1696640"/>
                </a:cubicBezTo>
                <a:cubicBezTo>
                  <a:pt x="7626914" y="1703784"/>
                  <a:pt x="7624534" y="1714500"/>
                  <a:pt x="7623739" y="1728787"/>
                </a:cubicBezTo>
                <a:cubicBezTo>
                  <a:pt x="7625327" y="1728787"/>
                  <a:pt x="7626120" y="1728390"/>
                  <a:pt x="7626120" y="1727597"/>
                </a:cubicBezTo>
                <a:cubicBezTo>
                  <a:pt x="7633264" y="1725215"/>
                  <a:pt x="7639614" y="1725215"/>
                  <a:pt x="7645170" y="1727597"/>
                </a:cubicBezTo>
                <a:cubicBezTo>
                  <a:pt x="7649140" y="1729184"/>
                  <a:pt x="7652314" y="1732756"/>
                  <a:pt x="7654696" y="1738312"/>
                </a:cubicBezTo>
                <a:cubicBezTo>
                  <a:pt x="7657076" y="1745456"/>
                  <a:pt x="7655092" y="1749425"/>
                  <a:pt x="7648742" y="1750219"/>
                </a:cubicBezTo>
                <a:cubicBezTo>
                  <a:pt x="7647948" y="1750219"/>
                  <a:pt x="7646361" y="1750616"/>
                  <a:pt x="7643980" y="1751409"/>
                </a:cubicBezTo>
                <a:cubicBezTo>
                  <a:pt x="7640805" y="1751409"/>
                  <a:pt x="7633661" y="1752997"/>
                  <a:pt x="7622548" y="1756172"/>
                </a:cubicBezTo>
                <a:lnTo>
                  <a:pt x="7622548" y="1764506"/>
                </a:lnTo>
                <a:cubicBezTo>
                  <a:pt x="7622548" y="1766887"/>
                  <a:pt x="7622548" y="1769665"/>
                  <a:pt x="7622548" y="1772840"/>
                </a:cubicBezTo>
                <a:cubicBezTo>
                  <a:pt x="7628898" y="1768872"/>
                  <a:pt x="7634455" y="1765300"/>
                  <a:pt x="7639218" y="1762125"/>
                </a:cubicBezTo>
                <a:cubicBezTo>
                  <a:pt x="7643186" y="1759744"/>
                  <a:pt x="7645568" y="1758950"/>
                  <a:pt x="7646361" y="1759744"/>
                </a:cubicBezTo>
                <a:cubicBezTo>
                  <a:pt x="7647155" y="1760537"/>
                  <a:pt x="7645964" y="1762919"/>
                  <a:pt x="7642789" y="1766887"/>
                </a:cubicBezTo>
                <a:cubicBezTo>
                  <a:pt x="7641996" y="1767681"/>
                  <a:pt x="7640805" y="1769269"/>
                  <a:pt x="7639218" y="1771650"/>
                </a:cubicBezTo>
                <a:cubicBezTo>
                  <a:pt x="7646361" y="1770062"/>
                  <a:pt x="7654299" y="1768872"/>
                  <a:pt x="7663030" y="1768078"/>
                </a:cubicBezTo>
                <a:cubicBezTo>
                  <a:pt x="7666205" y="1767284"/>
                  <a:pt x="7670968" y="1766490"/>
                  <a:pt x="7677318" y="1765697"/>
                </a:cubicBezTo>
                <a:cubicBezTo>
                  <a:pt x="7685255" y="1764109"/>
                  <a:pt x="7691208" y="1762919"/>
                  <a:pt x="7695176" y="1762125"/>
                </a:cubicBezTo>
                <a:cubicBezTo>
                  <a:pt x="7695176" y="1755775"/>
                  <a:pt x="7695176" y="1750219"/>
                  <a:pt x="7695176" y="1745456"/>
                </a:cubicBezTo>
                <a:cubicBezTo>
                  <a:pt x="7693590" y="1745456"/>
                  <a:pt x="7691208" y="1745456"/>
                  <a:pt x="7688033" y="1745456"/>
                </a:cubicBezTo>
                <a:cubicBezTo>
                  <a:pt x="7684064" y="1746250"/>
                  <a:pt x="7681286" y="1746647"/>
                  <a:pt x="7679698" y="1746647"/>
                </a:cubicBezTo>
                <a:cubicBezTo>
                  <a:pt x="7674142" y="1748234"/>
                  <a:pt x="7666602" y="1743869"/>
                  <a:pt x="7657076" y="1733550"/>
                </a:cubicBezTo>
                <a:cubicBezTo>
                  <a:pt x="7653902" y="1728787"/>
                  <a:pt x="7655092" y="1726009"/>
                  <a:pt x="7660648" y="1725215"/>
                </a:cubicBezTo>
                <a:cubicBezTo>
                  <a:pt x="7669380" y="1724422"/>
                  <a:pt x="7680889" y="1722437"/>
                  <a:pt x="7695176" y="1719262"/>
                </a:cubicBezTo>
                <a:cubicBezTo>
                  <a:pt x="7695176" y="1717675"/>
                  <a:pt x="7695574" y="1715294"/>
                  <a:pt x="7696368" y="1712119"/>
                </a:cubicBezTo>
                <a:cubicBezTo>
                  <a:pt x="7696368" y="1709737"/>
                  <a:pt x="7696368" y="1707753"/>
                  <a:pt x="7696368" y="1706165"/>
                </a:cubicBezTo>
                <a:cubicBezTo>
                  <a:pt x="7696368" y="1687909"/>
                  <a:pt x="7693986" y="1674019"/>
                  <a:pt x="7689224" y="1664494"/>
                </a:cubicBezTo>
                <a:cubicBezTo>
                  <a:pt x="7686842" y="1658937"/>
                  <a:pt x="7689620" y="1656159"/>
                  <a:pt x="7697558" y="1656159"/>
                </a:cubicBezTo>
                <a:close/>
                <a:moveTo>
                  <a:pt x="2992208" y="1656159"/>
                </a:moveTo>
                <a:cubicBezTo>
                  <a:pt x="3004908" y="1659334"/>
                  <a:pt x="3015624" y="1664494"/>
                  <a:pt x="3024355" y="1671637"/>
                </a:cubicBezTo>
                <a:cubicBezTo>
                  <a:pt x="3027530" y="1675606"/>
                  <a:pt x="3027927" y="1679972"/>
                  <a:pt x="3025546" y="1684734"/>
                </a:cubicBezTo>
                <a:cubicBezTo>
                  <a:pt x="3024752" y="1687115"/>
                  <a:pt x="3023165" y="1696640"/>
                  <a:pt x="3020783" y="1713309"/>
                </a:cubicBezTo>
                <a:cubicBezTo>
                  <a:pt x="3026340" y="1712515"/>
                  <a:pt x="3031102" y="1710928"/>
                  <a:pt x="3035071" y="1708547"/>
                </a:cubicBezTo>
                <a:cubicBezTo>
                  <a:pt x="3041421" y="1706959"/>
                  <a:pt x="3046580" y="1707356"/>
                  <a:pt x="3050549" y="1709737"/>
                </a:cubicBezTo>
                <a:cubicBezTo>
                  <a:pt x="3052930" y="1710531"/>
                  <a:pt x="3055311" y="1712912"/>
                  <a:pt x="3057693" y="1716881"/>
                </a:cubicBezTo>
                <a:cubicBezTo>
                  <a:pt x="3058487" y="1717675"/>
                  <a:pt x="3059280" y="1718468"/>
                  <a:pt x="3060074" y="1719262"/>
                </a:cubicBezTo>
                <a:cubicBezTo>
                  <a:pt x="3063249" y="1726406"/>
                  <a:pt x="3062058" y="1730375"/>
                  <a:pt x="3056502" y="1731169"/>
                </a:cubicBezTo>
                <a:cubicBezTo>
                  <a:pt x="3049358" y="1733550"/>
                  <a:pt x="3038643" y="1735931"/>
                  <a:pt x="3024355" y="1738312"/>
                </a:cubicBezTo>
                <a:cubicBezTo>
                  <a:pt x="3021974" y="1739106"/>
                  <a:pt x="3020387" y="1739503"/>
                  <a:pt x="3019593" y="1739503"/>
                </a:cubicBezTo>
                <a:cubicBezTo>
                  <a:pt x="3018799" y="1746647"/>
                  <a:pt x="3018402" y="1752997"/>
                  <a:pt x="3018402" y="1758553"/>
                </a:cubicBezTo>
                <a:cubicBezTo>
                  <a:pt x="3022371" y="1756965"/>
                  <a:pt x="3025943" y="1756172"/>
                  <a:pt x="3029118" y="1756172"/>
                </a:cubicBezTo>
                <a:cubicBezTo>
                  <a:pt x="3031499" y="1755378"/>
                  <a:pt x="3034674" y="1754584"/>
                  <a:pt x="3038643" y="1753790"/>
                </a:cubicBezTo>
                <a:cubicBezTo>
                  <a:pt x="3051343" y="1752203"/>
                  <a:pt x="3059280" y="1750616"/>
                  <a:pt x="3062455" y="1749028"/>
                </a:cubicBezTo>
                <a:cubicBezTo>
                  <a:pt x="3068012" y="1747440"/>
                  <a:pt x="3073171" y="1747837"/>
                  <a:pt x="3077933" y="1750219"/>
                </a:cubicBezTo>
                <a:cubicBezTo>
                  <a:pt x="3086664" y="1754187"/>
                  <a:pt x="3093808" y="1759744"/>
                  <a:pt x="3099365" y="1766887"/>
                </a:cubicBezTo>
                <a:cubicBezTo>
                  <a:pt x="3100952" y="1774825"/>
                  <a:pt x="3098571" y="1778397"/>
                  <a:pt x="3092221" y="1777603"/>
                </a:cubicBezTo>
                <a:cubicBezTo>
                  <a:pt x="3090633" y="1777603"/>
                  <a:pt x="3087855" y="1777603"/>
                  <a:pt x="3083886" y="1777603"/>
                </a:cubicBezTo>
                <a:cubicBezTo>
                  <a:pt x="3068012" y="1776809"/>
                  <a:pt x="3050152" y="1777206"/>
                  <a:pt x="3030308" y="1778794"/>
                </a:cubicBezTo>
                <a:cubicBezTo>
                  <a:pt x="3038246" y="1784350"/>
                  <a:pt x="3041421" y="1789112"/>
                  <a:pt x="3039833" y="1793081"/>
                </a:cubicBezTo>
                <a:cubicBezTo>
                  <a:pt x="3039833" y="1794668"/>
                  <a:pt x="3039833" y="1795462"/>
                  <a:pt x="3039833" y="1795462"/>
                </a:cubicBezTo>
                <a:cubicBezTo>
                  <a:pt x="3046977" y="1794668"/>
                  <a:pt x="3053327" y="1793081"/>
                  <a:pt x="3058883" y="1790700"/>
                </a:cubicBezTo>
                <a:cubicBezTo>
                  <a:pt x="3064440" y="1789112"/>
                  <a:pt x="3069202" y="1790303"/>
                  <a:pt x="3073171" y="1794272"/>
                </a:cubicBezTo>
                <a:cubicBezTo>
                  <a:pt x="3077933" y="1797447"/>
                  <a:pt x="3081902" y="1800622"/>
                  <a:pt x="3085077" y="1803797"/>
                </a:cubicBezTo>
                <a:cubicBezTo>
                  <a:pt x="3089046" y="1810940"/>
                  <a:pt x="3087062" y="1815306"/>
                  <a:pt x="3079124" y="1816894"/>
                </a:cubicBezTo>
                <a:cubicBezTo>
                  <a:pt x="3067218" y="1816894"/>
                  <a:pt x="3053724" y="1817290"/>
                  <a:pt x="3038643" y="1818084"/>
                </a:cubicBezTo>
                <a:lnTo>
                  <a:pt x="3038643" y="1833562"/>
                </a:lnTo>
                <a:cubicBezTo>
                  <a:pt x="3038643" y="1847056"/>
                  <a:pt x="3039039" y="1860550"/>
                  <a:pt x="3039833" y="1874044"/>
                </a:cubicBezTo>
                <a:cubicBezTo>
                  <a:pt x="3040627" y="1894681"/>
                  <a:pt x="3032690" y="1909365"/>
                  <a:pt x="3016021" y="1918097"/>
                </a:cubicBezTo>
                <a:cubicBezTo>
                  <a:pt x="3008877" y="1921272"/>
                  <a:pt x="3003321" y="1920081"/>
                  <a:pt x="2999352" y="1914525"/>
                </a:cubicBezTo>
                <a:cubicBezTo>
                  <a:pt x="2993002" y="1898650"/>
                  <a:pt x="2983874" y="1886347"/>
                  <a:pt x="2971968" y="1877615"/>
                </a:cubicBezTo>
                <a:cubicBezTo>
                  <a:pt x="2970380" y="1876028"/>
                  <a:pt x="2969586" y="1874837"/>
                  <a:pt x="2969586" y="1874044"/>
                </a:cubicBezTo>
                <a:cubicBezTo>
                  <a:pt x="2969586" y="1873250"/>
                  <a:pt x="2970777" y="1873250"/>
                  <a:pt x="2973158" y="1874044"/>
                </a:cubicBezTo>
                <a:cubicBezTo>
                  <a:pt x="2975540" y="1874044"/>
                  <a:pt x="2979508" y="1874440"/>
                  <a:pt x="2985065" y="1875234"/>
                </a:cubicBezTo>
                <a:cubicBezTo>
                  <a:pt x="2993796" y="1876028"/>
                  <a:pt x="2999749" y="1876822"/>
                  <a:pt x="3002924" y="1877615"/>
                </a:cubicBezTo>
                <a:cubicBezTo>
                  <a:pt x="3006099" y="1878409"/>
                  <a:pt x="3008083" y="1877219"/>
                  <a:pt x="3008877" y="1874044"/>
                </a:cubicBezTo>
                <a:lnTo>
                  <a:pt x="3008877" y="1820465"/>
                </a:lnTo>
                <a:cubicBezTo>
                  <a:pt x="2985065" y="1823640"/>
                  <a:pt x="2969190" y="1826419"/>
                  <a:pt x="2961252" y="1828800"/>
                </a:cubicBezTo>
                <a:cubicBezTo>
                  <a:pt x="2973952" y="1830387"/>
                  <a:pt x="2981889" y="1832768"/>
                  <a:pt x="2985065" y="1835944"/>
                </a:cubicBezTo>
                <a:cubicBezTo>
                  <a:pt x="2994590" y="1843881"/>
                  <a:pt x="2996177" y="1853009"/>
                  <a:pt x="2989827" y="1863328"/>
                </a:cubicBezTo>
                <a:cubicBezTo>
                  <a:pt x="2985858" y="1867297"/>
                  <a:pt x="2981889" y="1868090"/>
                  <a:pt x="2977921" y="1865709"/>
                </a:cubicBezTo>
                <a:cubicBezTo>
                  <a:pt x="2969983" y="1860153"/>
                  <a:pt x="2962443" y="1849040"/>
                  <a:pt x="2955299" y="1832372"/>
                </a:cubicBezTo>
                <a:cubicBezTo>
                  <a:pt x="2954505" y="1832372"/>
                  <a:pt x="2954108" y="1831578"/>
                  <a:pt x="2954108" y="1829990"/>
                </a:cubicBezTo>
                <a:cubicBezTo>
                  <a:pt x="2950933" y="1829990"/>
                  <a:pt x="2947758" y="1829594"/>
                  <a:pt x="2944583" y="1828800"/>
                </a:cubicBezTo>
                <a:cubicBezTo>
                  <a:pt x="2943789" y="1828006"/>
                  <a:pt x="2942996" y="1827212"/>
                  <a:pt x="2942202" y="1826419"/>
                </a:cubicBezTo>
                <a:cubicBezTo>
                  <a:pt x="2936646" y="1822450"/>
                  <a:pt x="2933074" y="1819275"/>
                  <a:pt x="2931486" y="1816894"/>
                </a:cubicBezTo>
                <a:cubicBezTo>
                  <a:pt x="2929105" y="1814512"/>
                  <a:pt x="2928311" y="1812925"/>
                  <a:pt x="2929105" y="1812131"/>
                </a:cubicBezTo>
                <a:cubicBezTo>
                  <a:pt x="2929899" y="1810544"/>
                  <a:pt x="2931486" y="1809750"/>
                  <a:pt x="2933868" y="1809750"/>
                </a:cubicBezTo>
                <a:cubicBezTo>
                  <a:pt x="2948155" y="1808162"/>
                  <a:pt x="2961252" y="1806178"/>
                  <a:pt x="2973158" y="1803797"/>
                </a:cubicBezTo>
                <a:cubicBezTo>
                  <a:pt x="2978715" y="1803003"/>
                  <a:pt x="2986652" y="1802209"/>
                  <a:pt x="2996971" y="1801415"/>
                </a:cubicBezTo>
                <a:cubicBezTo>
                  <a:pt x="3002527" y="1800622"/>
                  <a:pt x="3006496" y="1800225"/>
                  <a:pt x="3008877" y="1800225"/>
                </a:cubicBezTo>
                <a:cubicBezTo>
                  <a:pt x="3008083" y="1792287"/>
                  <a:pt x="3006893" y="1786334"/>
                  <a:pt x="3005305" y="1782365"/>
                </a:cubicBezTo>
                <a:cubicBezTo>
                  <a:pt x="2999749" y="1782762"/>
                  <a:pt x="2992804" y="1783556"/>
                  <a:pt x="2984469" y="1784747"/>
                </a:cubicBezTo>
                <a:lnTo>
                  <a:pt x="2959093" y="1788890"/>
                </a:lnTo>
                <a:lnTo>
                  <a:pt x="2950536" y="1790700"/>
                </a:lnTo>
                <a:cubicBezTo>
                  <a:pt x="2944187" y="1792287"/>
                  <a:pt x="2939027" y="1791890"/>
                  <a:pt x="2935058" y="1789509"/>
                </a:cubicBezTo>
                <a:cubicBezTo>
                  <a:pt x="2931883" y="1787128"/>
                  <a:pt x="2928311" y="1784350"/>
                  <a:pt x="2924343" y="1781175"/>
                </a:cubicBezTo>
                <a:cubicBezTo>
                  <a:pt x="2923549" y="1781969"/>
                  <a:pt x="2922358" y="1783159"/>
                  <a:pt x="2920771" y="1784747"/>
                </a:cubicBezTo>
                <a:cubicBezTo>
                  <a:pt x="2919183" y="1787128"/>
                  <a:pt x="2917993" y="1788715"/>
                  <a:pt x="2917199" y="1789509"/>
                </a:cubicBezTo>
                <a:cubicBezTo>
                  <a:pt x="2917199" y="1820465"/>
                  <a:pt x="2917199" y="1847056"/>
                  <a:pt x="2917199" y="1869281"/>
                </a:cubicBezTo>
                <a:cubicBezTo>
                  <a:pt x="2919580" y="1885950"/>
                  <a:pt x="2913627" y="1898650"/>
                  <a:pt x="2899340" y="1907381"/>
                </a:cubicBezTo>
                <a:cubicBezTo>
                  <a:pt x="2892990" y="1910556"/>
                  <a:pt x="2887433" y="1907778"/>
                  <a:pt x="2882671" y="1899047"/>
                </a:cubicBezTo>
                <a:cubicBezTo>
                  <a:pt x="2874733" y="1884759"/>
                  <a:pt x="2865605" y="1873647"/>
                  <a:pt x="2855286" y="1865709"/>
                </a:cubicBezTo>
                <a:cubicBezTo>
                  <a:pt x="2852905" y="1864915"/>
                  <a:pt x="2852111" y="1864122"/>
                  <a:pt x="2852905" y="1863328"/>
                </a:cubicBezTo>
                <a:cubicBezTo>
                  <a:pt x="2853699" y="1861740"/>
                  <a:pt x="2855286" y="1861343"/>
                  <a:pt x="2857668" y="1862137"/>
                </a:cubicBezTo>
                <a:cubicBezTo>
                  <a:pt x="2860843" y="1862137"/>
                  <a:pt x="2867589" y="1862931"/>
                  <a:pt x="2877908" y="1864519"/>
                </a:cubicBezTo>
                <a:cubicBezTo>
                  <a:pt x="2880290" y="1865312"/>
                  <a:pt x="2881877" y="1865709"/>
                  <a:pt x="2882671" y="1865709"/>
                </a:cubicBezTo>
                <a:cubicBezTo>
                  <a:pt x="2886639" y="1864915"/>
                  <a:pt x="2888624" y="1863328"/>
                  <a:pt x="2888624" y="1860947"/>
                </a:cubicBezTo>
                <a:cubicBezTo>
                  <a:pt x="2888624" y="1846659"/>
                  <a:pt x="2888624" y="1833165"/>
                  <a:pt x="2888624" y="1820465"/>
                </a:cubicBezTo>
                <a:cubicBezTo>
                  <a:pt x="2885449" y="1824434"/>
                  <a:pt x="2881083" y="1829594"/>
                  <a:pt x="2875527" y="1835944"/>
                </a:cubicBezTo>
                <a:cubicBezTo>
                  <a:pt x="2872352" y="1839912"/>
                  <a:pt x="2869971" y="1842690"/>
                  <a:pt x="2868383" y="1844278"/>
                </a:cubicBezTo>
                <a:cubicBezTo>
                  <a:pt x="2864415" y="1846659"/>
                  <a:pt x="2860843" y="1847453"/>
                  <a:pt x="2857668" y="1846659"/>
                </a:cubicBezTo>
                <a:cubicBezTo>
                  <a:pt x="2846555" y="1841897"/>
                  <a:pt x="2839014" y="1834753"/>
                  <a:pt x="2835046" y="1825228"/>
                </a:cubicBezTo>
                <a:cubicBezTo>
                  <a:pt x="2834252" y="1819672"/>
                  <a:pt x="2835840" y="1816100"/>
                  <a:pt x="2839808" y="1814512"/>
                </a:cubicBezTo>
                <a:cubicBezTo>
                  <a:pt x="2845365" y="1812925"/>
                  <a:pt x="2852508" y="1809750"/>
                  <a:pt x="2861240" y="1804987"/>
                </a:cubicBezTo>
                <a:cubicBezTo>
                  <a:pt x="2869971" y="1800225"/>
                  <a:pt x="2879099" y="1794668"/>
                  <a:pt x="2888624" y="1788319"/>
                </a:cubicBezTo>
                <a:cubicBezTo>
                  <a:pt x="2889418" y="1780381"/>
                  <a:pt x="2889815" y="1771650"/>
                  <a:pt x="2889815" y="1762125"/>
                </a:cubicBezTo>
                <a:cubicBezTo>
                  <a:pt x="2888227" y="1762125"/>
                  <a:pt x="2885846" y="1762919"/>
                  <a:pt x="2882671" y="1764506"/>
                </a:cubicBezTo>
                <a:cubicBezTo>
                  <a:pt x="2879496" y="1765300"/>
                  <a:pt x="2877114" y="1766093"/>
                  <a:pt x="2875527" y="1766887"/>
                </a:cubicBezTo>
                <a:cubicBezTo>
                  <a:pt x="2870765" y="1768475"/>
                  <a:pt x="2866399" y="1768078"/>
                  <a:pt x="2862430" y="1765697"/>
                </a:cubicBezTo>
                <a:cubicBezTo>
                  <a:pt x="2855286" y="1761728"/>
                  <a:pt x="2850524" y="1757759"/>
                  <a:pt x="2848143" y="1753790"/>
                </a:cubicBezTo>
                <a:cubicBezTo>
                  <a:pt x="2844968" y="1747440"/>
                  <a:pt x="2846158" y="1743869"/>
                  <a:pt x="2851715" y="1743075"/>
                </a:cubicBezTo>
                <a:cubicBezTo>
                  <a:pt x="2852508" y="1743075"/>
                  <a:pt x="2855286" y="1742678"/>
                  <a:pt x="2860049" y="1741884"/>
                </a:cubicBezTo>
                <a:cubicBezTo>
                  <a:pt x="2873543" y="1739503"/>
                  <a:pt x="2883465" y="1737518"/>
                  <a:pt x="2889815" y="1735931"/>
                </a:cubicBezTo>
                <a:lnTo>
                  <a:pt x="2889815" y="1727597"/>
                </a:lnTo>
                <a:cubicBezTo>
                  <a:pt x="2889815" y="1693465"/>
                  <a:pt x="2887830" y="1674812"/>
                  <a:pt x="2883861" y="1671637"/>
                </a:cubicBezTo>
                <a:cubicBezTo>
                  <a:pt x="2882274" y="1668462"/>
                  <a:pt x="2882671" y="1665684"/>
                  <a:pt x="2885052" y="1663303"/>
                </a:cubicBezTo>
                <a:cubicBezTo>
                  <a:pt x="2887433" y="1661715"/>
                  <a:pt x="2890608" y="1661715"/>
                  <a:pt x="2894577" y="1663303"/>
                </a:cubicBezTo>
                <a:cubicBezTo>
                  <a:pt x="2904102" y="1666478"/>
                  <a:pt x="2913627" y="1673225"/>
                  <a:pt x="2923152" y="1683544"/>
                </a:cubicBezTo>
                <a:cubicBezTo>
                  <a:pt x="2925533" y="1687512"/>
                  <a:pt x="2926327" y="1691878"/>
                  <a:pt x="2925533" y="1696640"/>
                </a:cubicBezTo>
                <a:cubicBezTo>
                  <a:pt x="2921565" y="1703784"/>
                  <a:pt x="2919183" y="1714500"/>
                  <a:pt x="2918390" y="1728787"/>
                </a:cubicBezTo>
                <a:cubicBezTo>
                  <a:pt x="2919977" y="1728787"/>
                  <a:pt x="2920771" y="1728390"/>
                  <a:pt x="2920771" y="1727597"/>
                </a:cubicBezTo>
                <a:cubicBezTo>
                  <a:pt x="2927915" y="1725215"/>
                  <a:pt x="2934264" y="1725215"/>
                  <a:pt x="2939821" y="1727597"/>
                </a:cubicBezTo>
                <a:cubicBezTo>
                  <a:pt x="2943789" y="1729184"/>
                  <a:pt x="2946965" y="1732756"/>
                  <a:pt x="2949346" y="1738312"/>
                </a:cubicBezTo>
                <a:cubicBezTo>
                  <a:pt x="2951727" y="1745456"/>
                  <a:pt x="2949743" y="1749425"/>
                  <a:pt x="2943393" y="1750219"/>
                </a:cubicBezTo>
                <a:cubicBezTo>
                  <a:pt x="2942599" y="1750219"/>
                  <a:pt x="2941011" y="1750616"/>
                  <a:pt x="2938630" y="1751409"/>
                </a:cubicBezTo>
                <a:cubicBezTo>
                  <a:pt x="2935455" y="1751409"/>
                  <a:pt x="2928311" y="1752997"/>
                  <a:pt x="2917199" y="1756172"/>
                </a:cubicBezTo>
                <a:lnTo>
                  <a:pt x="2917199" y="1764506"/>
                </a:lnTo>
                <a:cubicBezTo>
                  <a:pt x="2917199" y="1766887"/>
                  <a:pt x="2917199" y="1769666"/>
                  <a:pt x="2917199" y="1772840"/>
                </a:cubicBezTo>
                <a:cubicBezTo>
                  <a:pt x="2923549" y="1768872"/>
                  <a:pt x="2929105" y="1765300"/>
                  <a:pt x="2933868" y="1762125"/>
                </a:cubicBezTo>
                <a:cubicBezTo>
                  <a:pt x="2937836" y="1759744"/>
                  <a:pt x="2940218" y="1758950"/>
                  <a:pt x="2941011" y="1759744"/>
                </a:cubicBezTo>
                <a:cubicBezTo>
                  <a:pt x="2941805" y="1760537"/>
                  <a:pt x="2940615" y="1762919"/>
                  <a:pt x="2937440" y="1766887"/>
                </a:cubicBezTo>
                <a:cubicBezTo>
                  <a:pt x="2936646" y="1767681"/>
                  <a:pt x="2935455" y="1769269"/>
                  <a:pt x="2933868" y="1771650"/>
                </a:cubicBezTo>
                <a:cubicBezTo>
                  <a:pt x="2941011" y="1770062"/>
                  <a:pt x="2948949" y="1768872"/>
                  <a:pt x="2957680" y="1768078"/>
                </a:cubicBezTo>
                <a:cubicBezTo>
                  <a:pt x="2960855" y="1767284"/>
                  <a:pt x="2965618" y="1766490"/>
                  <a:pt x="2971968" y="1765697"/>
                </a:cubicBezTo>
                <a:cubicBezTo>
                  <a:pt x="2979905" y="1764109"/>
                  <a:pt x="2985858" y="1762919"/>
                  <a:pt x="2989827" y="1762125"/>
                </a:cubicBezTo>
                <a:cubicBezTo>
                  <a:pt x="2989827" y="1755775"/>
                  <a:pt x="2989827" y="1750219"/>
                  <a:pt x="2989827" y="1745456"/>
                </a:cubicBezTo>
                <a:cubicBezTo>
                  <a:pt x="2988240" y="1745456"/>
                  <a:pt x="2985858" y="1745456"/>
                  <a:pt x="2982683" y="1745456"/>
                </a:cubicBezTo>
                <a:cubicBezTo>
                  <a:pt x="2978715" y="1746250"/>
                  <a:pt x="2975936" y="1746647"/>
                  <a:pt x="2974349" y="1746647"/>
                </a:cubicBezTo>
                <a:cubicBezTo>
                  <a:pt x="2968793" y="1748234"/>
                  <a:pt x="2961252" y="1743869"/>
                  <a:pt x="2951727" y="1733550"/>
                </a:cubicBezTo>
                <a:cubicBezTo>
                  <a:pt x="2948552" y="1728787"/>
                  <a:pt x="2949743" y="1726009"/>
                  <a:pt x="2955299" y="1725215"/>
                </a:cubicBezTo>
                <a:cubicBezTo>
                  <a:pt x="2964030" y="1724422"/>
                  <a:pt x="2975540" y="1722437"/>
                  <a:pt x="2989827" y="1719262"/>
                </a:cubicBezTo>
                <a:cubicBezTo>
                  <a:pt x="2989827" y="1717675"/>
                  <a:pt x="2990224" y="1715294"/>
                  <a:pt x="2991018" y="1712119"/>
                </a:cubicBezTo>
                <a:cubicBezTo>
                  <a:pt x="2991018" y="1709737"/>
                  <a:pt x="2991018" y="1707753"/>
                  <a:pt x="2991018" y="1706165"/>
                </a:cubicBezTo>
                <a:cubicBezTo>
                  <a:pt x="2991018" y="1687909"/>
                  <a:pt x="2988636" y="1674019"/>
                  <a:pt x="2983874" y="1664494"/>
                </a:cubicBezTo>
                <a:cubicBezTo>
                  <a:pt x="2981493" y="1658937"/>
                  <a:pt x="2984271" y="1656159"/>
                  <a:pt x="2992208" y="1656159"/>
                </a:cubicBezTo>
                <a:close/>
                <a:moveTo>
                  <a:pt x="2009944" y="1656159"/>
                </a:moveTo>
                <a:cubicBezTo>
                  <a:pt x="2022645" y="1660128"/>
                  <a:pt x="2032963" y="1666081"/>
                  <a:pt x="2040900" y="1674019"/>
                </a:cubicBezTo>
                <a:cubicBezTo>
                  <a:pt x="2045663" y="1678781"/>
                  <a:pt x="2045663" y="1683147"/>
                  <a:pt x="2040900" y="1687115"/>
                </a:cubicBezTo>
                <a:cubicBezTo>
                  <a:pt x="2039313" y="1688703"/>
                  <a:pt x="2037726" y="1690687"/>
                  <a:pt x="2036138" y="1693069"/>
                </a:cubicBezTo>
                <a:cubicBezTo>
                  <a:pt x="2075826" y="1735137"/>
                  <a:pt x="2117498" y="1762125"/>
                  <a:pt x="2161154" y="1774031"/>
                </a:cubicBezTo>
                <a:cubicBezTo>
                  <a:pt x="2165122" y="1775618"/>
                  <a:pt x="2167107" y="1776809"/>
                  <a:pt x="2167107" y="1777603"/>
                </a:cubicBezTo>
                <a:cubicBezTo>
                  <a:pt x="2166313" y="1779191"/>
                  <a:pt x="2163932" y="1780381"/>
                  <a:pt x="2159963" y="1781175"/>
                </a:cubicBezTo>
                <a:cubicBezTo>
                  <a:pt x="2143294" y="1784350"/>
                  <a:pt x="2124641" y="1786731"/>
                  <a:pt x="2104004" y="1788319"/>
                </a:cubicBezTo>
                <a:cubicBezTo>
                  <a:pt x="2096860" y="1789112"/>
                  <a:pt x="2090907" y="1787922"/>
                  <a:pt x="2086145" y="1784747"/>
                </a:cubicBezTo>
                <a:cubicBezTo>
                  <a:pt x="2065507" y="1768872"/>
                  <a:pt x="2045266" y="1743869"/>
                  <a:pt x="2025422" y="1709737"/>
                </a:cubicBezTo>
                <a:cubicBezTo>
                  <a:pt x="2020660" y="1717675"/>
                  <a:pt x="2014707" y="1726009"/>
                  <a:pt x="2007563" y="1734740"/>
                </a:cubicBezTo>
                <a:cubicBezTo>
                  <a:pt x="2013913" y="1735534"/>
                  <a:pt x="2020660" y="1736725"/>
                  <a:pt x="2027803" y="1738312"/>
                </a:cubicBezTo>
                <a:cubicBezTo>
                  <a:pt x="2040504" y="1743075"/>
                  <a:pt x="2046060" y="1749822"/>
                  <a:pt x="2044473" y="1758553"/>
                </a:cubicBezTo>
                <a:cubicBezTo>
                  <a:pt x="2044473" y="1760934"/>
                  <a:pt x="2043679" y="1764109"/>
                  <a:pt x="2042091" y="1768078"/>
                </a:cubicBezTo>
                <a:cubicBezTo>
                  <a:pt x="2041298" y="1770459"/>
                  <a:pt x="2040900" y="1772047"/>
                  <a:pt x="2040900" y="1772840"/>
                </a:cubicBezTo>
                <a:cubicBezTo>
                  <a:pt x="2041694" y="1772047"/>
                  <a:pt x="2042488" y="1771650"/>
                  <a:pt x="2043281" y="1771650"/>
                </a:cubicBezTo>
                <a:cubicBezTo>
                  <a:pt x="2044075" y="1770856"/>
                  <a:pt x="2044869" y="1770459"/>
                  <a:pt x="2045663" y="1770459"/>
                </a:cubicBezTo>
                <a:cubicBezTo>
                  <a:pt x="2050425" y="1768078"/>
                  <a:pt x="2054394" y="1768078"/>
                  <a:pt x="2057569" y="1770459"/>
                </a:cubicBezTo>
                <a:cubicBezTo>
                  <a:pt x="2067094" y="1776809"/>
                  <a:pt x="2074238" y="1783556"/>
                  <a:pt x="2079001" y="1790700"/>
                </a:cubicBezTo>
                <a:cubicBezTo>
                  <a:pt x="2079794" y="1793875"/>
                  <a:pt x="2079001" y="1796653"/>
                  <a:pt x="2076619" y="1799034"/>
                </a:cubicBezTo>
                <a:cubicBezTo>
                  <a:pt x="2055982" y="1806178"/>
                  <a:pt x="2036931" y="1815703"/>
                  <a:pt x="2019469" y="1827609"/>
                </a:cubicBezTo>
                <a:cubicBezTo>
                  <a:pt x="2020263" y="1827609"/>
                  <a:pt x="2021454" y="1827609"/>
                  <a:pt x="2023041" y="1827609"/>
                </a:cubicBezTo>
                <a:cubicBezTo>
                  <a:pt x="2027010" y="1828403"/>
                  <a:pt x="2032566" y="1829990"/>
                  <a:pt x="2039710" y="1832372"/>
                </a:cubicBezTo>
                <a:cubicBezTo>
                  <a:pt x="2050029" y="1835547"/>
                  <a:pt x="2053997" y="1845469"/>
                  <a:pt x="2051616" y="1862137"/>
                </a:cubicBezTo>
                <a:cubicBezTo>
                  <a:pt x="2048441" y="1874044"/>
                  <a:pt x="2041298" y="1876425"/>
                  <a:pt x="2030185" y="1869281"/>
                </a:cubicBezTo>
                <a:cubicBezTo>
                  <a:pt x="2017485" y="1857375"/>
                  <a:pt x="2006373" y="1844675"/>
                  <a:pt x="1996848" y="1831181"/>
                </a:cubicBezTo>
                <a:cubicBezTo>
                  <a:pt x="1996054" y="1828800"/>
                  <a:pt x="1995657" y="1827609"/>
                  <a:pt x="1995657" y="1827609"/>
                </a:cubicBezTo>
                <a:cubicBezTo>
                  <a:pt x="1995657" y="1826815"/>
                  <a:pt x="1997244" y="1826419"/>
                  <a:pt x="2000419" y="1826419"/>
                </a:cubicBezTo>
                <a:lnTo>
                  <a:pt x="2005182" y="1826419"/>
                </a:lnTo>
                <a:cubicBezTo>
                  <a:pt x="2007563" y="1823243"/>
                  <a:pt x="2011135" y="1818084"/>
                  <a:pt x="2015897" y="1810940"/>
                </a:cubicBezTo>
                <a:cubicBezTo>
                  <a:pt x="2019866" y="1804590"/>
                  <a:pt x="2023041" y="1799828"/>
                  <a:pt x="2025422" y="1796653"/>
                </a:cubicBezTo>
                <a:cubicBezTo>
                  <a:pt x="2020660" y="1797447"/>
                  <a:pt x="2010342" y="1801019"/>
                  <a:pt x="1994466" y="1807369"/>
                </a:cubicBezTo>
                <a:cubicBezTo>
                  <a:pt x="1992879" y="1808162"/>
                  <a:pt x="1991688" y="1808559"/>
                  <a:pt x="1990894" y="1808559"/>
                </a:cubicBezTo>
                <a:cubicBezTo>
                  <a:pt x="1987719" y="1810147"/>
                  <a:pt x="1983751" y="1809750"/>
                  <a:pt x="1978988" y="1807369"/>
                </a:cubicBezTo>
                <a:cubicBezTo>
                  <a:pt x="1971844" y="1804193"/>
                  <a:pt x="1966288" y="1799034"/>
                  <a:pt x="1962319" y="1791890"/>
                </a:cubicBezTo>
                <a:cubicBezTo>
                  <a:pt x="1961526" y="1787128"/>
                  <a:pt x="1962716" y="1784747"/>
                  <a:pt x="1965891" y="1784747"/>
                </a:cubicBezTo>
                <a:cubicBezTo>
                  <a:pt x="1983354" y="1783159"/>
                  <a:pt x="1999625" y="1780778"/>
                  <a:pt x="2014707" y="1777603"/>
                </a:cubicBezTo>
                <a:cubicBezTo>
                  <a:pt x="2016295" y="1777603"/>
                  <a:pt x="2018676" y="1777206"/>
                  <a:pt x="2021851" y="1776412"/>
                </a:cubicBezTo>
                <a:cubicBezTo>
                  <a:pt x="2024232" y="1776412"/>
                  <a:pt x="2025820" y="1776412"/>
                  <a:pt x="2026613" y="1776412"/>
                </a:cubicBezTo>
                <a:cubicBezTo>
                  <a:pt x="2021851" y="1772444"/>
                  <a:pt x="2015501" y="1764903"/>
                  <a:pt x="2007563" y="1753790"/>
                </a:cubicBezTo>
                <a:cubicBezTo>
                  <a:pt x="2004388" y="1749822"/>
                  <a:pt x="2002007" y="1746647"/>
                  <a:pt x="2000419" y="1744265"/>
                </a:cubicBezTo>
                <a:cubicBezTo>
                  <a:pt x="1997244" y="1748234"/>
                  <a:pt x="1993275" y="1752600"/>
                  <a:pt x="1988513" y="1757362"/>
                </a:cubicBezTo>
                <a:cubicBezTo>
                  <a:pt x="1971844" y="1775618"/>
                  <a:pt x="1948032" y="1791097"/>
                  <a:pt x="1917075" y="1803797"/>
                </a:cubicBezTo>
                <a:cubicBezTo>
                  <a:pt x="1914694" y="1805384"/>
                  <a:pt x="1912710" y="1805384"/>
                  <a:pt x="1911123" y="1803797"/>
                </a:cubicBezTo>
                <a:cubicBezTo>
                  <a:pt x="1911123" y="1802209"/>
                  <a:pt x="1912313" y="1800622"/>
                  <a:pt x="1914694" y="1799034"/>
                </a:cubicBezTo>
                <a:cubicBezTo>
                  <a:pt x="1948826" y="1772840"/>
                  <a:pt x="1976210" y="1737518"/>
                  <a:pt x="1996848" y="1693069"/>
                </a:cubicBezTo>
                <a:cubicBezTo>
                  <a:pt x="2001610" y="1681162"/>
                  <a:pt x="2003198" y="1671240"/>
                  <a:pt x="2001610" y="1663303"/>
                </a:cubicBezTo>
                <a:cubicBezTo>
                  <a:pt x="2000817" y="1656953"/>
                  <a:pt x="2003594" y="1654572"/>
                  <a:pt x="2009944" y="1656159"/>
                </a:cubicBezTo>
                <a:close/>
                <a:moveTo>
                  <a:pt x="7940446" y="1654969"/>
                </a:moveTo>
                <a:cubicBezTo>
                  <a:pt x="7954733" y="1655762"/>
                  <a:pt x="7966242" y="1656556"/>
                  <a:pt x="7974974" y="1657350"/>
                </a:cubicBezTo>
                <a:cubicBezTo>
                  <a:pt x="7989261" y="1658144"/>
                  <a:pt x="7996802" y="1664890"/>
                  <a:pt x="7997596" y="1677590"/>
                </a:cubicBezTo>
                <a:cubicBezTo>
                  <a:pt x="7998390" y="1681559"/>
                  <a:pt x="7997199" y="1685131"/>
                  <a:pt x="7994024" y="1688306"/>
                </a:cubicBezTo>
                <a:cubicBezTo>
                  <a:pt x="7995611" y="1688306"/>
                  <a:pt x="7997199" y="1688306"/>
                  <a:pt x="7998786" y="1688306"/>
                </a:cubicBezTo>
                <a:cubicBezTo>
                  <a:pt x="8000374" y="1688306"/>
                  <a:pt x="8002755" y="1687909"/>
                  <a:pt x="8005930" y="1687115"/>
                </a:cubicBezTo>
                <a:cubicBezTo>
                  <a:pt x="8019424" y="1685528"/>
                  <a:pt x="8030536" y="1683544"/>
                  <a:pt x="8039268" y="1681162"/>
                </a:cubicBezTo>
                <a:cubicBezTo>
                  <a:pt x="8047998" y="1679575"/>
                  <a:pt x="8055142" y="1679575"/>
                  <a:pt x="8060698" y="1681162"/>
                </a:cubicBezTo>
                <a:cubicBezTo>
                  <a:pt x="8067842" y="1683544"/>
                  <a:pt x="8074192" y="1688306"/>
                  <a:pt x="8079748" y="1695450"/>
                </a:cubicBezTo>
                <a:cubicBezTo>
                  <a:pt x="8082924" y="1703387"/>
                  <a:pt x="8078955" y="1707753"/>
                  <a:pt x="8067842" y="1708547"/>
                </a:cubicBezTo>
                <a:cubicBezTo>
                  <a:pt x="8046411" y="1706959"/>
                  <a:pt x="8017440" y="1708150"/>
                  <a:pt x="7980926" y="1712119"/>
                </a:cubicBezTo>
                <a:cubicBezTo>
                  <a:pt x="7953940" y="1714500"/>
                  <a:pt x="7932111" y="1718865"/>
                  <a:pt x="7915442" y="1725215"/>
                </a:cubicBezTo>
                <a:cubicBezTo>
                  <a:pt x="7908298" y="1725215"/>
                  <a:pt x="7903140" y="1724422"/>
                  <a:pt x="7899964" y="1722834"/>
                </a:cubicBezTo>
                <a:cubicBezTo>
                  <a:pt x="7892820" y="1719659"/>
                  <a:pt x="7887264" y="1715690"/>
                  <a:pt x="7883296" y="1710928"/>
                </a:cubicBezTo>
                <a:cubicBezTo>
                  <a:pt x="7881708" y="1709340"/>
                  <a:pt x="7880914" y="1707753"/>
                  <a:pt x="7880914" y="1706165"/>
                </a:cubicBezTo>
                <a:cubicBezTo>
                  <a:pt x="7881708" y="1705372"/>
                  <a:pt x="7883296" y="1704578"/>
                  <a:pt x="7885676" y="1703784"/>
                </a:cubicBezTo>
                <a:cubicBezTo>
                  <a:pt x="7889646" y="1703784"/>
                  <a:pt x="7896392" y="1702990"/>
                  <a:pt x="7905918" y="1701403"/>
                </a:cubicBezTo>
                <a:cubicBezTo>
                  <a:pt x="7917824" y="1700609"/>
                  <a:pt x="7926555" y="1699815"/>
                  <a:pt x="7932111" y="1699022"/>
                </a:cubicBezTo>
                <a:cubicBezTo>
                  <a:pt x="7936080" y="1698228"/>
                  <a:pt x="7942033" y="1697434"/>
                  <a:pt x="7949970" y="1696640"/>
                </a:cubicBezTo>
                <a:cubicBezTo>
                  <a:pt x="7960290" y="1695053"/>
                  <a:pt x="7967830" y="1693862"/>
                  <a:pt x="7972592" y="1693069"/>
                </a:cubicBezTo>
                <a:cubicBezTo>
                  <a:pt x="7968624" y="1690687"/>
                  <a:pt x="7959496" y="1681956"/>
                  <a:pt x="7945208" y="1666875"/>
                </a:cubicBezTo>
                <a:cubicBezTo>
                  <a:pt x="7942033" y="1663700"/>
                  <a:pt x="7939652" y="1661318"/>
                  <a:pt x="7938064" y="1659731"/>
                </a:cubicBezTo>
                <a:cubicBezTo>
                  <a:pt x="7936477" y="1658144"/>
                  <a:pt x="7936080" y="1656953"/>
                  <a:pt x="7936874" y="1656159"/>
                </a:cubicBezTo>
                <a:cubicBezTo>
                  <a:pt x="7936874" y="1655365"/>
                  <a:pt x="7938064" y="1654969"/>
                  <a:pt x="7940446" y="1654969"/>
                </a:cubicBezTo>
                <a:close/>
                <a:moveTo>
                  <a:pt x="5460374" y="1653778"/>
                </a:moveTo>
                <a:cubicBezTo>
                  <a:pt x="5469105" y="1654572"/>
                  <a:pt x="5479424" y="1656159"/>
                  <a:pt x="5491330" y="1658540"/>
                </a:cubicBezTo>
                <a:cubicBezTo>
                  <a:pt x="5507205" y="1662509"/>
                  <a:pt x="5512761" y="1672431"/>
                  <a:pt x="5507999" y="1688306"/>
                </a:cubicBezTo>
                <a:cubicBezTo>
                  <a:pt x="5504030" y="1697037"/>
                  <a:pt x="5497680" y="1699418"/>
                  <a:pt x="5488949" y="1695450"/>
                </a:cubicBezTo>
                <a:cubicBezTo>
                  <a:pt x="5479424" y="1688306"/>
                  <a:pt x="5469105" y="1676400"/>
                  <a:pt x="5457993" y="1659731"/>
                </a:cubicBezTo>
                <a:cubicBezTo>
                  <a:pt x="5455611" y="1656556"/>
                  <a:pt x="5454818" y="1654969"/>
                  <a:pt x="5455611" y="1654969"/>
                </a:cubicBezTo>
                <a:cubicBezTo>
                  <a:pt x="5455611" y="1654175"/>
                  <a:pt x="5457199" y="1653778"/>
                  <a:pt x="5460374" y="1653778"/>
                </a:cubicBezTo>
                <a:close/>
                <a:moveTo>
                  <a:pt x="4509065" y="1644253"/>
                </a:moveTo>
                <a:cubicBezTo>
                  <a:pt x="4532877" y="1645047"/>
                  <a:pt x="4548752" y="1648222"/>
                  <a:pt x="4556690" y="1653778"/>
                </a:cubicBezTo>
                <a:cubicBezTo>
                  <a:pt x="4562246" y="1657747"/>
                  <a:pt x="4565818" y="1662112"/>
                  <a:pt x="4567405" y="1666875"/>
                </a:cubicBezTo>
                <a:cubicBezTo>
                  <a:pt x="4569787" y="1677987"/>
                  <a:pt x="4567405" y="1686322"/>
                  <a:pt x="4560262" y="1691878"/>
                </a:cubicBezTo>
                <a:cubicBezTo>
                  <a:pt x="4553118" y="1697434"/>
                  <a:pt x="4546371" y="1696640"/>
                  <a:pt x="4540021" y="1689497"/>
                </a:cubicBezTo>
                <a:cubicBezTo>
                  <a:pt x="4525733" y="1674415"/>
                  <a:pt x="4514621" y="1660922"/>
                  <a:pt x="4506683" y="1649015"/>
                </a:cubicBezTo>
                <a:cubicBezTo>
                  <a:pt x="4505096" y="1646634"/>
                  <a:pt x="4504302" y="1645444"/>
                  <a:pt x="4504302" y="1645444"/>
                </a:cubicBezTo>
                <a:cubicBezTo>
                  <a:pt x="4504302" y="1644650"/>
                  <a:pt x="4505890" y="1644253"/>
                  <a:pt x="4509065" y="1644253"/>
                </a:cubicBezTo>
                <a:close/>
                <a:moveTo>
                  <a:pt x="6114027" y="1639490"/>
                </a:moveTo>
                <a:cubicBezTo>
                  <a:pt x="6128314" y="1643459"/>
                  <a:pt x="6139030" y="1648222"/>
                  <a:pt x="6146174" y="1653778"/>
                </a:cubicBezTo>
                <a:cubicBezTo>
                  <a:pt x="6152524" y="1656953"/>
                  <a:pt x="6153715" y="1662509"/>
                  <a:pt x="6149746" y="1670447"/>
                </a:cubicBezTo>
                <a:cubicBezTo>
                  <a:pt x="6149746" y="1670447"/>
                  <a:pt x="6149746" y="1671240"/>
                  <a:pt x="6149746" y="1672828"/>
                </a:cubicBezTo>
                <a:cubicBezTo>
                  <a:pt x="6148952" y="1673622"/>
                  <a:pt x="6148555" y="1674415"/>
                  <a:pt x="6148555" y="1675209"/>
                </a:cubicBezTo>
                <a:cubicBezTo>
                  <a:pt x="6155699" y="1673622"/>
                  <a:pt x="6161255" y="1672431"/>
                  <a:pt x="6165224" y="1671637"/>
                </a:cubicBezTo>
                <a:cubicBezTo>
                  <a:pt x="6170780" y="1670050"/>
                  <a:pt x="6175543" y="1670050"/>
                  <a:pt x="6179511" y="1671637"/>
                </a:cubicBezTo>
                <a:cubicBezTo>
                  <a:pt x="6188243" y="1678781"/>
                  <a:pt x="6194196" y="1684734"/>
                  <a:pt x="6197371" y="1689497"/>
                </a:cubicBezTo>
                <a:cubicBezTo>
                  <a:pt x="6199752" y="1692672"/>
                  <a:pt x="6200149" y="1695053"/>
                  <a:pt x="6198561" y="1696640"/>
                </a:cubicBezTo>
                <a:cubicBezTo>
                  <a:pt x="6196180" y="1699022"/>
                  <a:pt x="6193005" y="1699815"/>
                  <a:pt x="6189036" y="1699022"/>
                </a:cubicBezTo>
                <a:cubicBezTo>
                  <a:pt x="6172368" y="1699022"/>
                  <a:pt x="6156096" y="1699418"/>
                  <a:pt x="6140221" y="1700212"/>
                </a:cubicBezTo>
                <a:cubicBezTo>
                  <a:pt x="6138634" y="1703387"/>
                  <a:pt x="6137443" y="1708150"/>
                  <a:pt x="6136649" y="1714500"/>
                </a:cubicBezTo>
                <a:cubicBezTo>
                  <a:pt x="6135855" y="1715294"/>
                  <a:pt x="6135458" y="1716087"/>
                  <a:pt x="6135458" y="1716881"/>
                </a:cubicBezTo>
                <a:cubicBezTo>
                  <a:pt x="6136252" y="1717675"/>
                  <a:pt x="6137443" y="1718468"/>
                  <a:pt x="6139030" y="1719262"/>
                </a:cubicBezTo>
                <a:cubicBezTo>
                  <a:pt x="6140618" y="1720850"/>
                  <a:pt x="6141808" y="1722040"/>
                  <a:pt x="6142602" y="1722834"/>
                </a:cubicBezTo>
                <a:cubicBezTo>
                  <a:pt x="6146571" y="1729978"/>
                  <a:pt x="6144983" y="1733947"/>
                  <a:pt x="6137839" y="1734740"/>
                </a:cubicBezTo>
                <a:cubicBezTo>
                  <a:pt x="6129109" y="1734740"/>
                  <a:pt x="6119980" y="1735534"/>
                  <a:pt x="6110455" y="1737122"/>
                </a:cubicBezTo>
                <a:cubicBezTo>
                  <a:pt x="6112043" y="1738709"/>
                  <a:pt x="6113630" y="1739503"/>
                  <a:pt x="6115218" y="1739503"/>
                </a:cubicBezTo>
                <a:cubicBezTo>
                  <a:pt x="6119186" y="1742678"/>
                  <a:pt x="6120377" y="1746647"/>
                  <a:pt x="6118789" y="1751409"/>
                </a:cubicBezTo>
                <a:cubicBezTo>
                  <a:pt x="6121171" y="1750616"/>
                  <a:pt x="6124743" y="1749822"/>
                  <a:pt x="6129505" y="1749028"/>
                </a:cubicBezTo>
                <a:cubicBezTo>
                  <a:pt x="6135855" y="1747440"/>
                  <a:pt x="6140618" y="1746250"/>
                  <a:pt x="6143793" y="1745456"/>
                </a:cubicBezTo>
                <a:cubicBezTo>
                  <a:pt x="6150936" y="1743075"/>
                  <a:pt x="6156889" y="1743472"/>
                  <a:pt x="6161652" y="1746647"/>
                </a:cubicBezTo>
                <a:cubicBezTo>
                  <a:pt x="6168002" y="1749822"/>
                  <a:pt x="6173558" y="1754981"/>
                  <a:pt x="6178321" y="1762125"/>
                </a:cubicBezTo>
                <a:cubicBezTo>
                  <a:pt x="6182290" y="1765300"/>
                  <a:pt x="6182290" y="1768872"/>
                  <a:pt x="6178321" y="1772840"/>
                </a:cubicBezTo>
                <a:cubicBezTo>
                  <a:pt x="6175146" y="1776015"/>
                  <a:pt x="6170383" y="1781572"/>
                  <a:pt x="6164033" y="1789509"/>
                </a:cubicBezTo>
                <a:cubicBezTo>
                  <a:pt x="6166414" y="1790303"/>
                  <a:pt x="6168002" y="1792684"/>
                  <a:pt x="6168796" y="1796653"/>
                </a:cubicBezTo>
                <a:cubicBezTo>
                  <a:pt x="6171177" y="1801415"/>
                  <a:pt x="6170383" y="1804590"/>
                  <a:pt x="6166414" y="1806178"/>
                </a:cubicBezTo>
                <a:cubicBezTo>
                  <a:pt x="6162446" y="1806178"/>
                  <a:pt x="6154112" y="1806575"/>
                  <a:pt x="6141411" y="1807369"/>
                </a:cubicBezTo>
                <a:cubicBezTo>
                  <a:pt x="6130299" y="1808956"/>
                  <a:pt x="6121965" y="1809750"/>
                  <a:pt x="6116408" y="1809750"/>
                </a:cubicBezTo>
                <a:lnTo>
                  <a:pt x="6116408" y="1826419"/>
                </a:lnTo>
                <a:cubicBezTo>
                  <a:pt x="6120377" y="1826419"/>
                  <a:pt x="6127521" y="1825625"/>
                  <a:pt x="6137839" y="1824037"/>
                </a:cubicBezTo>
                <a:cubicBezTo>
                  <a:pt x="6171177" y="1821656"/>
                  <a:pt x="6189433" y="1820069"/>
                  <a:pt x="6192608" y="1819275"/>
                </a:cubicBezTo>
                <a:cubicBezTo>
                  <a:pt x="6193402" y="1819275"/>
                  <a:pt x="6194593" y="1819275"/>
                  <a:pt x="6196180" y="1819275"/>
                </a:cubicBezTo>
                <a:cubicBezTo>
                  <a:pt x="6200943" y="1818481"/>
                  <a:pt x="6204514" y="1819275"/>
                  <a:pt x="6206896" y="1821656"/>
                </a:cubicBezTo>
                <a:cubicBezTo>
                  <a:pt x="6214834" y="1828800"/>
                  <a:pt x="6221183" y="1836737"/>
                  <a:pt x="6225946" y="1845469"/>
                </a:cubicBezTo>
                <a:cubicBezTo>
                  <a:pt x="6227533" y="1847850"/>
                  <a:pt x="6227533" y="1850628"/>
                  <a:pt x="6225946" y="1853803"/>
                </a:cubicBezTo>
                <a:cubicBezTo>
                  <a:pt x="6224359" y="1855390"/>
                  <a:pt x="6221580" y="1855787"/>
                  <a:pt x="6217611" y="1854994"/>
                </a:cubicBezTo>
                <a:cubicBezTo>
                  <a:pt x="6188243" y="1851025"/>
                  <a:pt x="6154508" y="1849437"/>
                  <a:pt x="6116408" y="1850231"/>
                </a:cubicBezTo>
                <a:cubicBezTo>
                  <a:pt x="6114027" y="1886744"/>
                  <a:pt x="6109264" y="1912937"/>
                  <a:pt x="6102121" y="1928812"/>
                </a:cubicBezTo>
                <a:cubicBezTo>
                  <a:pt x="6100534" y="1931194"/>
                  <a:pt x="6098946" y="1932384"/>
                  <a:pt x="6097358" y="1932384"/>
                </a:cubicBezTo>
                <a:cubicBezTo>
                  <a:pt x="6096565" y="1932384"/>
                  <a:pt x="6095771" y="1931194"/>
                  <a:pt x="6094977" y="1928812"/>
                </a:cubicBezTo>
                <a:cubicBezTo>
                  <a:pt x="6090214" y="1906587"/>
                  <a:pt x="6087040" y="1881187"/>
                  <a:pt x="6085452" y="1852612"/>
                </a:cubicBezTo>
                <a:cubicBezTo>
                  <a:pt x="6054496" y="1855787"/>
                  <a:pt x="6028302" y="1858962"/>
                  <a:pt x="6006871" y="1862137"/>
                </a:cubicBezTo>
                <a:cubicBezTo>
                  <a:pt x="6006077" y="1862137"/>
                  <a:pt x="6005284" y="1862137"/>
                  <a:pt x="6004489" y="1862137"/>
                </a:cubicBezTo>
                <a:cubicBezTo>
                  <a:pt x="5998140" y="1863725"/>
                  <a:pt x="5994171" y="1863328"/>
                  <a:pt x="5992583" y="1860947"/>
                </a:cubicBezTo>
                <a:cubicBezTo>
                  <a:pt x="5985439" y="1853803"/>
                  <a:pt x="5980677" y="1848644"/>
                  <a:pt x="5978296" y="1845469"/>
                </a:cubicBezTo>
                <a:cubicBezTo>
                  <a:pt x="5975914" y="1842293"/>
                  <a:pt x="5975121" y="1840309"/>
                  <a:pt x="5975914" y="1839515"/>
                </a:cubicBezTo>
                <a:cubicBezTo>
                  <a:pt x="5976709" y="1837928"/>
                  <a:pt x="5979090" y="1837134"/>
                  <a:pt x="5983058" y="1837134"/>
                </a:cubicBezTo>
                <a:cubicBezTo>
                  <a:pt x="5995759" y="1836340"/>
                  <a:pt x="6029096" y="1833959"/>
                  <a:pt x="6083071" y="1829990"/>
                </a:cubicBezTo>
                <a:cubicBezTo>
                  <a:pt x="6083071" y="1823640"/>
                  <a:pt x="6083071" y="1817687"/>
                  <a:pt x="6083071" y="1812131"/>
                </a:cubicBezTo>
                <a:cubicBezTo>
                  <a:pt x="6076721" y="1812131"/>
                  <a:pt x="6069974" y="1812528"/>
                  <a:pt x="6062830" y="1813322"/>
                </a:cubicBezTo>
                <a:cubicBezTo>
                  <a:pt x="6062036" y="1820465"/>
                  <a:pt x="6058465" y="1824434"/>
                  <a:pt x="6052114" y="1825228"/>
                </a:cubicBezTo>
                <a:cubicBezTo>
                  <a:pt x="6048940" y="1826022"/>
                  <a:pt x="6045368" y="1824831"/>
                  <a:pt x="6041399" y="1821656"/>
                </a:cubicBezTo>
                <a:cubicBezTo>
                  <a:pt x="6042193" y="1821656"/>
                  <a:pt x="6041796" y="1821259"/>
                  <a:pt x="6040208" y="1820465"/>
                </a:cubicBezTo>
                <a:cubicBezTo>
                  <a:pt x="6037827" y="1818084"/>
                  <a:pt x="6035843" y="1812528"/>
                  <a:pt x="6034255" y="1803797"/>
                </a:cubicBezTo>
                <a:cubicBezTo>
                  <a:pt x="6032668" y="1786334"/>
                  <a:pt x="6028302" y="1773634"/>
                  <a:pt x="6021158" y="1765697"/>
                </a:cubicBezTo>
                <a:cubicBezTo>
                  <a:pt x="6018777" y="1759347"/>
                  <a:pt x="6019968" y="1755378"/>
                  <a:pt x="6024730" y="1753790"/>
                </a:cubicBezTo>
                <a:cubicBezTo>
                  <a:pt x="6033461" y="1753790"/>
                  <a:pt x="6042193" y="1755378"/>
                  <a:pt x="6050924" y="1758553"/>
                </a:cubicBezTo>
                <a:cubicBezTo>
                  <a:pt x="6050924" y="1759347"/>
                  <a:pt x="6051321" y="1759744"/>
                  <a:pt x="6052114" y="1759744"/>
                </a:cubicBezTo>
                <a:cubicBezTo>
                  <a:pt x="6056083" y="1758950"/>
                  <a:pt x="6064021" y="1758156"/>
                  <a:pt x="6075927" y="1757362"/>
                </a:cubicBezTo>
                <a:cubicBezTo>
                  <a:pt x="6073546" y="1757362"/>
                  <a:pt x="6075530" y="1756965"/>
                  <a:pt x="6081880" y="1756172"/>
                </a:cubicBezTo>
                <a:cubicBezTo>
                  <a:pt x="6081880" y="1749822"/>
                  <a:pt x="6081086" y="1745059"/>
                  <a:pt x="6079499" y="1741884"/>
                </a:cubicBezTo>
                <a:cubicBezTo>
                  <a:pt x="6078705" y="1742678"/>
                  <a:pt x="6077912" y="1743075"/>
                  <a:pt x="6077118" y="1743075"/>
                </a:cubicBezTo>
                <a:cubicBezTo>
                  <a:pt x="6069974" y="1742281"/>
                  <a:pt x="6065211" y="1737915"/>
                  <a:pt x="6062830" y="1729978"/>
                </a:cubicBezTo>
                <a:cubicBezTo>
                  <a:pt x="6062036" y="1724422"/>
                  <a:pt x="6060846" y="1717675"/>
                  <a:pt x="6059258" y="1709737"/>
                </a:cubicBezTo>
                <a:cubicBezTo>
                  <a:pt x="6055290" y="1710531"/>
                  <a:pt x="6049733" y="1711325"/>
                  <a:pt x="6042589" y="1712119"/>
                </a:cubicBezTo>
                <a:cubicBezTo>
                  <a:pt x="6036240" y="1712912"/>
                  <a:pt x="6032271" y="1713706"/>
                  <a:pt x="6030683" y="1714500"/>
                </a:cubicBezTo>
                <a:cubicBezTo>
                  <a:pt x="6024334" y="1716087"/>
                  <a:pt x="6019571" y="1715690"/>
                  <a:pt x="6016396" y="1713309"/>
                </a:cubicBezTo>
                <a:cubicBezTo>
                  <a:pt x="6013221" y="1710928"/>
                  <a:pt x="6008458" y="1706562"/>
                  <a:pt x="6002108" y="1700212"/>
                </a:cubicBezTo>
                <a:cubicBezTo>
                  <a:pt x="6000521" y="1697831"/>
                  <a:pt x="6000124" y="1696244"/>
                  <a:pt x="6000918" y="1695450"/>
                </a:cubicBezTo>
                <a:cubicBezTo>
                  <a:pt x="6001712" y="1693862"/>
                  <a:pt x="6003299" y="1693069"/>
                  <a:pt x="6005680" y="1693069"/>
                </a:cubicBezTo>
                <a:cubicBezTo>
                  <a:pt x="6006474" y="1693069"/>
                  <a:pt x="6009649" y="1692672"/>
                  <a:pt x="6015205" y="1691878"/>
                </a:cubicBezTo>
                <a:cubicBezTo>
                  <a:pt x="6030287" y="1689497"/>
                  <a:pt x="6043384" y="1687909"/>
                  <a:pt x="6054496" y="1687115"/>
                </a:cubicBezTo>
                <a:cubicBezTo>
                  <a:pt x="6052114" y="1679178"/>
                  <a:pt x="6049733" y="1674019"/>
                  <a:pt x="6047352" y="1671637"/>
                </a:cubicBezTo>
                <a:cubicBezTo>
                  <a:pt x="6043384" y="1667669"/>
                  <a:pt x="6041399" y="1663700"/>
                  <a:pt x="6041399" y="1659731"/>
                </a:cubicBezTo>
                <a:cubicBezTo>
                  <a:pt x="6042193" y="1656556"/>
                  <a:pt x="6044971" y="1655365"/>
                  <a:pt x="6049733" y="1656159"/>
                </a:cubicBezTo>
                <a:cubicBezTo>
                  <a:pt x="6057671" y="1656953"/>
                  <a:pt x="6067196" y="1659334"/>
                  <a:pt x="6078308" y="1663303"/>
                </a:cubicBezTo>
                <a:cubicBezTo>
                  <a:pt x="6081484" y="1665684"/>
                  <a:pt x="6083468" y="1669653"/>
                  <a:pt x="6084261" y="1675209"/>
                </a:cubicBezTo>
                <a:cubicBezTo>
                  <a:pt x="6084261" y="1677590"/>
                  <a:pt x="6084658" y="1680368"/>
                  <a:pt x="6085452" y="1683544"/>
                </a:cubicBezTo>
                <a:cubicBezTo>
                  <a:pt x="6087040" y="1683544"/>
                  <a:pt x="6089421" y="1683147"/>
                  <a:pt x="6092596" y="1682353"/>
                </a:cubicBezTo>
                <a:cubicBezTo>
                  <a:pt x="6095771" y="1682353"/>
                  <a:pt x="6098152" y="1682353"/>
                  <a:pt x="6099739" y="1682353"/>
                </a:cubicBezTo>
                <a:lnTo>
                  <a:pt x="6108074" y="1681162"/>
                </a:lnTo>
                <a:lnTo>
                  <a:pt x="6112836" y="1679972"/>
                </a:lnTo>
                <a:cubicBezTo>
                  <a:pt x="6112836" y="1676003"/>
                  <a:pt x="6112836" y="1672431"/>
                  <a:pt x="6112836" y="1669256"/>
                </a:cubicBezTo>
                <a:cubicBezTo>
                  <a:pt x="6113630" y="1662112"/>
                  <a:pt x="6112440" y="1654572"/>
                  <a:pt x="6109264" y="1646634"/>
                </a:cubicBezTo>
                <a:cubicBezTo>
                  <a:pt x="6108471" y="1641872"/>
                  <a:pt x="6110059" y="1639490"/>
                  <a:pt x="6114027" y="1639490"/>
                </a:cubicBezTo>
                <a:close/>
                <a:moveTo>
                  <a:pt x="7566589" y="1312069"/>
                </a:moveTo>
                <a:cubicBezTo>
                  <a:pt x="7568177" y="1311275"/>
                  <a:pt x="7570955" y="1311275"/>
                  <a:pt x="7574924" y="1312069"/>
                </a:cubicBezTo>
                <a:cubicBezTo>
                  <a:pt x="7609055" y="1320006"/>
                  <a:pt x="7626914" y="1330325"/>
                  <a:pt x="7628502" y="1343025"/>
                </a:cubicBezTo>
                <a:cubicBezTo>
                  <a:pt x="7627708" y="1351756"/>
                  <a:pt x="7622152" y="1356518"/>
                  <a:pt x="7611833" y="1357312"/>
                </a:cubicBezTo>
                <a:cubicBezTo>
                  <a:pt x="7604689" y="1358106"/>
                  <a:pt x="7599530" y="1354931"/>
                  <a:pt x="7596355" y="1347787"/>
                </a:cubicBezTo>
                <a:cubicBezTo>
                  <a:pt x="7591592" y="1339056"/>
                  <a:pt x="7582464" y="1329134"/>
                  <a:pt x="7568970" y="1318022"/>
                </a:cubicBezTo>
                <a:cubicBezTo>
                  <a:pt x="7566589" y="1315640"/>
                  <a:pt x="7565796" y="1313656"/>
                  <a:pt x="7566589" y="1312069"/>
                </a:cubicBezTo>
                <a:close/>
                <a:moveTo>
                  <a:pt x="6623614" y="1312069"/>
                </a:moveTo>
                <a:cubicBezTo>
                  <a:pt x="6625202" y="1311275"/>
                  <a:pt x="6627980" y="1311275"/>
                  <a:pt x="6631948" y="1312069"/>
                </a:cubicBezTo>
                <a:cubicBezTo>
                  <a:pt x="6666080" y="1320006"/>
                  <a:pt x="6683940" y="1330325"/>
                  <a:pt x="6685526" y="1343025"/>
                </a:cubicBezTo>
                <a:cubicBezTo>
                  <a:pt x="6684733" y="1351756"/>
                  <a:pt x="6679177" y="1356518"/>
                  <a:pt x="6668858" y="1357312"/>
                </a:cubicBezTo>
                <a:cubicBezTo>
                  <a:pt x="6661714" y="1358106"/>
                  <a:pt x="6656555" y="1354931"/>
                  <a:pt x="6653380" y="1347787"/>
                </a:cubicBezTo>
                <a:cubicBezTo>
                  <a:pt x="6648618" y="1339056"/>
                  <a:pt x="6639490" y="1329134"/>
                  <a:pt x="6625996" y="1318022"/>
                </a:cubicBezTo>
                <a:cubicBezTo>
                  <a:pt x="6623614" y="1315640"/>
                  <a:pt x="6622820" y="1313656"/>
                  <a:pt x="6623614" y="1312069"/>
                </a:cubicBezTo>
                <a:close/>
                <a:moveTo>
                  <a:pt x="5092471" y="1312069"/>
                </a:moveTo>
                <a:cubicBezTo>
                  <a:pt x="5079771" y="1312069"/>
                  <a:pt x="5073024" y="1316434"/>
                  <a:pt x="5072230" y="1325165"/>
                </a:cubicBezTo>
                <a:cubicBezTo>
                  <a:pt x="5072230" y="1329928"/>
                  <a:pt x="5074215" y="1332706"/>
                  <a:pt x="5078183" y="1333500"/>
                </a:cubicBezTo>
                <a:cubicBezTo>
                  <a:pt x="5080564" y="1335881"/>
                  <a:pt x="5081755" y="1337865"/>
                  <a:pt x="5081755" y="1339453"/>
                </a:cubicBezTo>
                <a:cubicBezTo>
                  <a:pt x="5084136" y="1340247"/>
                  <a:pt x="5086121" y="1340644"/>
                  <a:pt x="5087708" y="1340644"/>
                </a:cubicBezTo>
                <a:cubicBezTo>
                  <a:pt x="5101996" y="1340644"/>
                  <a:pt x="5109139" y="1335881"/>
                  <a:pt x="5109139" y="1326356"/>
                </a:cubicBezTo>
                <a:cubicBezTo>
                  <a:pt x="5108346" y="1317625"/>
                  <a:pt x="5102790" y="1312862"/>
                  <a:pt x="5092471" y="1312069"/>
                </a:cubicBezTo>
                <a:close/>
                <a:moveTo>
                  <a:pt x="5092471" y="1294209"/>
                </a:moveTo>
                <a:cubicBezTo>
                  <a:pt x="5119459" y="1295797"/>
                  <a:pt x="5133746" y="1306512"/>
                  <a:pt x="5135333" y="1326356"/>
                </a:cubicBezTo>
                <a:cubicBezTo>
                  <a:pt x="5133746" y="1344612"/>
                  <a:pt x="5122236" y="1354931"/>
                  <a:pt x="5100805" y="1357312"/>
                </a:cubicBezTo>
                <a:cubicBezTo>
                  <a:pt x="5091280" y="1357312"/>
                  <a:pt x="5081755" y="1354931"/>
                  <a:pt x="5072230" y="1350169"/>
                </a:cubicBezTo>
                <a:cubicBezTo>
                  <a:pt x="5070643" y="1351756"/>
                  <a:pt x="5068262" y="1352550"/>
                  <a:pt x="5065086" y="1352550"/>
                </a:cubicBezTo>
                <a:cubicBezTo>
                  <a:pt x="5053180" y="1352550"/>
                  <a:pt x="5047227" y="1345406"/>
                  <a:pt x="5047227" y="1331119"/>
                </a:cubicBezTo>
                <a:cubicBezTo>
                  <a:pt x="5049608" y="1308893"/>
                  <a:pt x="5064690" y="1296590"/>
                  <a:pt x="5092471" y="1294209"/>
                </a:cubicBezTo>
                <a:close/>
                <a:moveTo>
                  <a:pt x="7435620" y="1285875"/>
                </a:moveTo>
                <a:cubicBezTo>
                  <a:pt x="7434034" y="1286669"/>
                  <a:pt x="7430858" y="1287065"/>
                  <a:pt x="7426096" y="1287065"/>
                </a:cubicBezTo>
                <a:cubicBezTo>
                  <a:pt x="7421333" y="1287859"/>
                  <a:pt x="7417761" y="1288256"/>
                  <a:pt x="7415380" y="1288256"/>
                </a:cubicBezTo>
                <a:cubicBezTo>
                  <a:pt x="7414586" y="1291431"/>
                  <a:pt x="7413792" y="1296987"/>
                  <a:pt x="7412998" y="1304925"/>
                </a:cubicBezTo>
                <a:cubicBezTo>
                  <a:pt x="7412205" y="1308893"/>
                  <a:pt x="7411808" y="1311672"/>
                  <a:pt x="7411808" y="1313259"/>
                </a:cubicBezTo>
                <a:cubicBezTo>
                  <a:pt x="7418952" y="1314847"/>
                  <a:pt x="7425699" y="1316434"/>
                  <a:pt x="7432048" y="1318022"/>
                </a:cubicBezTo>
                <a:cubicBezTo>
                  <a:pt x="7434430" y="1318815"/>
                  <a:pt x="7435620" y="1318022"/>
                  <a:pt x="7435620" y="1315640"/>
                </a:cubicBezTo>
                <a:cubicBezTo>
                  <a:pt x="7435620" y="1314847"/>
                  <a:pt x="7435620" y="1314450"/>
                  <a:pt x="7435620" y="1314450"/>
                </a:cubicBezTo>
                <a:close/>
                <a:moveTo>
                  <a:pt x="8303586" y="1284684"/>
                </a:moveTo>
                <a:cubicBezTo>
                  <a:pt x="8301999" y="1284684"/>
                  <a:pt x="8298427" y="1285081"/>
                  <a:pt x="8292870" y="1285875"/>
                </a:cubicBezTo>
                <a:cubicBezTo>
                  <a:pt x="8284933" y="1286669"/>
                  <a:pt x="8280170" y="1287462"/>
                  <a:pt x="8278583" y="1288256"/>
                </a:cubicBezTo>
                <a:lnTo>
                  <a:pt x="8277392" y="1288256"/>
                </a:lnTo>
                <a:cubicBezTo>
                  <a:pt x="8277392" y="1289843"/>
                  <a:pt x="8276996" y="1292225"/>
                  <a:pt x="8276202" y="1295400"/>
                </a:cubicBezTo>
                <a:cubicBezTo>
                  <a:pt x="8276202" y="1297781"/>
                  <a:pt x="8276202" y="1299368"/>
                  <a:pt x="8276202" y="1300162"/>
                </a:cubicBezTo>
                <a:cubicBezTo>
                  <a:pt x="8285727" y="1298575"/>
                  <a:pt x="8294855" y="1297384"/>
                  <a:pt x="8303586" y="1296590"/>
                </a:cubicBezTo>
                <a:cubicBezTo>
                  <a:pt x="8303586" y="1293415"/>
                  <a:pt x="8303586" y="1289447"/>
                  <a:pt x="8303586" y="1284684"/>
                </a:cubicBezTo>
                <a:close/>
                <a:moveTo>
                  <a:pt x="1397964" y="1284684"/>
                </a:moveTo>
                <a:cubicBezTo>
                  <a:pt x="1396377" y="1284684"/>
                  <a:pt x="1392805" y="1285081"/>
                  <a:pt x="1387249" y="1285875"/>
                </a:cubicBezTo>
                <a:cubicBezTo>
                  <a:pt x="1379311" y="1286669"/>
                  <a:pt x="1374548" y="1287462"/>
                  <a:pt x="1372961" y="1288256"/>
                </a:cubicBezTo>
                <a:lnTo>
                  <a:pt x="1371770" y="1288256"/>
                </a:lnTo>
                <a:cubicBezTo>
                  <a:pt x="1371770" y="1289843"/>
                  <a:pt x="1371373" y="1292225"/>
                  <a:pt x="1370579" y="1295400"/>
                </a:cubicBezTo>
                <a:cubicBezTo>
                  <a:pt x="1370579" y="1297781"/>
                  <a:pt x="1370579" y="1299368"/>
                  <a:pt x="1370579" y="1300162"/>
                </a:cubicBezTo>
                <a:cubicBezTo>
                  <a:pt x="1380104" y="1298575"/>
                  <a:pt x="1389232" y="1297384"/>
                  <a:pt x="1397964" y="1296590"/>
                </a:cubicBezTo>
                <a:cubicBezTo>
                  <a:pt x="1397964" y="1293415"/>
                  <a:pt x="1397964" y="1289447"/>
                  <a:pt x="1397964" y="1284684"/>
                </a:cubicBezTo>
                <a:close/>
                <a:moveTo>
                  <a:pt x="7042714" y="1271587"/>
                </a:moveTo>
                <a:cubicBezTo>
                  <a:pt x="7042714" y="1283494"/>
                  <a:pt x="7042714" y="1294606"/>
                  <a:pt x="7042714" y="1304925"/>
                </a:cubicBezTo>
                <a:cubicBezTo>
                  <a:pt x="7045096" y="1304925"/>
                  <a:pt x="7049858" y="1304528"/>
                  <a:pt x="7057002" y="1303734"/>
                </a:cubicBezTo>
                <a:cubicBezTo>
                  <a:pt x="7064146" y="1302147"/>
                  <a:pt x="7069305" y="1301353"/>
                  <a:pt x="7072480" y="1301353"/>
                </a:cubicBezTo>
                <a:cubicBezTo>
                  <a:pt x="7073274" y="1298178"/>
                  <a:pt x="7073670" y="1292225"/>
                  <a:pt x="7073670" y="1283494"/>
                </a:cubicBezTo>
                <a:cubicBezTo>
                  <a:pt x="7072877" y="1283494"/>
                  <a:pt x="7072084" y="1283494"/>
                  <a:pt x="7071289" y="1283494"/>
                </a:cubicBezTo>
                <a:cubicBezTo>
                  <a:pt x="7069702" y="1284287"/>
                  <a:pt x="7068512" y="1284684"/>
                  <a:pt x="7067718" y="1284684"/>
                </a:cubicBezTo>
                <a:cubicBezTo>
                  <a:pt x="7064542" y="1285478"/>
                  <a:pt x="7060970" y="1285081"/>
                  <a:pt x="7057002" y="1283494"/>
                </a:cubicBezTo>
                <a:cubicBezTo>
                  <a:pt x="7051446" y="1280318"/>
                  <a:pt x="7046683" y="1276350"/>
                  <a:pt x="7042714" y="1271587"/>
                </a:cubicBezTo>
                <a:close/>
                <a:moveTo>
                  <a:pt x="724070" y="1263253"/>
                </a:moveTo>
                <a:cubicBezTo>
                  <a:pt x="720895" y="1264047"/>
                  <a:pt x="715339" y="1265237"/>
                  <a:pt x="707402" y="1266825"/>
                </a:cubicBezTo>
                <a:cubicBezTo>
                  <a:pt x="701845" y="1267619"/>
                  <a:pt x="697479" y="1268412"/>
                  <a:pt x="694305" y="1269206"/>
                </a:cubicBezTo>
                <a:cubicBezTo>
                  <a:pt x="694305" y="1271587"/>
                  <a:pt x="694305" y="1274762"/>
                  <a:pt x="694305" y="1278731"/>
                </a:cubicBezTo>
                <a:cubicBezTo>
                  <a:pt x="702242" y="1277144"/>
                  <a:pt x="707005" y="1275953"/>
                  <a:pt x="708592" y="1275159"/>
                </a:cubicBezTo>
                <a:cubicBezTo>
                  <a:pt x="710973" y="1273572"/>
                  <a:pt x="714148" y="1273175"/>
                  <a:pt x="718117" y="1273969"/>
                </a:cubicBezTo>
                <a:cubicBezTo>
                  <a:pt x="718117" y="1273969"/>
                  <a:pt x="718911" y="1274365"/>
                  <a:pt x="720499" y="1275159"/>
                </a:cubicBezTo>
                <a:cubicBezTo>
                  <a:pt x="722086" y="1276747"/>
                  <a:pt x="723276" y="1277937"/>
                  <a:pt x="724070" y="1278731"/>
                </a:cubicBezTo>
                <a:close/>
                <a:moveTo>
                  <a:pt x="1963511" y="1260872"/>
                </a:moveTo>
                <a:cubicBezTo>
                  <a:pt x="1961130" y="1271190"/>
                  <a:pt x="1958352" y="1280715"/>
                  <a:pt x="1955176" y="1289447"/>
                </a:cubicBezTo>
                <a:cubicBezTo>
                  <a:pt x="1957557" y="1290240"/>
                  <a:pt x="1961130" y="1291034"/>
                  <a:pt x="1965892" y="1291828"/>
                </a:cubicBezTo>
                <a:cubicBezTo>
                  <a:pt x="1971448" y="1293415"/>
                  <a:pt x="1975417" y="1294606"/>
                  <a:pt x="1977798" y="1295400"/>
                </a:cubicBezTo>
                <a:cubicBezTo>
                  <a:pt x="1979386" y="1295400"/>
                  <a:pt x="1980974" y="1294209"/>
                  <a:pt x="1982561" y="1291828"/>
                </a:cubicBezTo>
                <a:cubicBezTo>
                  <a:pt x="1984943" y="1282303"/>
                  <a:pt x="1986133" y="1272778"/>
                  <a:pt x="1986133" y="1263253"/>
                </a:cubicBezTo>
                <a:cubicBezTo>
                  <a:pt x="1986133" y="1260872"/>
                  <a:pt x="1984943" y="1260078"/>
                  <a:pt x="1982561" y="1260872"/>
                </a:cubicBezTo>
                <a:lnTo>
                  <a:pt x="1973228" y="1261909"/>
                </a:lnTo>
                <a:lnTo>
                  <a:pt x="1969464" y="1263253"/>
                </a:lnTo>
                <a:cubicBezTo>
                  <a:pt x="1967877" y="1264047"/>
                  <a:pt x="1965892" y="1263253"/>
                  <a:pt x="1963511" y="1260872"/>
                </a:cubicBezTo>
                <a:close/>
                <a:moveTo>
                  <a:pt x="7370136" y="1257300"/>
                </a:moveTo>
                <a:cubicBezTo>
                  <a:pt x="7370136" y="1258887"/>
                  <a:pt x="7369740" y="1261665"/>
                  <a:pt x="7368946" y="1265634"/>
                </a:cubicBezTo>
                <a:cubicBezTo>
                  <a:pt x="7368946" y="1268809"/>
                  <a:pt x="7368549" y="1271587"/>
                  <a:pt x="7367755" y="1273969"/>
                </a:cubicBezTo>
                <a:cubicBezTo>
                  <a:pt x="7372518" y="1272381"/>
                  <a:pt x="7379264" y="1271190"/>
                  <a:pt x="7387996" y="1270397"/>
                </a:cubicBezTo>
                <a:lnTo>
                  <a:pt x="7387996" y="1257300"/>
                </a:lnTo>
                <a:cubicBezTo>
                  <a:pt x="7386408" y="1258094"/>
                  <a:pt x="7384820" y="1258490"/>
                  <a:pt x="7383233" y="1258490"/>
                </a:cubicBezTo>
                <a:cubicBezTo>
                  <a:pt x="7379264" y="1258490"/>
                  <a:pt x="7374898" y="1258094"/>
                  <a:pt x="7370136" y="1257300"/>
                </a:cubicBezTo>
                <a:close/>
                <a:moveTo>
                  <a:pt x="8303586" y="1252537"/>
                </a:moveTo>
                <a:cubicBezTo>
                  <a:pt x="8295649" y="1254125"/>
                  <a:pt x="8286917" y="1254919"/>
                  <a:pt x="8277392" y="1254919"/>
                </a:cubicBezTo>
                <a:cubicBezTo>
                  <a:pt x="8277392" y="1258094"/>
                  <a:pt x="8277392" y="1262062"/>
                  <a:pt x="8277392" y="1266825"/>
                </a:cubicBezTo>
                <a:cubicBezTo>
                  <a:pt x="8278980" y="1266825"/>
                  <a:pt x="8281758" y="1266428"/>
                  <a:pt x="8285727" y="1265634"/>
                </a:cubicBezTo>
                <a:cubicBezTo>
                  <a:pt x="8288902" y="1265634"/>
                  <a:pt x="8290886" y="1265634"/>
                  <a:pt x="8291680" y="1265634"/>
                </a:cubicBezTo>
                <a:cubicBezTo>
                  <a:pt x="8295649" y="1265634"/>
                  <a:pt x="8299618" y="1267619"/>
                  <a:pt x="8303586" y="1271587"/>
                </a:cubicBezTo>
                <a:cubicBezTo>
                  <a:pt x="8303586" y="1264444"/>
                  <a:pt x="8303586" y="1258094"/>
                  <a:pt x="8303586" y="1252537"/>
                </a:cubicBezTo>
                <a:close/>
                <a:moveTo>
                  <a:pt x="1397964" y="1252537"/>
                </a:moveTo>
                <a:cubicBezTo>
                  <a:pt x="1390027" y="1254125"/>
                  <a:pt x="1381295" y="1254919"/>
                  <a:pt x="1371770" y="1254919"/>
                </a:cubicBezTo>
                <a:cubicBezTo>
                  <a:pt x="1371770" y="1258094"/>
                  <a:pt x="1371770" y="1262062"/>
                  <a:pt x="1371770" y="1266825"/>
                </a:cubicBezTo>
                <a:cubicBezTo>
                  <a:pt x="1373358" y="1266825"/>
                  <a:pt x="1376136" y="1266428"/>
                  <a:pt x="1380104" y="1265634"/>
                </a:cubicBezTo>
                <a:cubicBezTo>
                  <a:pt x="1383280" y="1265634"/>
                  <a:pt x="1385264" y="1265634"/>
                  <a:pt x="1386058" y="1265634"/>
                </a:cubicBezTo>
                <a:cubicBezTo>
                  <a:pt x="1390027" y="1265634"/>
                  <a:pt x="1393995" y="1267619"/>
                  <a:pt x="1397964" y="1271587"/>
                </a:cubicBezTo>
                <a:cubicBezTo>
                  <a:pt x="1397964" y="1264444"/>
                  <a:pt x="1397964" y="1258094"/>
                  <a:pt x="1397964" y="1252537"/>
                </a:cubicBezTo>
                <a:close/>
                <a:moveTo>
                  <a:pt x="7435620" y="1251347"/>
                </a:moveTo>
                <a:cubicBezTo>
                  <a:pt x="7432446" y="1251347"/>
                  <a:pt x="7427683" y="1251743"/>
                  <a:pt x="7421333" y="1252537"/>
                </a:cubicBezTo>
                <a:cubicBezTo>
                  <a:pt x="7418952" y="1253331"/>
                  <a:pt x="7416968" y="1253728"/>
                  <a:pt x="7415380" y="1253728"/>
                </a:cubicBezTo>
                <a:cubicBezTo>
                  <a:pt x="7415380" y="1256903"/>
                  <a:pt x="7415380" y="1260872"/>
                  <a:pt x="7415380" y="1265634"/>
                </a:cubicBezTo>
                <a:lnTo>
                  <a:pt x="7417761" y="1264444"/>
                </a:lnTo>
                <a:cubicBezTo>
                  <a:pt x="7424905" y="1262856"/>
                  <a:pt x="7430858" y="1264047"/>
                  <a:pt x="7435620" y="1268015"/>
                </a:cubicBezTo>
                <a:cubicBezTo>
                  <a:pt x="7435620" y="1262459"/>
                  <a:pt x="7435620" y="1256903"/>
                  <a:pt x="7435620" y="1251347"/>
                </a:cubicBezTo>
                <a:close/>
                <a:moveTo>
                  <a:pt x="2697231" y="1249263"/>
                </a:moveTo>
                <a:cubicBezTo>
                  <a:pt x="2699811" y="1249462"/>
                  <a:pt x="2702093" y="1250156"/>
                  <a:pt x="2704077" y="1251347"/>
                </a:cubicBezTo>
                <a:cubicBezTo>
                  <a:pt x="2711221" y="1255315"/>
                  <a:pt x="2716380" y="1259284"/>
                  <a:pt x="2719555" y="1263253"/>
                </a:cubicBezTo>
                <a:cubicBezTo>
                  <a:pt x="2724318" y="1271984"/>
                  <a:pt x="2721936" y="1276747"/>
                  <a:pt x="2712411" y="1277540"/>
                </a:cubicBezTo>
                <a:cubicBezTo>
                  <a:pt x="2700505" y="1277540"/>
                  <a:pt x="2681852" y="1279128"/>
                  <a:pt x="2656452" y="1282303"/>
                </a:cubicBezTo>
                <a:cubicBezTo>
                  <a:pt x="2650102" y="1283097"/>
                  <a:pt x="2645736" y="1283494"/>
                  <a:pt x="2643355" y="1283494"/>
                </a:cubicBezTo>
                <a:cubicBezTo>
                  <a:pt x="2647324" y="1285875"/>
                  <a:pt x="2649705" y="1287859"/>
                  <a:pt x="2650499" y="1289447"/>
                </a:cubicBezTo>
                <a:cubicBezTo>
                  <a:pt x="2653674" y="1294209"/>
                  <a:pt x="2652880" y="1297384"/>
                  <a:pt x="2648118" y="1298972"/>
                </a:cubicBezTo>
                <a:cubicBezTo>
                  <a:pt x="2646530" y="1299765"/>
                  <a:pt x="2643355" y="1301353"/>
                  <a:pt x="2638593" y="1303734"/>
                </a:cubicBezTo>
                <a:cubicBezTo>
                  <a:pt x="2617955" y="1314053"/>
                  <a:pt x="2603271" y="1321197"/>
                  <a:pt x="2594540" y="1325165"/>
                </a:cubicBezTo>
                <a:cubicBezTo>
                  <a:pt x="2610414" y="1322784"/>
                  <a:pt x="2633830" y="1320006"/>
                  <a:pt x="2664786" y="1316831"/>
                </a:cubicBezTo>
                <a:cubicBezTo>
                  <a:pt x="2661611" y="1312069"/>
                  <a:pt x="2658833" y="1306909"/>
                  <a:pt x="2656452" y="1301353"/>
                </a:cubicBezTo>
                <a:cubicBezTo>
                  <a:pt x="2655658" y="1299765"/>
                  <a:pt x="2655658" y="1298575"/>
                  <a:pt x="2656452" y="1297781"/>
                </a:cubicBezTo>
                <a:cubicBezTo>
                  <a:pt x="2657246" y="1296987"/>
                  <a:pt x="2658833" y="1296987"/>
                  <a:pt x="2661215" y="1297781"/>
                </a:cubicBezTo>
                <a:cubicBezTo>
                  <a:pt x="2677089" y="1300956"/>
                  <a:pt x="2691774" y="1306115"/>
                  <a:pt x="2705268" y="1313259"/>
                </a:cubicBezTo>
                <a:cubicBezTo>
                  <a:pt x="2720349" y="1324372"/>
                  <a:pt x="2722333" y="1340644"/>
                  <a:pt x="2711221" y="1362075"/>
                </a:cubicBezTo>
                <a:cubicBezTo>
                  <a:pt x="2705664" y="1368425"/>
                  <a:pt x="2698521" y="1366440"/>
                  <a:pt x="2689790" y="1356122"/>
                </a:cubicBezTo>
                <a:cubicBezTo>
                  <a:pt x="2682646" y="1347390"/>
                  <a:pt x="2676693" y="1338659"/>
                  <a:pt x="2671930" y="1329928"/>
                </a:cubicBezTo>
                <a:cubicBezTo>
                  <a:pt x="2648912" y="1334690"/>
                  <a:pt x="2625893" y="1341834"/>
                  <a:pt x="2602874" y="1351359"/>
                </a:cubicBezTo>
                <a:cubicBezTo>
                  <a:pt x="2599699" y="1352153"/>
                  <a:pt x="2594540" y="1354931"/>
                  <a:pt x="2587396" y="1359694"/>
                </a:cubicBezTo>
                <a:cubicBezTo>
                  <a:pt x="2582633" y="1363662"/>
                  <a:pt x="2578665" y="1363662"/>
                  <a:pt x="2575490" y="1359694"/>
                </a:cubicBezTo>
                <a:cubicBezTo>
                  <a:pt x="2568346" y="1352550"/>
                  <a:pt x="2561996" y="1345009"/>
                  <a:pt x="2556440" y="1337072"/>
                </a:cubicBezTo>
                <a:cubicBezTo>
                  <a:pt x="2554058" y="1330722"/>
                  <a:pt x="2555249" y="1326753"/>
                  <a:pt x="2560011" y="1325165"/>
                </a:cubicBezTo>
                <a:cubicBezTo>
                  <a:pt x="2572712" y="1321197"/>
                  <a:pt x="2583824" y="1314053"/>
                  <a:pt x="2593349" y="1303734"/>
                </a:cubicBezTo>
                <a:cubicBezTo>
                  <a:pt x="2594936" y="1301353"/>
                  <a:pt x="2596921" y="1298575"/>
                  <a:pt x="2599302" y="1295400"/>
                </a:cubicBezTo>
                <a:cubicBezTo>
                  <a:pt x="2602477" y="1291431"/>
                  <a:pt x="2604461" y="1288653"/>
                  <a:pt x="2605255" y="1287065"/>
                </a:cubicBezTo>
                <a:cubicBezTo>
                  <a:pt x="2602080" y="1287859"/>
                  <a:pt x="2596921" y="1288653"/>
                  <a:pt x="2589777" y="1289447"/>
                </a:cubicBezTo>
                <a:cubicBezTo>
                  <a:pt x="2584221" y="1291034"/>
                  <a:pt x="2580252" y="1291828"/>
                  <a:pt x="2577871" y="1291828"/>
                </a:cubicBezTo>
                <a:cubicBezTo>
                  <a:pt x="2571521" y="1293415"/>
                  <a:pt x="2565965" y="1292622"/>
                  <a:pt x="2561202" y="1289447"/>
                </a:cubicBezTo>
                <a:cubicBezTo>
                  <a:pt x="2555646" y="1284684"/>
                  <a:pt x="2550486" y="1279922"/>
                  <a:pt x="2545724" y="1275159"/>
                </a:cubicBezTo>
                <a:cubicBezTo>
                  <a:pt x="2544137" y="1273572"/>
                  <a:pt x="2543343" y="1271984"/>
                  <a:pt x="2543343" y="1270397"/>
                </a:cubicBezTo>
                <a:cubicBezTo>
                  <a:pt x="2544137" y="1269603"/>
                  <a:pt x="2546121" y="1269206"/>
                  <a:pt x="2549296" y="1269206"/>
                </a:cubicBezTo>
                <a:cubicBezTo>
                  <a:pt x="2562789" y="1267619"/>
                  <a:pt x="2575490" y="1266428"/>
                  <a:pt x="2587396" y="1265634"/>
                </a:cubicBezTo>
                <a:cubicBezTo>
                  <a:pt x="2591364" y="1264840"/>
                  <a:pt x="2597715" y="1264047"/>
                  <a:pt x="2606446" y="1263253"/>
                </a:cubicBezTo>
                <a:cubicBezTo>
                  <a:pt x="2629464" y="1259284"/>
                  <a:pt x="2648912" y="1256506"/>
                  <a:pt x="2664786" y="1254919"/>
                </a:cubicBezTo>
                <a:cubicBezTo>
                  <a:pt x="2667962" y="1254919"/>
                  <a:pt x="2675899" y="1253331"/>
                  <a:pt x="2688599" y="1250156"/>
                </a:cubicBezTo>
                <a:cubicBezTo>
                  <a:pt x="2691774" y="1249362"/>
                  <a:pt x="2694651" y="1249065"/>
                  <a:pt x="2697231" y="1249263"/>
                </a:cubicBezTo>
                <a:close/>
                <a:moveTo>
                  <a:pt x="7303461" y="1241822"/>
                </a:moveTo>
                <a:cubicBezTo>
                  <a:pt x="7302668" y="1241822"/>
                  <a:pt x="7300684" y="1242218"/>
                  <a:pt x="7297508" y="1243012"/>
                </a:cubicBezTo>
                <a:cubicBezTo>
                  <a:pt x="7295126" y="1243806"/>
                  <a:pt x="7293142" y="1244600"/>
                  <a:pt x="7291555" y="1245394"/>
                </a:cubicBezTo>
                <a:cubicBezTo>
                  <a:pt x="7291555" y="1250156"/>
                  <a:pt x="7291555" y="1256109"/>
                  <a:pt x="7291555" y="1263253"/>
                </a:cubicBezTo>
                <a:cubicBezTo>
                  <a:pt x="7295524" y="1263253"/>
                  <a:pt x="7299096" y="1262459"/>
                  <a:pt x="7302270" y="1260872"/>
                </a:cubicBezTo>
                <a:cubicBezTo>
                  <a:pt x="7303064" y="1255315"/>
                  <a:pt x="7303461" y="1248965"/>
                  <a:pt x="7303461" y="1241822"/>
                </a:cubicBezTo>
                <a:close/>
                <a:moveTo>
                  <a:pt x="4559071" y="1238250"/>
                </a:moveTo>
                <a:cubicBezTo>
                  <a:pt x="4557484" y="1238250"/>
                  <a:pt x="4554705" y="1238647"/>
                  <a:pt x="4550737" y="1239440"/>
                </a:cubicBezTo>
                <a:cubicBezTo>
                  <a:pt x="4546768" y="1239440"/>
                  <a:pt x="4543990" y="1239837"/>
                  <a:pt x="4542402" y="1240631"/>
                </a:cubicBezTo>
                <a:cubicBezTo>
                  <a:pt x="4543990" y="1246981"/>
                  <a:pt x="4545180" y="1252537"/>
                  <a:pt x="4545974" y="1257300"/>
                </a:cubicBezTo>
                <a:cubicBezTo>
                  <a:pt x="4549943" y="1257300"/>
                  <a:pt x="4553912" y="1257300"/>
                  <a:pt x="4557880" y="1257300"/>
                </a:cubicBezTo>
                <a:cubicBezTo>
                  <a:pt x="4558674" y="1250156"/>
                  <a:pt x="4559071" y="1243806"/>
                  <a:pt x="4559071" y="1238250"/>
                </a:cubicBezTo>
                <a:close/>
                <a:moveTo>
                  <a:pt x="7000447" y="1235571"/>
                </a:moveTo>
                <a:cubicBezTo>
                  <a:pt x="7001241" y="1235372"/>
                  <a:pt x="7001836" y="1235472"/>
                  <a:pt x="7002233" y="1235869"/>
                </a:cubicBezTo>
                <a:cubicBezTo>
                  <a:pt x="7003027" y="1237456"/>
                  <a:pt x="7003027" y="1239440"/>
                  <a:pt x="7002233" y="1241822"/>
                </a:cubicBezTo>
                <a:cubicBezTo>
                  <a:pt x="6992708" y="1259284"/>
                  <a:pt x="6983580" y="1273969"/>
                  <a:pt x="6974848" y="1285875"/>
                </a:cubicBezTo>
                <a:cubicBezTo>
                  <a:pt x="6966118" y="1297781"/>
                  <a:pt x="6960164" y="1307306"/>
                  <a:pt x="6956989" y="1314450"/>
                </a:cubicBezTo>
                <a:cubicBezTo>
                  <a:pt x="6953021" y="1319212"/>
                  <a:pt x="6947861" y="1321197"/>
                  <a:pt x="6941511" y="1320403"/>
                </a:cubicBezTo>
                <a:cubicBezTo>
                  <a:pt x="6926430" y="1312465"/>
                  <a:pt x="6920874" y="1299765"/>
                  <a:pt x="6924842" y="1282303"/>
                </a:cubicBezTo>
                <a:cubicBezTo>
                  <a:pt x="6924842" y="1279922"/>
                  <a:pt x="6926033" y="1278731"/>
                  <a:pt x="6928414" y="1278731"/>
                </a:cubicBezTo>
                <a:cubicBezTo>
                  <a:pt x="6933176" y="1278731"/>
                  <a:pt x="6937542" y="1277144"/>
                  <a:pt x="6941511" y="1273969"/>
                </a:cubicBezTo>
                <a:cubicBezTo>
                  <a:pt x="6959768" y="1263650"/>
                  <a:pt x="6978420" y="1251347"/>
                  <a:pt x="6997470" y="1237059"/>
                </a:cubicBezTo>
                <a:cubicBezTo>
                  <a:pt x="6998661" y="1236265"/>
                  <a:pt x="6999654" y="1235769"/>
                  <a:pt x="7000447" y="1235571"/>
                </a:cubicBezTo>
                <a:close/>
                <a:moveTo>
                  <a:pt x="721987" y="1233190"/>
                </a:moveTo>
                <a:cubicBezTo>
                  <a:pt x="721391" y="1232594"/>
                  <a:pt x="720499" y="1232693"/>
                  <a:pt x="719308" y="1233487"/>
                </a:cubicBezTo>
                <a:cubicBezTo>
                  <a:pt x="711370" y="1235075"/>
                  <a:pt x="703433" y="1237059"/>
                  <a:pt x="695495" y="1239440"/>
                </a:cubicBezTo>
                <a:cubicBezTo>
                  <a:pt x="695495" y="1241028"/>
                  <a:pt x="695495" y="1242615"/>
                  <a:pt x="695495" y="1244203"/>
                </a:cubicBezTo>
                <a:lnTo>
                  <a:pt x="695495" y="1248965"/>
                </a:lnTo>
                <a:cubicBezTo>
                  <a:pt x="699464" y="1247378"/>
                  <a:pt x="701845" y="1246187"/>
                  <a:pt x="702638" y="1245394"/>
                </a:cubicBezTo>
                <a:cubicBezTo>
                  <a:pt x="706607" y="1243806"/>
                  <a:pt x="710576" y="1243806"/>
                  <a:pt x="714545" y="1245394"/>
                </a:cubicBezTo>
                <a:cubicBezTo>
                  <a:pt x="719308" y="1246981"/>
                  <a:pt x="722482" y="1248965"/>
                  <a:pt x="724070" y="1251347"/>
                </a:cubicBezTo>
                <a:cubicBezTo>
                  <a:pt x="723276" y="1246584"/>
                  <a:pt x="722880" y="1241822"/>
                  <a:pt x="722880" y="1237059"/>
                </a:cubicBezTo>
                <a:cubicBezTo>
                  <a:pt x="722880" y="1235075"/>
                  <a:pt x="722582" y="1233785"/>
                  <a:pt x="721987" y="1233190"/>
                </a:cubicBezTo>
                <a:close/>
                <a:moveTo>
                  <a:pt x="5743743" y="1232297"/>
                </a:moveTo>
                <a:cubicBezTo>
                  <a:pt x="5754062" y="1237059"/>
                  <a:pt x="5762793" y="1243409"/>
                  <a:pt x="5769936" y="1251347"/>
                </a:cubicBezTo>
                <a:cubicBezTo>
                  <a:pt x="5772318" y="1255315"/>
                  <a:pt x="5772318" y="1259681"/>
                  <a:pt x="5769936" y="1264444"/>
                </a:cubicBezTo>
                <a:cubicBezTo>
                  <a:pt x="5764380" y="1270000"/>
                  <a:pt x="5756839" y="1277937"/>
                  <a:pt x="5747314" y="1288256"/>
                </a:cubicBezTo>
                <a:cubicBezTo>
                  <a:pt x="5721915" y="1317625"/>
                  <a:pt x="5695324" y="1336675"/>
                  <a:pt x="5667543" y="1345406"/>
                </a:cubicBezTo>
                <a:cubicBezTo>
                  <a:pt x="5664368" y="1346993"/>
                  <a:pt x="5662384" y="1347390"/>
                  <a:pt x="5661589" y="1346597"/>
                </a:cubicBezTo>
                <a:cubicBezTo>
                  <a:pt x="5661589" y="1345009"/>
                  <a:pt x="5663177" y="1343025"/>
                  <a:pt x="5666352" y="1340644"/>
                </a:cubicBezTo>
                <a:cubicBezTo>
                  <a:pt x="5683815" y="1326356"/>
                  <a:pt x="5702865" y="1302544"/>
                  <a:pt x="5723502" y="1269206"/>
                </a:cubicBezTo>
                <a:cubicBezTo>
                  <a:pt x="5724296" y="1267619"/>
                  <a:pt x="5725487" y="1265634"/>
                  <a:pt x="5727074" y="1263253"/>
                </a:cubicBezTo>
                <a:cubicBezTo>
                  <a:pt x="5734218" y="1252934"/>
                  <a:pt x="5737393" y="1244203"/>
                  <a:pt x="5736599" y="1237059"/>
                </a:cubicBezTo>
                <a:cubicBezTo>
                  <a:pt x="5737393" y="1233090"/>
                  <a:pt x="5739774" y="1231503"/>
                  <a:pt x="5743743" y="1232297"/>
                </a:cubicBezTo>
                <a:close/>
                <a:moveTo>
                  <a:pt x="4608184" y="1231999"/>
                </a:moveTo>
                <a:cubicBezTo>
                  <a:pt x="4607986" y="1231801"/>
                  <a:pt x="4607489" y="1231900"/>
                  <a:pt x="4606696" y="1232297"/>
                </a:cubicBezTo>
                <a:cubicBezTo>
                  <a:pt x="4602727" y="1232297"/>
                  <a:pt x="4597568" y="1233090"/>
                  <a:pt x="4591218" y="1234678"/>
                </a:cubicBezTo>
                <a:cubicBezTo>
                  <a:pt x="4591218" y="1238647"/>
                  <a:pt x="4590821" y="1244997"/>
                  <a:pt x="4590027" y="1253728"/>
                </a:cubicBezTo>
                <a:cubicBezTo>
                  <a:pt x="4592408" y="1253728"/>
                  <a:pt x="4595186" y="1253331"/>
                  <a:pt x="4598362" y="1252537"/>
                </a:cubicBezTo>
                <a:cubicBezTo>
                  <a:pt x="4600743" y="1252537"/>
                  <a:pt x="4602727" y="1252537"/>
                  <a:pt x="4604315" y="1252537"/>
                </a:cubicBezTo>
                <a:cubicBezTo>
                  <a:pt x="4604315" y="1251743"/>
                  <a:pt x="4604711" y="1250156"/>
                  <a:pt x="4605505" y="1247775"/>
                </a:cubicBezTo>
                <a:cubicBezTo>
                  <a:pt x="4606299" y="1239837"/>
                  <a:pt x="4607093" y="1235075"/>
                  <a:pt x="4607887" y="1233487"/>
                </a:cubicBezTo>
                <a:cubicBezTo>
                  <a:pt x="4608284" y="1232693"/>
                  <a:pt x="4608383" y="1232197"/>
                  <a:pt x="4608184" y="1231999"/>
                </a:cubicBezTo>
                <a:close/>
                <a:moveTo>
                  <a:pt x="7043905" y="1231106"/>
                </a:moveTo>
                <a:cubicBezTo>
                  <a:pt x="7043905" y="1243012"/>
                  <a:pt x="7043508" y="1254919"/>
                  <a:pt x="7042714" y="1266825"/>
                </a:cubicBezTo>
                <a:cubicBezTo>
                  <a:pt x="7043508" y="1266825"/>
                  <a:pt x="7044302" y="1266825"/>
                  <a:pt x="7045096" y="1266825"/>
                </a:cubicBezTo>
                <a:cubicBezTo>
                  <a:pt x="7048271" y="1266031"/>
                  <a:pt x="7054224" y="1264840"/>
                  <a:pt x="7062955" y="1263253"/>
                </a:cubicBezTo>
                <a:cubicBezTo>
                  <a:pt x="7067718" y="1262459"/>
                  <a:pt x="7071686" y="1261665"/>
                  <a:pt x="7074861" y="1260872"/>
                </a:cubicBezTo>
                <a:cubicBezTo>
                  <a:pt x="7074861" y="1254522"/>
                  <a:pt x="7074861" y="1248569"/>
                  <a:pt x="7074861" y="1243012"/>
                </a:cubicBezTo>
                <a:cubicBezTo>
                  <a:pt x="7074068" y="1243806"/>
                  <a:pt x="7072877" y="1244203"/>
                  <a:pt x="7071289" y="1244203"/>
                </a:cubicBezTo>
                <a:cubicBezTo>
                  <a:pt x="7064146" y="1244203"/>
                  <a:pt x="7059383" y="1243806"/>
                  <a:pt x="7057002" y="1243012"/>
                </a:cubicBezTo>
                <a:cubicBezTo>
                  <a:pt x="7052239" y="1241425"/>
                  <a:pt x="7048668" y="1239044"/>
                  <a:pt x="7046286" y="1235869"/>
                </a:cubicBezTo>
                <a:cubicBezTo>
                  <a:pt x="7046286" y="1235075"/>
                  <a:pt x="7045890" y="1234281"/>
                  <a:pt x="7045096" y="1233487"/>
                </a:cubicBezTo>
                <a:cubicBezTo>
                  <a:pt x="7044302" y="1232693"/>
                  <a:pt x="7043905" y="1231900"/>
                  <a:pt x="7043905" y="1231106"/>
                </a:cubicBezTo>
                <a:close/>
                <a:moveTo>
                  <a:pt x="774076" y="1231106"/>
                </a:moveTo>
                <a:cubicBezTo>
                  <a:pt x="785189" y="1232693"/>
                  <a:pt x="793921" y="1237059"/>
                  <a:pt x="800270" y="1244203"/>
                </a:cubicBezTo>
                <a:cubicBezTo>
                  <a:pt x="802651" y="1247378"/>
                  <a:pt x="802651" y="1250950"/>
                  <a:pt x="800270" y="1254919"/>
                </a:cubicBezTo>
                <a:cubicBezTo>
                  <a:pt x="797889" y="1258887"/>
                  <a:pt x="796301" y="1268015"/>
                  <a:pt x="795507" y="1282303"/>
                </a:cubicBezTo>
                <a:cubicBezTo>
                  <a:pt x="807414" y="1271984"/>
                  <a:pt x="816145" y="1260872"/>
                  <a:pt x="821702" y="1248965"/>
                </a:cubicBezTo>
                <a:cubicBezTo>
                  <a:pt x="822495" y="1244203"/>
                  <a:pt x="825273" y="1242615"/>
                  <a:pt x="830036" y="1244203"/>
                </a:cubicBezTo>
                <a:cubicBezTo>
                  <a:pt x="840355" y="1247378"/>
                  <a:pt x="847896" y="1252934"/>
                  <a:pt x="852658" y="1260872"/>
                </a:cubicBezTo>
                <a:cubicBezTo>
                  <a:pt x="855833" y="1266428"/>
                  <a:pt x="855436" y="1270397"/>
                  <a:pt x="851467" y="1272778"/>
                </a:cubicBezTo>
                <a:cubicBezTo>
                  <a:pt x="837972" y="1277540"/>
                  <a:pt x="818924" y="1284684"/>
                  <a:pt x="794317" y="1294209"/>
                </a:cubicBezTo>
                <a:cubicBezTo>
                  <a:pt x="794317" y="1297384"/>
                  <a:pt x="794317" y="1300956"/>
                  <a:pt x="794317" y="1304925"/>
                </a:cubicBezTo>
                <a:cubicBezTo>
                  <a:pt x="794317" y="1312069"/>
                  <a:pt x="799873" y="1317228"/>
                  <a:pt x="810986" y="1320403"/>
                </a:cubicBezTo>
                <a:cubicBezTo>
                  <a:pt x="817336" y="1322784"/>
                  <a:pt x="826861" y="1322387"/>
                  <a:pt x="839561" y="1319212"/>
                </a:cubicBezTo>
                <a:cubicBezTo>
                  <a:pt x="848292" y="1316831"/>
                  <a:pt x="854245" y="1312862"/>
                  <a:pt x="857421" y="1307306"/>
                </a:cubicBezTo>
                <a:cubicBezTo>
                  <a:pt x="859007" y="1303337"/>
                  <a:pt x="861786" y="1295400"/>
                  <a:pt x="865755" y="1283494"/>
                </a:cubicBezTo>
                <a:cubicBezTo>
                  <a:pt x="866549" y="1280318"/>
                  <a:pt x="866944" y="1278334"/>
                  <a:pt x="866944" y="1277540"/>
                </a:cubicBezTo>
                <a:cubicBezTo>
                  <a:pt x="868533" y="1274365"/>
                  <a:pt x="870121" y="1272778"/>
                  <a:pt x="871708" y="1272778"/>
                </a:cubicBezTo>
                <a:cubicBezTo>
                  <a:pt x="873295" y="1272778"/>
                  <a:pt x="874089" y="1274365"/>
                  <a:pt x="874089" y="1277540"/>
                </a:cubicBezTo>
                <a:cubicBezTo>
                  <a:pt x="876470" y="1291828"/>
                  <a:pt x="880041" y="1302940"/>
                  <a:pt x="884804" y="1310878"/>
                </a:cubicBezTo>
                <a:cubicBezTo>
                  <a:pt x="887187" y="1314847"/>
                  <a:pt x="888376" y="1320800"/>
                  <a:pt x="888376" y="1328737"/>
                </a:cubicBezTo>
                <a:cubicBezTo>
                  <a:pt x="889170" y="1333500"/>
                  <a:pt x="885201" y="1337865"/>
                  <a:pt x="876470" y="1341834"/>
                </a:cubicBezTo>
                <a:cubicBezTo>
                  <a:pt x="868533" y="1345803"/>
                  <a:pt x="851864" y="1348581"/>
                  <a:pt x="826464" y="1350169"/>
                </a:cubicBezTo>
                <a:cubicBezTo>
                  <a:pt x="810589" y="1350169"/>
                  <a:pt x="797095" y="1347787"/>
                  <a:pt x="785983" y="1343025"/>
                </a:cubicBezTo>
                <a:cubicBezTo>
                  <a:pt x="774076" y="1335881"/>
                  <a:pt x="768520" y="1324372"/>
                  <a:pt x="769314" y="1308497"/>
                </a:cubicBezTo>
                <a:cubicBezTo>
                  <a:pt x="769314" y="1299765"/>
                  <a:pt x="769314" y="1289050"/>
                  <a:pt x="769314" y="1276350"/>
                </a:cubicBezTo>
                <a:cubicBezTo>
                  <a:pt x="770108" y="1255712"/>
                  <a:pt x="769314" y="1243012"/>
                  <a:pt x="766932" y="1238250"/>
                </a:cubicBezTo>
                <a:cubicBezTo>
                  <a:pt x="765345" y="1233487"/>
                  <a:pt x="767727" y="1231106"/>
                  <a:pt x="774076" y="1231106"/>
                </a:cubicBezTo>
                <a:close/>
                <a:moveTo>
                  <a:pt x="8244055" y="1228725"/>
                </a:moveTo>
                <a:cubicBezTo>
                  <a:pt x="8236911" y="1228725"/>
                  <a:pt x="8230562" y="1229519"/>
                  <a:pt x="8225005" y="1231106"/>
                </a:cubicBezTo>
                <a:cubicBezTo>
                  <a:pt x="8225005" y="1231900"/>
                  <a:pt x="8225005" y="1233090"/>
                  <a:pt x="8225005" y="1234678"/>
                </a:cubicBezTo>
                <a:cubicBezTo>
                  <a:pt x="8224211" y="1238647"/>
                  <a:pt x="8224211" y="1241822"/>
                  <a:pt x="8225005" y="1244203"/>
                </a:cubicBezTo>
                <a:cubicBezTo>
                  <a:pt x="8225799" y="1250553"/>
                  <a:pt x="8226990" y="1262856"/>
                  <a:pt x="8228576" y="1281112"/>
                </a:cubicBezTo>
                <a:cubicBezTo>
                  <a:pt x="8230164" y="1293812"/>
                  <a:pt x="8230958" y="1302147"/>
                  <a:pt x="8230958" y="1306115"/>
                </a:cubicBezTo>
                <a:cubicBezTo>
                  <a:pt x="8234134" y="1306115"/>
                  <a:pt x="8238896" y="1305719"/>
                  <a:pt x="8245246" y="1304925"/>
                </a:cubicBezTo>
                <a:cubicBezTo>
                  <a:pt x="8247626" y="1304131"/>
                  <a:pt x="8249612" y="1303734"/>
                  <a:pt x="8251198" y="1303734"/>
                </a:cubicBezTo>
                <a:cubicBezTo>
                  <a:pt x="8248024" y="1262459"/>
                  <a:pt x="8245642" y="1237456"/>
                  <a:pt x="8244055" y="1228725"/>
                </a:cubicBezTo>
                <a:close/>
                <a:moveTo>
                  <a:pt x="1338433" y="1228725"/>
                </a:moveTo>
                <a:cubicBezTo>
                  <a:pt x="1331289" y="1228725"/>
                  <a:pt x="1324939" y="1229519"/>
                  <a:pt x="1319382" y="1231106"/>
                </a:cubicBezTo>
                <a:cubicBezTo>
                  <a:pt x="1319382" y="1231900"/>
                  <a:pt x="1319382" y="1233090"/>
                  <a:pt x="1319382" y="1234678"/>
                </a:cubicBezTo>
                <a:cubicBezTo>
                  <a:pt x="1318589" y="1238647"/>
                  <a:pt x="1318589" y="1241822"/>
                  <a:pt x="1319382" y="1244203"/>
                </a:cubicBezTo>
                <a:cubicBezTo>
                  <a:pt x="1320177" y="1250553"/>
                  <a:pt x="1321367" y="1262856"/>
                  <a:pt x="1322955" y="1281112"/>
                </a:cubicBezTo>
                <a:cubicBezTo>
                  <a:pt x="1324542" y="1293812"/>
                  <a:pt x="1325336" y="1302147"/>
                  <a:pt x="1325336" y="1306115"/>
                </a:cubicBezTo>
                <a:cubicBezTo>
                  <a:pt x="1328511" y="1306115"/>
                  <a:pt x="1333273" y="1305719"/>
                  <a:pt x="1339623" y="1304925"/>
                </a:cubicBezTo>
                <a:cubicBezTo>
                  <a:pt x="1342005" y="1304131"/>
                  <a:pt x="1343989" y="1303734"/>
                  <a:pt x="1345576" y="1303734"/>
                </a:cubicBezTo>
                <a:cubicBezTo>
                  <a:pt x="1342401" y="1262459"/>
                  <a:pt x="1340020" y="1237456"/>
                  <a:pt x="1338433" y="1228725"/>
                </a:cubicBezTo>
                <a:close/>
                <a:moveTo>
                  <a:pt x="6142900" y="1223962"/>
                </a:moveTo>
                <a:cubicBezTo>
                  <a:pt x="6145083" y="1223962"/>
                  <a:pt x="6147364" y="1224359"/>
                  <a:pt x="6149746" y="1225153"/>
                </a:cubicBezTo>
                <a:cubicBezTo>
                  <a:pt x="6152127" y="1226740"/>
                  <a:pt x="6155302" y="1229519"/>
                  <a:pt x="6159271" y="1233487"/>
                </a:cubicBezTo>
                <a:cubicBezTo>
                  <a:pt x="6160065" y="1234281"/>
                  <a:pt x="6160858" y="1235075"/>
                  <a:pt x="6161652" y="1235869"/>
                </a:cubicBezTo>
                <a:cubicBezTo>
                  <a:pt x="6164827" y="1239044"/>
                  <a:pt x="6165224" y="1242615"/>
                  <a:pt x="6162843" y="1246584"/>
                </a:cubicBezTo>
                <a:cubicBezTo>
                  <a:pt x="6161255" y="1248172"/>
                  <a:pt x="6155302" y="1249759"/>
                  <a:pt x="6144983" y="1251347"/>
                </a:cubicBezTo>
                <a:cubicBezTo>
                  <a:pt x="6140221" y="1251347"/>
                  <a:pt x="6131093" y="1252140"/>
                  <a:pt x="6117599" y="1253728"/>
                </a:cubicBezTo>
                <a:cubicBezTo>
                  <a:pt x="6127124" y="1252140"/>
                  <a:pt x="6125933" y="1252140"/>
                  <a:pt x="6114027" y="1253728"/>
                </a:cubicBezTo>
                <a:cubicBezTo>
                  <a:pt x="6119584" y="1257697"/>
                  <a:pt x="6123552" y="1260872"/>
                  <a:pt x="6125933" y="1263253"/>
                </a:cubicBezTo>
                <a:cubicBezTo>
                  <a:pt x="6129109" y="1268015"/>
                  <a:pt x="6129505" y="1272381"/>
                  <a:pt x="6127124" y="1276350"/>
                </a:cubicBezTo>
                <a:cubicBezTo>
                  <a:pt x="6121568" y="1287462"/>
                  <a:pt x="6119186" y="1300162"/>
                  <a:pt x="6119980" y="1314450"/>
                </a:cubicBezTo>
                <a:cubicBezTo>
                  <a:pt x="6122361" y="1324769"/>
                  <a:pt x="6132680" y="1329531"/>
                  <a:pt x="6150936" y="1328737"/>
                </a:cubicBezTo>
                <a:cubicBezTo>
                  <a:pt x="6158874" y="1328737"/>
                  <a:pt x="6166018" y="1327547"/>
                  <a:pt x="6172368" y="1325165"/>
                </a:cubicBezTo>
                <a:cubicBezTo>
                  <a:pt x="6177924" y="1322784"/>
                  <a:pt x="6182290" y="1318022"/>
                  <a:pt x="6185464" y="1310878"/>
                </a:cubicBezTo>
                <a:cubicBezTo>
                  <a:pt x="6186259" y="1309290"/>
                  <a:pt x="6187449" y="1306512"/>
                  <a:pt x="6189036" y="1302544"/>
                </a:cubicBezTo>
                <a:cubicBezTo>
                  <a:pt x="6193005" y="1293019"/>
                  <a:pt x="6195386" y="1285875"/>
                  <a:pt x="6196180" y="1281112"/>
                </a:cubicBezTo>
                <a:cubicBezTo>
                  <a:pt x="6196974" y="1277937"/>
                  <a:pt x="6198165" y="1276350"/>
                  <a:pt x="6199752" y="1276350"/>
                </a:cubicBezTo>
                <a:cubicBezTo>
                  <a:pt x="6200546" y="1276350"/>
                  <a:pt x="6200943" y="1277540"/>
                  <a:pt x="6200943" y="1279922"/>
                </a:cubicBezTo>
                <a:cubicBezTo>
                  <a:pt x="6204118" y="1294209"/>
                  <a:pt x="6208483" y="1306909"/>
                  <a:pt x="6214039" y="1318022"/>
                </a:cubicBezTo>
                <a:cubicBezTo>
                  <a:pt x="6217215" y="1322784"/>
                  <a:pt x="6218802" y="1327547"/>
                  <a:pt x="6218802" y="1332309"/>
                </a:cubicBezTo>
                <a:cubicBezTo>
                  <a:pt x="6218802" y="1338659"/>
                  <a:pt x="6216421" y="1343025"/>
                  <a:pt x="6211658" y="1345406"/>
                </a:cubicBezTo>
                <a:cubicBezTo>
                  <a:pt x="6198958" y="1355725"/>
                  <a:pt x="6179908" y="1360884"/>
                  <a:pt x="6154508" y="1360884"/>
                </a:cubicBezTo>
                <a:cubicBezTo>
                  <a:pt x="6134665" y="1360884"/>
                  <a:pt x="6120377" y="1358106"/>
                  <a:pt x="6111646" y="1352550"/>
                </a:cubicBezTo>
                <a:cubicBezTo>
                  <a:pt x="6098152" y="1345406"/>
                  <a:pt x="6091802" y="1334690"/>
                  <a:pt x="6092596" y="1320403"/>
                </a:cubicBezTo>
                <a:cubicBezTo>
                  <a:pt x="6092596" y="1314847"/>
                  <a:pt x="6092993" y="1306512"/>
                  <a:pt x="6093786" y="1295400"/>
                </a:cubicBezTo>
                <a:cubicBezTo>
                  <a:pt x="6093786" y="1285875"/>
                  <a:pt x="6093786" y="1279128"/>
                  <a:pt x="6093786" y="1275159"/>
                </a:cubicBezTo>
                <a:cubicBezTo>
                  <a:pt x="6093786" y="1273572"/>
                  <a:pt x="6093786" y="1271587"/>
                  <a:pt x="6093786" y="1269206"/>
                </a:cubicBezTo>
                <a:cubicBezTo>
                  <a:pt x="6094580" y="1263650"/>
                  <a:pt x="6094580" y="1259681"/>
                  <a:pt x="6093786" y="1257300"/>
                </a:cubicBezTo>
                <a:cubicBezTo>
                  <a:pt x="6089024" y="1258887"/>
                  <a:pt x="6083468" y="1259681"/>
                  <a:pt x="6077118" y="1259681"/>
                </a:cubicBezTo>
                <a:cubicBezTo>
                  <a:pt x="6081880" y="1262062"/>
                  <a:pt x="6085452" y="1265237"/>
                  <a:pt x="6087833" y="1269206"/>
                </a:cubicBezTo>
                <a:cubicBezTo>
                  <a:pt x="6092596" y="1272381"/>
                  <a:pt x="6092199" y="1276350"/>
                  <a:pt x="6086643" y="1281112"/>
                </a:cubicBezTo>
                <a:cubicBezTo>
                  <a:pt x="6085055" y="1282700"/>
                  <a:pt x="6082277" y="1285875"/>
                  <a:pt x="6078308" y="1290637"/>
                </a:cubicBezTo>
                <a:cubicBezTo>
                  <a:pt x="6073546" y="1295400"/>
                  <a:pt x="6070371" y="1298575"/>
                  <a:pt x="6068783" y="1300162"/>
                </a:cubicBezTo>
                <a:cubicBezTo>
                  <a:pt x="6056877" y="1313656"/>
                  <a:pt x="6043780" y="1323975"/>
                  <a:pt x="6029493" y="1331119"/>
                </a:cubicBezTo>
                <a:cubicBezTo>
                  <a:pt x="6014411" y="1338262"/>
                  <a:pt x="5998933" y="1343819"/>
                  <a:pt x="5983058" y="1347787"/>
                </a:cubicBezTo>
                <a:cubicBezTo>
                  <a:pt x="5980677" y="1348581"/>
                  <a:pt x="5979090" y="1348184"/>
                  <a:pt x="5978296" y="1346597"/>
                </a:cubicBezTo>
                <a:cubicBezTo>
                  <a:pt x="5978296" y="1345009"/>
                  <a:pt x="5979486" y="1343422"/>
                  <a:pt x="5981868" y="1341834"/>
                </a:cubicBezTo>
                <a:cubicBezTo>
                  <a:pt x="6015999" y="1321197"/>
                  <a:pt x="6040208" y="1295400"/>
                  <a:pt x="6054496" y="1264444"/>
                </a:cubicBezTo>
                <a:cubicBezTo>
                  <a:pt x="6053702" y="1264444"/>
                  <a:pt x="6052511" y="1264444"/>
                  <a:pt x="6050924" y="1264444"/>
                </a:cubicBezTo>
                <a:cubicBezTo>
                  <a:pt x="6049337" y="1265237"/>
                  <a:pt x="6048146" y="1265634"/>
                  <a:pt x="6047352" y="1265634"/>
                </a:cubicBezTo>
                <a:cubicBezTo>
                  <a:pt x="6041796" y="1267222"/>
                  <a:pt x="6037827" y="1266825"/>
                  <a:pt x="6035446" y="1264444"/>
                </a:cubicBezTo>
                <a:cubicBezTo>
                  <a:pt x="6033064" y="1262856"/>
                  <a:pt x="6029890" y="1259681"/>
                  <a:pt x="6025921" y="1254919"/>
                </a:cubicBezTo>
                <a:cubicBezTo>
                  <a:pt x="6023539" y="1252537"/>
                  <a:pt x="6021952" y="1250950"/>
                  <a:pt x="6021158" y="1250156"/>
                </a:cubicBezTo>
                <a:cubicBezTo>
                  <a:pt x="6019571" y="1246981"/>
                  <a:pt x="6020762" y="1244997"/>
                  <a:pt x="6024730" y="1244203"/>
                </a:cubicBezTo>
                <a:cubicBezTo>
                  <a:pt x="6031080" y="1244203"/>
                  <a:pt x="6039018" y="1243409"/>
                  <a:pt x="6048543" y="1241822"/>
                </a:cubicBezTo>
                <a:cubicBezTo>
                  <a:pt x="6059655" y="1240234"/>
                  <a:pt x="6073943" y="1237853"/>
                  <a:pt x="6091405" y="1234678"/>
                </a:cubicBezTo>
                <a:cubicBezTo>
                  <a:pt x="6087437" y="1235472"/>
                  <a:pt x="6091405" y="1234678"/>
                  <a:pt x="6103311" y="1232297"/>
                </a:cubicBezTo>
                <a:cubicBezTo>
                  <a:pt x="6105693" y="1232297"/>
                  <a:pt x="6110455" y="1231106"/>
                  <a:pt x="6117599" y="1228725"/>
                </a:cubicBezTo>
                <a:cubicBezTo>
                  <a:pt x="6127124" y="1227137"/>
                  <a:pt x="6133474" y="1225947"/>
                  <a:pt x="6136649" y="1225153"/>
                </a:cubicBezTo>
                <a:cubicBezTo>
                  <a:pt x="6138634" y="1224359"/>
                  <a:pt x="6140717" y="1223962"/>
                  <a:pt x="6142900" y="1223962"/>
                </a:cubicBezTo>
                <a:close/>
                <a:moveTo>
                  <a:pt x="8302395" y="1221581"/>
                </a:moveTo>
                <a:cubicBezTo>
                  <a:pt x="8293665" y="1222375"/>
                  <a:pt x="8284536" y="1223565"/>
                  <a:pt x="8275011" y="1225153"/>
                </a:cubicBezTo>
                <a:cubicBezTo>
                  <a:pt x="8275805" y="1225947"/>
                  <a:pt x="8276202" y="1226740"/>
                  <a:pt x="8276202" y="1227534"/>
                </a:cubicBezTo>
                <a:cubicBezTo>
                  <a:pt x="8276996" y="1229122"/>
                  <a:pt x="8277392" y="1230312"/>
                  <a:pt x="8277392" y="1231106"/>
                </a:cubicBezTo>
                <a:lnTo>
                  <a:pt x="8277392" y="1233487"/>
                </a:lnTo>
                <a:cubicBezTo>
                  <a:pt x="8278980" y="1233487"/>
                  <a:pt x="8281361" y="1233090"/>
                  <a:pt x="8284536" y="1232297"/>
                </a:cubicBezTo>
                <a:cubicBezTo>
                  <a:pt x="8287711" y="1232297"/>
                  <a:pt x="8289696" y="1232297"/>
                  <a:pt x="8290489" y="1232297"/>
                </a:cubicBezTo>
                <a:cubicBezTo>
                  <a:pt x="8292870" y="1232297"/>
                  <a:pt x="8297236" y="1234678"/>
                  <a:pt x="8303586" y="1239440"/>
                </a:cubicBezTo>
                <a:cubicBezTo>
                  <a:pt x="8303586" y="1237059"/>
                  <a:pt x="8303190" y="1233487"/>
                  <a:pt x="8302395" y="1228725"/>
                </a:cubicBezTo>
                <a:cubicBezTo>
                  <a:pt x="8302395" y="1225550"/>
                  <a:pt x="8302395" y="1223168"/>
                  <a:pt x="8302395" y="1221581"/>
                </a:cubicBezTo>
                <a:close/>
                <a:moveTo>
                  <a:pt x="1396774" y="1221581"/>
                </a:moveTo>
                <a:cubicBezTo>
                  <a:pt x="1388042" y="1222375"/>
                  <a:pt x="1378914" y="1223565"/>
                  <a:pt x="1369389" y="1225153"/>
                </a:cubicBezTo>
                <a:cubicBezTo>
                  <a:pt x="1370183" y="1225947"/>
                  <a:pt x="1370579" y="1226740"/>
                  <a:pt x="1370579" y="1227534"/>
                </a:cubicBezTo>
                <a:cubicBezTo>
                  <a:pt x="1371373" y="1229122"/>
                  <a:pt x="1371770" y="1230312"/>
                  <a:pt x="1371770" y="1231106"/>
                </a:cubicBezTo>
                <a:lnTo>
                  <a:pt x="1371770" y="1233487"/>
                </a:lnTo>
                <a:cubicBezTo>
                  <a:pt x="1373358" y="1233487"/>
                  <a:pt x="1375739" y="1233090"/>
                  <a:pt x="1378914" y="1232297"/>
                </a:cubicBezTo>
                <a:cubicBezTo>
                  <a:pt x="1382089" y="1232297"/>
                  <a:pt x="1384073" y="1232297"/>
                  <a:pt x="1384867" y="1232297"/>
                </a:cubicBezTo>
                <a:cubicBezTo>
                  <a:pt x="1387249" y="1232297"/>
                  <a:pt x="1391614" y="1234678"/>
                  <a:pt x="1397964" y="1239440"/>
                </a:cubicBezTo>
                <a:cubicBezTo>
                  <a:pt x="1397964" y="1237059"/>
                  <a:pt x="1397567" y="1233487"/>
                  <a:pt x="1396774" y="1228725"/>
                </a:cubicBezTo>
                <a:cubicBezTo>
                  <a:pt x="1396774" y="1225550"/>
                  <a:pt x="1396774" y="1223169"/>
                  <a:pt x="1396774" y="1221581"/>
                </a:cubicBezTo>
                <a:close/>
                <a:moveTo>
                  <a:pt x="7379661" y="1220390"/>
                </a:moveTo>
                <a:cubicBezTo>
                  <a:pt x="7376486" y="1221184"/>
                  <a:pt x="7374105" y="1221581"/>
                  <a:pt x="7372518" y="1221581"/>
                </a:cubicBezTo>
                <a:cubicBezTo>
                  <a:pt x="7372518" y="1225550"/>
                  <a:pt x="7372121" y="1231106"/>
                  <a:pt x="7371326" y="1238250"/>
                </a:cubicBezTo>
                <a:cubicBezTo>
                  <a:pt x="7376089" y="1238250"/>
                  <a:pt x="7381646" y="1237456"/>
                  <a:pt x="7387996" y="1235869"/>
                </a:cubicBezTo>
                <a:cubicBezTo>
                  <a:pt x="7387996" y="1232693"/>
                  <a:pt x="7387599" y="1229122"/>
                  <a:pt x="7386805" y="1225153"/>
                </a:cubicBezTo>
                <a:cubicBezTo>
                  <a:pt x="7386805" y="1222772"/>
                  <a:pt x="7386805" y="1221184"/>
                  <a:pt x="7386805" y="1220390"/>
                </a:cubicBezTo>
                <a:cubicBezTo>
                  <a:pt x="7385218" y="1220390"/>
                  <a:pt x="7382836" y="1220390"/>
                  <a:pt x="7379661" y="1220390"/>
                </a:cubicBezTo>
                <a:close/>
                <a:moveTo>
                  <a:pt x="163286" y="1219200"/>
                </a:moveTo>
                <a:cubicBezTo>
                  <a:pt x="187098" y="1221581"/>
                  <a:pt x="209720" y="1226740"/>
                  <a:pt x="231151" y="1234678"/>
                </a:cubicBezTo>
                <a:cubicBezTo>
                  <a:pt x="247820" y="1241028"/>
                  <a:pt x="255361" y="1253331"/>
                  <a:pt x="253774" y="1271587"/>
                </a:cubicBezTo>
                <a:cubicBezTo>
                  <a:pt x="252186" y="1280318"/>
                  <a:pt x="249011" y="1285478"/>
                  <a:pt x="244248" y="1287065"/>
                </a:cubicBezTo>
                <a:cubicBezTo>
                  <a:pt x="237105" y="1287065"/>
                  <a:pt x="228373" y="1283097"/>
                  <a:pt x="218055" y="1275159"/>
                </a:cubicBezTo>
                <a:cubicBezTo>
                  <a:pt x="191861" y="1253728"/>
                  <a:pt x="172811" y="1236662"/>
                  <a:pt x="160904" y="1223962"/>
                </a:cubicBezTo>
                <a:cubicBezTo>
                  <a:pt x="160111" y="1222375"/>
                  <a:pt x="159714" y="1221184"/>
                  <a:pt x="159714" y="1220390"/>
                </a:cubicBezTo>
                <a:cubicBezTo>
                  <a:pt x="160508" y="1219597"/>
                  <a:pt x="161698" y="1219200"/>
                  <a:pt x="163286" y="1219200"/>
                </a:cubicBezTo>
                <a:close/>
                <a:moveTo>
                  <a:pt x="8359545" y="1216819"/>
                </a:moveTo>
                <a:cubicBezTo>
                  <a:pt x="8356371" y="1216819"/>
                  <a:pt x="8348433" y="1217612"/>
                  <a:pt x="8335733" y="1219200"/>
                </a:cubicBezTo>
                <a:cubicBezTo>
                  <a:pt x="8337321" y="1218406"/>
                  <a:pt x="8335733" y="1218406"/>
                  <a:pt x="8330970" y="1219200"/>
                </a:cubicBezTo>
                <a:cubicBezTo>
                  <a:pt x="8333352" y="1219994"/>
                  <a:pt x="8334939" y="1221184"/>
                  <a:pt x="8335733" y="1222772"/>
                </a:cubicBezTo>
                <a:cubicBezTo>
                  <a:pt x="8338908" y="1225947"/>
                  <a:pt x="8340495" y="1229915"/>
                  <a:pt x="8340495" y="1234678"/>
                </a:cubicBezTo>
                <a:cubicBezTo>
                  <a:pt x="8338114" y="1247378"/>
                  <a:pt x="8335336" y="1266825"/>
                  <a:pt x="8332161" y="1293019"/>
                </a:cubicBezTo>
                <a:cubicBezTo>
                  <a:pt x="8337718" y="1290637"/>
                  <a:pt x="8344464" y="1291034"/>
                  <a:pt x="8352402" y="1294209"/>
                </a:cubicBezTo>
                <a:cubicBezTo>
                  <a:pt x="8353196" y="1294209"/>
                  <a:pt x="8354386" y="1294606"/>
                  <a:pt x="8355974" y="1295400"/>
                </a:cubicBezTo>
                <a:cubicBezTo>
                  <a:pt x="8356768" y="1296194"/>
                  <a:pt x="8357561" y="1296987"/>
                  <a:pt x="8358355" y="1297781"/>
                </a:cubicBezTo>
                <a:cubicBezTo>
                  <a:pt x="8364705" y="1262856"/>
                  <a:pt x="8367880" y="1236662"/>
                  <a:pt x="8367880" y="1219200"/>
                </a:cubicBezTo>
                <a:cubicBezTo>
                  <a:pt x="8367880" y="1217612"/>
                  <a:pt x="8365102" y="1216819"/>
                  <a:pt x="8359545" y="1216819"/>
                </a:cubicBezTo>
                <a:close/>
                <a:moveTo>
                  <a:pt x="1453923" y="1216819"/>
                </a:moveTo>
                <a:cubicBezTo>
                  <a:pt x="1450748" y="1216819"/>
                  <a:pt x="1442811" y="1217612"/>
                  <a:pt x="1430111" y="1219200"/>
                </a:cubicBezTo>
                <a:cubicBezTo>
                  <a:pt x="1431699" y="1218406"/>
                  <a:pt x="1430111" y="1218406"/>
                  <a:pt x="1425348" y="1219200"/>
                </a:cubicBezTo>
                <a:cubicBezTo>
                  <a:pt x="1427730" y="1219994"/>
                  <a:pt x="1429317" y="1221184"/>
                  <a:pt x="1430111" y="1222772"/>
                </a:cubicBezTo>
                <a:cubicBezTo>
                  <a:pt x="1433286" y="1225947"/>
                  <a:pt x="1434873" y="1229915"/>
                  <a:pt x="1434873" y="1234678"/>
                </a:cubicBezTo>
                <a:cubicBezTo>
                  <a:pt x="1432492" y="1247378"/>
                  <a:pt x="1429714" y="1266825"/>
                  <a:pt x="1426539" y="1293019"/>
                </a:cubicBezTo>
                <a:cubicBezTo>
                  <a:pt x="1432095" y="1290637"/>
                  <a:pt x="1438842" y="1291034"/>
                  <a:pt x="1446779" y="1294209"/>
                </a:cubicBezTo>
                <a:cubicBezTo>
                  <a:pt x="1447573" y="1294209"/>
                  <a:pt x="1448764" y="1294606"/>
                  <a:pt x="1450352" y="1295400"/>
                </a:cubicBezTo>
                <a:cubicBezTo>
                  <a:pt x="1451145" y="1296194"/>
                  <a:pt x="1451939" y="1296987"/>
                  <a:pt x="1452733" y="1297781"/>
                </a:cubicBezTo>
                <a:cubicBezTo>
                  <a:pt x="1459083" y="1262856"/>
                  <a:pt x="1462257" y="1236662"/>
                  <a:pt x="1462257" y="1219200"/>
                </a:cubicBezTo>
                <a:cubicBezTo>
                  <a:pt x="1462257" y="1217612"/>
                  <a:pt x="1459479" y="1216819"/>
                  <a:pt x="1453923" y="1216819"/>
                </a:cubicBezTo>
                <a:close/>
                <a:moveTo>
                  <a:pt x="7427286" y="1213247"/>
                </a:moveTo>
                <a:cubicBezTo>
                  <a:pt x="7425699" y="1213247"/>
                  <a:pt x="7423318" y="1213644"/>
                  <a:pt x="7420142" y="1214437"/>
                </a:cubicBezTo>
                <a:cubicBezTo>
                  <a:pt x="7416174" y="1214437"/>
                  <a:pt x="7413396" y="1214834"/>
                  <a:pt x="7411808" y="1215628"/>
                </a:cubicBezTo>
                <a:cubicBezTo>
                  <a:pt x="7412602" y="1215628"/>
                  <a:pt x="7413792" y="1216422"/>
                  <a:pt x="7415380" y="1218009"/>
                </a:cubicBezTo>
                <a:cubicBezTo>
                  <a:pt x="7416174" y="1218803"/>
                  <a:pt x="7416968" y="1219200"/>
                  <a:pt x="7417761" y="1219200"/>
                </a:cubicBezTo>
                <a:cubicBezTo>
                  <a:pt x="7420142" y="1221581"/>
                  <a:pt x="7420540" y="1225153"/>
                  <a:pt x="7418952" y="1229915"/>
                </a:cubicBezTo>
                <a:cubicBezTo>
                  <a:pt x="7418952" y="1229915"/>
                  <a:pt x="7418952" y="1230312"/>
                  <a:pt x="7418952" y="1231106"/>
                </a:cubicBezTo>
                <a:cubicBezTo>
                  <a:pt x="7423714" y="1229519"/>
                  <a:pt x="7428874" y="1229915"/>
                  <a:pt x="7434430" y="1232297"/>
                </a:cubicBezTo>
                <a:cubicBezTo>
                  <a:pt x="7434430" y="1227534"/>
                  <a:pt x="7434034" y="1223168"/>
                  <a:pt x="7433239" y="1219200"/>
                </a:cubicBezTo>
                <a:cubicBezTo>
                  <a:pt x="7433239" y="1213644"/>
                  <a:pt x="7431255" y="1211659"/>
                  <a:pt x="7427286" y="1213247"/>
                </a:cubicBezTo>
                <a:close/>
                <a:moveTo>
                  <a:pt x="5387746" y="1212056"/>
                </a:moveTo>
                <a:cubicBezTo>
                  <a:pt x="5388540" y="1212056"/>
                  <a:pt x="5389333" y="1212850"/>
                  <a:pt x="5390127" y="1214437"/>
                </a:cubicBezTo>
                <a:cubicBezTo>
                  <a:pt x="5401240" y="1246187"/>
                  <a:pt x="5399255" y="1269206"/>
                  <a:pt x="5384174" y="1283494"/>
                </a:cubicBezTo>
                <a:cubicBezTo>
                  <a:pt x="5377824" y="1289050"/>
                  <a:pt x="5371474" y="1289050"/>
                  <a:pt x="5365124" y="1283494"/>
                </a:cubicBezTo>
                <a:cubicBezTo>
                  <a:pt x="5355599" y="1269206"/>
                  <a:pt x="5355599" y="1255712"/>
                  <a:pt x="5365124" y="1243012"/>
                </a:cubicBezTo>
                <a:cubicBezTo>
                  <a:pt x="5375443" y="1230312"/>
                  <a:pt x="5382190" y="1220787"/>
                  <a:pt x="5385364" y="1214437"/>
                </a:cubicBezTo>
                <a:cubicBezTo>
                  <a:pt x="5386159" y="1212850"/>
                  <a:pt x="5386952" y="1212056"/>
                  <a:pt x="5387746" y="1212056"/>
                </a:cubicBezTo>
                <a:close/>
                <a:moveTo>
                  <a:pt x="2660917" y="1209675"/>
                </a:moveTo>
                <a:cubicBezTo>
                  <a:pt x="2664687" y="1209675"/>
                  <a:pt x="2667962" y="1210469"/>
                  <a:pt x="2670740" y="1212056"/>
                </a:cubicBezTo>
                <a:cubicBezTo>
                  <a:pt x="2678677" y="1216025"/>
                  <a:pt x="2683440" y="1220390"/>
                  <a:pt x="2685027" y="1225153"/>
                </a:cubicBezTo>
                <a:cubicBezTo>
                  <a:pt x="2688996" y="1232297"/>
                  <a:pt x="2686614" y="1236662"/>
                  <a:pt x="2677883" y="1238250"/>
                </a:cubicBezTo>
                <a:cubicBezTo>
                  <a:pt x="2659627" y="1242218"/>
                  <a:pt x="2636608" y="1244997"/>
                  <a:pt x="2608827" y="1246584"/>
                </a:cubicBezTo>
                <a:cubicBezTo>
                  <a:pt x="2599302" y="1247378"/>
                  <a:pt x="2591364" y="1242615"/>
                  <a:pt x="2585015" y="1232297"/>
                </a:cubicBezTo>
                <a:cubicBezTo>
                  <a:pt x="2581839" y="1227534"/>
                  <a:pt x="2582633" y="1224359"/>
                  <a:pt x="2587396" y="1222772"/>
                </a:cubicBezTo>
                <a:cubicBezTo>
                  <a:pt x="2613590" y="1220390"/>
                  <a:pt x="2633830" y="1216819"/>
                  <a:pt x="2648118" y="1212056"/>
                </a:cubicBezTo>
                <a:cubicBezTo>
                  <a:pt x="2652880" y="1210469"/>
                  <a:pt x="2657146" y="1209675"/>
                  <a:pt x="2660917" y="1209675"/>
                </a:cubicBezTo>
                <a:close/>
                <a:moveTo>
                  <a:pt x="5818157" y="1209377"/>
                </a:moveTo>
                <a:cubicBezTo>
                  <a:pt x="5818951" y="1209179"/>
                  <a:pt x="5819943" y="1209278"/>
                  <a:pt x="5821133" y="1209675"/>
                </a:cubicBezTo>
                <a:cubicBezTo>
                  <a:pt x="5834627" y="1211262"/>
                  <a:pt x="5845343" y="1216422"/>
                  <a:pt x="5853280" y="1225153"/>
                </a:cubicBezTo>
                <a:cubicBezTo>
                  <a:pt x="5856455" y="1228328"/>
                  <a:pt x="5856852" y="1231900"/>
                  <a:pt x="5854471" y="1235869"/>
                </a:cubicBezTo>
                <a:cubicBezTo>
                  <a:pt x="5852884" y="1236662"/>
                  <a:pt x="5850502" y="1245394"/>
                  <a:pt x="5847327" y="1262062"/>
                </a:cubicBezTo>
                <a:cubicBezTo>
                  <a:pt x="5846533" y="1263650"/>
                  <a:pt x="5845740" y="1266031"/>
                  <a:pt x="5844946" y="1269206"/>
                </a:cubicBezTo>
                <a:cubicBezTo>
                  <a:pt x="5841771" y="1279525"/>
                  <a:pt x="5838993" y="1286669"/>
                  <a:pt x="5836611" y="1290637"/>
                </a:cubicBezTo>
                <a:cubicBezTo>
                  <a:pt x="5854868" y="1295400"/>
                  <a:pt x="5871139" y="1301750"/>
                  <a:pt x="5885427" y="1309687"/>
                </a:cubicBezTo>
                <a:cubicBezTo>
                  <a:pt x="5898127" y="1315244"/>
                  <a:pt x="5902493" y="1326753"/>
                  <a:pt x="5898524" y="1344215"/>
                </a:cubicBezTo>
                <a:cubicBezTo>
                  <a:pt x="5894555" y="1359297"/>
                  <a:pt x="5886618" y="1362472"/>
                  <a:pt x="5874711" y="1353740"/>
                </a:cubicBezTo>
                <a:cubicBezTo>
                  <a:pt x="5869949" y="1348184"/>
                  <a:pt x="5861614" y="1338262"/>
                  <a:pt x="5849708" y="1323975"/>
                </a:cubicBezTo>
                <a:cubicBezTo>
                  <a:pt x="5840977" y="1312862"/>
                  <a:pt x="5835024" y="1305322"/>
                  <a:pt x="5831849" y="1301353"/>
                </a:cubicBezTo>
                <a:cubicBezTo>
                  <a:pt x="5825499" y="1309290"/>
                  <a:pt x="5816371" y="1317625"/>
                  <a:pt x="5804464" y="1326356"/>
                </a:cubicBezTo>
                <a:cubicBezTo>
                  <a:pt x="5786209" y="1338262"/>
                  <a:pt x="5761999" y="1345406"/>
                  <a:pt x="5731836" y="1347787"/>
                </a:cubicBezTo>
                <a:cubicBezTo>
                  <a:pt x="5729455" y="1347787"/>
                  <a:pt x="5727868" y="1346993"/>
                  <a:pt x="5727074" y="1345406"/>
                </a:cubicBezTo>
                <a:cubicBezTo>
                  <a:pt x="5727074" y="1344612"/>
                  <a:pt x="5728264" y="1343819"/>
                  <a:pt x="5730646" y="1343025"/>
                </a:cubicBezTo>
                <a:cubicBezTo>
                  <a:pt x="5755252" y="1333103"/>
                  <a:pt x="5774699" y="1320998"/>
                  <a:pt x="5788986" y="1306711"/>
                </a:cubicBezTo>
                <a:lnTo>
                  <a:pt x="5795861" y="1294307"/>
                </a:lnTo>
                <a:lnTo>
                  <a:pt x="5797321" y="1293019"/>
                </a:lnTo>
                <a:lnTo>
                  <a:pt x="5797834" y="1290747"/>
                </a:lnTo>
                <a:lnTo>
                  <a:pt x="5816371" y="1257300"/>
                </a:lnTo>
                <a:cubicBezTo>
                  <a:pt x="5820340" y="1238250"/>
                  <a:pt x="5820340" y="1224359"/>
                  <a:pt x="5816371" y="1215628"/>
                </a:cubicBezTo>
                <a:cubicBezTo>
                  <a:pt x="5815577" y="1213247"/>
                  <a:pt x="5815577" y="1211659"/>
                  <a:pt x="5816371" y="1210865"/>
                </a:cubicBezTo>
                <a:cubicBezTo>
                  <a:pt x="5816768" y="1210072"/>
                  <a:pt x="5817363" y="1209576"/>
                  <a:pt x="5818157" y="1209377"/>
                </a:cubicBezTo>
                <a:close/>
                <a:moveTo>
                  <a:pt x="5529430" y="1207294"/>
                </a:moveTo>
                <a:cubicBezTo>
                  <a:pt x="5530224" y="1206500"/>
                  <a:pt x="5531811" y="1206500"/>
                  <a:pt x="5534193" y="1207294"/>
                </a:cubicBezTo>
                <a:cubicBezTo>
                  <a:pt x="5534987" y="1207294"/>
                  <a:pt x="5536574" y="1207294"/>
                  <a:pt x="5538955" y="1207294"/>
                </a:cubicBezTo>
                <a:cubicBezTo>
                  <a:pt x="5569118" y="1208881"/>
                  <a:pt x="5588961" y="1214040"/>
                  <a:pt x="5598486" y="1222772"/>
                </a:cubicBezTo>
                <a:cubicBezTo>
                  <a:pt x="5607218" y="1233090"/>
                  <a:pt x="5608805" y="1244600"/>
                  <a:pt x="5603249" y="1257300"/>
                </a:cubicBezTo>
                <a:cubicBezTo>
                  <a:pt x="5599280" y="1264444"/>
                  <a:pt x="5593724" y="1266031"/>
                  <a:pt x="5586580" y="1262062"/>
                </a:cubicBezTo>
                <a:cubicBezTo>
                  <a:pt x="5572293" y="1254919"/>
                  <a:pt x="5554037" y="1238250"/>
                  <a:pt x="5531811" y="1212056"/>
                </a:cubicBezTo>
                <a:cubicBezTo>
                  <a:pt x="5530224" y="1210469"/>
                  <a:pt x="5529430" y="1208881"/>
                  <a:pt x="5529430" y="1207294"/>
                </a:cubicBezTo>
                <a:close/>
                <a:moveTo>
                  <a:pt x="420461" y="1203722"/>
                </a:moveTo>
                <a:cubicBezTo>
                  <a:pt x="418079" y="1203722"/>
                  <a:pt x="414905" y="1204119"/>
                  <a:pt x="410936" y="1204912"/>
                </a:cubicBezTo>
                <a:cubicBezTo>
                  <a:pt x="406173" y="1205706"/>
                  <a:pt x="402602" y="1206500"/>
                  <a:pt x="400220" y="1207294"/>
                </a:cubicBezTo>
                <a:cubicBezTo>
                  <a:pt x="401808" y="1216025"/>
                  <a:pt x="402998" y="1223962"/>
                  <a:pt x="403792" y="1231106"/>
                </a:cubicBezTo>
                <a:cubicBezTo>
                  <a:pt x="405379" y="1231106"/>
                  <a:pt x="407364" y="1230709"/>
                  <a:pt x="409745" y="1229915"/>
                </a:cubicBezTo>
                <a:cubicBezTo>
                  <a:pt x="415301" y="1229122"/>
                  <a:pt x="419270" y="1228328"/>
                  <a:pt x="421651" y="1227534"/>
                </a:cubicBezTo>
                <a:cubicBezTo>
                  <a:pt x="423239" y="1218009"/>
                  <a:pt x="424032" y="1210865"/>
                  <a:pt x="424032" y="1206103"/>
                </a:cubicBezTo>
                <a:cubicBezTo>
                  <a:pt x="424827" y="1203722"/>
                  <a:pt x="423636" y="1202928"/>
                  <a:pt x="420461" y="1203722"/>
                </a:cubicBezTo>
                <a:close/>
                <a:moveTo>
                  <a:pt x="6425971" y="1202531"/>
                </a:moveTo>
                <a:cubicBezTo>
                  <a:pt x="6425971" y="1202531"/>
                  <a:pt x="6425177" y="1202928"/>
                  <a:pt x="6423589" y="1203722"/>
                </a:cubicBezTo>
                <a:cubicBezTo>
                  <a:pt x="6422796" y="1204515"/>
                  <a:pt x="6422002" y="1205309"/>
                  <a:pt x="6421208" y="1206103"/>
                </a:cubicBezTo>
                <a:cubicBezTo>
                  <a:pt x="6423589" y="1210072"/>
                  <a:pt x="6422002" y="1212453"/>
                  <a:pt x="6416446" y="1213247"/>
                </a:cubicBezTo>
                <a:cubicBezTo>
                  <a:pt x="6405334" y="1215628"/>
                  <a:pt x="6393824" y="1217216"/>
                  <a:pt x="6381918" y="1218009"/>
                </a:cubicBezTo>
                <a:lnTo>
                  <a:pt x="6381918" y="1222772"/>
                </a:lnTo>
                <a:cubicBezTo>
                  <a:pt x="6388268" y="1222772"/>
                  <a:pt x="6395014" y="1223565"/>
                  <a:pt x="6402158" y="1225153"/>
                </a:cubicBezTo>
                <a:cubicBezTo>
                  <a:pt x="6408508" y="1225947"/>
                  <a:pt x="6411683" y="1230709"/>
                  <a:pt x="6411683" y="1239440"/>
                </a:cubicBezTo>
                <a:cubicBezTo>
                  <a:pt x="6411683" y="1241028"/>
                  <a:pt x="6411287" y="1242615"/>
                  <a:pt x="6410493" y="1244203"/>
                </a:cubicBezTo>
                <a:cubicBezTo>
                  <a:pt x="6410493" y="1245790"/>
                  <a:pt x="6410493" y="1246981"/>
                  <a:pt x="6410493" y="1247775"/>
                </a:cubicBezTo>
                <a:cubicBezTo>
                  <a:pt x="6422399" y="1240631"/>
                  <a:pt x="6431924" y="1233090"/>
                  <a:pt x="6439068" y="1225153"/>
                </a:cubicBezTo>
                <a:cubicBezTo>
                  <a:pt x="6436686" y="1222772"/>
                  <a:pt x="6433909" y="1218009"/>
                  <a:pt x="6430733" y="1210865"/>
                </a:cubicBezTo>
                <a:cubicBezTo>
                  <a:pt x="6428352" y="1206897"/>
                  <a:pt x="6426765" y="1204118"/>
                  <a:pt x="6425971" y="1202531"/>
                </a:cubicBezTo>
                <a:close/>
                <a:moveTo>
                  <a:pt x="1756342" y="1198959"/>
                </a:moveTo>
                <a:lnTo>
                  <a:pt x="1747009" y="1199996"/>
                </a:lnTo>
                <a:lnTo>
                  <a:pt x="1743245" y="1201340"/>
                </a:lnTo>
                <a:cubicBezTo>
                  <a:pt x="1743245" y="1201340"/>
                  <a:pt x="1742451" y="1201340"/>
                  <a:pt x="1740864" y="1201340"/>
                </a:cubicBezTo>
                <a:lnTo>
                  <a:pt x="1740864" y="1212056"/>
                </a:lnTo>
                <a:cubicBezTo>
                  <a:pt x="1742451" y="1212056"/>
                  <a:pt x="1743642" y="1211659"/>
                  <a:pt x="1744436" y="1210865"/>
                </a:cubicBezTo>
                <a:lnTo>
                  <a:pt x="1752495" y="1209858"/>
                </a:lnTo>
                <a:lnTo>
                  <a:pt x="1756342" y="1208484"/>
                </a:lnTo>
                <a:cubicBezTo>
                  <a:pt x="1756342" y="1204515"/>
                  <a:pt x="1756342" y="1201340"/>
                  <a:pt x="1756342" y="1198959"/>
                </a:cubicBezTo>
                <a:close/>
                <a:moveTo>
                  <a:pt x="1662283" y="1197769"/>
                </a:moveTo>
                <a:cubicBezTo>
                  <a:pt x="1655139" y="1208087"/>
                  <a:pt x="1648789" y="1219597"/>
                  <a:pt x="1643233" y="1232297"/>
                </a:cubicBezTo>
                <a:cubicBezTo>
                  <a:pt x="1646408" y="1232297"/>
                  <a:pt x="1648789" y="1231900"/>
                  <a:pt x="1650377" y="1231106"/>
                </a:cubicBezTo>
                <a:cubicBezTo>
                  <a:pt x="1652758" y="1229519"/>
                  <a:pt x="1656330" y="1229915"/>
                  <a:pt x="1661092" y="1232297"/>
                </a:cubicBezTo>
                <a:cubicBezTo>
                  <a:pt x="1661092" y="1232297"/>
                  <a:pt x="1661489" y="1232297"/>
                  <a:pt x="1662283" y="1232297"/>
                </a:cubicBezTo>
                <a:cubicBezTo>
                  <a:pt x="1668633" y="1234678"/>
                  <a:pt x="1673396" y="1239044"/>
                  <a:pt x="1676570" y="1245394"/>
                </a:cubicBezTo>
                <a:cubicBezTo>
                  <a:pt x="1678951" y="1247775"/>
                  <a:pt x="1678951" y="1250553"/>
                  <a:pt x="1676570" y="1253728"/>
                </a:cubicBezTo>
                <a:cubicBezTo>
                  <a:pt x="1675777" y="1255315"/>
                  <a:pt x="1674586" y="1258490"/>
                  <a:pt x="1672999" y="1263253"/>
                </a:cubicBezTo>
                <a:cubicBezTo>
                  <a:pt x="1672205" y="1268015"/>
                  <a:pt x="1671015" y="1271984"/>
                  <a:pt x="1669427" y="1275159"/>
                </a:cubicBezTo>
                <a:cubicBezTo>
                  <a:pt x="1667045" y="1283097"/>
                  <a:pt x="1664664" y="1289843"/>
                  <a:pt x="1662283" y="1295400"/>
                </a:cubicBezTo>
                <a:lnTo>
                  <a:pt x="1675380" y="1302544"/>
                </a:lnTo>
                <a:cubicBezTo>
                  <a:pt x="1688080" y="1308100"/>
                  <a:pt x="1701573" y="1313259"/>
                  <a:pt x="1715861" y="1318022"/>
                </a:cubicBezTo>
                <a:cubicBezTo>
                  <a:pt x="1715067" y="1317228"/>
                  <a:pt x="1714670" y="1316037"/>
                  <a:pt x="1714670" y="1314450"/>
                </a:cubicBezTo>
                <a:cubicBezTo>
                  <a:pt x="1713876" y="1312862"/>
                  <a:pt x="1713479" y="1311672"/>
                  <a:pt x="1713479" y="1310878"/>
                </a:cubicBezTo>
                <a:cubicBezTo>
                  <a:pt x="1712686" y="1308497"/>
                  <a:pt x="1712289" y="1304925"/>
                  <a:pt x="1712289" y="1300162"/>
                </a:cubicBezTo>
                <a:cubicBezTo>
                  <a:pt x="1709908" y="1300162"/>
                  <a:pt x="1707129" y="1300559"/>
                  <a:pt x="1703955" y="1301353"/>
                </a:cubicBezTo>
                <a:cubicBezTo>
                  <a:pt x="1700780" y="1301353"/>
                  <a:pt x="1698795" y="1301353"/>
                  <a:pt x="1698002" y="1301353"/>
                </a:cubicBezTo>
                <a:cubicBezTo>
                  <a:pt x="1695620" y="1302147"/>
                  <a:pt x="1691652" y="1301750"/>
                  <a:pt x="1686095" y="1300162"/>
                </a:cubicBezTo>
                <a:cubicBezTo>
                  <a:pt x="1679745" y="1296194"/>
                  <a:pt x="1674983" y="1291828"/>
                  <a:pt x="1671807" y="1287065"/>
                </a:cubicBezTo>
                <a:cubicBezTo>
                  <a:pt x="1670220" y="1285478"/>
                  <a:pt x="1669823" y="1284287"/>
                  <a:pt x="1670617" y="1283494"/>
                </a:cubicBezTo>
                <a:cubicBezTo>
                  <a:pt x="1670617" y="1282700"/>
                  <a:pt x="1671807" y="1282303"/>
                  <a:pt x="1674189" y="1282303"/>
                </a:cubicBezTo>
                <a:cubicBezTo>
                  <a:pt x="1678157" y="1282303"/>
                  <a:pt x="1691255" y="1280715"/>
                  <a:pt x="1713479" y="1277540"/>
                </a:cubicBezTo>
                <a:cubicBezTo>
                  <a:pt x="1713479" y="1275159"/>
                  <a:pt x="1713479" y="1271984"/>
                  <a:pt x="1713479" y="1268015"/>
                </a:cubicBezTo>
                <a:cubicBezTo>
                  <a:pt x="1712686" y="1268015"/>
                  <a:pt x="1711098" y="1268412"/>
                  <a:pt x="1708718" y="1269206"/>
                </a:cubicBezTo>
                <a:cubicBezTo>
                  <a:pt x="1706336" y="1269206"/>
                  <a:pt x="1704749" y="1269603"/>
                  <a:pt x="1703955" y="1270397"/>
                </a:cubicBezTo>
                <a:cubicBezTo>
                  <a:pt x="1696017" y="1269603"/>
                  <a:pt x="1688476" y="1264444"/>
                  <a:pt x="1681333" y="1254919"/>
                </a:cubicBezTo>
                <a:cubicBezTo>
                  <a:pt x="1680539" y="1252537"/>
                  <a:pt x="1680142" y="1250950"/>
                  <a:pt x="1680142" y="1250156"/>
                </a:cubicBezTo>
                <a:cubicBezTo>
                  <a:pt x="1680936" y="1249362"/>
                  <a:pt x="1682524" y="1248965"/>
                  <a:pt x="1684905" y="1248965"/>
                </a:cubicBezTo>
                <a:cubicBezTo>
                  <a:pt x="1688080" y="1248965"/>
                  <a:pt x="1696017" y="1248172"/>
                  <a:pt x="1708718" y="1246584"/>
                </a:cubicBezTo>
                <a:cubicBezTo>
                  <a:pt x="1707129" y="1247378"/>
                  <a:pt x="1708718" y="1247378"/>
                  <a:pt x="1713479" y="1246584"/>
                </a:cubicBezTo>
                <a:lnTo>
                  <a:pt x="1713479" y="1237059"/>
                </a:lnTo>
                <a:cubicBezTo>
                  <a:pt x="1712686" y="1237853"/>
                  <a:pt x="1711098" y="1238250"/>
                  <a:pt x="1708718" y="1238250"/>
                </a:cubicBezTo>
                <a:cubicBezTo>
                  <a:pt x="1706336" y="1239044"/>
                  <a:pt x="1704749" y="1239440"/>
                  <a:pt x="1703955" y="1239440"/>
                </a:cubicBezTo>
                <a:cubicBezTo>
                  <a:pt x="1699192" y="1240234"/>
                  <a:pt x="1694430" y="1239837"/>
                  <a:pt x="1689667" y="1238250"/>
                </a:cubicBezTo>
                <a:cubicBezTo>
                  <a:pt x="1688874" y="1237456"/>
                  <a:pt x="1688080" y="1236662"/>
                  <a:pt x="1687286" y="1235869"/>
                </a:cubicBezTo>
                <a:cubicBezTo>
                  <a:pt x="1683317" y="1232693"/>
                  <a:pt x="1680936" y="1230312"/>
                  <a:pt x="1680142" y="1228725"/>
                </a:cubicBezTo>
                <a:cubicBezTo>
                  <a:pt x="1676967" y="1224756"/>
                  <a:pt x="1678157" y="1221978"/>
                  <a:pt x="1683714" y="1220390"/>
                </a:cubicBezTo>
                <a:cubicBezTo>
                  <a:pt x="1687683" y="1219597"/>
                  <a:pt x="1692842" y="1218803"/>
                  <a:pt x="1699192" y="1218009"/>
                </a:cubicBezTo>
                <a:cubicBezTo>
                  <a:pt x="1706336" y="1217215"/>
                  <a:pt x="1711495" y="1216819"/>
                  <a:pt x="1714670" y="1216819"/>
                </a:cubicBezTo>
                <a:lnTo>
                  <a:pt x="1714670" y="1206103"/>
                </a:lnTo>
                <a:cubicBezTo>
                  <a:pt x="1711495" y="1206897"/>
                  <a:pt x="1707527" y="1207690"/>
                  <a:pt x="1702764" y="1208484"/>
                </a:cubicBezTo>
                <a:cubicBezTo>
                  <a:pt x="1696414" y="1210072"/>
                  <a:pt x="1691652" y="1211262"/>
                  <a:pt x="1688476" y="1212056"/>
                </a:cubicBezTo>
                <a:cubicBezTo>
                  <a:pt x="1684508" y="1213643"/>
                  <a:pt x="1680142" y="1213247"/>
                  <a:pt x="1675380" y="1210865"/>
                </a:cubicBezTo>
                <a:cubicBezTo>
                  <a:pt x="1675380" y="1210865"/>
                  <a:pt x="1674983" y="1210469"/>
                  <a:pt x="1674189" y="1209675"/>
                </a:cubicBezTo>
                <a:cubicBezTo>
                  <a:pt x="1668633" y="1206500"/>
                  <a:pt x="1665061" y="1203722"/>
                  <a:pt x="1663473" y="1201340"/>
                </a:cubicBezTo>
                <a:cubicBezTo>
                  <a:pt x="1662679" y="1199753"/>
                  <a:pt x="1662283" y="1198562"/>
                  <a:pt x="1662283" y="1197769"/>
                </a:cubicBezTo>
                <a:close/>
                <a:moveTo>
                  <a:pt x="6358105" y="1193006"/>
                </a:moveTo>
                <a:cubicBezTo>
                  <a:pt x="6351755" y="1194593"/>
                  <a:pt x="6346993" y="1195387"/>
                  <a:pt x="6343818" y="1195387"/>
                </a:cubicBezTo>
                <a:cubicBezTo>
                  <a:pt x="6344612" y="1196181"/>
                  <a:pt x="6345008" y="1197769"/>
                  <a:pt x="6345008" y="1200150"/>
                </a:cubicBezTo>
                <a:cubicBezTo>
                  <a:pt x="6345802" y="1202531"/>
                  <a:pt x="6346199" y="1204515"/>
                  <a:pt x="6346199" y="1206103"/>
                </a:cubicBezTo>
                <a:cubicBezTo>
                  <a:pt x="6347786" y="1206103"/>
                  <a:pt x="6349771" y="1205706"/>
                  <a:pt x="6352152" y="1204912"/>
                </a:cubicBezTo>
                <a:cubicBezTo>
                  <a:pt x="6355327" y="1204912"/>
                  <a:pt x="6357311" y="1204912"/>
                  <a:pt x="6358105" y="1204912"/>
                </a:cubicBezTo>
                <a:cubicBezTo>
                  <a:pt x="6358105" y="1200150"/>
                  <a:pt x="6358105" y="1196181"/>
                  <a:pt x="6358105" y="1193006"/>
                </a:cubicBezTo>
                <a:close/>
                <a:moveTo>
                  <a:pt x="6392633" y="1185862"/>
                </a:moveTo>
                <a:cubicBezTo>
                  <a:pt x="6391840" y="1186656"/>
                  <a:pt x="6390252" y="1187053"/>
                  <a:pt x="6387871" y="1187053"/>
                </a:cubicBezTo>
                <a:cubicBezTo>
                  <a:pt x="6385489" y="1187847"/>
                  <a:pt x="6383902" y="1188244"/>
                  <a:pt x="6383108" y="1188244"/>
                </a:cubicBezTo>
                <a:cubicBezTo>
                  <a:pt x="6383108" y="1192212"/>
                  <a:pt x="6383108" y="1196181"/>
                  <a:pt x="6383108" y="1200150"/>
                </a:cubicBezTo>
                <a:cubicBezTo>
                  <a:pt x="6387077" y="1200150"/>
                  <a:pt x="6391046" y="1199753"/>
                  <a:pt x="6395014" y="1198959"/>
                </a:cubicBezTo>
                <a:cubicBezTo>
                  <a:pt x="6395014" y="1197372"/>
                  <a:pt x="6395411" y="1195387"/>
                  <a:pt x="6396205" y="1193006"/>
                </a:cubicBezTo>
                <a:cubicBezTo>
                  <a:pt x="6396205" y="1190625"/>
                  <a:pt x="6396205" y="1189037"/>
                  <a:pt x="6396205" y="1188244"/>
                </a:cubicBezTo>
                <a:cubicBezTo>
                  <a:pt x="6396205" y="1187053"/>
                  <a:pt x="6395907" y="1186259"/>
                  <a:pt x="6395312" y="1185862"/>
                </a:cubicBezTo>
                <a:cubicBezTo>
                  <a:pt x="6394717" y="1185465"/>
                  <a:pt x="6393824" y="1185465"/>
                  <a:pt x="6392633" y="1185862"/>
                </a:cubicBezTo>
                <a:close/>
                <a:moveTo>
                  <a:pt x="6446211" y="1181100"/>
                </a:moveTo>
                <a:cubicBezTo>
                  <a:pt x="6442243" y="1185862"/>
                  <a:pt x="6438274" y="1190228"/>
                  <a:pt x="6434305" y="1194197"/>
                </a:cubicBezTo>
                <a:cubicBezTo>
                  <a:pt x="6439862" y="1199753"/>
                  <a:pt x="6445418" y="1204912"/>
                  <a:pt x="6450974" y="1209675"/>
                </a:cubicBezTo>
                <a:cubicBezTo>
                  <a:pt x="6452561" y="1207294"/>
                  <a:pt x="6453752" y="1205706"/>
                  <a:pt x="6454546" y="1204912"/>
                </a:cubicBezTo>
                <a:cubicBezTo>
                  <a:pt x="6455340" y="1203325"/>
                  <a:pt x="6456133" y="1201340"/>
                  <a:pt x="6456927" y="1198959"/>
                </a:cubicBezTo>
                <a:cubicBezTo>
                  <a:pt x="6460102" y="1192609"/>
                  <a:pt x="6461689" y="1188244"/>
                  <a:pt x="6461689" y="1185862"/>
                </a:cubicBezTo>
                <a:cubicBezTo>
                  <a:pt x="6454546" y="1185862"/>
                  <a:pt x="6449387" y="1184275"/>
                  <a:pt x="6446211" y="1181100"/>
                </a:cubicBezTo>
                <a:close/>
                <a:moveTo>
                  <a:pt x="5737864" y="1178421"/>
                </a:moveTo>
                <a:cubicBezTo>
                  <a:pt x="5739203" y="1178619"/>
                  <a:pt x="5740766" y="1179115"/>
                  <a:pt x="5742552" y="1179909"/>
                </a:cubicBezTo>
                <a:cubicBezTo>
                  <a:pt x="5750490" y="1183084"/>
                  <a:pt x="5757236" y="1189831"/>
                  <a:pt x="5762793" y="1200150"/>
                </a:cubicBezTo>
                <a:cubicBezTo>
                  <a:pt x="5765968" y="1204912"/>
                  <a:pt x="5765174" y="1209278"/>
                  <a:pt x="5760411" y="1213247"/>
                </a:cubicBezTo>
                <a:cubicBezTo>
                  <a:pt x="5758824" y="1214834"/>
                  <a:pt x="5756443" y="1216422"/>
                  <a:pt x="5753268" y="1218009"/>
                </a:cubicBezTo>
                <a:cubicBezTo>
                  <a:pt x="5746918" y="1223565"/>
                  <a:pt x="5741758" y="1228328"/>
                  <a:pt x="5737789" y="1232297"/>
                </a:cubicBezTo>
                <a:cubicBezTo>
                  <a:pt x="5713183" y="1250553"/>
                  <a:pt x="5690164" y="1263253"/>
                  <a:pt x="5668733" y="1270397"/>
                </a:cubicBezTo>
                <a:cubicBezTo>
                  <a:pt x="5664765" y="1271984"/>
                  <a:pt x="5662384" y="1271984"/>
                  <a:pt x="5661589" y="1270397"/>
                </a:cubicBezTo>
                <a:cubicBezTo>
                  <a:pt x="5660796" y="1268809"/>
                  <a:pt x="5662384" y="1266825"/>
                  <a:pt x="5666352" y="1264444"/>
                </a:cubicBezTo>
                <a:cubicBezTo>
                  <a:pt x="5693340" y="1241425"/>
                  <a:pt x="5711993" y="1221978"/>
                  <a:pt x="5722311" y="1206103"/>
                </a:cubicBezTo>
                <a:cubicBezTo>
                  <a:pt x="5729455" y="1194990"/>
                  <a:pt x="5732630" y="1187847"/>
                  <a:pt x="5731836" y="1184672"/>
                </a:cubicBezTo>
                <a:cubicBezTo>
                  <a:pt x="5731836" y="1179909"/>
                  <a:pt x="5733845" y="1177826"/>
                  <a:pt x="5737864" y="1178421"/>
                </a:cubicBezTo>
                <a:close/>
                <a:moveTo>
                  <a:pt x="2299863" y="1177528"/>
                </a:moveTo>
                <a:cubicBezTo>
                  <a:pt x="2302244" y="1177528"/>
                  <a:pt x="2304823" y="1177925"/>
                  <a:pt x="2307601" y="1178719"/>
                </a:cubicBezTo>
                <a:cubicBezTo>
                  <a:pt x="2316330" y="1182687"/>
                  <a:pt x="2322284" y="1187053"/>
                  <a:pt x="2325458" y="1191815"/>
                </a:cubicBezTo>
                <a:cubicBezTo>
                  <a:pt x="2327840" y="1196578"/>
                  <a:pt x="2327443" y="1199753"/>
                  <a:pt x="2324268" y="1201340"/>
                </a:cubicBezTo>
                <a:cubicBezTo>
                  <a:pt x="2319505" y="1202928"/>
                  <a:pt x="2310380" y="1212453"/>
                  <a:pt x="2296886" y="1229915"/>
                </a:cubicBezTo>
                <a:cubicBezTo>
                  <a:pt x="2295298" y="1229915"/>
                  <a:pt x="2294505" y="1230709"/>
                  <a:pt x="2294505" y="1232297"/>
                </a:cubicBezTo>
                <a:cubicBezTo>
                  <a:pt x="2303236" y="1233884"/>
                  <a:pt x="2312758" y="1236662"/>
                  <a:pt x="2323077" y="1240631"/>
                </a:cubicBezTo>
                <a:cubicBezTo>
                  <a:pt x="2334190" y="1247775"/>
                  <a:pt x="2336571" y="1258887"/>
                  <a:pt x="2330221" y="1273969"/>
                </a:cubicBezTo>
                <a:cubicBezTo>
                  <a:pt x="2323871" y="1281112"/>
                  <a:pt x="2318315" y="1281509"/>
                  <a:pt x="2313552" y="1275159"/>
                </a:cubicBezTo>
                <a:cubicBezTo>
                  <a:pt x="2307205" y="1269603"/>
                  <a:pt x="2300061" y="1258490"/>
                  <a:pt x="2292123" y="1241822"/>
                </a:cubicBezTo>
                <a:cubicBezTo>
                  <a:pt x="2291330" y="1239440"/>
                  <a:pt x="2290536" y="1237853"/>
                  <a:pt x="2289742" y="1237059"/>
                </a:cubicBezTo>
                <a:cubicBezTo>
                  <a:pt x="2289742" y="1237059"/>
                  <a:pt x="2289345" y="1237456"/>
                  <a:pt x="2288552" y="1238250"/>
                </a:cubicBezTo>
                <a:cubicBezTo>
                  <a:pt x="2288552" y="1239044"/>
                  <a:pt x="2288155" y="1239837"/>
                  <a:pt x="2287361" y="1240631"/>
                </a:cubicBezTo>
                <a:cubicBezTo>
                  <a:pt x="2288948" y="1242218"/>
                  <a:pt x="2290139" y="1243012"/>
                  <a:pt x="2290933" y="1243012"/>
                </a:cubicBezTo>
                <a:cubicBezTo>
                  <a:pt x="2294108" y="1246187"/>
                  <a:pt x="2296092" y="1254125"/>
                  <a:pt x="2296886" y="1266825"/>
                </a:cubicBezTo>
                <a:cubicBezTo>
                  <a:pt x="2296886" y="1271587"/>
                  <a:pt x="2296489" y="1284684"/>
                  <a:pt x="2295695" y="1306115"/>
                </a:cubicBezTo>
                <a:cubicBezTo>
                  <a:pt x="2294902" y="1310878"/>
                  <a:pt x="2294505" y="1314847"/>
                  <a:pt x="2294505" y="1318022"/>
                </a:cubicBezTo>
                <a:cubicBezTo>
                  <a:pt x="2294505" y="1334690"/>
                  <a:pt x="2292123" y="1345009"/>
                  <a:pt x="2287361" y="1348978"/>
                </a:cubicBezTo>
                <a:cubicBezTo>
                  <a:pt x="2284186" y="1352947"/>
                  <a:pt x="2280217" y="1352947"/>
                  <a:pt x="2275455" y="1348978"/>
                </a:cubicBezTo>
                <a:cubicBezTo>
                  <a:pt x="2269899" y="1345803"/>
                  <a:pt x="2265929" y="1341040"/>
                  <a:pt x="2263548" y="1334690"/>
                </a:cubicBezTo>
                <a:cubicBezTo>
                  <a:pt x="2263548" y="1333897"/>
                  <a:pt x="2263548" y="1333103"/>
                  <a:pt x="2263548" y="1332309"/>
                </a:cubicBezTo>
                <a:cubicBezTo>
                  <a:pt x="2262755" y="1325959"/>
                  <a:pt x="2262755" y="1321594"/>
                  <a:pt x="2263548" y="1319212"/>
                </a:cubicBezTo>
                <a:cubicBezTo>
                  <a:pt x="2267517" y="1306512"/>
                  <a:pt x="2269899" y="1287859"/>
                  <a:pt x="2270692" y="1263253"/>
                </a:cubicBezTo>
                <a:lnTo>
                  <a:pt x="2270692" y="1257300"/>
                </a:lnTo>
                <a:cubicBezTo>
                  <a:pt x="2269104" y="1259681"/>
                  <a:pt x="2267120" y="1261268"/>
                  <a:pt x="2264739" y="1262062"/>
                </a:cubicBezTo>
                <a:cubicBezTo>
                  <a:pt x="2248070" y="1274762"/>
                  <a:pt x="2230608" y="1285081"/>
                  <a:pt x="2212352" y="1293019"/>
                </a:cubicBezTo>
                <a:cubicBezTo>
                  <a:pt x="2208383" y="1294606"/>
                  <a:pt x="2206002" y="1295003"/>
                  <a:pt x="2205208" y="1294209"/>
                </a:cubicBezTo>
                <a:cubicBezTo>
                  <a:pt x="2205208" y="1292622"/>
                  <a:pt x="2206795" y="1290637"/>
                  <a:pt x="2209970" y="1288256"/>
                </a:cubicBezTo>
                <a:cubicBezTo>
                  <a:pt x="2227433" y="1272381"/>
                  <a:pt x="2247276" y="1247775"/>
                  <a:pt x="2269502" y="1214437"/>
                </a:cubicBezTo>
                <a:cubicBezTo>
                  <a:pt x="2270295" y="1212056"/>
                  <a:pt x="2268708" y="1211262"/>
                  <a:pt x="2264739" y="1212056"/>
                </a:cubicBezTo>
                <a:cubicBezTo>
                  <a:pt x="2263945" y="1212850"/>
                  <a:pt x="2262358" y="1213643"/>
                  <a:pt x="2259977" y="1214437"/>
                </a:cubicBezTo>
                <a:cubicBezTo>
                  <a:pt x="2252833" y="1217612"/>
                  <a:pt x="2247276" y="1220390"/>
                  <a:pt x="2243308" y="1222772"/>
                </a:cubicBezTo>
                <a:cubicBezTo>
                  <a:pt x="2240133" y="1225153"/>
                  <a:pt x="2235767" y="1225550"/>
                  <a:pt x="2230211" y="1223962"/>
                </a:cubicBezTo>
                <a:cubicBezTo>
                  <a:pt x="2224655" y="1220787"/>
                  <a:pt x="2219098" y="1215231"/>
                  <a:pt x="2213542" y="1207294"/>
                </a:cubicBezTo>
                <a:cubicBezTo>
                  <a:pt x="2211955" y="1204912"/>
                  <a:pt x="2211161" y="1203325"/>
                  <a:pt x="2211161" y="1202531"/>
                </a:cubicBezTo>
                <a:cubicBezTo>
                  <a:pt x="2211161" y="1201737"/>
                  <a:pt x="2212352" y="1200944"/>
                  <a:pt x="2214733" y="1200150"/>
                </a:cubicBezTo>
                <a:cubicBezTo>
                  <a:pt x="2221876" y="1199356"/>
                  <a:pt x="2234180" y="1196975"/>
                  <a:pt x="2251642" y="1193006"/>
                </a:cubicBezTo>
                <a:cubicBezTo>
                  <a:pt x="2257993" y="1191419"/>
                  <a:pt x="2262755" y="1190228"/>
                  <a:pt x="2265929" y="1189434"/>
                </a:cubicBezTo>
                <a:cubicBezTo>
                  <a:pt x="2281011" y="1185465"/>
                  <a:pt x="2290139" y="1181894"/>
                  <a:pt x="2293314" y="1178719"/>
                </a:cubicBezTo>
                <a:cubicBezTo>
                  <a:pt x="2295298" y="1177925"/>
                  <a:pt x="2297481" y="1177528"/>
                  <a:pt x="2299863" y="1177528"/>
                </a:cubicBezTo>
                <a:close/>
                <a:moveTo>
                  <a:pt x="7405855" y="1176337"/>
                </a:moveTo>
                <a:cubicBezTo>
                  <a:pt x="7401092" y="1177925"/>
                  <a:pt x="7392362" y="1178719"/>
                  <a:pt x="7379661" y="1178719"/>
                </a:cubicBezTo>
                <a:cubicBezTo>
                  <a:pt x="7371724" y="1188244"/>
                  <a:pt x="7363390" y="1195784"/>
                  <a:pt x="7354658" y="1201340"/>
                </a:cubicBezTo>
                <a:cubicBezTo>
                  <a:pt x="7357039" y="1202134"/>
                  <a:pt x="7359024" y="1203325"/>
                  <a:pt x="7360611" y="1204912"/>
                </a:cubicBezTo>
                <a:cubicBezTo>
                  <a:pt x="7366168" y="1204119"/>
                  <a:pt x="7374105" y="1202928"/>
                  <a:pt x="7384424" y="1201340"/>
                </a:cubicBezTo>
                <a:cubicBezTo>
                  <a:pt x="7389980" y="1200547"/>
                  <a:pt x="7394346" y="1199753"/>
                  <a:pt x="7397520" y="1198959"/>
                </a:cubicBezTo>
                <a:cubicBezTo>
                  <a:pt x="7399902" y="1191815"/>
                  <a:pt x="7402680" y="1184275"/>
                  <a:pt x="7405855" y="1176337"/>
                </a:cubicBezTo>
                <a:close/>
                <a:moveTo>
                  <a:pt x="7967830" y="1175147"/>
                </a:moveTo>
                <a:cubicBezTo>
                  <a:pt x="7954138" y="1195983"/>
                  <a:pt x="7940222" y="1213023"/>
                  <a:pt x="7926084" y="1226269"/>
                </a:cubicBezTo>
                <a:lnTo>
                  <a:pt x="7913346" y="1237006"/>
                </a:lnTo>
                <a:lnTo>
                  <a:pt x="7989261" y="1222772"/>
                </a:lnTo>
                <a:cubicBezTo>
                  <a:pt x="7994818" y="1221184"/>
                  <a:pt x="7999183" y="1221581"/>
                  <a:pt x="8002358" y="1223962"/>
                </a:cubicBezTo>
                <a:cubicBezTo>
                  <a:pt x="7990452" y="1210469"/>
                  <a:pt x="7980926" y="1196975"/>
                  <a:pt x="7973783" y="1183481"/>
                </a:cubicBezTo>
                <a:cubicBezTo>
                  <a:pt x="7972990" y="1182687"/>
                  <a:pt x="7972196" y="1181497"/>
                  <a:pt x="7971402" y="1179909"/>
                </a:cubicBezTo>
                <a:cubicBezTo>
                  <a:pt x="7971402" y="1178322"/>
                  <a:pt x="7970211" y="1176734"/>
                  <a:pt x="7967830" y="1175147"/>
                </a:cubicBezTo>
                <a:close/>
                <a:moveTo>
                  <a:pt x="1062207" y="1175147"/>
                </a:moveTo>
                <a:cubicBezTo>
                  <a:pt x="1048516" y="1195983"/>
                  <a:pt x="1034600" y="1213023"/>
                  <a:pt x="1020461" y="1226269"/>
                </a:cubicBezTo>
                <a:lnTo>
                  <a:pt x="1007724" y="1237006"/>
                </a:lnTo>
                <a:lnTo>
                  <a:pt x="1083639" y="1222772"/>
                </a:lnTo>
                <a:cubicBezTo>
                  <a:pt x="1089196" y="1221184"/>
                  <a:pt x="1093561" y="1221581"/>
                  <a:pt x="1096736" y="1223962"/>
                </a:cubicBezTo>
                <a:cubicBezTo>
                  <a:pt x="1084830" y="1210469"/>
                  <a:pt x="1075305" y="1196975"/>
                  <a:pt x="1068161" y="1183481"/>
                </a:cubicBezTo>
                <a:cubicBezTo>
                  <a:pt x="1067367" y="1182687"/>
                  <a:pt x="1066573" y="1181497"/>
                  <a:pt x="1065780" y="1179909"/>
                </a:cubicBezTo>
                <a:cubicBezTo>
                  <a:pt x="1065780" y="1178322"/>
                  <a:pt x="1064589" y="1176734"/>
                  <a:pt x="1062207" y="1175147"/>
                </a:cubicBezTo>
                <a:close/>
                <a:moveTo>
                  <a:pt x="3025248" y="1174551"/>
                </a:moveTo>
                <a:cubicBezTo>
                  <a:pt x="3027034" y="1174551"/>
                  <a:pt x="3028721" y="1175147"/>
                  <a:pt x="3030308" y="1176337"/>
                </a:cubicBezTo>
                <a:cubicBezTo>
                  <a:pt x="3039039" y="1181100"/>
                  <a:pt x="3045786" y="1187450"/>
                  <a:pt x="3050549" y="1195387"/>
                </a:cubicBezTo>
                <a:cubicBezTo>
                  <a:pt x="3053724" y="1200150"/>
                  <a:pt x="3052930" y="1203325"/>
                  <a:pt x="3048168" y="1204912"/>
                </a:cubicBezTo>
                <a:cubicBezTo>
                  <a:pt x="3047374" y="1204912"/>
                  <a:pt x="3045786" y="1205309"/>
                  <a:pt x="3043405" y="1206103"/>
                </a:cubicBezTo>
                <a:cubicBezTo>
                  <a:pt x="3036261" y="1206897"/>
                  <a:pt x="3030308" y="1207294"/>
                  <a:pt x="3025546" y="1207294"/>
                </a:cubicBezTo>
                <a:cubicBezTo>
                  <a:pt x="3010464" y="1208087"/>
                  <a:pt x="2994590" y="1209675"/>
                  <a:pt x="2977921" y="1212056"/>
                </a:cubicBezTo>
                <a:cubicBezTo>
                  <a:pt x="2981889" y="1214437"/>
                  <a:pt x="2985461" y="1217215"/>
                  <a:pt x="2988636" y="1220390"/>
                </a:cubicBezTo>
                <a:cubicBezTo>
                  <a:pt x="2990224" y="1225153"/>
                  <a:pt x="2990224" y="1228725"/>
                  <a:pt x="2988636" y="1231106"/>
                </a:cubicBezTo>
                <a:cubicBezTo>
                  <a:pt x="2986255" y="1235869"/>
                  <a:pt x="2985065" y="1240631"/>
                  <a:pt x="2985065" y="1245394"/>
                </a:cubicBezTo>
                <a:cubicBezTo>
                  <a:pt x="2985065" y="1245394"/>
                  <a:pt x="2984668" y="1245790"/>
                  <a:pt x="2983874" y="1246584"/>
                </a:cubicBezTo>
                <a:cubicBezTo>
                  <a:pt x="2995780" y="1244203"/>
                  <a:pt x="3005702" y="1241822"/>
                  <a:pt x="3013640" y="1239440"/>
                </a:cubicBezTo>
                <a:cubicBezTo>
                  <a:pt x="3019196" y="1237059"/>
                  <a:pt x="3024355" y="1237456"/>
                  <a:pt x="3029118" y="1240631"/>
                </a:cubicBezTo>
                <a:cubicBezTo>
                  <a:pt x="3037849" y="1247775"/>
                  <a:pt x="3043008" y="1253331"/>
                  <a:pt x="3044596" y="1257300"/>
                </a:cubicBezTo>
                <a:cubicBezTo>
                  <a:pt x="3046977" y="1262856"/>
                  <a:pt x="3045390" y="1266428"/>
                  <a:pt x="3039833" y="1268015"/>
                </a:cubicBezTo>
                <a:cubicBezTo>
                  <a:pt x="3039039" y="1268015"/>
                  <a:pt x="3037055" y="1268412"/>
                  <a:pt x="3033880" y="1269206"/>
                </a:cubicBezTo>
                <a:cubicBezTo>
                  <a:pt x="3014036" y="1272381"/>
                  <a:pt x="2997368" y="1274762"/>
                  <a:pt x="2983874" y="1276350"/>
                </a:cubicBezTo>
                <a:cubicBezTo>
                  <a:pt x="2983874" y="1289050"/>
                  <a:pt x="2983874" y="1300956"/>
                  <a:pt x="2983874" y="1312069"/>
                </a:cubicBezTo>
                <a:cubicBezTo>
                  <a:pt x="2994986" y="1312069"/>
                  <a:pt x="3005702" y="1311275"/>
                  <a:pt x="3016021" y="1309687"/>
                </a:cubicBezTo>
                <a:cubicBezTo>
                  <a:pt x="3018402" y="1309687"/>
                  <a:pt x="3021974" y="1309290"/>
                  <a:pt x="3026736" y="1308497"/>
                </a:cubicBezTo>
                <a:cubicBezTo>
                  <a:pt x="3037849" y="1308497"/>
                  <a:pt x="3046183" y="1307703"/>
                  <a:pt x="3051740" y="1306115"/>
                </a:cubicBezTo>
                <a:cubicBezTo>
                  <a:pt x="3058883" y="1304528"/>
                  <a:pt x="3065233" y="1306115"/>
                  <a:pt x="3070790" y="1310878"/>
                </a:cubicBezTo>
                <a:cubicBezTo>
                  <a:pt x="3080315" y="1317228"/>
                  <a:pt x="3086268" y="1324372"/>
                  <a:pt x="3088649" y="1332309"/>
                </a:cubicBezTo>
                <a:cubicBezTo>
                  <a:pt x="3091030" y="1338659"/>
                  <a:pt x="3089443" y="1342231"/>
                  <a:pt x="3083886" y="1343025"/>
                </a:cubicBezTo>
                <a:cubicBezTo>
                  <a:pt x="3079124" y="1343025"/>
                  <a:pt x="3068408" y="1341834"/>
                  <a:pt x="3051740" y="1339453"/>
                </a:cubicBezTo>
                <a:cubicBezTo>
                  <a:pt x="3027133" y="1335484"/>
                  <a:pt x="2998558" y="1334690"/>
                  <a:pt x="2966015" y="1337072"/>
                </a:cubicBezTo>
                <a:cubicBezTo>
                  <a:pt x="2927915" y="1339453"/>
                  <a:pt x="2898943" y="1343025"/>
                  <a:pt x="2879099" y="1347787"/>
                </a:cubicBezTo>
                <a:cubicBezTo>
                  <a:pt x="2872749" y="1350169"/>
                  <a:pt x="2867589" y="1349772"/>
                  <a:pt x="2863621" y="1346597"/>
                </a:cubicBezTo>
                <a:cubicBezTo>
                  <a:pt x="2862827" y="1345803"/>
                  <a:pt x="2861240" y="1344215"/>
                  <a:pt x="2858858" y="1341834"/>
                </a:cubicBezTo>
                <a:cubicBezTo>
                  <a:pt x="2853302" y="1336278"/>
                  <a:pt x="2848937" y="1331912"/>
                  <a:pt x="2845761" y="1328737"/>
                </a:cubicBezTo>
                <a:cubicBezTo>
                  <a:pt x="2844174" y="1325562"/>
                  <a:pt x="2845365" y="1323578"/>
                  <a:pt x="2849333" y="1322784"/>
                </a:cubicBezTo>
                <a:cubicBezTo>
                  <a:pt x="2865208" y="1322784"/>
                  <a:pt x="2876718" y="1322387"/>
                  <a:pt x="2883861" y="1321594"/>
                </a:cubicBezTo>
                <a:cubicBezTo>
                  <a:pt x="2891799" y="1320800"/>
                  <a:pt x="2902911" y="1319609"/>
                  <a:pt x="2917199" y="1318022"/>
                </a:cubicBezTo>
                <a:cubicBezTo>
                  <a:pt x="2932280" y="1317228"/>
                  <a:pt x="2943393" y="1316434"/>
                  <a:pt x="2950536" y="1315640"/>
                </a:cubicBezTo>
                <a:cubicBezTo>
                  <a:pt x="2950536" y="1312465"/>
                  <a:pt x="2950536" y="1307306"/>
                  <a:pt x="2950536" y="1300162"/>
                </a:cubicBezTo>
                <a:cubicBezTo>
                  <a:pt x="2949743" y="1291431"/>
                  <a:pt x="2949346" y="1285081"/>
                  <a:pt x="2949346" y="1281112"/>
                </a:cubicBezTo>
                <a:cubicBezTo>
                  <a:pt x="2939821" y="1282700"/>
                  <a:pt x="2930296" y="1283494"/>
                  <a:pt x="2920771" y="1283494"/>
                </a:cubicBezTo>
                <a:cubicBezTo>
                  <a:pt x="2912833" y="1285081"/>
                  <a:pt x="2903705" y="1279525"/>
                  <a:pt x="2893386" y="1266825"/>
                </a:cubicBezTo>
                <a:cubicBezTo>
                  <a:pt x="2891799" y="1264444"/>
                  <a:pt x="2891402" y="1262856"/>
                  <a:pt x="2892196" y="1262062"/>
                </a:cubicBezTo>
                <a:cubicBezTo>
                  <a:pt x="2892990" y="1260475"/>
                  <a:pt x="2894577" y="1259681"/>
                  <a:pt x="2896958" y="1259681"/>
                </a:cubicBezTo>
                <a:cubicBezTo>
                  <a:pt x="2908865" y="1258887"/>
                  <a:pt x="2926327" y="1256903"/>
                  <a:pt x="2949346" y="1253728"/>
                </a:cubicBezTo>
                <a:lnTo>
                  <a:pt x="2949346" y="1241822"/>
                </a:lnTo>
                <a:cubicBezTo>
                  <a:pt x="2949346" y="1230709"/>
                  <a:pt x="2947758" y="1222375"/>
                  <a:pt x="2944583" y="1216819"/>
                </a:cubicBezTo>
                <a:cubicBezTo>
                  <a:pt x="2942202" y="1216819"/>
                  <a:pt x="2939424" y="1217215"/>
                  <a:pt x="2936249" y="1218009"/>
                </a:cubicBezTo>
                <a:cubicBezTo>
                  <a:pt x="2929105" y="1218803"/>
                  <a:pt x="2922358" y="1220390"/>
                  <a:pt x="2916008" y="1222772"/>
                </a:cubicBezTo>
                <a:cubicBezTo>
                  <a:pt x="2912833" y="1222772"/>
                  <a:pt x="2909261" y="1221978"/>
                  <a:pt x="2905293" y="1220390"/>
                </a:cubicBezTo>
                <a:cubicBezTo>
                  <a:pt x="2897355" y="1215628"/>
                  <a:pt x="2890211" y="1209278"/>
                  <a:pt x="2883861" y="1201340"/>
                </a:cubicBezTo>
                <a:cubicBezTo>
                  <a:pt x="2882274" y="1199753"/>
                  <a:pt x="2881877" y="1198165"/>
                  <a:pt x="2882671" y="1196578"/>
                </a:cubicBezTo>
                <a:cubicBezTo>
                  <a:pt x="2883465" y="1195784"/>
                  <a:pt x="2885052" y="1195387"/>
                  <a:pt x="2887433" y="1195387"/>
                </a:cubicBezTo>
                <a:cubicBezTo>
                  <a:pt x="2899340" y="1195387"/>
                  <a:pt x="2908468" y="1194593"/>
                  <a:pt x="2914818" y="1193006"/>
                </a:cubicBezTo>
                <a:cubicBezTo>
                  <a:pt x="2923549" y="1192212"/>
                  <a:pt x="2936646" y="1190625"/>
                  <a:pt x="2954108" y="1188244"/>
                </a:cubicBezTo>
                <a:cubicBezTo>
                  <a:pt x="2973952" y="1185068"/>
                  <a:pt x="2987843" y="1183084"/>
                  <a:pt x="2995780" y="1182290"/>
                </a:cubicBezTo>
                <a:cubicBezTo>
                  <a:pt x="2998161" y="1181497"/>
                  <a:pt x="3001337" y="1180703"/>
                  <a:pt x="3005305" y="1179909"/>
                </a:cubicBezTo>
                <a:cubicBezTo>
                  <a:pt x="3008480" y="1179115"/>
                  <a:pt x="3013243" y="1177925"/>
                  <a:pt x="3019593" y="1176337"/>
                </a:cubicBezTo>
                <a:cubicBezTo>
                  <a:pt x="3021577" y="1175147"/>
                  <a:pt x="3023462" y="1174551"/>
                  <a:pt x="3025248" y="1174551"/>
                </a:cubicBezTo>
                <a:close/>
                <a:moveTo>
                  <a:pt x="435046" y="1174551"/>
                </a:moveTo>
                <a:cubicBezTo>
                  <a:pt x="437229" y="1174551"/>
                  <a:pt x="439511" y="1175147"/>
                  <a:pt x="441892" y="1176337"/>
                </a:cubicBezTo>
                <a:cubicBezTo>
                  <a:pt x="450624" y="1180306"/>
                  <a:pt x="458561" y="1185862"/>
                  <a:pt x="465705" y="1193006"/>
                </a:cubicBezTo>
                <a:cubicBezTo>
                  <a:pt x="468879" y="1196181"/>
                  <a:pt x="468879" y="1200150"/>
                  <a:pt x="465705" y="1204912"/>
                </a:cubicBezTo>
                <a:cubicBezTo>
                  <a:pt x="459355" y="1214437"/>
                  <a:pt x="455386" y="1223169"/>
                  <a:pt x="453798" y="1231106"/>
                </a:cubicBezTo>
                <a:cubicBezTo>
                  <a:pt x="455386" y="1231900"/>
                  <a:pt x="456576" y="1233090"/>
                  <a:pt x="457370" y="1234678"/>
                </a:cubicBezTo>
                <a:cubicBezTo>
                  <a:pt x="458958" y="1239440"/>
                  <a:pt x="457767" y="1243012"/>
                  <a:pt x="453798" y="1245394"/>
                </a:cubicBezTo>
                <a:cubicBezTo>
                  <a:pt x="452211" y="1245394"/>
                  <a:pt x="450226" y="1245790"/>
                  <a:pt x="447845" y="1246584"/>
                </a:cubicBezTo>
                <a:cubicBezTo>
                  <a:pt x="435939" y="1248172"/>
                  <a:pt x="421651" y="1249759"/>
                  <a:pt x="404983" y="1251347"/>
                </a:cubicBezTo>
                <a:cubicBezTo>
                  <a:pt x="404983" y="1252140"/>
                  <a:pt x="405379" y="1253331"/>
                  <a:pt x="406173" y="1254919"/>
                </a:cubicBezTo>
                <a:cubicBezTo>
                  <a:pt x="406967" y="1262856"/>
                  <a:pt x="403792" y="1267222"/>
                  <a:pt x="396648" y="1268015"/>
                </a:cubicBezTo>
                <a:cubicBezTo>
                  <a:pt x="384742" y="1268015"/>
                  <a:pt x="377995" y="1260475"/>
                  <a:pt x="376408" y="1245394"/>
                </a:cubicBezTo>
                <a:cubicBezTo>
                  <a:pt x="374820" y="1219994"/>
                  <a:pt x="370455" y="1203325"/>
                  <a:pt x="363311" y="1195387"/>
                </a:cubicBezTo>
                <a:cubicBezTo>
                  <a:pt x="360136" y="1189831"/>
                  <a:pt x="361723" y="1187053"/>
                  <a:pt x="368073" y="1187053"/>
                </a:cubicBezTo>
                <a:cubicBezTo>
                  <a:pt x="375217" y="1186259"/>
                  <a:pt x="381170" y="1187053"/>
                  <a:pt x="385933" y="1189434"/>
                </a:cubicBezTo>
                <a:cubicBezTo>
                  <a:pt x="390695" y="1187847"/>
                  <a:pt x="396648" y="1186656"/>
                  <a:pt x="403792" y="1185862"/>
                </a:cubicBezTo>
                <a:cubicBezTo>
                  <a:pt x="414905" y="1182687"/>
                  <a:pt x="423239" y="1179512"/>
                  <a:pt x="428795" y="1176337"/>
                </a:cubicBezTo>
                <a:cubicBezTo>
                  <a:pt x="430780" y="1175147"/>
                  <a:pt x="432863" y="1174551"/>
                  <a:pt x="435046" y="1174551"/>
                </a:cubicBezTo>
                <a:close/>
                <a:moveTo>
                  <a:pt x="1758723" y="1166812"/>
                </a:moveTo>
                <a:cubicBezTo>
                  <a:pt x="1757136" y="1167606"/>
                  <a:pt x="1754358" y="1168003"/>
                  <a:pt x="1750389" y="1168003"/>
                </a:cubicBezTo>
                <a:cubicBezTo>
                  <a:pt x="1746420" y="1168797"/>
                  <a:pt x="1743642" y="1169194"/>
                  <a:pt x="1742055" y="1169194"/>
                </a:cubicBezTo>
                <a:lnTo>
                  <a:pt x="1742055" y="1181100"/>
                </a:lnTo>
                <a:cubicBezTo>
                  <a:pt x="1743642" y="1180306"/>
                  <a:pt x="1746420" y="1179512"/>
                  <a:pt x="1750389" y="1178719"/>
                </a:cubicBezTo>
                <a:cubicBezTo>
                  <a:pt x="1753565" y="1177925"/>
                  <a:pt x="1755945" y="1177528"/>
                  <a:pt x="1757533" y="1177528"/>
                </a:cubicBezTo>
                <a:cubicBezTo>
                  <a:pt x="1758327" y="1173559"/>
                  <a:pt x="1758723" y="1169987"/>
                  <a:pt x="1758723" y="1166812"/>
                </a:cubicBezTo>
                <a:close/>
                <a:moveTo>
                  <a:pt x="4880539" y="1164431"/>
                </a:moveTo>
                <a:cubicBezTo>
                  <a:pt x="4885302" y="1164431"/>
                  <a:pt x="4888874" y="1165225"/>
                  <a:pt x="4891255" y="1166812"/>
                </a:cubicBezTo>
                <a:cubicBezTo>
                  <a:pt x="4895224" y="1167606"/>
                  <a:pt x="4898796" y="1171575"/>
                  <a:pt x="4901971" y="1178719"/>
                </a:cubicBezTo>
                <a:cubicBezTo>
                  <a:pt x="4903558" y="1182687"/>
                  <a:pt x="4903161" y="1185068"/>
                  <a:pt x="4900780" y="1185862"/>
                </a:cubicBezTo>
                <a:cubicBezTo>
                  <a:pt x="4889667" y="1188244"/>
                  <a:pt x="4879746" y="1189434"/>
                  <a:pt x="4871014" y="1189434"/>
                </a:cubicBezTo>
                <a:cubicBezTo>
                  <a:pt x="4866252" y="1190228"/>
                  <a:pt x="4861886" y="1190625"/>
                  <a:pt x="4857918" y="1190625"/>
                </a:cubicBezTo>
                <a:cubicBezTo>
                  <a:pt x="4859505" y="1191419"/>
                  <a:pt x="4860696" y="1192609"/>
                  <a:pt x="4861489" y="1194197"/>
                </a:cubicBezTo>
                <a:cubicBezTo>
                  <a:pt x="4863871" y="1196578"/>
                  <a:pt x="4864664" y="1200547"/>
                  <a:pt x="4863871" y="1206103"/>
                </a:cubicBezTo>
                <a:cubicBezTo>
                  <a:pt x="4863871" y="1206897"/>
                  <a:pt x="4863871" y="1207690"/>
                  <a:pt x="4863871" y="1208484"/>
                </a:cubicBezTo>
                <a:cubicBezTo>
                  <a:pt x="4870221" y="1206897"/>
                  <a:pt x="4874983" y="1205706"/>
                  <a:pt x="4878158" y="1204912"/>
                </a:cubicBezTo>
                <a:cubicBezTo>
                  <a:pt x="4882921" y="1204119"/>
                  <a:pt x="4886493" y="1204912"/>
                  <a:pt x="4888874" y="1207294"/>
                </a:cubicBezTo>
                <a:cubicBezTo>
                  <a:pt x="4892049" y="1210469"/>
                  <a:pt x="4895224" y="1215231"/>
                  <a:pt x="4898399" y="1221581"/>
                </a:cubicBezTo>
                <a:cubicBezTo>
                  <a:pt x="4899192" y="1223962"/>
                  <a:pt x="4898399" y="1225550"/>
                  <a:pt x="4896018" y="1226344"/>
                </a:cubicBezTo>
                <a:cubicBezTo>
                  <a:pt x="4891255" y="1227137"/>
                  <a:pt x="4882524" y="1227931"/>
                  <a:pt x="4869824" y="1228725"/>
                </a:cubicBezTo>
                <a:cubicBezTo>
                  <a:pt x="4872205" y="1228725"/>
                  <a:pt x="4869824" y="1229122"/>
                  <a:pt x="4862680" y="1229915"/>
                </a:cubicBezTo>
                <a:cubicBezTo>
                  <a:pt x="4862680" y="1230709"/>
                  <a:pt x="4862680" y="1231900"/>
                  <a:pt x="4862680" y="1233487"/>
                </a:cubicBezTo>
                <a:cubicBezTo>
                  <a:pt x="4861093" y="1243012"/>
                  <a:pt x="4860299" y="1252140"/>
                  <a:pt x="4860299" y="1260872"/>
                </a:cubicBezTo>
                <a:cubicBezTo>
                  <a:pt x="4866649" y="1259284"/>
                  <a:pt x="4872205" y="1258490"/>
                  <a:pt x="4876968" y="1258490"/>
                </a:cubicBezTo>
                <a:cubicBezTo>
                  <a:pt x="4876174" y="1256109"/>
                  <a:pt x="4873793" y="1251743"/>
                  <a:pt x="4869824" y="1245394"/>
                </a:cubicBezTo>
                <a:cubicBezTo>
                  <a:pt x="4866649" y="1241425"/>
                  <a:pt x="4864664" y="1238250"/>
                  <a:pt x="4863871" y="1235869"/>
                </a:cubicBezTo>
                <a:cubicBezTo>
                  <a:pt x="4863077" y="1233487"/>
                  <a:pt x="4863871" y="1232693"/>
                  <a:pt x="4866252" y="1233487"/>
                </a:cubicBezTo>
                <a:cubicBezTo>
                  <a:pt x="4874983" y="1234281"/>
                  <a:pt x="4881730" y="1235472"/>
                  <a:pt x="4886493" y="1237059"/>
                </a:cubicBezTo>
                <a:cubicBezTo>
                  <a:pt x="4890461" y="1238647"/>
                  <a:pt x="4892843" y="1242615"/>
                  <a:pt x="4893636" y="1248965"/>
                </a:cubicBezTo>
                <a:cubicBezTo>
                  <a:pt x="4893636" y="1251347"/>
                  <a:pt x="4893239" y="1253728"/>
                  <a:pt x="4892446" y="1256109"/>
                </a:cubicBezTo>
                <a:cubicBezTo>
                  <a:pt x="4896415" y="1255315"/>
                  <a:pt x="4899589" y="1255712"/>
                  <a:pt x="4901971" y="1257300"/>
                </a:cubicBezTo>
                <a:cubicBezTo>
                  <a:pt x="4907527" y="1260475"/>
                  <a:pt x="4911099" y="1265634"/>
                  <a:pt x="4912686" y="1272778"/>
                </a:cubicBezTo>
                <a:cubicBezTo>
                  <a:pt x="4914274" y="1276747"/>
                  <a:pt x="4913083" y="1278731"/>
                  <a:pt x="4909114" y="1278731"/>
                </a:cubicBezTo>
                <a:cubicBezTo>
                  <a:pt x="4893239" y="1277144"/>
                  <a:pt x="4877365" y="1277540"/>
                  <a:pt x="4861489" y="1279922"/>
                </a:cubicBezTo>
                <a:cubicBezTo>
                  <a:pt x="4837677" y="1282303"/>
                  <a:pt x="4821405" y="1284287"/>
                  <a:pt x="4812674" y="1285875"/>
                </a:cubicBezTo>
                <a:cubicBezTo>
                  <a:pt x="4809499" y="1285875"/>
                  <a:pt x="4807118" y="1285081"/>
                  <a:pt x="4805530" y="1283494"/>
                </a:cubicBezTo>
                <a:cubicBezTo>
                  <a:pt x="4800768" y="1279525"/>
                  <a:pt x="4796005" y="1275159"/>
                  <a:pt x="4791243" y="1270397"/>
                </a:cubicBezTo>
                <a:cubicBezTo>
                  <a:pt x="4790449" y="1267222"/>
                  <a:pt x="4790846" y="1265634"/>
                  <a:pt x="4792433" y="1265634"/>
                </a:cubicBezTo>
                <a:cubicBezTo>
                  <a:pt x="4804339" y="1264047"/>
                  <a:pt x="4815849" y="1262856"/>
                  <a:pt x="4826961" y="1262062"/>
                </a:cubicBezTo>
                <a:cubicBezTo>
                  <a:pt x="4829343" y="1262062"/>
                  <a:pt x="4831724" y="1262062"/>
                  <a:pt x="4834105" y="1262062"/>
                </a:cubicBezTo>
                <a:cubicBezTo>
                  <a:pt x="4834105" y="1258887"/>
                  <a:pt x="4834502" y="1254125"/>
                  <a:pt x="4835296" y="1247775"/>
                </a:cubicBezTo>
                <a:cubicBezTo>
                  <a:pt x="4835296" y="1241425"/>
                  <a:pt x="4835296" y="1237059"/>
                  <a:pt x="4835296" y="1234678"/>
                </a:cubicBezTo>
                <a:cubicBezTo>
                  <a:pt x="4833709" y="1234678"/>
                  <a:pt x="4831724" y="1235075"/>
                  <a:pt x="4829343" y="1235869"/>
                </a:cubicBezTo>
                <a:cubicBezTo>
                  <a:pt x="4826961" y="1235869"/>
                  <a:pt x="4825374" y="1235869"/>
                  <a:pt x="4824580" y="1235869"/>
                </a:cubicBezTo>
                <a:cubicBezTo>
                  <a:pt x="4819818" y="1236662"/>
                  <a:pt x="4815849" y="1235869"/>
                  <a:pt x="4812674" y="1233487"/>
                </a:cubicBezTo>
                <a:cubicBezTo>
                  <a:pt x="4809499" y="1230312"/>
                  <a:pt x="4805927" y="1226344"/>
                  <a:pt x="4801958" y="1221581"/>
                </a:cubicBezTo>
                <a:cubicBezTo>
                  <a:pt x="4799577" y="1218406"/>
                  <a:pt x="4799974" y="1216422"/>
                  <a:pt x="4803149" y="1215628"/>
                </a:cubicBezTo>
                <a:cubicBezTo>
                  <a:pt x="4807118" y="1215628"/>
                  <a:pt x="4813864" y="1215231"/>
                  <a:pt x="4823389" y="1214437"/>
                </a:cubicBezTo>
                <a:cubicBezTo>
                  <a:pt x="4824184" y="1214437"/>
                  <a:pt x="4825771" y="1214437"/>
                  <a:pt x="4828152" y="1214437"/>
                </a:cubicBezTo>
                <a:cubicBezTo>
                  <a:pt x="4830533" y="1213643"/>
                  <a:pt x="4832518" y="1213247"/>
                  <a:pt x="4834105" y="1213247"/>
                </a:cubicBezTo>
                <a:cubicBezTo>
                  <a:pt x="4834105" y="1206897"/>
                  <a:pt x="4833311" y="1200547"/>
                  <a:pt x="4831724" y="1194197"/>
                </a:cubicBezTo>
                <a:cubicBezTo>
                  <a:pt x="4830137" y="1194197"/>
                  <a:pt x="4828549" y="1194593"/>
                  <a:pt x="4826961" y="1195387"/>
                </a:cubicBezTo>
                <a:cubicBezTo>
                  <a:pt x="4819024" y="1195387"/>
                  <a:pt x="4813864" y="1194593"/>
                  <a:pt x="4811483" y="1193006"/>
                </a:cubicBezTo>
                <a:cubicBezTo>
                  <a:pt x="4808308" y="1191419"/>
                  <a:pt x="4804736" y="1188244"/>
                  <a:pt x="4800768" y="1183481"/>
                </a:cubicBezTo>
                <a:cubicBezTo>
                  <a:pt x="4798386" y="1181100"/>
                  <a:pt x="4798386" y="1179115"/>
                  <a:pt x="4800768" y="1177528"/>
                </a:cubicBezTo>
                <a:cubicBezTo>
                  <a:pt x="4801562" y="1177528"/>
                  <a:pt x="4802752" y="1177131"/>
                  <a:pt x="4804339" y="1176337"/>
                </a:cubicBezTo>
                <a:cubicBezTo>
                  <a:pt x="4813071" y="1174750"/>
                  <a:pt x="4819024" y="1173956"/>
                  <a:pt x="4822199" y="1173956"/>
                </a:cubicBezTo>
                <a:cubicBezTo>
                  <a:pt x="4840455" y="1173162"/>
                  <a:pt x="4859902" y="1169987"/>
                  <a:pt x="4880539" y="1164431"/>
                </a:cubicBezTo>
                <a:close/>
                <a:moveTo>
                  <a:pt x="7326976" y="1155204"/>
                </a:moveTo>
                <a:cubicBezTo>
                  <a:pt x="7329556" y="1155402"/>
                  <a:pt x="7332036" y="1156097"/>
                  <a:pt x="7334418" y="1157287"/>
                </a:cubicBezTo>
                <a:cubicBezTo>
                  <a:pt x="7339974" y="1159669"/>
                  <a:pt x="7343148" y="1162447"/>
                  <a:pt x="7343942" y="1165622"/>
                </a:cubicBezTo>
                <a:cubicBezTo>
                  <a:pt x="7346324" y="1170384"/>
                  <a:pt x="7345133" y="1174353"/>
                  <a:pt x="7340370" y="1177528"/>
                </a:cubicBezTo>
                <a:cubicBezTo>
                  <a:pt x="7336402" y="1178322"/>
                  <a:pt x="7330449" y="1179512"/>
                  <a:pt x="7322511" y="1181100"/>
                </a:cubicBezTo>
                <a:cubicBezTo>
                  <a:pt x="7314574" y="1183481"/>
                  <a:pt x="7308620" y="1185068"/>
                  <a:pt x="7304652" y="1185862"/>
                </a:cubicBezTo>
                <a:cubicBezTo>
                  <a:pt x="7307033" y="1186656"/>
                  <a:pt x="7309018" y="1188244"/>
                  <a:pt x="7310605" y="1190625"/>
                </a:cubicBezTo>
                <a:cubicBezTo>
                  <a:pt x="7313780" y="1194594"/>
                  <a:pt x="7313780" y="1198165"/>
                  <a:pt x="7310605" y="1201340"/>
                </a:cubicBezTo>
                <a:cubicBezTo>
                  <a:pt x="7309018" y="1202928"/>
                  <a:pt x="7305446" y="1207690"/>
                  <a:pt x="7299889" y="1215628"/>
                </a:cubicBezTo>
                <a:cubicBezTo>
                  <a:pt x="7297508" y="1219597"/>
                  <a:pt x="7295921" y="1221978"/>
                  <a:pt x="7295126" y="1222772"/>
                </a:cubicBezTo>
                <a:cubicBezTo>
                  <a:pt x="7294333" y="1223565"/>
                  <a:pt x="7293936" y="1224359"/>
                  <a:pt x="7293936" y="1225153"/>
                </a:cubicBezTo>
                <a:cubicBezTo>
                  <a:pt x="7296318" y="1224359"/>
                  <a:pt x="7299492" y="1222772"/>
                  <a:pt x="7303461" y="1220390"/>
                </a:cubicBezTo>
                <a:cubicBezTo>
                  <a:pt x="7302668" y="1221184"/>
                  <a:pt x="7304255" y="1220787"/>
                  <a:pt x="7308224" y="1219200"/>
                </a:cubicBezTo>
                <a:cubicBezTo>
                  <a:pt x="7312192" y="1216819"/>
                  <a:pt x="7315764" y="1216422"/>
                  <a:pt x="7318939" y="1218009"/>
                </a:cubicBezTo>
                <a:cubicBezTo>
                  <a:pt x="7327670" y="1221184"/>
                  <a:pt x="7333624" y="1224756"/>
                  <a:pt x="7336798" y="1228725"/>
                </a:cubicBezTo>
                <a:cubicBezTo>
                  <a:pt x="7339974" y="1231106"/>
                  <a:pt x="7339974" y="1234678"/>
                  <a:pt x="7336798" y="1239440"/>
                </a:cubicBezTo>
                <a:cubicBezTo>
                  <a:pt x="7332830" y="1244997"/>
                  <a:pt x="7329655" y="1251347"/>
                  <a:pt x="7327274" y="1258490"/>
                </a:cubicBezTo>
                <a:cubicBezTo>
                  <a:pt x="7328861" y="1259284"/>
                  <a:pt x="7330846" y="1261268"/>
                  <a:pt x="7333226" y="1264444"/>
                </a:cubicBezTo>
                <a:cubicBezTo>
                  <a:pt x="7334021" y="1265237"/>
                  <a:pt x="7334814" y="1266031"/>
                  <a:pt x="7335608" y="1266825"/>
                </a:cubicBezTo>
                <a:cubicBezTo>
                  <a:pt x="7339577" y="1270793"/>
                  <a:pt x="7338386" y="1273969"/>
                  <a:pt x="7332036" y="1276350"/>
                </a:cubicBezTo>
                <a:cubicBezTo>
                  <a:pt x="7328861" y="1277144"/>
                  <a:pt x="7322114" y="1278334"/>
                  <a:pt x="7311796" y="1279922"/>
                </a:cubicBezTo>
                <a:cubicBezTo>
                  <a:pt x="7302270" y="1281509"/>
                  <a:pt x="7295126" y="1282700"/>
                  <a:pt x="7290364" y="1283494"/>
                </a:cubicBezTo>
                <a:lnTo>
                  <a:pt x="7290364" y="1284684"/>
                </a:lnTo>
                <a:cubicBezTo>
                  <a:pt x="7290364" y="1297384"/>
                  <a:pt x="7287190" y="1302940"/>
                  <a:pt x="7280839" y="1301353"/>
                </a:cubicBezTo>
                <a:cubicBezTo>
                  <a:pt x="7272902" y="1298972"/>
                  <a:pt x="7268536" y="1293415"/>
                  <a:pt x="7267742" y="1284684"/>
                </a:cubicBezTo>
                <a:cubicBezTo>
                  <a:pt x="7267742" y="1271984"/>
                  <a:pt x="7267346" y="1262856"/>
                  <a:pt x="7266552" y="1257300"/>
                </a:cubicBezTo>
                <a:cubicBezTo>
                  <a:pt x="7255440" y="1268412"/>
                  <a:pt x="7242739" y="1278334"/>
                  <a:pt x="7228452" y="1287065"/>
                </a:cubicBezTo>
                <a:cubicBezTo>
                  <a:pt x="7226070" y="1287859"/>
                  <a:pt x="7224484" y="1287462"/>
                  <a:pt x="7223689" y="1285875"/>
                </a:cubicBezTo>
                <a:cubicBezTo>
                  <a:pt x="7222896" y="1285081"/>
                  <a:pt x="7223292" y="1283890"/>
                  <a:pt x="7224880" y="1282303"/>
                </a:cubicBezTo>
                <a:cubicBezTo>
                  <a:pt x="7240755" y="1264840"/>
                  <a:pt x="7256630" y="1241028"/>
                  <a:pt x="7272505" y="1210865"/>
                </a:cubicBezTo>
                <a:cubicBezTo>
                  <a:pt x="7273299" y="1209278"/>
                  <a:pt x="7274490" y="1205706"/>
                  <a:pt x="7276076" y="1200150"/>
                </a:cubicBezTo>
                <a:cubicBezTo>
                  <a:pt x="7277664" y="1195387"/>
                  <a:pt x="7278855" y="1192212"/>
                  <a:pt x="7279648" y="1190625"/>
                </a:cubicBezTo>
                <a:lnTo>
                  <a:pt x="7274886" y="1191815"/>
                </a:lnTo>
                <a:cubicBezTo>
                  <a:pt x="7269330" y="1191022"/>
                  <a:pt x="7264964" y="1190228"/>
                  <a:pt x="7261789" y="1189434"/>
                </a:cubicBezTo>
                <a:cubicBezTo>
                  <a:pt x="7260202" y="1188640"/>
                  <a:pt x="7258218" y="1187053"/>
                  <a:pt x="7255836" y="1184672"/>
                </a:cubicBezTo>
                <a:cubicBezTo>
                  <a:pt x="7253455" y="1182290"/>
                  <a:pt x="7251470" y="1180703"/>
                  <a:pt x="7249883" y="1179909"/>
                </a:cubicBezTo>
                <a:cubicBezTo>
                  <a:pt x="7249090" y="1176734"/>
                  <a:pt x="7249486" y="1174353"/>
                  <a:pt x="7251074" y="1172765"/>
                </a:cubicBezTo>
                <a:cubicBezTo>
                  <a:pt x="7279648" y="1168003"/>
                  <a:pt x="7302270" y="1162447"/>
                  <a:pt x="7318939" y="1156097"/>
                </a:cubicBezTo>
                <a:cubicBezTo>
                  <a:pt x="7321718" y="1155303"/>
                  <a:pt x="7324396" y="1155005"/>
                  <a:pt x="7326976" y="1155204"/>
                </a:cubicBezTo>
                <a:close/>
                <a:moveTo>
                  <a:pt x="4905543" y="1151334"/>
                </a:moveTo>
                <a:cubicBezTo>
                  <a:pt x="4892843" y="1150540"/>
                  <a:pt x="4862680" y="1152525"/>
                  <a:pt x="4815055" y="1157287"/>
                </a:cubicBezTo>
                <a:cubicBezTo>
                  <a:pt x="4807911" y="1158081"/>
                  <a:pt x="4803149" y="1158478"/>
                  <a:pt x="4800768" y="1158478"/>
                </a:cubicBezTo>
                <a:cubicBezTo>
                  <a:pt x="4797593" y="1159272"/>
                  <a:pt x="4794418" y="1159669"/>
                  <a:pt x="4791243" y="1159669"/>
                </a:cubicBezTo>
                <a:cubicBezTo>
                  <a:pt x="4791243" y="1219200"/>
                  <a:pt x="4790052" y="1266825"/>
                  <a:pt x="4787671" y="1302544"/>
                </a:cubicBezTo>
                <a:cubicBezTo>
                  <a:pt x="4820215" y="1298575"/>
                  <a:pt x="4855933" y="1295400"/>
                  <a:pt x="4894827" y="1293019"/>
                </a:cubicBezTo>
                <a:cubicBezTo>
                  <a:pt x="4895620" y="1293019"/>
                  <a:pt x="4896811" y="1293019"/>
                  <a:pt x="4898399" y="1293019"/>
                </a:cubicBezTo>
                <a:cubicBezTo>
                  <a:pt x="4902368" y="1292225"/>
                  <a:pt x="4905543" y="1293019"/>
                  <a:pt x="4907924" y="1295400"/>
                </a:cubicBezTo>
                <a:cubicBezTo>
                  <a:pt x="4910305" y="1296194"/>
                  <a:pt x="4911893" y="1297781"/>
                  <a:pt x="4912686" y="1300162"/>
                </a:cubicBezTo>
                <a:cubicBezTo>
                  <a:pt x="4915861" y="1266825"/>
                  <a:pt x="4915861" y="1219597"/>
                  <a:pt x="4912686" y="1158478"/>
                </a:cubicBezTo>
                <a:cubicBezTo>
                  <a:pt x="4912686" y="1153715"/>
                  <a:pt x="4910305" y="1151334"/>
                  <a:pt x="4905543" y="1151334"/>
                </a:cubicBezTo>
                <a:close/>
                <a:moveTo>
                  <a:pt x="4591218" y="1151334"/>
                </a:moveTo>
                <a:cubicBezTo>
                  <a:pt x="4582487" y="1152128"/>
                  <a:pt x="4570977" y="1154112"/>
                  <a:pt x="4556690" y="1157287"/>
                </a:cubicBezTo>
                <a:cubicBezTo>
                  <a:pt x="4557484" y="1159669"/>
                  <a:pt x="4558277" y="1163637"/>
                  <a:pt x="4559071" y="1169194"/>
                </a:cubicBezTo>
                <a:cubicBezTo>
                  <a:pt x="4560658" y="1173162"/>
                  <a:pt x="4561452" y="1175940"/>
                  <a:pt x="4561452" y="1177528"/>
                </a:cubicBezTo>
                <a:cubicBezTo>
                  <a:pt x="4564627" y="1176734"/>
                  <a:pt x="4569390" y="1175940"/>
                  <a:pt x="4575740" y="1175147"/>
                </a:cubicBezTo>
                <a:cubicBezTo>
                  <a:pt x="4582090" y="1173559"/>
                  <a:pt x="4586455" y="1172765"/>
                  <a:pt x="4588837" y="1172765"/>
                </a:cubicBezTo>
                <a:cubicBezTo>
                  <a:pt x="4588837" y="1169590"/>
                  <a:pt x="4590027" y="1164828"/>
                  <a:pt x="4592408" y="1158478"/>
                </a:cubicBezTo>
                <a:cubicBezTo>
                  <a:pt x="4593202" y="1156097"/>
                  <a:pt x="4593599" y="1154509"/>
                  <a:pt x="4593599" y="1153715"/>
                </a:cubicBezTo>
                <a:cubicBezTo>
                  <a:pt x="4593996" y="1152525"/>
                  <a:pt x="4593996" y="1151731"/>
                  <a:pt x="4593599" y="1151334"/>
                </a:cubicBezTo>
                <a:cubicBezTo>
                  <a:pt x="4593202" y="1150937"/>
                  <a:pt x="4592408" y="1150937"/>
                  <a:pt x="4591218" y="1151334"/>
                </a:cubicBezTo>
                <a:close/>
                <a:moveTo>
                  <a:pt x="6927224" y="1150144"/>
                </a:moveTo>
                <a:cubicBezTo>
                  <a:pt x="6941511" y="1150937"/>
                  <a:pt x="6955402" y="1153715"/>
                  <a:pt x="6968896" y="1158478"/>
                </a:cubicBezTo>
                <a:cubicBezTo>
                  <a:pt x="6976039" y="1161653"/>
                  <a:pt x="6980405" y="1167209"/>
                  <a:pt x="6981992" y="1175147"/>
                </a:cubicBezTo>
                <a:cubicBezTo>
                  <a:pt x="6984374" y="1186259"/>
                  <a:pt x="6982390" y="1193800"/>
                  <a:pt x="6976039" y="1197769"/>
                </a:cubicBezTo>
                <a:cubicBezTo>
                  <a:pt x="6970483" y="1200150"/>
                  <a:pt x="6965720" y="1200150"/>
                  <a:pt x="6961752" y="1197769"/>
                </a:cubicBezTo>
                <a:cubicBezTo>
                  <a:pt x="6949052" y="1186656"/>
                  <a:pt x="6937146" y="1171972"/>
                  <a:pt x="6926033" y="1153715"/>
                </a:cubicBezTo>
                <a:cubicBezTo>
                  <a:pt x="6925240" y="1152922"/>
                  <a:pt x="6924842" y="1152128"/>
                  <a:pt x="6924842" y="1151334"/>
                </a:cubicBezTo>
                <a:cubicBezTo>
                  <a:pt x="6924842" y="1150540"/>
                  <a:pt x="6925636" y="1150144"/>
                  <a:pt x="6927224" y="1150144"/>
                </a:cubicBezTo>
                <a:close/>
                <a:moveTo>
                  <a:pt x="6033064" y="1146572"/>
                </a:moveTo>
                <a:cubicBezTo>
                  <a:pt x="6034652" y="1146572"/>
                  <a:pt x="6035843" y="1147762"/>
                  <a:pt x="6036636" y="1150144"/>
                </a:cubicBezTo>
                <a:cubicBezTo>
                  <a:pt x="6039018" y="1154906"/>
                  <a:pt x="6041002" y="1160065"/>
                  <a:pt x="6042589" y="1165622"/>
                </a:cubicBezTo>
                <a:cubicBezTo>
                  <a:pt x="6079896" y="1160859"/>
                  <a:pt x="6110059" y="1156493"/>
                  <a:pt x="6133077" y="1152525"/>
                </a:cubicBezTo>
                <a:cubicBezTo>
                  <a:pt x="6145777" y="1151731"/>
                  <a:pt x="6155699" y="1150144"/>
                  <a:pt x="6162843" y="1147762"/>
                </a:cubicBezTo>
                <a:cubicBezTo>
                  <a:pt x="6168399" y="1146175"/>
                  <a:pt x="6173558" y="1146572"/>
                  <a:pt x="6178321" y="1148953"/>
                </a:cubicBezTo>
                <a:cubicBezTo>
                  <a:pt x="6188640" y="1156097"/>
                  <a:pt x="6196974" y="1165225"/>
                  <a:pt x="6203324" y="1176337"/>
                </a:cubicBezTo>
                <a:cubicBezTo>
                  <a:pt x="6205705" y="1182687"/>
                  <a:pt x="6203721" y="1186259"/>
                  <a:pt x="6197371" y="1187053"/>
                </a:cubicBezTo>
                <a:cubicBezTo>
                  <a:pt x="6180702" y="1189434"/>
                  <a:pt x="6162446" y="1194990"/>
                  <a:pt x="6142602" y="1203722"/>
                </a:cubicBezTo>
                <a:cubicBezTo>
                  <a:pt x="6140221" y="1204515"/>
                  <a:pt x="6138634" y="1204912"/>
                  <a:pt x="6137839" y="1204912"/>
                </a:cubicBezTo>
                <a:cubicBezTo>
                  <a:pt x="6137839" y="1204912"/>
                  <a:pt x="6137839" y="1205309"/>
                  <a:pt x="6137839" y="1206103"/>
                </a:cubicBezTo>
                <a:cubicBezTo>
                  <a:pt x="6138634" y="1209278"/>
                  <a:pt x="6136649" y="1212453"/>
                  <a:pt x="6131886" y="1215628"/>
                </a:cubicBezTo>
                <a:cubicBezTo>
                  <a:pt x="6120774" y="1217216"/>
                  <a:pt x="6101724" y="1220390"/>
                  <a:pt x="6074736" y="1225153"/>
                </a:cubicBezTo>
                <a:cubicBezTo>
                  <a:pt x="6068387" y="1225153"/>
                  <a:pt x="6064418" y="1224756"/>
                  <a:pt x="6062830" y="1223962"/>
                </a:cubicBezTo>
                <a:cubicBezTo>
                  <a:pt x="6054893" y="1218406"/>
                  <a:pt x="6049337" y="1213644"/>
                  <a:pt x="6046161" y="1209675"/>
                </a:cubicBezTo>
                <a:cubicBezTo>
                  <a:pt x="6044574" y="1208087"/>
                  <a:pt x="6045368" y="1206500"/>
                  <a:pt x="6048543" y="1204912"/>
                </a:cubicBezTo>
                <a:cubicBezTo>
                  <a:pt x="6054893" y="1204118"/>
                  <a:pt x="6069180" y="1201340"/>
                  <a:pt x="6091405" y="1196578"/>
                </a:cubicBezTo>
                <a:cubicBezTo>
                  <a:pt x="6092199" y="1196578"/>
                  <a:pt x="6093390" y="1196181"/>
                  <a:pt x="6094977" y="1195387"/>
                </a:cubicBezTo>
                <a:cubicBezTo>
                  <a:pt x="6102915" y="1194593"/>
                  <a:pt x="6108471" y="1193403"/>
                  <a:pt x="6111646" y="1191815"/>
                </a:cubicBezTo>
                <a:cubicBezTo>
                  <a:pt x="6122758" y="1189434"/>
                  <a:pt x="6131490" y="1193403"/>
                  <a:pt x="6137839" y="1203722"/>
                </a:cubicBezTo>
                <a:cubicBezTo>
                  <a:pt x="6137046" y="1202928"/>
                  <a:pt x="6137046" y="1202134"/>
                  <a:pt x="6137839" y="1201340"/>
                </a:cubicBezTo>
                <a:cubicBezTo>
                  <a:pt x="6137839" y="1200547"/>
                  <a:pt x="6137839" y="1200150"/>
                  <a:pt x="6137839" y="1200150"/>
                </a:cubicBezTo>
                <a:cubicBezTo>
                  <a:pt x="6141015" y="1196181"/>
                  <a:pt x="6146174" y="1188244"/>
                  <a:pt x="6153318" y="1176337"/>
                </a:cubicBezTo>
                <a:cubicBezTo>
                  <a:pt x="6154112" y="1173956"/>
                  <a:pt x="6152921" y="1172369"/>
                  <a:pt x="6149746" y="1171575"/>
                </a:cubicBezTo>
                <a:cubicBezTo>
                  <a:pt x="6115615" y="1174750"/>
                  <a:pt x="6084261" y="1179115"/>
                  <a:pt x="6055686" y="1184672"/>
                </a:cubicBezTo>
                <a:cubicBezTo>
                  <a:pt x="6052511" y="1185465"/>
                  <a:pt x="6048543" y="1184672"/>
                  <a:pt x="6043780" y="1182290"/>
                </a:cubicBezTo>
                <a:cubicBezTo>
                  <a:pt x="6043780" y="1186259"/>
                  <a:pt x="6042986" y="1192212"/>
                  <a:pt x="6041399" y="1200150"/>
                </a:cubicBezTo>
                <a:cubicBezTo>
                  <a:pt x="6042986" y="1194593"/>
                  <a:pt x="6042986" y="1195387"/>
                  <a:pt x="6041399" y="1202531"/>
                </a:cubicBezTo>
                <a:cubicBezTo>
                  <a:pt x="6036636" y="1213644"/>
                  <a:pt x="6029493" y="1218406"/>
                  <a:pt x="6019968" y="1216819"/>
                </a:cubicBezTo>
                <a:cubicBezTo>
                  <a:pt x="6004886" y="1208881"/>
                  <a:pt x="6002902" y="1196578"/>
                  <a:pt x="6014014" y="1179909"/>
                </a:cubicBezTo>
                <a:cubicBezTo>
                  <a:pt x="6021952" y="1171972"/>
                  <a:pt x="6027508" y="1162050"/>
                  <a:pt x="6030683" y="1150144"/>
                </a:cubicBezTo>
                <a:cubicBezTo>
                  <a:pt x="6030683" y="1147762"/>
                  <a:pt x="6031477" y="1146572"/>
                  <a:pt x="6033064" y="1146572"/>
                </a:cubicBezTo>
                <a:close/>
                <a:moveTo>
                  <a:pt x="5410368" y="1139428"/>
                </a:moveTo>
                <a:cubicBezTo>
                  <a:pt x="5410368" y="1138634"/>
                  <a:pt x="5411558" y="1138634"/>
                  <a:pt x="5413939" y="1139428"/>
                </a:cubicBezTo>
                <a:cubicBezTo>
                  <a:pt x="5436958" y="1146572"/>
                  <a:pt x="5453627" y="1153715"/>
                  <a:pt x="5463946" y="1160859"/>
                </a:cubicBezTo>
                <a:cubicBezTo>
                  <a:pt x="5474265" y="1177528"/>
                  <a:pt x="5472280" y="1191419"/>
                  <a:pt x="5457993" y="1202531"/>
                </a:cubicBezTo>
                <a:cubicBezTo>
                  <a:pt x="5450849" y="1204912"/>
                  <a:pt x="5444102" y="1201737"/>
                  <a:pt x="5437752" y="1193006"/>
                </a:cubicBezTo>
                <a:cubicBezTo>
                  <a:pt x="5424259" y="1171575"/>
                  <a:pt x="5415130" y="1155303"/>
                  <a:pt x="5410368" y="1144190"/>
                </a:cubicBezTo>
                <a:cubicBezTo>
                  <a:pt x="5409574" y="1141809"/>
                  <a:pt x="5409574" y="1140222"/>
                  <a:pt x="5410368" y="1139428"/>
                </a:cubicBezTo>
                <a:close/>
                <a:moveTo>
                  <a:pt x="3854221" y="1132284"/>
                </a:moveTo>
                <a:cubicBezTo>
                  <a:pt x="3855808" y="1131490"/>
                  <a:pt x="3858189" y="1131490"/>
                  <a:pt x="3861365" y="1132284"/>
                </a:cubicBezTo>
                <a:cubicBezTo>
                  <a:pt x="3870890" y="1135459"/>
                  <a:pt x="3878827" y="1142603"/>
                  <a:pt x="3885177" y="1153715"/>
                </a:cubicBezTo>
                <a:cubicBezTo>
                  <a:pt x="3889940" y="1158478"/>
                  <a:pt x="3889543" y="1163240"/>
                  <a:pt x="3883986" y="1168003"/>
                </a:cubicBezTo>
                <a:cubicBezTo>
                  <a:pt x="3876843" y="1178322"/>
                  <a:pt x="3870890" y="1187053"/>
                  <a:pt x="3866127" y="1194197"/>
                </a:cubicBezTo>
                <a:cubicBezTo>
                  <a:pt x="3864540" y="1196578"/>
                  <a:pt x="3861761" y="1200150"/>
                  <a:pt x="3857793" y="1204912"/>
                </a:cubicBezTo>
                <a:cubicBezTo>
                  <a:pt x="3856205" y="1207294"/>
                  <a:pt x="3855015" y="1208881"/>
                  <a:pt x="3854221" y="1209675"/>
                </a:cubicBezTo>
                <a:cubicBezTo>
                  <a:pt x="3861365" y="1218406"/>
                  <a:pt x="3864936" y="1226740"/>
                  <a:pt x="3864936" y="1234678"/>
                </a:cubicBezTo>
                <a:cubicBezTo>
                  <a:pt x="3864936" y="1269603"/>
                  <a:pt x="3864540" y="1293415"/>
                  <a:pt x="3863746" y="1306115"/>
                </a:cubicBezTo>
                <a:cubicBezTo>
                  <a:pt x="3863746" y="1327547"/>
                  <a:pt x="3860174" y="1340247"/>
                  <a:pt x="3853030" y="1344215"/>
                </a:cubicBezTo>
                <a:cubicBezTo>
                  <a:pt x="3849062" y="1348184"/>
                  <a:pt x="3844696" y="1348184"/>
                  <a:pt x="3839933" y="1344215"/>
                </a:cubicBezTo>
                <a:cubicBezTo>
                  <a:pt x="3835965" y="1341040"/>
                  <a:pt x="3832790" y="1336675"/>
                  <a:pt x="3830408" y="1331119"/>
                </a:cubicBezTo>
                <a:cubicBezTo>
                  <a:pt x="3828027" y="1323975"/>
                  <a:pt x="3828027" y="1316434"/>
                  <a:pt x="3830408" y="1308497"/>
                </a:cubicBezTo>
                <a:cubicBezTo>
                  <a:pt x="3834377" y="1289447"/>
                  <a:pt x="3836758" y="1271190"/>
                  <a:pt x="3837552" y="1253728"/>
                </a:cubicBezTo>
                <a:cubicBezTo>
                  <a:pt x="3838346" y="1248172"/>
                  <a:pt x="3837949" y="1240234"/>
                  <a:pt x="3836361" y="1229915"/>
                </a:cubicBezTo>
                <a:cubicBezTo>
                  <a:pt x="3835568" y="1230709"/>
                  <a:pt x="3834377" y="1231900"/>
                  <a:pt x="3832790" y="1233487"/>
                </a:cubicBezTo>
                <a:cubicBezTo>
                  <a:pt x="3831996" y="1234281"/>
                  <a:pt x="3831599" y="1234678"/>
                  <a:pt x="3831599" y="1234678"/>
                </a:cubicBezTo>
                <a:cubicBezTo>
                  <a:pt x="3817311" y="1248965"/>
                  <a:pt x="3799452" y="1260475"/>
                  <a:pt x="3778021" y="1269206"/>
                </a:cubicBezTo>
                <a:cubicBezTo>
                  <a:pt x="3775640" y="1270000"/>
                  <a:pt x="3774052" y="1270000"/>
                  <a:pt x="3773258" y="1269206"/>
                </a:cubicBezTo>
                <a:cubicBezTo>
                  <a:pt x="3773258" y="1268412"/>
                  <a:pt x="3774449" y="1266825"/>
                  <a:pt x="3776830" y="1264444"/>
                </a:cubicBezTo>
                <a:cubicBezTo>
                  <a:pt x="3797468" y="1243012"/>
                  <a:pt x="3818502" y="1214437"/>
                  <a:pt x="3839933" y="1178719"/>
                </a:cubicBezTo>
                <a:cubicBezTo>
                  <a:pt x="3847871" y="1162050"/>
                  <a:pt x="3852236" y="1148953"/>
                  <a:pt x="3853030" y="1139428"/>
                </a:cubicBezTo>
                <a:cubicBezTo>
                  <a:pt x="3852236" y="1135459"/>
                  <a:pt x="3852633" y="1133078"/>
                  <a:pt x="3854221" y="1132284"/>
                </a:cubicBezTo>
                <a:close/>
                <a:moveTo>
                  <a:pt x="3950661" y="1131094"/>
                </a:moveTo>
                <a:cubicBezTo>
                  <a:pt x="3951455" y="1130300"/>
                  <a:pt x="3953043" y="1130300"/>
                  <a:pt x="3955424" y="1131094"/>
                </a:cubicBezTo>
                <a:cubicBezTo>
                  <a:pt x="3971299" y="1132681"/>
                  <a:pt x="3983602" y="1134665"/>
                  <a:pt x="3992333" y="1137047"/>
                </a:cubicBezTo>
                <a:cubicBezTo>
                  <a:pt x="4007415" y="1144984"/>
                  <a:pt x="4012177" y="1156890"/>
                  <a:pt x="4006621" y="1172765"/>
                </a:cubicBezTo>
                <a:cubicBezTo>
                  <a:pt x="4000271" y="1181497"/>
                  <a:pt x="3991143" y="1180703"/>
                  <a:pt x="3979236" y="1170384"/>
                </a:cubicBezTo>
                <a:cubicBezTo>
                  <a:pt x="3978443" y="1168797"/>
                  <a:pt x="3976855" y="1166812"/>
                  <a:pt x="3974474" y="1164431"/>
                </a:cubicBezTo>
                <a:cubicBezTo>
                  <a:pt x="3968918" y="1157287"/>
                  <a:pt x="3961774" y="1147762"/>
                  <a:pt x="3953043" y="1135856"/>
                </a:cubicBezTo>
                <a:cubicBezTo>
                  <a:pt x="3951455" y="1134269"/>
                  <a:pt x="3950661" y="1132681"/>
                  <a:pt x="3950661" y="1131094"/>
                </a:cubicBezTo>
                <a:close/>
                <a:moveTo>
                  <a:pt x="2051617" y="1127522"/>
                </a:moveTo>
                <a:cubicBezTo>
                  <a:pt x="2063524" y="1127522"/>
                  <a:pt x="2077018" y="1129903"/>
                  <a:pt x="2092098" y="1134665"/>
                </a:cubicBezTo>
                <a:cubicBezTo>
                  <a:pt x="2100036" y="1137840"/>
                  <a:pt x="2104005" y="1144190"/>
                  <a:pt x="2104005" y="1153715"/>
                </a:cubicBezTo>
                <a:cubicBezTo>
                  <a:pt x="2102417" y="1164828"/>
                  <a:pt x="2097257" y="1171178"/>
                  <a:pt x="2088527" y="1172765"/>
                </a:cubicBezTo>
                <a:cubicBezTo>
                  <a:pt x="2084558" y="1172765"/>
                  <a:pt x="2079795" y="1169987"/>
                  <a:pt x="2074239" y="1164431"/>
                </a:cubicBezTo>
                <a:cubicBezTo>
                  <a:pt x="2064714" y="1154906"/>
                  <a:pt x="2055983" y="1143794"/>
                  <a:pt x="2048045" y="1131094"/>
                </a:cubicBezTo>
                <a:cubicBezTo>
                  <a:pt x="2047251" y="1128712"/>
                  <a:pt x="2048442" y="1127522"/>
                  <a:pt x="2051617" y="1127522"/>
                </a:cubicBezTo>
                <a:close/>
                <a:moveTo>
                  <a:pt x="4499540" y="1126629"/>
                </a:moveTo>
                <a:cubicBezTo>
                  <a:pt x="4501921" y="1126827"/>
                  <a:pt x="4504302" y="1127919"/>
                  <a:pt x="4506683" y="1129903"/>
                </a:cubicBezTo>
                <a:cubicBezTo>
                  <a:pt x="4507477" y="1130697"/>
                  <a:pt x="4508668" y="1131887"/>
                  <a:pt x="4510255" y="1133475"/>
                </a:cubicBezTo>
                <a:cubicBezTo>
                  <a:pt x="4515812" y="1138237"/>
                  <a:pt x="4520177" y="1142603"/>
                  <a:pt x="4523352" y="1146572"/>
                </a:cubicBezTo>
                <a:cubicBezTo>
                  <a:pt x="4525733" y="1149747"/>
                  <a:pt x="4525733" y="1153715"/>
                  <a:pt x="4523352" y="1158478"/>
                </a:cubicBezTo>
                <a:cubicBezTo>
                  <a:pt x="4519384" y="1163240"/>
                  <a:pt x="4514224" y="1171575"/>
                  <a:pt x="4507874" y="1183481"/>
                </a:cubicBezTo>
                <a:cubicBezTo>
                  <a:pt x="4506287" y="1185862"/>
                  <a:pt x="4505096" y="1187847"/>
                  <a:pt x="4504302" y="1189434"/>
                </a:cubicBezTo>
                <a:cubicBezTo>
                  <a:pt x="4506683" y="1191815"/>
                  <a:pt x="4508668" y="1193800"/>
                  <a:pt x="4510255" y="1195387"/>
                </a:cubicBezTo>
                <a:cubicBezTo>
                  <a:pt x="4512637" y="1200150"/>
                  <a:pt x="4512240" y="1203722"/>
                  <a:pt x="4509065" y="1206103"/>
                </a:cubicBezTo>
                <a:cubicBezTo>
                  <a:pt x="4501921" y="1208484"/>
                  <a:pt x="4489221" y="1210469"/>
                  <a:pt x="4470965" y="1212056"/>
                </a:cubicBezTo>
                <a:cubicBezTo>
                  <a:pt x="4468583" y="1219994"/>
                  <a:pt x="4465805" y="1228328"/>
                  <a:pt x="4462630" y="1237059"/>
                </a:cubicBezTo>
                <a:cubicBezTo>
                  <a:pt x="4461836" y="1237853"/>
                  <a:pt x="4461440" y="1238647"/>
                  <a:pt x="4461440" y="1239440"/>
                </a:cubicBezTo>
                <a:cubicBezTo>
                  <a:pt x="4469377" y="1235472"/>
                  <a:pt x="4475330" y="1233090"/>
                  <a:pt x="4479299" y="1232297"/>
                </a:cubicBezTo>
                <a:cubicBezTo>
                  <a:pt x="4483268" y="1231503"/>
                  <a:pt x="4488427" y="1232297"/>
                  <a:pt x="4494777" y="1234678"/>
                </a:cubicBezTo>
                <a:cubicBezTo>
                  <a:pt x="4497158" y="1236265"/>
                  <a:pt x="4501127" y="1239837"/>
                  <a:pt x="4506683" y="1245394"/>
                </a:cubicBezTo>
                <a:cubicBezTo>
                  <a:pt x="4507477" y="1246187"/>
                  <a:pt x="4508271" y="1246981"/>
                  <a:pt x="4509065" y="1247775"/>
                </a:cubicBezTo>
                <a:cubicBezTo>
                  <a:pt x="4512240" y="1250156"/>
                  <a:pt x="4512637" y="1254125"/>
                  <a:pt x="4510255" y="1259681"/>
                </a:cubicBezTo>
                <a:cubicBezTo>
                  <a:pt x="4508668" y="1265237"/>
                  <a:pt x="4507477" y="1274365"/>
                  <a:pt x="4506683" y="1287065"/>
                </a:cubicBezTo>
                <a:cubicBezTo>
                  <a:pt x="4500334" y="1316434"/>
                  <a:pt x="4486046" y="1336675"/>
                  <a:pt x="4463821" y="1347787"/>
                </a:cubicBezTo>
                <a:cubicBezTo>
                  <a:pt x="4459058" y="1349375"/>
                  <a:pt x="4454693" y="1345009"/>
                  <a:pt x="4450724" y="1334690"/>
                </a:cubicBezTo>
                <a:cubicBezTo>
                  <a:pt x="4447549" y="1325165"/>
                  <a:pt x="4440802" y="1316037"/>
                  <a:pt x="4430483" y="1307306"/>
                </a:cubicBezTo>
                <a:cubicBezTo>
                  <a:pt x="4429690" y="1305719"/>
                  <a:pt x="4429293" y="1304925"/>
                  <a:pt x="4429293" y="1304925"/>
                </a:cubicBezTo>
                <a:cubicBezTo>
                  <a:pt x="4430087" y="1304131"/>
                  <a:pt x="4431674" y="1303734"/>
                  <a:pt x="4434055" y="1303734"/>
                </a:cubicBezTo>
                <a:cubicBezTo>
                  <a:pt x="4437230" y="1303734"/>
                  <a:pt x="4441993" y="1304131"/>
                  <a:pt x="4448343" y="1304925"/>
                </a:cubicBezTo>
                <a:cubicBezTo>
                  <a:pt x="4454693" y="1305719"/>
                  <a:pt x="4459058" y="1306512"/>
                  <a:pt x="4461440" y="1307306"/>
                </a:cubicBezTo>
                <a:cubicBezTo>
                  <a:pt x="4463821" y="1308893"/>
                  <a:pt x="4466202" y="1307306"/>
                  <a:pt x="4468583" y="1302544"/>
                </a:cubicBezTo>
                <a:cubicBezTo>
                  <a:pt x="4473346" y="1288256"/>
                  <a:pt x="4476124" y="1275556"/>
                  <a:pt x="4476918" y="1264444"/>
                </a:cubicBezTo>
                <a:cubicBezTo>
                  <a:pt x="4477712" y="1258887"/>
                  <a:pt x="4474933" y="1256506"/>
                  <a:pt x="4468583" y="1257300"/>
                </a:cubicBezTo>
                <a:cubicBezTo>
                  <a:pt x="4463027" y="1258887"/>
                  <a:pt x="4456280" y="1262459"/>
                  <a:pt x="4448343" y="1268015"/>
                </a:cubicBezTo>
                <a:cubicBezTo>
                  <a:pt x="4445168" y="1270397"/>
                  <a:pt x="4442390" y="1270793"/>
                  <a:pt x="4440008" y="1269206"/>
                </a:cubicBezTo>
                <a:cubicBezTo>
                  <a:pt x="4440008" y="1269206"/>
                  <a:pt x="4439612" y="1268809"/>
                  <a:pt x="4438818" y="1268015"/>
                </a:cubicBezTo>
                <a:cubicBezTo>
                  <a:pt x="4432468" y="1263253"/>
                  <a:pt x="4428499" y="1258887"/>
                  <a:pt x="4426912" y="1254919"/>
                </a:cubicBezTo>
                <a:cubicBezTo>
                  <a:pt x="4425324" y="1250156"/>
                  <a:pt x="4426118" y="1246584"/>
                  <a:pt x="4429293" y="1244203"/>
                </a:cubicBezTo>
                <a:cubicBezTo>
                  <a:pt x="4434849" y="1237059"/>
                  <a:pt x="4439215" y="1226344"/>
                  <a:pt x="4442390" y="1212056"/>
                </a:cubicBezTo>
                <a:cubicBezTo>
                  <a:pt x="4442390" y="1205706"/>
                  <a:pt x="4441993" y="1200150"/>
                  <a:pt x="4441199" y="1195387"/>
                </a:cubicBezTo>
                <a:cubicBezTo>
                  <a:pt x="4438818" y="1189037"/>
                  <a:pt x="4440008" y="1186259"/>
                  <a:pt x="4444771" y="1187053"/>
                </a:cubicBezTo>
                <a:cubicBezTo>
                  <a:pt x="4453502" y="1189434"/>
                  <a:pt x="4459852" y="1192212"/>
                  <a:pt x="4463821" y="1195387"/>
                </a:cubicBezTo>
                <a:cubicBezTo>
                  <a:pt x="4467790" y="1193800"/>
                  <a:pt x="4471361" y="1192609"/>
                  <a:pt x="4474537" y="1191815"/>
                </a:cubicBezTo>
                <a:cubicBezTo>
                  <a:pt x="4476918" y="1181497"/>
                  <a:pt x="4480093" y="1169590"/>
                  <a:pt x="4484062" y="1156097"/>
                </a:cubicBezTo>
                <a:cubicBezTo>
                  <a:pt x="4484062" y="1155303"/>
                  <a:pt x="4483268" y="1154509"/>
                  <a:pt x="4481680" y="1153715"/>
                </a:cubicBezTo>
                <a:cubicBezTo>
                  <a:pt x="4476918" y="1156097"/>
                  <a:pt x="4470965" y="1158478"/>
                  <a:pt x="4463821" y="1160859"/>
                </a:cubicBezTo>
                <a:cubicBezTo>
                  <a:pt x="4459058" y="1161653"/>
                  <a:pt x="4455487" y="1162050"/>
                  <a:pt x="4453105" y="1162050"/>
                </a:cubicBezTo>
                <a:cubicBezTo>
                  <a:pt x="4445962" y="1156493"/>
                  <a:pt x="4440802" y="1151334"/>
                  <a:pt x="4437627" y="1146572"/>
                </a:cubicBezTo>
                <a:cubicBezTo>
                  <a:pt x="4436040" y="1142603"/>
                  <a:pt x="4436833" y="1140619"/>
                  <a:pt x="4440008" y="1140619"/>
                </a:cubicBezTo>
                <a:cubicBezTo>
                  <a:pt x="4445565" y="1140619"/>
                  <a:pt x="4452311" y="1139825"/>
                  <a:pt x="4460249" y="1138237"/>
                </a:cubicBezTo>
                <a:cubicBezTo>
                  <a:pt x="4465012" y="1137443"/>
                  <a:pt x="4472552" y="1135062"/>
                  <a:pt x="4482871" y="1131094"/>
                </a:cubicBezTo>
                <a:cubicBezTo>
                  <a:pt x="4488427" y="1129506"/>
                  <a:pt x="4491602" y="1128712"/>
                  <a:pt x="4492396" y="1128712"/>
                </a:cubicBezTo>
                <a:cubicBezTo>
                  <a:pt x="4494777" y="1127125"/>
                  <a:pt x="4497158" y="1126430"/>
                  <a:pt x="4499540" y="1126629"/>
                </a:cubicBezTo>
                <a:close/>
                <a:moveTo>
                  <a:pt x="5512761" y="1126331"/>
                </a:moveTo>
                <a:cubicBezTo>
                  <a:pt x="5528636" y="1135062"/>
                  <a:pt x="5539749" y="1146572"/>
                  <a:pt x="5546099" y="1160859"/>
                </a:cubicBezTo>
                <a:cubicBezTo>
                  <a:pt x="5547686" y="1164034"/>
                  <a:pt x="5547686" y="1167209"/>
                  <a:pt x="5546099" y="1170384"/>
                </a:cubicBezTo>
                <a:cubicBezTo>
                  <a:pt x="5541336" y="1175147"/>
                  <a:pt x="5536971" y="1181894"/>
                  <a:pt x="5533002" y="1190625"/>
                </a:cubicBezTo>
                <a:cubicBezTo>
                  <a:pt x="5518714" y="1218406"/>
                  <a:pt x="5500459" y="1245394"/>
                  <a:pt x="5478233" y="1271587"/>
                </a:cubicBezTo>
                <a:cubicBezTo>
                  <a:pt x="5475058" y="1275556"/>
                  <a:pt x="5471089" y="1279922"/>
                  <a:pt x="5466327" y="1284684"/>
                </a:cubicBezTo>
                <a:cubicBezTo>
                  <a:pt x="5481409" y="1296590"/>
                  <a:pt x="5499268" y="1302147"/>
                  <a:pt x="5519905" y="1301353"/>
                </a:cubicBezTo>
                <a:cubicBezTo>
                  <a:pt x="5519905" y="1301353"/>
                  <a:pt x="5520302" y="1301353"/>
                  <a:pt x="5521096" y="1301353"/>
                </a:cubicBezTo>
                <a:cubicBezTo>
                  <a:pt x="5525065" y="1300559"/>
                  <a:pt x="5526652" y="1298575"/>
                  <a:pt x="5525858" y="1295400"/>
                </a:cubicBezTo>
                <a:cubicBezTo>
                  <a:pt x="5525858" y="1293812"/>
                  <a:pt x="5525462" y="1290637"/>
                  <a:pt x="5524668" y="1285875"/>
                </a:cubicBezTo>
                <a:cubicBezTo>
                  <a:pt x="5523080" y="1274762"/>
                  <a:pt x="5521890" y="1266428"/>
                  <a:pt x="5521096" y="1260872"/>
                </a:cubicBezTo>
                <a:cubicBezTo>
                  <a:pt x="5521096" y="1259284"/>
                  <a:pt x="5521890" y="1258094"/>
                  <a:pt x="5523477" y="1257300"/>
                </a:cubicBezTo>
                <a:cubicBezTo>
                  <a:pt x="5525065" y="1256506"/>
                  <a:pt x="5526255" y="1256903"/>
                  <a:pt x="5527049" y="1258490"/>
                </a:cubicBezTo>
                <a:cubicBezTo>
                  <a:pt x="5538161" y="1276747"/>
                  <a:pt x="5551258" y="1289050"/>
                  <a:pt x="5566339" y="1295400"/>
                </a:cubicBezTo>
                <a:cubicBezTo>
                  <a:pt x="5572690" y="1298575"/>
                  <a:pt x="5577055" y="1301750"/>
                  <a:pt x="5579436" y="1304925"/>
                </a:cubicBezTo>
                <a:cubicBezTo>
                  <a:pt x="5581818" y="1310481"/>
                  <a:pt x="5581024" y="1316434"/>
                  <a:pt x="5577055" y="1322784"/>
                </a:cubicBezTo>
                <a:cubicBezTo>
                  <a:pt x="5565943" y="1333103"/>
                  <a:pt x="5547289" y="1338659"/>
                  <a:pt x="5521096" y="1339453"/>
                </a:cubicBezTo>
                <a:cubicBezTo>
                  <a:pt x="5489346" y="1337865"/>
                  <a:pt x="5463946" y="1328340"/>
                  <a:pt x="5444896" y="1310878"/>
                </a:cubicBezTo>
                <a:lnTo>
                  <a:pt x="5441324" y="1307306"/>
                </a:lnTo>
                <a:cubicBezTo>
                  <a:pt x="5417511" y="1325562"/>
                  <a:pt x="5391715" y="1337865"/>
                  <a:pt x="5363933" y="1344215"/>
                </a:cubicBezTo>
                <a:cubicBezTo>
                  <a:pt x="5358377" y="1345803"/>
                  <a:pt x="5355996" y="1346200"/>
                  <a:pt x="5356789" y="1345406"/>
                </a:cubicBezTo>
                <a:cubicBezTo>
                  <a:pt x="5355996" y="1344612"/>
                  <a:pt x="5357980" y="1342231"/>
                  <a:pt x="5362743" y="1338262"/>
                </a:cubicBezTo>
                <a:cubicBezTo>
                  <a:pt x="5384968" y="1322387"/>
                  <a:pt x="5405605" y="1304528"/>
                  <a:pt x="5424655" y="1284684"/>
                </a:cubicBezTo>
                <a:cubicBezTo>
                  <a:pt x="5415130" y="1265634"/>
                  <a:pt x="5412749" y="1241822"/>
                  <a:pt x="5417511" y="1213247"/>
                </a:cubicBezTo>
                <a:cubicBezTo>
                  <a:pt x="5418305" y="1210072"/>
                  <a:pt x="5419496" y="1208087"/>
                  <a:pt x="5421083" y="1207294"/>
                </a:cubicBezTo>
                <a:cubicBezTo>
                  <a:pt x="5422671" y="1207294"/>
                  <a:pt x="5423861" y="1208484"/>
                  <a:pt x="5424655" y="1210865"/>
                </a:cubicBezTo>
                <a:cubicBezTo>
                  <a:pt x="5429418" y="1232297"/>
                  <a:pt x="5436561" y="1249362"/>
                  <a:pt x="5446086" y="1262062"/>
                </a:cubicBezTo>
                <a:cubicBezTo>
                  <a:pt x="5469899" y="1234281"/>
                  <a:pt x="5487362" y="1206103"/>
                  <a:pt x="5498474" y="1177528"/>
                </a:cubicBezTo>
                <a:cubicBezTo>
                  <a:pt x="5504030" y="1160859"/>
                  <a:pt x="5505221" y="1145778"/>
                  <a:pt x="5502046" y="1132284"/>
                </a:cubicBezTo>
                <a:cubicBezTo>
                  <a:pt x="5502046" y="1126728"/>
                  <a:pt x="5505618" y="1124744"/>
                  <a:pt x="5512761" y="1126331"/>
                </a:cubicBezTo>
                <a:close/>
                <a:moveTo>
                  <a:pt x="3206521" y="1125140"/>
                </a:moveTo>
                <a:cubicBezTo>
                  <a:pt x="3225571" y="1128315"/>
                  <a:pt x="3241446" y="1133475"/>
                  <a:pt x="3254146" y="1140619"/>
                </a:cubicBezTo>
                <a:cubicBezTo>
                  <a:pt x="3260496" y="1143794"/>
                  <a:pt x="3264068" y="1148953"/>
                  <a:pt x="3264861" y="1156097"/>
                </a:cubicBezTo>
                <a:cubicBezTo>
                  <a:pt x="3265655" y="1168797"/>
                  <a:pt x="3262480" y="1178719"/>
                  <a:pt x="3255336" y="1185862"/>
                </a:cubicBezTo>
                <a:cubicBezTo>
                  <a:pt x="3251368" y="1189037"/>
                  <a:pt x="3247399" y="1189037"/>
                  <a:pt x="3243430" y="1185862"/>
                </a:cubicBezTo>
                <a:cubicBezTo>
                  <a:pt x="3229143" y="1173162"/>
                  <a:pt x="3215252" y="1154509"/>
                  <a:pt x="3201758" y="1129903"/>
                </a:cubicBezTo>
                <a:cubicBezTo>
                  <a:pt x="3200964" y="1125934"/>
                  <a:pt x="3202552" y="1124347"/>
                  <a:pt x="3206521" y="1125140"/>
                </a:cubicBezTo>
                <a:close/>
                <a:moveTo>
                  <a:pt x="4615030" y="1123057"/>
                </a:moveTo>
                <a:cubicBezTo>
                  <a:pt x="4617412" y="1123255"/>
                  <a:pt x="4619793" y="1123950"/>
                  <a:pt x="4622174" y="1125140"/>
                </a:cubicBezTo>
                <a:cubicBezTo>
                  <a:pt x="4626143" y="1128315"/>
                  <a:pt x="4631699" y="1134269"/>
                  <a:pt x="4638843" y="1143000"/>
                </a:cubicBezTo>
                <a:cubicBezTo>
                  <a:pt x="4642018" y="1146968"/>
                  <a:pt x="4642018" y="1151334"/>
                  <a:pt x="4638843" y="1156097"/>
                </a:cubicBezTo>
                <a:cubicBezTo>
                  <a:pt x="4635668" y="1157684"/>
                  <a:pt x="4630112" y="1161653"/>
                  <a:pt x="4622174" y="1168003"/>
                </a:cubicBezTo>
                <a:cubicBezTo>
                  <a:pt x="4620587" y="1169590"/>
                  <a:pt x="4619396" y="1170781"/>
                  <a:pt x="4618602" y="1171575"/>
                </a:cubicBezTo>
                <a:cubicBezTo>
                  <a:pt x="4620983" y="1173956"/>
                  <a:pt x="4623365" y="1176337"/>
                  <a:pt x="4625746" y="1178719"/>
                </a:cubicBezTo>
                <a:cubicBezTo>
                  <a:pt x="4628127" y="1182687"/>
                  <a:pt x="4627730" y="1185862"/>
                  <a:pt x="4624555" y="1188244"/>
                </a:cubicBezTo>
                <a:cubicBezTo>
                  <a:pt x="4621380" y="1189037"/>
                  <a:pt x="4612649" y="1190228"/>
                  <a:pt x="4598362" y="1191815"/>
                </a:cubicBezTo>
                <a:cubicBezTo>
                  <a:pt x="4597568" y="1191815"/>
                  <a:pt x="4596377" y="1191815"/>
                  <a:pt x="4594790" y="1191815"/>
                </a:cubicBezTo>
                <a:cubicBezTo>
                  <a:pt x="4591615" y="1192609"/>
                  <a:pt x="4589233" y="1193006"/>
                  <a:pt x="4587646" y="1193006"/>
                </a:cubicBezTo>
                <a:cubicBezTo>
                  <a:pt x="4588440" y="1193006"/>
                  <a:pt x="4588837" y="1193403"/>
                  <a:pt x="4588837" y="1194197"/>
                </a:cubicBezTo>
                <a:cubicBezTo>
                  <a:pt x="4590424" y="1194990"/>
                  <a:pt x="4592012" y="1195387"/>
                  <a:pt x="4593599" y="1195387"/>
                </a:cubicBezTo>
                <a:cubicBezTo>
                  <a:pt x="4593599" y="1195387"/>
                  <a:pt x="4593996" y="1195784"/>
                  <a:pt x="4594790" y="1196578"/>
                </a:cubicBezTo>
                <a:cubicBezTo>
                  <a:pt x="4596377" y="1199753"/>
                  <a:pt x="4596774" y="1202928"/>
                  <a:pt x="4595980" y="1206103"/>
                </a:cubicBezTo>
                <a:cubicBezTo>
                  <a:pt x="4595980" y="1206103"/>
                  <a:pt x="4595980" y="1206897"/>
                  <a:pt x="4595980" y="1208484"/>
                </a:cubicBezTo>
                <a:cubicBezTo>
                  <a:pt x="4595186" y="1210072"/>
                  <a:pt x="4594790" y="1211262"/>
                  <a:pt x="4594790" y="1212056"/>
                </a:cubicBezTo>
                <a:cubicBezTo>
                  <a:pt x="4605902" y="1209675"/>
                  <a:pt x="4613443" y="1207690"/>
                  <a:pt x="4617412" y="1206103"/>
                </a:cubicBezTo>
                <a:cubicBezTo>
                  <a:pt x="4622174" y="1204515"/>
                  <a:pt x="4627333" y="1204912"/>
                  <a:pt x="4632890" y="1207294"/>
                </a:cubicBezTo>
                <a:cubicBezTo>
                  <a:pt x="4641621" y="1213643"/>
                  <a:pt x="4647574" y="1219200"/>
                  <a:pt x="4650749" y="1223962"/>
                </a:cubicBezTo>
                <a:cubicBezTo>
                  <a:pt x="4653924" y="1229519"/>
                  <a:pt x="4654321" y="1234281"/>
                  <a:pt x="4651940" y="1238250"/>
                </a:cubicBezTo>
                <a:cubicBezTo>
                  <a:pt x="4651146" y="1239044"/>
                  <a:pt x="4649955" y="1240234"/>
                  <a:pt x="4648368" y="1241822"/>
                </a:cubicBezTo>
                <a:cubicBezTo>
                  <a:pt x="4640430" y="1248965"/>
                  <a:pt x="4635668" y="1254125"/>
                  <a:pt x="4634080" y="1257300"/>
                </a:cubicBezTo>
                <a:cubicBezTo>
                  <a:pt x="4635668" y="1259681"/>
                  <a:pt x="4636858" y="1261268"/>
                  <a:pt x="4637652" y="1262062"/>
                </a:cubicBezTo>
                <a:cubicBezTo>
                  <a:pt x="4640033" y="1266825"/>
                  <a:pt x="4639637" y="1269603"/>
                  <a:pt x="4636462" y="1270397"/>
                </a:cubicBezTo>
                <a:cubicBezTo>
                  <a:pt x="4633286" y="1272778"/>
                  <a:pt x="4624555" y="1273969"/>
                  <a:pt x="4610268" y="1273969"/>
                </a:cubicBezTo>
                <a:cubicBezTo>
                  <a:pt x="4609474" y="1273969"/>
                  <a:pt x="4607490" y="1273969"/>
                  <a:pt x="4604315" y="1273969"/>
                </a:cubicBezTo>
                <a:cubicBezTo>
                  <a:pt x="4597965" y="1274762"/>
                  <a:pt x="4592805" y="1275159"/>
                  <a:pt x="4588837" y="1275159"/>
                </a:cubicBezTo>
                <a:cubicBezTo>
                  <a:pt x="4588837" y="1278334"/>
                  <a:pt x="4588440" y="1283097"/>
                  <a:pt x="4587646" y="1289447"/>
                </a:cubicBezTo>
                <a:cubicBezTo>
                  <a:pt x="4587646" y="1295797"/>
                  <a:pt x="4587249" y="1300559"/>
                  <a:pt x="4586455" y="1303734"/>
                </a:cubicBezTo>
                <a:cubicBezTo>
                  <a:pt x="4592805" y="1302147"/>
                  <a:pt x="4598758" y="1301353"/>
                  <a:pt x="4604315" y="1301353"/>
                </a:cubicBezTo>
                <a:cubicBezTo>
                  <a:pt x="4603521" y="1298972"/>
                  <a:pt x="4602330" y="1296194"/>
                  <a:pt x="4600743" y="1293019"/>
                </a:cubicBezTo>
                <a:cubicBezTo>
                  <a:pt x="4599155" y="1289050"/>
                  <a:pt x="4597965" y="1286272"/>
                  <a:pt x="4597171" y="1284684"/>
                </a:cubicBezTo>
                <a:cubicBezTo>
                  <a:pt x="4596377" y="1283097"/>
                  <a:pt x="4596377" y="1282303"/>
                  <a:pt x="4597171" y="1282303"/>
                </a:cubicBezTo>
                <a:cubicBezTo>
                  <a:pt x="4597965" y="1281509"/>
                  <a:pt x="4599552" y="1281509"/>
                  <a:pt x="4601933" y="1282303"/>
                </a:cubicBezTo>
                <a:cubicBezTo>
                  <a:pt x="4618602" y="1285478"/>
                  <a:pt x="4632493" y="1292622"/>
                  <a:pt x="4643605" y="1303734"/>
                </a:cubicBezTo>
                <a:cubicBezTo>
                  <a:pt x="4649162" y="1308497"/>
                  <a:pt x="4651940" y="1313259"/>
                  <a:pt x="4651940" y="1318022"/>
                </a:cubicBezTo>
                <a:cubicBezTo>
                  <a:pt x="4652734" y="1326753"/>
                  <a:pt x="4651146" y="1334294"/>
                  <a:pt x="4647177" y="1340644"/>
                </a:cubicBezTo>
                <a:cubicBezTo>
                  <a:pt x="4643209" y="1345406"/>
                  <a:pt x="4639240" y="1347390"/>
                  <a:pt x="4635271" y="1346597"/>
                </a:cubicBezTo>
                <a:cubicBezTo>
                  <a:pt x="4628921" y="1344215"/>
                  <a:pt x="4624555" y="1340644"/>
                  <a:pt x="4622174" y="1335881"/>
                </a:cubicBezTo>
                <a:cubicBezTo>
                  <a:pt x="4619793" y="1332706"/>
                  <a:pt x="4616618" y="1327547"/>
                  <a:pt x="4612649" y="1320403"/>
                </a:cubicBezTo>
                <a:cubicBezTo>
                  <a:pt x="4611062" y="1317228"/>
                  <a:pt x="4609871" y="1314847"/>
                  <a:pt x="4609077" y="1313259"/>
                </a:cubicBezTo>
                <a:cubicBezTo>
                  <a:pt x="4574152" y="1327547"/>
                  <a:pt x="4548752" y="1338262"/>
                  <a:pt x="4532877" y="1345406"/>
                </a:cubicBezTo>
                <a:cubicBezTo>
                  <a:pt x="4528909" y="1347787"/>
                  <a:pt x="4524940" y="1347390"/>
                  <a:pt x="4520971" y="1344215"/>
                </a:cubicBezTo>
                <a:cubicBezTo>
                  <a:pt x="4517002" y="1339453"/>
                  <a:pt x="4511446" y="1330722"/>
                  <a:pt x="4504302" y="1318022"/>
                </a:cubicBezTo>
                <a:cubicBezTo>
                  <a:pt x="4503508" y="1313259"/>
                  <a:pt x="4504699" y="1310878"/>
                  <a:pt x="4507874" y="1310878"/>
                </a:cubicBezTo>
                <a:cubicBezTo>
                  <a:pt x="4514224" y="1312465"/>
                  <a:pt x="4520971" y="1312465"/>
                  <a:pt x="4528115" y="1310878"/>
                </a:cubicBezTo>
                <a:cubicBezTo>
                  <a:pt x="4532083" y="1310878"/>
                  <a:pt x="4538036" y="1310084"/>
                  <a:pt x="4545974" y="1308497"/>
                </a:cubicBezTo>
                <a:cubicBezTo>
                  <a:pt x="4549943" y="1307703"/>
                  <a:pt x="4553118" y="1307306"/>
                  <a:pt x="4555499" y="1307306"/>
                </a:cubicBezTo>
                <a:cubicBezTo>
                  <a:pt x="4556293" y="1304925"/>
                  <a:pt x="4556690" y="1300162"/>
                  <a:pt x="4556690" y="1293019"/>
                </a:cubicBezTo>
                <a:cubicBezTo>
                  <a:pt x="4557484" y="1285875"/>
                  <a:pt x="4557880" y="1280715"/>
                  <a:pt x="4557880" y="1277540"/>
                </a:cubicBezTo>
                <a:cubicBezTo>
                  <a:pt x="4556293" y="1277540"/>
                  <a:pt x="4553912" y="1277937"/>
                  <a:pt x="4550737" y="1278731"/>
                </a:cubicBezTo>
                <a:cubicBezTo>
                  <a:pt x="4549149" y="1278731"/>
                  <a:pt x="4547959" y="1278731"/>
                  <a:pt x="4547165" y="1278731"/>
                </a:cubicBezTo>
                <a:cubicBezTo>
                  <a:pt x="4546371" y="1281112"/>
                  <a:pt x="4545180" y="1283494"/>
                  <a:pt x="4543593" y="1285875"/>
                </a:cubicBezTo>
                <a:cubicBezTo>
                  <a:pt x="4541212" y="1287462"/>
                  <a:pt x="4538434" y="1288256"/>
                  <a:pt x="4535258" y="1288256"/>
                </a:cubicBezTo>
                <a:cubicBezTo>
                  <a:pt x="4528115" y="1285081"/>
                  <a:pt x="4524543" y="1281112"/>
                  <a:pt x="4524543" y="1276350"/>
                </a:cubicBezTo>
                <a:cubicBezTo>
                  <a:pt x="4523749" y="1268412"/>
                  <a:pt x="4521368" y="1257697"/>
                  <a:pt x="4517399" y="1244203"/>
                </a:cubicBezTo>
                <a:cubicBezTo>
                  <a:pt x="4516605" y="1242615"/>
                  <a:pt x="4516208" y="1241425"/>
                  <a:pt x="4516208" y="1240631"/>
                </a:cubicBezTo>
                <a:cubicBezTo>
                  <a:pt x="4516208" y="1239837"/>
                  <a:pt x="4515812" y="1238647"/>
                  <a:pt x="4515018" y="1237059"/>
                </a:cubicBezTo>
                <a:cubicBezTo>
                  <a:pt x="4513430" y="1229915"/>
                  <a:pt x="4511843" y="1225550"/>
                  <a:pt x="4510255" y="1223962"/>
                </a:cubicBezTo>
                <a:cubicBezTo>
                  <a:pt x="4508668" y="1219994"/>
                  <a:pt x="4509859" y="1217612"/>
                  <a:pt x="4513827" y="1216819"/>
                </a:cubicBezTo>
                <a:cubicBezTo>
                  <a:pt x="4520971" y="1216025"/>
                  <a:pt x="4527718" y="1216819"/>
                  <a:pt x="4534068" y="1219200"/>
                </a:cubicBezTo>
                <a:cubicBezTo>
                  <a:pt x="4536449" y="1219994"/>
                  <a:pt x="4537640" y="1221184"/>
                  <a:pt x="4537640" y="1222772"/>
                </a:cubicBezTo>
                <a:cubicBezTo>
                  <a:pt x="4538434" y="1222772"/>
                  <a:pt x="4539227" y="1222772"/>
                  <a:pt x="4540021" y="1222772"/>
                </a:cubicBezTo>
                <a:cubicBezTo>
                  <a:pt x="4548752" y="1221184"/>
                  <a:pt x="4555102" y="1219597"/>
                  <a:pt x="4559071" y="1218009"/>
                </a:cubicBezTo>
                <a:cubicBezTo>
                  <a:pt x="4559071" y="1210865"/>
                  <a:pt x="4558674" y="1205309"/>
                  <a:pt x="4557880" y="1201340"/>
                </a:cubicBezTo>
                <a:cubicBezTo>
                  <a:pt x="4554705" y="1206103"/>
                  <a:pt x="4551133" y="1207294"/>
                  <a:pt x="4547165" y="1204912"/>
                </a:cubicBezTo>
                <a:cubicBezTo>
                  <a:pt x="4540815" y="1201737"/>
                  <a:pt x="4537243" y="1196578"/>
                  <a:pt x="4536449" y="1189434"/>
                </a:cubicBezTo>
                <a:cubicBezTo>
                  <a:pt x="4535655" y="1187053"/>
                  <a:pt x="4534862" y="1183481"/>
                  <a:pt x="4534068" y="1178719"/>
                </a:cubicBezTo>
                <a:cubicBezTo>
                  <a:pt x="4532480" y="1170781"/>
                  <a:pt x="4530893" y="1164431"/>
                  <a:pt x="4529305" y="1159669"/>
                </a:cubicBezTo>
                <a:cubicBezTo>
                  <a:pt x="4526924" y="1152525"/>
                  <a:pt x="4524543" y="1146572"/>
                  <a:pt x="4522162" y="1141809"/>
                </a:cubicBezTo>
                <a:cubicBezTo>
                  <a:pt x="4518986" y="1136253"/>
                  <a:pt x="4520177" y="1133078"/>
                  <a:pt x="4525733" y="1132284"/>
                </a:cubicBezTo>
                <a:cubicBezTo>
                  <a:pt x="4533671" y="1132284"/>
                  <a:pt x="4540418" y="1133475"/>
                  <a:pt x="4545974" y="1135856"/>
                </a:cubicBezTo>
                <a:cubicBezTo>
                  <a:pt x="4545974" y="1135856"/>
                  <a:pt x="4546371" y="1136253"/>
                  <a:pt x="4547165" y="1137047"/>
                </a:cubicBezTo>
                <a:cubicBezTo>
                  <a:pt x="4547959" y="1137047"/>
                  <a:pt x="4548355" y="1137443"/>
                  <a:pt x="4548355" y="1138237"/>
                </a:cubicBezTo>
                <a:cubicBezTo>
                  <a:pt x="4568199" y="1134269"/>
                  <a:pt x="4588043" y="1129506"/>
                  <a:pt x="4607887" y="1123950"/>
                </a:cubicBezTo>
                <a:cubicBezTo>
                  <a:pt x="4610268" y="1123156"/>
                  <a:pt x="4612649" y="1122858"/>
                  <a:pt x="4615030" y="1123057"/>
                </a:cubicBezTo>
                <a:close/>
                <a:moveTo>
                  <a:pt x="8348830" y="1122759"/>
                </a:moveTo>
                <a:cubicBezTo>
                  <a:pt x="8351211" y="1122759"/>
                  <a:pt x="8352799" y="1123156"/>
                  <a:pt x="8353592" y="1123950"/>
                </a:cubicBezTo>
                <a:cubicBezTo>
                  <a:pt x="8361530" y="1127918"/>
                  <a:pt x="8368277" y="1133078"/>
                  <a:pt x="8373833" y="1139428"/>
                </a:cubicBezTo>
                <a:cubicBezTo>
                  <a:pt x="8378595" y="1145778"/>
                  <a:pt x="8376214" y="1149747"/>
                  <a:pt x="8366689" y="1151334"/>
                </a:cubicBezTo>
                <a:cubicBezTo>
                  <a:pt x="8364308" y="1151334"/>
                  <a:pt x="8358752" y="1152128"/>
                  <a:pt x="8350020" y="1153715"/>
                </a:cubicBezTo>
                <a:cubicBezTo>
                  <a:pt x="8329383" y="1156890"/>
                  <a:pt x="8313905" y="1159272"/>
                  <a:pt x="8303586" y="1160859"/>
                </a:cubicBezTo>
                <a:cubicBezTo>
                  <a:pt x="8302792" y="1160859"/>
                  <a:pt x="8301602" y="1160859"/>
                  <a:pt x="8300014" y="1160859"/>
                </a:cubicBezTo>
                <a:cubicBezTo>
                  <a:pt x="8297633" y="1161653"/>
                  <a:pt x="8295649" y="1162050"/>
                  <a:pt x="8294061" y="1162050"/>
                </a:cubicBezTo>
                <a:cubicBezTo>
                  <a:pt x="8297236" y="1162844"/>
                  <a:pt x="8300411" y="1164431"/>
                  <a:pt x="8303586" y="1166812"/>
                </a:cubicBezTo>
                <a:cubicBezTo>
                  <a:pt x="8304380" y="1167606"/>
                  <a:pt x="8305174" y="1168003"/>
                  <a:pt x="8305967" y="1168003"/>
                </a:cubicBezTo>
                <a:cubicBezTo>
                  <a:pt x="8309936" y="1171178"/>
                  <a:pt x="8309539" y="1174353"/>
                  <a:pt x="8304777" y="1177528"/>
                </a:cubicBezTo>
                <a:cubicBezTo>
                  <a:pt x="8294458" y="1186259"/>
                  <a:pt x="8282155" y="1195387"/>
                  <a:pt x="8267868" y="1204912"/>
                </a:cubicBezTo>
                <a:cubicBezTo>
                  <a:pt x="8274218" y="1204119"/>
                  <a:pt x="8282949" y="1202928"/>
                  <a:pt x="8294061" y="1201340"/>
                </a:cubicBezTo>
                <a:cubicBezTo>
                  <a:pt x="8298824" y="1200547"/>
                  <a:pt x="8302395" y="1200150"/>
                  <a:pt x="8304777" y="1200150"/>
                </a:cubicBezTo>
                <a:cubicBezTo>
                  <a:pt x="8307952" y="1199356"/>
                  <a:pt x="8313111" y="1198562"/>
                  <a:pt x="8320255" y="1197769"/>
                </a:cubicBezTo>
                <a:cubicBezTo>
                  <a:pt x="8349624" y="1193006"/>
                  <a:pt x="8365102" y="1189831"/>
                  <a:pt x="8366689" y="1188244"/>
                </a:cubicBezTo>
                <a:cubicBezTo>
                  <a:pt x="8377008" y="1185862"/>
                  <a:pt x="8384549" y="1186259"/>
                  <a:pt x="8389311" y="1189434"/>
                </a:cubicBezTo>
                <a:cubicBezTo>
                  <a:pt x="8398836" y="1196578"/>
                  <a:pt x="8406774" y="1204912"/>
                  <a:pt x="8413124" y="1214437"/>
                </a:cubicBezTo>
                <a:cubicBezTo>
                  <a:pt x="8417886" y="1222375"/>
                  <a:pt x="8417886" y="1229122"/>
                  <a:pt x="8413124" y="1234678"/>
                </a:cubicBezTo>
                <a:cubicBezTo>
                  <a:pt x="8411536" y="1237059"/>
                  <a:pt x="8408758" y="1244600"/>
                  <a:pt x="8404789" y="1257300"/>
                </a:cubicBezTo>
                <a:cubicBezTo>
                  <a:pt x="8403996" y="1261268"/>
                  <a:pt x="8402408" y="1268412"/>
                  <a:pt x="8400027" y="1278731"/>
                </a:cubicBezTo>
                <a:cubicBezTo>
                  <a:pt x="8395264" y="1301750"/>
                  <a:pt x="8392486" y="1314847"/>
                  <a:pt x="8391692" y="1318022"/>
                </a:cubicBezTo>
                <a:cubicBezTo>
                  <a:pt x="8386930" y="1333103"/>
                  <a:pt x="8381771" y="1342231"/>
                  <a:pt x="8376214" y="1345406"/>
                </a:cubicBezTo>
                <a:cubicBezTo>
                  <a:pt x="8368277" y="1348581"/>
                  <a:pt x="8362721" y="1347787"/>
                  <a:pt x="8359545" y="1343025"/>
                </a:cubicBezTo>
                <a:cubicBezTo>
                  <a:pt x="8353989" y="1335087"/>
                  <a:pt x="8352402" y="1327150"/>
                  <a:pt x="8354783" y="1319212"/>
                </a:cubicBezTo>
                <a:cubicBezTo>
                  <a:pt x="8342083" y="1320006"/>
                  <a:pt x="8317874" y="1321197"/>
                  <a:pt x="8282155" y="1322784"/>
                </a:cubicBezTo>
                <a:cubicBezTo>
                  <a:pt x="8255961" y="1325165"/>
                  <a:pt x="8238896" y="1326356"/>
                  <a:pt x="8230958" y="1326356"/>
                </a:cubicBezTo>
                <a:cubicBezTo>
                  <a:pt x="8230164" y="1333500"/>
                  <a:pt x="8228974" y="1338262"/>
                  <a:pt x="8227386" y="1340644"/>
                </a:cubicBezTo>
                <a:cubicBezTo>
                  <a:pt x="8223418" y="1346200"/>
                  <a:pt x="8218258" y="1346200"/>
                  <a:pt x="8211908" y="1340644"/>
                </a:cubicBezTo>
                <a:cubicBezTo>
                  <a:pt x="8206352" y="1336675"/>
                  <a:pt x="8203177" y="1328737"/>
                  <a:pt x="8202383" y="1316831"/>
                </a:cubicBezTo>
                <a:cubicBezTo>
                  <a:pt x="8202383" y="1315244"/>
                  <a:pt x="8201986" y="1308100"/>
                  <a:pt x="8201192" y="1295400"/>
                </a:cubicBezTo>
                <a:cubicBezTo>
                  <a:pt x="8199605" y="1277144"/>
                  <a:pt x="8198414" y="1264444"/>
                  <a:pt x="8197620" y="1257300"/>
                </a:cubicBezTo>
                <a:cubicBezTo>
                  <a:pt x="8194446" y="1238250"/>
                  <a:pt x="8190080" y="1224359"/>
                  <a:pt x="8184524" y="1215628"/>
                </a:cubicBezTo>
                <a:cubicBezTo>
                  <a:pt x="8182936" y="1210865"/>
                  <a:pt x="8184524" y="1208484"/>
                  <a:pt x="8189286" y="1208484"/>
                </a:cubicBezTo>
                <a:cubicBezTo>
                  <a:pt x="8194048" y="1208484"/>
                  <a:pt x="8201192" y="1210072"/>
                  <a:pt x="8210718" y="1213247"/>
                </a:cubicBezTo>
                <a:cubicBezTo>
                  <a:pt x="8211512" y="1213247"/>
                  <a:pt x="8213496" y="1212850"/>
                  <a:pt x="8216670" y="1212056"/>
                </a:cubicBezTo>
                <a:cubicBezTo>
                  <a:pt x="8229371" y="1210469"/>
                  <a:pt x="8239690" y="1209278"/>
                  <a:pt x="8247626" y="1208484"/>
                </a:cubicBezTo>
                <a:cubicBezTo>
                  <a:pt x="8249214" y="1204515"/>
                  <a:pt x="8251596" y="1199356"/>
                  <a:pt x="8254770" y="1193006"/>
                </a:cubicBezTo>
                <a:cubicBezTo>
                  <a:pt x="8260327" y="1181894"/>
                  <a:pt x="8264296" y="1173162"/>
                  <a:pt x="8266676" y="1166812"/>
                </a:cubicBezTo>
                <a:cubicBezTo>
                  <a:pt x="8255564" y="1168400"/>
                  <a:pt x="8248818" y="1169590"/>
                  <a:pt x="8246436" y="1170384"/>
                </a:cubicBezTo>
                <a:cubicBezTo>
                  <a:pt x="8240880" y="1170384"/>
                  <a:pt x="8236514" y="1169194"/>
                  <a:pt x="8233339" y="1166812"/>
                </a:cubicBezTo>
                <a:cubicBezTo>
                  <a:pt x="8226196" y="1159669"/>
                  <a:pt x="8221433" y="1154509"/>
                  <a:pt x="8219052" y="1151334"/>
                </a:cubicBezTo>
                <a:cubicBezTo>
                  <a:pt x="8217464" y="1148159"/>
                  <a:pt x="8218655" y="1146175"/>
                  <a:pt x="8222624" y="1145381"/>
                </a:cubicBezTo>
                <a:cubicBezTo>
                  <a:pt x="8278980" y="1137443"/>
                  <a:pt x="8317874" y="1130300"/>
                  <a:pt x="8339305" y="1123950"/>
                </a:cubicBezTo>
                <a:cubicBezTo>
                  <a:pt x="8343274" y="1123156"/>
                  <a:pt x="8346449" y="1122759"/>
                  <a:pt x="8348830" y="1122759"/>
                </a:cubicBezTo>
                <a:close/>
                <a:moveTo>
                  <a:pt x="1443207" y="1122759"/>
                </a:moveTo>
                <a:cubicBezTo>
                  <a:pt x="1445589" y="1122759"/>
                  <a:pt x="1447177" y="1123156"/>
                  <a:pt x="1447971" y="1123950"/>
                </a:cubicBezTo>
                <a:cubicBezTo>
                  <a:pt x="1455908" y="1127918"/>
                  <a:pt x="1462655" y="1133078"/>
                  <a:pt x="1468211" y="1139428"/>
                </a:cubicBezTo>
                <a:cubicBezTo>
                  <a:pt x="1472974" y="1145778"/>
                  <a:pt x="1470592" y="1149747"/>
                  <a:pt x="1461067" y="1151334"/>
                </a:cubicBezTo>
                <a:cubicBezTo>
                  <a:pt x="1458685" y="1151334"/>
                  <a:pt x="1453129" y="1152128"/>
                  <a:pt x="1444398" y="1153715"/>
                </a:cubicBezTo>
                <a:cubicBezTo>
                  <a:pt x="1423760" y="1156890"/>
                  <a:pt x="1408282" y="1159272"/>
                  <a:pt x="1397964" y="1160859"/>
                </a:cubicBezTo>
                <a:cubicBezTo>
                  <a:pt x="1397171" y="1160859"/>
                  <a:pt x="1395980" y="1160859"/>
                  <a:pt x="1394392" y="1160859"/>
                </a:cubicBezTo>
                <a:cubicBezTo>
                  <a:pt x="1392011" y="1161653"/>
                  <a:pt x="1390027" y="1162050"/>
                  <a:pt x="1388439" y="1162050"/>
                </a:cubicBezTo>
                <a:cubicBezTo>
                  <a:pt x="1391614" y="1162844"/>
                  <a:pt x="1394789" y="1164431"/>
                  <a:pt x="1397964" y="1166812"/>
                </a:cubicBezTo>
                <a:cubicBezTo>
                  <a:pt x="1398757" y="1167606"/>
                  <a:pt x="1399552" y="1168003"/>
                  <a:pt x="1400346" y="1168003"/>
                </a:cubicBezTo>
                <a:cubicBezTo>
                  <a:pt x="1404314" y="1171178"/>
                  <a:pt x="1403917" y="1174353"/>
                  <a:pt x="1399155" y="1177528"/>
                </a:cubicBezTo>
                <a:cubicBezTo>
                  <a:pt x="1388836" y="1186259"/>
                  <a:pt x="1376532" y="1195387"/>
                  <a:pt x="1362245" y="1204912"/>
                </a:cubicBezTo>
                <a:cubicBezTo>
                  <a:pt x="1368595" y="1204119"/>
                  <a:pt x="1377326" y="1202928"/>
                  <a:pt x="1388439" y="1201340"/>
                </a:cubicBezTo>
                <a:cubicBezTo>
                  <a:pt x="1393202" y="1200547"/>
                  <a:pt x="1396774" y="1200150"/>
                  <a:pt x="1399155" y="1200150"/>
                </a:cubicBezTo>
                <a:cubicBezTo>
                  <a:pt x="1402330" y="1199356"/>
                  <a:pt x="1407489" y="1198562"/>
                  <a:pt x="1414633" y="1197769"/>
                </a:cubicBezTo>
                <a:cubicBezTo>
                  <a:pt x="1444002" y="1193006"/>
                  <a:pt x="1459479" y="1189831"/>
                  <a:pt x="1461067" y="1188244"/>
                </a:cubicBezTo>
                <a:cubicBezTo>
                  <a:pt x="1471386" y="1185862"/>
                  <a:pt x="1478927" y="1186259"/>
                  <a:pt x="1483689" y="1189434"/>
                </a:cubicBezTo>
                <a:cubicBezTo>
                  <a:pt x="1493214" y="1196578"/>
                  <a:pt x="1501151" y="1204912"/>
                  <a:pt x="1507501" y="1214437"/>
                </a:cubicBezTo>
                <a:cubicBezTo>
                  <a:pt x="1512264" y="1222375"/>
                  <a:pt x="1512264" y="1229122"/>
                  <a:pt x="1507501" y="1234678"/>
                </a:cubicBezTo>
                <a:cubicBezTo>
                  <a:pt x="1505914" y="1237059"/>
                  <a:pt x="1503137" y="1244600"/>
                  <a:pt x="1499167" y="1257300"/>
                </a:cubicBezTo>
                <a:cubicBezTo>
                  <a:pt x="1498374" y="1261268"/>
                  <a:pt x="1496786" y="1268412"/>
                  <a:pt x="1494405" y="1278731"/>
                </a:cubicBezTo>
                <a:cubicBezTo>
                  <a:pt x="1489642" y="1301750"/>
                  <a:pt x="1486865" y="1314847"/>
                  <a:pt x="1486071" y="1318022"/>
                </a:cubicBezTo>
                <a:cubicBezTo>
                  <a:pt x="1481308" y="1333103"/>
                  <a:pt x="1476149" y="1342231"/>
                  <a:pt x="1470592" y="1345406"/>
                </a:cubicBezTo>
                <a:cubicBezTo>
                  <a:pt x="1462655" y="1348581"/>
                  <a:pt x="1457098" y="1347787"/>
                  <a:pt x="1453923" y="1343025"/>
                </a:cubicBezTo>
                <a:cubicBezTo>
                  <a:pt x="1448367" y="1335087"/>
                  <a:pt x="1446779" y="1327150"/>
                  <a:pt x="1449161" y="1319212"/>
                </a:cubicBezTo>
                <a:cubicBezTo>
                  <a:pt x="1436461" y="1320006"/>
                  <a:pt x="1412251" y="1321197"/>
                  <a:pt x="1376532" y="1322784"/>
                </a:cubicBezTo>
                <a:cubicBezTo>
                  <a:pt x="1350339" y="1325165"/>
                  <a:pt x="1333273" y="1326356"/>
                  <a:pt x="1325336" y="1326356"/>
                </a:cubicBezTo>
                <a:cubicBezTo>
                  <a:pt x="1324542" y="1333500"/>
                  <a:pt x="1323352" y="1338262"/>
                  <a:pt x="1321764" y="1340644"/>
                </a:cubicBezTo>
                <a:cubicBezTo>
                  <a:pt x="1317795" y="1346200"/>
                  <a:pt x="1312636" y="1346200"/>
                  <a:pt x="1306286" y="1340644"/>
                </a:cubicBezTo>
                <a:cubicBezTo>
                  <a:pt x="1300730" y="1336675"/>
                  <a:pt x="1297555" y="1328737"/>
                  <a:pt x="1296761" y="1316831"/>
                </a:cubicBezTo>
                <a:cubicBezTo>
                  <a:pt x="1296761" y="1315244"/>
                  <a:pt x="1296364" y="1308100"/>
                  <a:pt x="1295570" y="1295400"/>
                </a:cubicBezTo>
                <a:cubicBezTo>
                  <a:pt x="1293983" y="1277144"/>
                  <a:pt x="1292792" y="1264444"/>
                  <a:pt x="1291999" y="1257300"/>
                </a:cubicBezTo>
                <a:cubicBezTo>
                  <a:pt x="1288824" y="1238250"/>
                  <a:pt x="1284458" y="1224359"/>
                  <a:pt x="1278901" y="1215628"/>
                </a:cubicBezTo>
                <a:cubicBezTo>
                  <a:pt x="1277314" y="1210865"/>
                  <a:pt x="1278901" y="1208484"/>
                  <a:pt x="1283664" y="1208484"/>
                </a:cubicBezTo>
                <a:cubicBezTo>
                  <a:pt x="1288426" y="1208484"/>
                  <a:pt x="1295570" y="1210072"/>
                  <a:pt x="1305095" y="1213247"/>
                </a:cubicBezTo>
                <a:cubicBezTo>
                  <a:pt x="1305889" y="1213247"/>
                  <a:pt x="1307874" y="1212850"/>
                  <a:pt x="1311049" y="1212056"/>
                </a:cubicBezTo>
                <a:cubicBezTo>
                  <a:pt x="1323748" y="1210469"/>
                  <a:pt x="1334067" y="1209278"/>
                  <a:pt x="1342005" y="1208484"/>
                </a:cubicBezTo>
                <a:cubicBezTo>
                  <a:pt x="1343592" y="1204515"/>
                  <a:pt x="1345974" y="1199356"/>
                  <a:pt x="1349148" y="1193006"/>
                </a:cubicBezTo>
                <a:cubicBezTo>
                  <a:pt x="1354705" y="1181894"/>
                  <a:pt x="1358673" y="1173162"/>
                  <a:pt x="1361054" y="1166812"/>
                </a:cubicBezTo>
                <a:cubicBezTo>
                  <a:pt x="1349942" y="1168400"/>
                  <a:pt x="1343196" y="1169590"/>
                  <a:pt x="1340814" y="1170384"/>
                </a:cubicBezTo>
                <a:cubicBezTo>
                  <a:pt x="1335258" y="1170384"/>
                  <a:pt x="1330892" y="1169194"/>
                  <a:pt x="1327717" y="1166812"/>
                </a:cubicBezTo>
                <a:cubicBezTo>
                  <a:pt x="1320574" y="1159669"/>
                  <a:pt x="1315811" y="1154509"/>
                  <a:pt x="1313430" y="1151334"/>
                </a:cubicBezTo>
                <a:cubicBezTo>
                  <a:pt x="1311842" y="1148159"/>
                  <a:pt x="1313033" y="1146175"/>
                  <a:pt x="1317002" y="1145381"/>
                </a:cubicBezTo>
                <a:cubicBezTo>
                  <a:pt x="1373358" y="1137443"/>
                  <a:pt x="1412251" y="1130300"/>
                  <a:pt x="1433683" y="1123950"/>
                </a:cubicBezTo>
                <a:cubicBezTo>
                  <a:pt x="1437652" y="1123156"/>
                  <a:pt x="1440826" y="1122759"/>
                  <a:pt x="1443207" y="1122759"/>
                </a:cubicBezTo>
                <a:close/>
                <a:moveTo>
                  <a:pt x="218650" y="1122462"/>
                </a:moveTo>
                <a:cubicBezTo>
                  <a:pt x="221825" y="1122263"/>
                  <a:pt x="224801" y="1122759"/>
                  <a:pt x="227580" y="1123950"/>
                </a:cubicBezTo>
                <a:cubicBezTo>
                  <a:pt x="238692" y="1128712"/>
                  <a:pt x="247424" y="1135856"/>
                  <a:pt x="253774" y="1145381"/>
                </a:cubicBezTo>
                <a:cubicBezTo>
                  <a:pt x="256155" y="1150144"/>
                  <a:pt x="254567" y="1152922"/>
                  <a:pt x="249011" y="1153715"/>
                </a:cubicBezTo>
                <a:cubicBezTo>
                  <a:pt x="239486" y="1155303"/>
                  <a:pt x="229564" y="1156097"/>
                  <a:pt x="219245" y="1156097"/>
                </a:cubicBezTo>
                <a:cubicBezTo>
                  <a:pt x="202576" y="1156097"/>
                  <a:pt x="186305" y="1156890"/>
                  <a:pt x="170430" y="1158478"/>
                </a:cubicBezTo>
                <a:cubicBezTo>
                  <a:pt x="171223" y="1159272"/>
                  <a:pt x="172811" y="1160462"/>
                  <a:pt x="175192" y="1162050"/>
                </a:cubicBezTo>
                <a:cubicBezTo>
                  <a:pt x="178367" y="1164431"/>
                  <a:pt x="181145" y="1166812"/>
                  <a:pt x="183526" y="1169194"/>
                </a:cubicBezTo>
                <a:cubicBezTo>
                  <a:pt x="185908" y="1171575"/>
                  <a:pt x="185511" y="1174750"/>
                  <a:pt x="182336" y="1178719"/>
                </a:cubicBezTo>
                <a:cubicBezTo>
                  <a:pt x="179955" y="1181100"/>
                  <a:pt x="175589" y="1185465"/>
                  <a:pt x="169239" y="1191815"/>
                </a:cubicBezTo>
                <a:cubicBezTo>
                  <a:pt x="166858" y="1194197"/>
                  <a:pt x="165270" y="1195784"/>
                  <a:pt x="164476" y="1196578"/>
                </a:cubicBezTo>
                <a:cubicBezTo>
                  <a:pt x="162095" y="1199753"/>
                  <a:pt x="159714" y="1202531"/>
                  <a:pt x="157333" y="1204912"/>
                </a:cubicBezTo>
                <a:cubicBezTo>
                  <a:pt x="158126" y="1205706"/>
                  <a:pt x="158523" y="1206897"/>
                  <a:pt x="158523" y="1208484"/>
                </a:cubicBezTo>
                <a:cubicBezTo>
                  <a:pt x="156936" y="1219597"/>
                  <a:pt x="156142" y="1231106"/>
                  <a:pt x="156142" y="1243012"/>
                </a:cubicBezTo>
                <a:lnTo>
                  <a:pt x="156142" y="1322784"/>
                </a:lnTo>
                <a:cubicBezTo>
                  <a:pt x="156142" y="1338659"/>
                  <a:pt x="150983" y="1346993"/>
                  <a:pt x="140664" y="1347787"/>
                </a:cubicBezTo>
                <a:cubicBezTo>
                  <a:pt x="131933" y="1346200"/>
                  <a:pt x="124392" y="1339056"/>
                  <a:pt x="118042" y="1326356"/>
                </a:cubicBezTo>
                <a:cubicBezTo>
                  <a:pt x="116455" y="1321594"/>
                  <a:pt x="116851" y="1316037"/>
                  <a:pt x="119233" y="1309687"/>
                </a:cubicBezTo>
                <a:cubicBezTo>
                  <a:pt x="123995" y="1289843"/>
                  <a:pt x="126376" y="1266428"/>
                  <a:pt x="126376" y="1239440"/>
                </a:cubicBezTo>
                <a:cubicBezTo>
                  <a:pt x="118439" y="1246584"/>
                  <a:pt x="109708" y="1253331"/>
                  <a:pt x="100183" y="1259681"/>
                </a:cubicBezTo>
                <a:cubicBezTo>
                  <a:pt x="72402" y="1280318"/>
                  <a:pt x="47795" y="1292622"/>
                  <a:pt x="26364" y="1296590"/>
                </a:cubicBezTo>
                <a:cubicBezTo>
                  <a:pt x="22395" y="1297384"/>
                  <a:pt x="21601" y="1296590"/>
                  <a:pt x="23983" y="1294209"/>
                </a:cubicBezTo>
                <a:cubicBezTo>
                  <a:pt x="57320" y="1271190"/>
                  <a:pt x="88673" y="1239837"/>
                  <a:pt x="118042" y="1200150"/>
                </a:cubicBezTo>
                <a:cubicBezTo>
                  <a:pt x="118042" y="1198562"/>
                  <a:pt x="117248" y="1196578"/>
                  <a:pt x="115661" y="1194197"/>
                </a:cubicBezTo>
                <a:cubicBezTo>
                  <a:pt x="114867" y="1193403"/>
                  <a:pt x="114470" y="1192609"/>
                  <a:pt x="114470" y="1191815"/>
                </a:cubicBezTo>
                <a:cubicBezTo>
                  <a:pt x="113676" y="1187847"/>
                  <a:pt x="115264" y="1185862"/>
                  <a:pt x="119233" y="1185862"/>
                </a:cubicBezTo>
                <a:cubicBezTo>
                  <a:pt x="121614" y="1185862"/>
                  <a:pt x="124392" y="1185862"/>
                  <a:pt x="127567" y="1185862"/>
                </a:cubicBezTo>
                <a:cubicBezTo>
                  <a:pt x="128361" y="1183481"/>
                  <a:pt x="129948" y="1180703"/>
                  <a:pt x="132330" y="1177528"/>
                </a:cubicBezTo>
                <a:cubicBezTo>
                  <a:pt x="133917" y="1175147"/>
                  <a:pt x="135505" y="1170781"/>
                  <a:pt x="137092" y="1164431"/>
                </a:cubicBezTo>
                <a:cubicBezTo>
                  <a:pt x="137092" y="1163637"/>
                  <a:pt x="137092" y="1162844"/>
                  <a:pt x="137092" y="1162050"/>
                </a:cubicBezTo>
                <a:cubicBezTo>
                  <a:pt x="114867" y="1165225"/>
                  <a:pt x="93039" y="1169194"/>
                  <a:pt x="71608" y="1173956"/>
                </a:cubicBezTo>
                <a:cubicBezTo>
                  <a:pt x="68433" y="1175543"/>
                  <a:pt x="65258" y="1175543"/>
                  <a:pt x="62083" y="1173956"/>
                </a:cubicBezTo>
                <a:cubicBezTo>
                  <a:pt x="62083" y="1173956"/>
                  <a:pt x="61686" y="1173956"/>
                  <a:pt x="60892" y="1173956"/>
                </a:cubicBezTo>
                <a:cubicBezTo>
                  <a:pt x="54542" y="1169987"/>
                  <a:pt x="47398" y="1164034"/>
                  <a:pt x="39461" y="1156097"/>
                </a:cubicBezTo>
                <a:cubicBezTo>
                  <a:pt x="37080" y="1152922"/>
                  <a:pt x="37873" y="1150937"/>
                  <a:pt x="41842" y="1150144"/>
                </a:cubicBezTo>
                <a:cubicBezTo>
                  <a:pt x="56923" y="1149350"/>
                  <a:pt x="71608" y="1147762"/>
                  <a:pt x="85895" y="1145381"/>
                </a:cubicBezTo>
                <a:cubicBezTo>
                  <a:pt x="88276" y="1145381"/>
                  <a:pt x="91848" y="1144984"/>
                  <a:pt x="96611" y="1144190"/>
                </a:cubicBezTo>
                <a:cubicBezTo>
                  <a:pt x="118836" y="1140222"/>
                  <a:pt x="144633" y="1136253"/>
                  <a:pt x="174001" y="1132284"/>
                </a:cubicBezTo>
                <a:cubicBezTo>
                  <a:pt x="185114" y="1131490"/>
                  <a:pt x="196624" y="1129109"/>
                  <a:pt x="208530" y="1125140"/>
                </a:cubicBezTo>
                <a:cubicBezTo>
                  <a:pt x="212102" y="1123553"/>
                  <a:pt x="215475" y="1122660"/>
                  <a:pt x="218650" y="1122462"/>
                </a:cubicBezTo>
                <a:close/>
                <a:moveTo>
                  <a:pt x="3653600" y="1122164"/>
                </a:moveTo>
                <a:cubicBezTo>
                  <a:pt x="3656379" y="1122164"/>
                  <a:pt x="3658562" y="1122759"/>
                  <a:pt x="3660149" y="1123950"/>
                </a:cubicBezTo>
                <a:cubicBezTo>
                  <a:pt x="3668880" y="1131094"/>
                  <a:pt x="3675627" y="1137840"/>
                  <a:pt x="3680390" y="1144190"/>
                </a:cubicBezTo>
                <a:cubicBezTo>
                  <a:pt x="3683565" y="1147365"/>
                  <a:pt x="3683961" y="1151334"/>
                  <a:pt x="3681580" y="1156097"/>
                </a:cubicBezTo>
                <a:cubicBezTo>
                  <a:pt x="3678405" y="1166415"/>
                  <a:pt x="3676818" y="1175940"/>
                  <a:pt x="3676818" y="1184672"/>
                </a:cubicBezTo>
                <a:cubicBezTo>
                  <a:pt x="3673643" y="1214834"/>
                  <a:pt x="3672055" y="1234678"/>
                  <a:pt x="3672055" y="1244203"/>
                </a:cubicBezTo>
                <a:cubicBezTo>
                  <a:pt x="3672849" y="1253728"/>
                  <a:pt x="3669674" y="1261268"/>
                  <a:pt x="3662530" y="1266825"/>
                </a:cubicBezTo>
                <a:cubicBezTo>
                  <a:pt x="3660149" y="1269206"/>
                  <a:pt x="3656974" y="1268809"/>
                  <a:pt x="3653005" y="1265634"/>
                </a:cubicBezTo>
                <a:cubicBezTo>
                  <a:pt x="3642686" y="1258490"/>
                  <a:pt x="3639114" y="1247378"/>
                  <a:pt x="3642290" y="1232297"/>
                </a:cubicBezTo>
                <a:cubicBezTo>
                  <a:pt x="3643877" y="1212453"/>
                  <a:pt x="3643877" y="1185862"/>
                  <a:pt x="3642290" y="1152525"/>
                </a:cubicBezTo>
                <a:cubicBezTo>
                  <a:pt x="3642290" y="1149350"/>
                  <a:pt x="3640702" y="1147762"/>
                  <a:pt x="3637527" y="1147762"/>
                </a:cubicBezTo>
                <a:cubicBezTo>
                  <a:pt x="3635146" y="1148556"/>
                  <a:pt x="3630780" y="1149350"/>
                  <a:pt x="3624430" y="1150144"/>
                </a:cubicBezTo>
                <a:cubicBezTo>
                  <a:pt x="3612524" y="1152525"/>
                  <a:pt x="3603793" y="1154509"/>
                  <a:pt x="3598236" y="1156097"/>
                </a:cubicBezTo>
                <a:lnTo>
                  <a:pt x="3598236" y="1159669"/>
                </a:lnTo>
                <a:cubicBezTo>
                  <a:pt x="3598236" y="1186656"/>
                  <a:pt x="3598633" y="1209675"/>
                  <a:pt x="3599427" y="1228725"/>
                </a:cubicBezTo>
                <a:lnTo>
                  <a:pt x="3599427" y="1240631"/>
                </a:lnTo>
                <a:cubicBezTo>
                  <a:pt x="3600221" y="1238250"/>
                  <a:pt x="3601014" y="1234678"/>
                  <a:pt x="3601808" y="1229915"/>
                </a:cubicBezTo>
                <a:cubicBezTo>
                  <a:pt x="3603396" y="1225947"/>
                  <a:pt x="3604190" y="1222772"/>
                  <a:pt x="3604190" y="1220390"/>
                </a:cubicBezTo>
                <a:cubicBezTo>
                  <a:pt x="3607365" y="1199753"/>
                  <a:pt x="3606968" y="1185862"/>
                  <a:pt x="3602999" y="1178719"/>
                </a:cubicBezTo>
                <a:cubicBezTo>
                  <a:pt x="3601412" y="1174750"/>
                  <a:pt x="3601412" y="1171972"/>
                  <a:pt x="3602999" y="1170384"/>
                </a:cubicBezTo>
                <a:cubicBezTo>
                  <a:pt x="3603793" y="1168003"/>
                  <a:pt x="3606174" y="1167209"/>
                  <a:pt x="3610143" y="1168003"/>
                </a:cubicBezTo>
                <a:cubicBezTo>
                  <a:pt x="3622843" y="1171178"/>
                  <a:pt x="3631971" y="1176734"/>
                  <a:pt x="3637527" y="1184672"/>
                </a:cubicBezTo>
                <a:cubicBezTo>
                  <a:pt x="3639908" y="1188640"/>
                  <a:pt x="3640305" y="1192609"/>
                  <a:pt x="3638718" y="1196578"/>
                </a:cubicBezTo>
                <a:cubicBezTo>
                  <a:pt x="3637924" y="1198165"/>
                  <a:pt x="3636733" y="1202928"/>
                  <a:pt x="3635146" y="1210865"/>
                </a:cubicBezTo>
                <a:cubicBezTo>
                  <a:pt x="3633558" y="1218009"/>
                  <a:pt x="3632368" y="1223565"/>
                  <a:pt x="3631574" y="1227534"/>
                </a:cubicBezTo>
                <a:cubicBezTo>
                  <a:pt x="3630780" y="1233090"/>
                  <a:pt x="3629193" y="1239044"/>
                  <a:pt x="3626811" y="1245394"/>
                </a:cubicBezTo>
                <a:cubicBezTo>
                  <a:pt x="3634749" y="1251743"/>
                  <a:pt x="3639512" y="1255712"/>
                  <a:pt x="3641099" y="1257300"/>
                </a:cubicBezTo>
                <a:cubicBezTo>
                  <a:pt x="3644274" y="1261268"/>
                  <a:pt x="3644671" y="1265237"/>
                  <a:pt x="3642290" y="1269206"/>
                </a:cubicBezTo>
                <a:cubicBezTo>
                  <a:pt x="3639908" y="1272381"/>
                  <a:pt x="3638718" y="1284287"/>
                  <a:pt x="3638718" y="1304925"/>
                </a:cubicBezTo>
                <a:cubicBezTo>
                  <a:pt x="3638718" y="1313656"/>
                  <a:pt x="3644274" y="1318022"/>
                  <a:pt x="3655386" y="1318022"/>
                </a:cubicBezTo>
                <a:cubicBezTo>
                  <a:pt x="3677612" y="1318022"/>
                  <a:pt x="3690311" y="1314450"/>
                  <a:pt x="3693486" y="1307306"/>
                </a:cubicBezTo>
                <a:cubicBezTo>
                  <a:pt x="3695868" y="1304131"/>
                  <a:pt x="3698646" y="1296194"/>
                  <a:pt x="3701821" y="1283494"/>
                </a:cubicBezTo>
                <a:cubicBezTo>
                  <a:pt x="3703408" y="1279525"/>
                  <a:pt x="3704599" y="1276350"/>
                  <a:pt x="3705393" y="1273969"/>
                </a:cubicBezTo>
                <a:cubicBezTo>
                  <a:pt x="3706187" y="1271587"/>
                  <a:pt x="3706980" y="1270397"/>
                  <a:pt x="3707774" y="1270397"/>
                </a:cubicBezTo>
                <a:cubicBezTo>
                  <a:pt x="3709361" y="1270397"/>
                  <a:pt x="3710155" y="1271587"/>
                  <a:pt x="3710155" y="1273969"/>
                </a:cubicBezTo>
                <a:cubicBezTo>
                  <a:pt x="3713330" y="1289050"/>
                  <a:pt x="3717696" y="1301750"/>
                  <a:pt x="3723252" y="1312069"/>
                </a:cubicBezTo>
                <a:cubicBezTo>
                  <a:pt x="3725633" y="1316831"/>
                  <a:pt x="3726824" y="1320800"/>
                  <a:pt x="3726824" y="1323975"/>
                </a:cubicBezTo>
                <a:cubicBezTo>
                  <a:pt x="3725237" y="1331119"/>
                  <a:pt x="3721268" y="1336675"/>
                  <a:pt x="3714918" y="1340644"/>
                </a:cubicBezTo>
                <a:cubicBezTo>
                  <a:pt x="3701424" y="1346993"/>
                  <a:pt x="3682771" y="1349375"/>
                  <a:pt x="3658958" y="1347787"/>
                </a:cubicBezTo>
                <a:cubicBezTo>
                  <a:pt x="3643877" y="1347787"/>
                  <a:pt x="3631971" y="1343025"/>
                  <a:pt x="3623240" y="1333500"/>
                </a:cubicBezTo>
                <a:cubicBezTo>
                  <a:pt x="3616096" y="1324769"/>
                  <a:pt x="3612524" y="1312465"/>
                  <a:pt x="3612524" y="1296590"/>
                </a:cubicBezTo>
                <a:lnTo>
                  <a:pt x="3612524" y="1277540"/>
                </a:lnTo>
                <a:cubicBezTo>
                  <a:pt x="3611730" y="1279128"/>
                  <a:pt x="3610539" y="1281112"/>
                  <a:pt x="3608952" y="1283494"/>
                </a:cubicBezTo>
                <a:cubicBezTo>
                  <a:pt x="3607365" y="1285875"/>
                  <a:pt x="3606571" y="1287462"/>
                  <a:pt x="3606571" y="1288256"/>
                </a:cubicBezTo>
                <a:cubicBezTo>
                  <a:pt x="3588315" y="1315244"/>
                  <a:pt x="3559740" y="1331119"/>
                  <a:pt x="3520846" y="1335881"/>
                </a:cubicBezTo>
                <a:cubicBezTo>
                  <a:pt x="3517671" y="1336675"/>
                  <a:pt x="3516083" y="1336278"/>
                  <a:pt x="3516083" y="1334690"/>
                </a:cubicBezTo>
                <a:cubicBezTo>
                  <a:pt x="3516083" y="1333103"/>
                  <a:pt x="3517274" y="1331912"/>
                  <a:pt x="3519655" y="1331119"/>
                </a:cubicBezTo>
                <a:cubicBezTo>
                  <a:pt x="3551405" y="1314450"/>
                  <a:pt x="3575218" y="1290637"/>
                  <a:pt x="3591093" y="1259681"/>
                </a:cubicBezTo>
                <a:cubicBezTo>
                  <a:pt x="3587124" y="1261268"/>
                  <a:pt x="3583155" y="1260872"/>
                  <a:pt x="3579186" y="1258490"/>
                </a:cubicBezTo>
                <a:cubicBezTo>
                  <a:pt x="3576011" y="1256109"/>
                  <a:pt x="3573630" y="1253331"/>
                  <a:pt x="3572043" y="1250156"/>
                </a:cubicBezTo>
                <a:lnTo>
                  <a:pt x="3569661" y="1252537"/>
                </a:lnTo>
                <a:cubicBezTo>
                  <a:pt x="3563312" y="1258887"/>
                  <a:pt x="3550215" y="1270000"/>
                  <a:pt x="3530371" y="1285875"/>
                </a:cubicBezTo>
                <a:cubicBezTo>
                  <a:pt x="3526402" y="1289050"/>
                  <a:pt x="3521243" y="1292622"/>
                  <a:pt x="3514893" y="1296590"/>
                </a:cubicBezTo>
                <a:cubicBezTo>
                  <a:pt x="3504574" y="1304528"/>
                  <a:pt x="3497430" y="1310084"/>
                  <a:pt x="3493461" y="1313259"/>
                </a:cubicBezTo>
                <a:cubicBezTo>
                  <a:pt x="3489493" y="1317228"/>
                  <a:pt x="3485127" y="1317625"/>
                  <a:pt x="3480365" y="1314450"/>
                </a:cubicBezTo>
                <a:cubicBezTo>
                  <a:pt x="3468458" y="1307306"/>
                  <a:pt x="3462108" y="1298575"/>
                  <a:pt x="3461315" y="1288256"/>
                </a:cubicBezTo>
                <a:cubicBezTo>
                  <a:pt x="3460521" y="1283494"/>
                  <a:pt x="3462108" y="1281112"/>
                  <a:pt x="3466077" y="1281112"/>
                </a:cubicBezTo>
                <a:cubicBezTo>
                  <a:pt x="3472427" y="1281906"/>
                  <a:pt x="3481555" y="1279922"/>
                  <a:pt x="3493461" y="1275159"/>
                </a:cubicBezTo>
                <a:cubicBezTo>
                  <a:pt x="3497430" y="1273572"/>
                  <a:pt x="3501002" y="1272381"/>
                  <a:pt x="3504177" y="1271587"/>
                </a:cubicBezTo>
                <a:cubicBezTo>
                  <a:pt x="3504177" y="1259681"/>
                  <a:pt x="3504177" y="1246981"/>
                  <a:pt x="3504177" y="1233487"/>
                </a:cubicBezTo>
                <a:cubicBezTo>
                  <a:pt x="3501796" y="1233487"/>
                  <a:pt x="3499018" y="1233884"/>
                  <a:pt x="3495843" y="1234678"/>
                </a:cubicBezTo>
                <a:cubicBezTo>
                  <a:pt x="3489493" y="1235472"/>
                  <a:pt x="3484333" y="1234678"/>
                  <a:pt x="3480365" y="1232297"/>
                </a:cubicBezTo>
                <a:cubicBezTo>
                  <a:pt x="3475602" y="1229122"/>
                  <a:pt x="3472030" y="1225153"/>
                  <a:pt x="3469649" y="1220390"/>
                </a:cubicBezTo>
                <a:cubicBezTo>
                  <a:pt x="3469649" y="1220390"/>
                  <a:pt x="3469649" y="1219994"/>
                  <a:pt x="3469649" y="1219200"/>
                </a:cubicBezTo>
                <a:cubicBezTo>
                  <a:pt x="3466474" y="1216025"/>
                  <a:pt x="3467268" y="1214040"/>
                  <a:pt x="3472030" y="1213247"/>
                </a:cubicBezTo>
                <a:cubicBezTo>
                  <a:pt x="3479174" y="1213247"/>
                  <a:pt x="3489890" y="1211659"/>
                  <a:pt x="3504177" y="1208484"/>
                </a:cubicBezTo>
                <a:cubicBezTo>
                  <a:pt x="3504177" y="1196578"/>
                  <a:pt x="3503383" y="1185862"/>
                  <a:pt x="3501796" y="1176337"/>
                </a:cubicBezTo>
                <a:cubicBezTo>
                  <a:pt x="3500208" y="1177131"/>
                  <a:pt x="3498224" y="1177528"/>
                  <a:pt x="3495843" y="1177528"/>
                </a:cubicBezTo>
                <a:cubicBezTo>
                  <a:pt x="3491080" y="1178322"/>
                  <a:pt x="3486714" y="1177528"/>
                  <a:pt x="3482746" y="1175147"/>
                </a:cubicBezTo>
                <a:cubicBezTo>
                  <a:pt x="3481158" y="1174353"/>
                  <a:pt x="3478777" y="1171972"/>
                  <a:pt x="3475602" y="1168003"/>
                </a:cubicBezTo>
                <a:cubicBezTo>
                  <a:pt x="3474808" y="1167209"/>
                  <a:pt x="3474015" y="1166415"/>
                  <a:pt x="3473221" y="1165622"/>
                </a:cubicBezTo>
                <a:cubicBezTo>
                  <a:pt x="3470840" y="1160065"/>
                  <a:pt x="3471633" y="1157287"/>
                  <a:pt x="3475602" y="1157287"/>
                </a:cubicBezTo>
                <a:cubicBezTo>
                  <a:pt x="3487508" y="1155700"/>
                  <a:pt x="3498621" y="1153319"/>
                  <a:pt x="3508940" y="1150144"/>
                </a:cubicBezTo>
                <a:cubicBezTo>
                  <a:pt x="3524021" y="1146175"/>
                  <a:pt x="3533943" y="1144190"/>
                  <a:pt x="3538705" y="1144190"/>
                </a:cubicBezTo>
                <a:cubicBezTo>
                  <a:pt x="3538705" y="1144190"/>
                  <a:pt x="3539102" y="1144190"/>
                  <a:pt x="3539896" y="1144190"/>
                </a:cubicBezTo>
                <a:cubicBezTo>
                  <a:pt x="3543864" y="1142603"/>
                  <a:pt x="3547436" y="1142206"/>
                  <a:pt x="3550611" y="1143000"/>
                </a:cubicBezTo>
                <a:cubicBezTo>
                  <a:pt x="3552993" y="1143794"/>
                  <a:pt x="3557358" y="1147365"/>
                  <a:pt x="3563708" y="1153715"/>
                </a:cubicBezTo>
                <a:cubicBezTo>
                  <a:pt x="3566090" y="1158478"/>
                  <a:pt x="3564899" y="1162447"/>
                  <a:pt x="3560136" y="1165622"/>
                </a:cubicBezTo>
                <a:cubicBezTo>
                  <a:pt x="3555374" y="1166415"/>
                  <a:pt x="3547040" y="1168003"/>
                  <a:pt x="3535133" y="1170384"/>
                </a:cubicBezTo>
                <a:cubicBezTo>
                  <a:pt x="3531958" y="1171178"/>
                  <a:pt x="3529577" y="1171575"/>
                  <a:pt x="3527990" y="1171575"/>
                </a:cubicBezTo>
                <a:cubicBezTo>
                  <a:pt x="3530371" y="1173162"/>
                  <a:pt x="3532355" y="1174750"/>
                  <a:pt x="3533943" y="1176337"/>
                </a:cubicBezTo>
                <a:cubicBezTo>
                  <a:pt x="3537911" y="1180306"/>
                  <a:pt x="3539102" y="1183481"/>
                  <a:pt x="3537515" y="1185862"/>
                </a:cubicBezTo>
                <a:cubicBezTo>
                  <a:pt x="3535927" y="1187450"/>
                  <a:pt x="3535133" y="1191419"/>
                  <a:pt x="3535133" y="1197769"/>
                </a:cubicBezTo>
                <a:cubicBezTo>
                  <a:pt x="3534339" y="1199356"/>
                  <a:pt x="3533943" y="1200944"/>
                  <a:pt x="3533943" y="1202531"/>
                </a:cubicBezTo>
                <a:cubicBezTo>
                  <a:pt x="3534737" y="1202531"/>
                  <a:pt x="3535927" y="1202134"/>
                  <a:pt x="3537515" y="1201340"/>
                </a:cubicBezTo>
                <a:cubicBezTo>
                  <a:pt x="3539102" y="1201340"/>
                  <a:pt x="3540293" y="1200944"/>
                  <a:pt x="3541086" y="1200150"/>
                </a:cubicBezTo>
                <a:cubicBezTo>
                  <a:pt x="3543468" y="1199356"/>
                  <a:pt x="3546246" y="1199356"/>
                  <a:pt x="3549421" y="1200150"/>
                </a:cubicBezTo>
                <a:cubicBezTo>
                  <a:pt x="3550215" y="1200944"/>
                  <a:pt x="3551008" y="1201340"/>
                  <a:pt x="3551802" y="1201340"/>
                </a:cubicBezTo>
                <a:cubicBezTo>
                  <a:pt x="3555771" y="1203722"/>
                  <a:pt x="3559343" y="1206897"/>
                  <a:pt x="3562518" y="1210865"/>
                </a:cubicBezTo>
                <a:cubicBezTo>
                  <a:pt x="3565693" y="1217215"/>
                  <a:pt x="3564899" y="1221184"/>
                  <a:pt x="3560136" y="1222772"/>
                </a:cubicBezTo>
                <a:cubicBezTo>
                  <a:pt x="3559343" y="1222772"/>
                  <a:pt x="3558152" y="1222772"/>
                  <a:pt x="3556565" y="1222772"/>
                </a:cubicBezTo>
                <a:cubicBezTo>
                  <a:pt x="3550215" y="1223565"/>
                  <a:pt x="3542277" y="1225153"/>
                  <a:pt x="3532752" y="1227534"/>
                </a:cubicBezTo>
                <a:cubicBezTo>
                  <a:pt x="3531958" y="1237853"/>
                  <a:pt x="3531561" y="1248965"/>
                  <a:pt x="3531561" y="1260872"/>
                </a:cubicBezTo>
                <a:cubicBezTo>
                  <a:pt x="3549024" y="1254522"/>
                  <a:pt x="3560930" y="1249759"/>
                  <a:pt x="3567280" y="1246584"/>
                </a:cubicBezTo>
                <a:cubicBezTo>
                  <a:pt x="3568868" y="1246584"/>
                  <a:pt x="3569661" y="1246584"/>
                  <a:pt x="3569661" y="1246584"/>
                </a:cubicBezTo>
                <a:cubicBezTo>
                  <a:pt x="3568868" y="1243409"/>
                  <a:pt x="3569265" y="1237059"/>
                  <a:pt x="3570852" y="1227534"/>
                </a:cubicBezTo>
                <a:cubicBezTo>
                  <a:pt x="3569265" y="1234678"/>
                  <a:pt x="3569265" y="1233487"/>
                  <a:pt x="3570852" y="1223962"/>
                </a:cubicBezTo>
                <a:cubicBezTo>
                  <a:pt x="3572439" y="1217612"/>
                  <a:pt x="3572837" y="1204912"/>
                  <a:pt x="3572043" y="1185862"/>
                </a:cubicBezTo>
                <a:cubicBezTo>
                  <a:pt x="3572043" y="1183481"/>
                  <a:pt x="3572043" y="1181894"/>
                  <a:pt x="3572043" y="1181100"/>
                </a:cubicBezTo>
                <a:cubicBezTo>
                  <a:pt x="3572043" y="1158875"/>
                  <a:pt x="3570455" y="1145778"/>
                  <a:pt x="3567280" y="1141809"/>
                </a:cubicBezTo>
                <a:cubicBezTo>
                  <a:pt x="3564899" y="1136253"/>
                  <a:pt x="3566486" y="1133475"/>
                  <a:pt x="3572043" y="1133475"/>
                </a:cubicBezTo>
                <a:cubicBezTo>
                  <a:pt x="3576011" y="1133475"/>
                  <a:pt x="3580377" y="1134665"/>
                  <a:pt x="3585140" y="1137047"/>
                </a:cubicBezTo>
                <a:cubicBezTo>
                  <a:pt x="3597046" y="1134665"/>
                  <a:pt x="3609746" y="1131887"/>
                  <a:pt x="3623240" y="1128712"/>
                </a:cubicBezTo>
                <a:cubicBezTo>
                  <a:pt x="3627208" y="1127918"/>
                  <a:pt x="3632765" y="1126728"/>
                  <a:pt x="3639908" y="1125140"/>
                </a:cubicBezTo>
                <a:cubicBezTo>
                  <a:pt x="3641496" y="1124347"/>
                  <a:pt x="3642686" y="1123950"/>
                  <a:pt x="3643480" y="1123950"/>
                </a:cubicBezTo>
                <a:cubicBezTo>
                  <a:pt x="3647449" y="1122759"/>
                  <a:pt x="3650822" y="1122164"/>
                  <a:pt x="3653600" y="1122164"/>
                </a:cubicBezTo>
                <a:close/>
                <a:moveTo>
                  <a:pt x="4214980" y="1121569"/>
                </a:moveTo>
                <a:cubicBezTo>
                  <a:pt x="4230062" y="1123950"/>
                  <a:pt x="4241968" y="1130697"/>
                  <a:pt x="4250699" y="1141809"/>
                </a:cubicBezTo>
                <a:cubicBezTo>
                  <a:pt x="4255462" y="1146572"/>
                  <a:pt x="4257049" y="1152128"/>
                  <a:pt x="4255462" y="1158478"/>
                </a:cubicBezTo>
                <a:cubicBezTo>
                  <a:pt x="4253080" y="1169590"/>
                  <a:pt x="4251890" y="1178719"/>
                  <a:pt x="4251890" y="1185862"/>
                </a:cubicBezTo>
                <a:cubicBezTo>
                  <a:pt x="4251890" y="1188244"/>
                  <a:pt x="4251493" y="1191815"/>
                  <a:pt x="4250699" y="1196578"/>
                </a:cubicBezTo>
                <a:cubicBezTo>
                  <a:pt x="4250699" y="1201340"/>
                  <a:pt x="4250302" y="1204912"/>
                  <a:pt x="4249508" y="1207294"/>
                </a:cubicBezTo>
                <a:cubicBezTo>
                  <a:pt x="4258240" y="1200944"/>
                  <a:pt x="4268558" y="1191419"/>
                  <a:pt x="4280465" y="1178719"/>
                </a:cubicBezTo>
                <a:cubicBezTo>
                  <a:pt x="4286815" y="1173162"/>
                  <a:pt x="4290386" y="1166812"/>
                  <a:pt x="4291180" y="1159669"/>
                </a:cubicBezTo>
                <a:cubicBezTo>
                  <a:pt x="4292768" y="1150937"/>
                  <a:pt x="4297530" y="1148953"/>
                  <a:pt x="4305468" y="1153715"/>
                </a:cubicBezTo>
                <a:cubicBezTo>
                  <a:pt x="4314199" y="1158478"/>
                  <a:pt x="4322137" y="1166415"/>
                  <a:pt x="4329280" y="1177528"/>
                </a:cubicBezTo>
                <a:cubicBezTo>
                  <a:pt x="4333249" y="1183878"/>
                  <a:pt x="4333249" y="1188640"/>
                  <a:pt x="4329280" y="1191815"/>
                </a:cubicBezTo>
                <a:cubicBezTo>
                  <a:pt x="4323724" y="1193403"/>
                  <a:pt x="4317374" y="1197372"/>
                  <a:pt x="4310230" y="1203722"/>
                </a:cubicBezTo>
                <a:cubicBezTo>
                  <a:pt x="4294355" y="1217215"/>
                  <a:pt x="4273718" y="1230709"/>
                  <a:pt x="4248318" y="1244203"/>
                </a:cubicBezTo>
                <a:cubicBezTo>
                  <a:pt x="4248318" y="1248172"/>
                  <a:pt x="4248318" y="1254125"/>
                  <a:pt x="4248318" y="1262062"/>
                </a:cubicBezTo>
                <a:cubicBezTo>
                  <a:pt x="4247524" y="1270000"/>
                  <a:pt x="4247127" y="1275953"/>
                  <a:pt x="4247127" y="1279922"/>
                </a:cubicBezTo>
                <a:cubicBezTo>
                  <a:pt x="4247127" y="1298178"/>
                  <a:pt x="4254271" y="1307703"/>
                  <a:pt x="4268558" y="1308497"/>
                </a:cubicBezTo>
                <a:cubicBezTo>
                  <a:pt x="4284433" y="1308497"/>
                  <a:pt x="4297133" y="1307306"/>
                  <a:pt x="4306658" y="1304925"/>
                </a:cubicBezTo>
                <a:cubicBezTo>
                  <a:pt x="4315390" y="1304131"/>
                  <a:pt x="4321343" y="1298178"/>
                  <a:pt x="4324518" y="1287065"/>
                </a:cubicBezTo>
                <a:cubicBezTo>
                  <a:pt x="4326105" y="1283097"/>
                  <a:pt x="4328090" y="1277144"/>
                  <a:pt x="4330471" y="1269206"/>
                </a:cubicBezTo>
                <a:cubicBezTo>
                  <a:pt x="4332852" y="1263650"/>
                  <a:pt x="4334440" y="1259681"/>
                  <a:pt x="4335233" y="1257300"/>
                </a:cubicBezTo>
                <a:cubicBezTo>
                  <a:pt x="4336821" y="1254919"/>
                  <a:pt x="4337615" y="1253728"/>
                  <a:pt x="4337615" y="1253728"/>
                </a:cubicBezTo>
                <a:cubicBezTo>
                  <a:pt x="4338409" y="1253728"/>
                  <a:pt x="4339202" y="1254919"/>
                  <a:pt x="4339996" y="1257300"/>
                </a:cubicBezTo>
                <a:cubicBezTo>
                  <a:pt x="4343171" y="1270000"/>
                  <a:pt x="4349521" y="1282303"/>
                  <a:pt x="4359046" y="1294209"/>
                </a:cubicBezTo>
                <a:cubicBezTo>
                  <a:pt x="4363015" y="1299765"/>
                  <a:pt x="4364602" y="1304528"/>
                  <a:pt x="4363808" y="1308497"/>
                </a:cubicBezTo>
                <a:cubicBezTo>
                  <a:pt x="4363015" y="1314053"/>
                  <a:pt x="4359046" y="1320006"/>
                  <a:pt x="4351902" y="1326356"/>
                </a:cubicBezTo>
                <a:cubicBezTo>
                  <a:pt x="4336821" y="1337468"/>
                  <a:pt x="4316580" y="1343025"/>
                  <a:pt x="4291180" y="1343025"/>
                </a:cubicBezTo>
                <a:cubicBezTo>
                  <a:pt x="4275305" y="1343025"/>
                  <a:pt x="4262605" y="1341834"/>
                  <a:pt x="4253080" y="1339453"/>
                </a:cubicBezTo>
                <a:cubicBezTo>
                  <a:pt x="4227680" y="1333897"/>
                  <a:pt x="4215377" y="1314847"/>
                  <a:pt x="4216171" y="1282303"/>
                </a:cubicBezTo>
                <a:cubicBezTo>
                  <a:pt x="4215377" y="1275159"/>
                  <a:pt x="4214980" y="1268412"/>
                  <a:pt x="4214980" y="1262062"/>
                </a:cubicBezTo>
                <a:cubicBezTo>
                  <a:pt x="4206249" y="1265237"/>
                  <a:pt x="4194740" y="1268809"/>
                  <a:pt x="4180452" y="1272778"/>
                </a:cubicBezTo>
                <a:cubicBezTo>
                  <a:pt x="4178865" y="1273572"/>
                  <a:pt x="4177277" y="1273572"/>
                  <a:pt x="4175690" y="1272778"/>
                </a:cubicBezTo>
                <a:cubicBezTo>
                  <a:pt x="4175690" y="1277540"/>
                  <a:pt x="4175690" y="1284684"/>
                  <a:pt x="4175690" y="1294209"/>
                </a:cubicBezTo>
                <a:cubicBezTo>
                  <a:pt x="4174896" y="1305322"/>
                  <a:pt x="4174499" y="1313656"/>
                  <a:pt x="4174499" y="1319212"/>
                </a:cubicBezTo>
                <a:cubicBezTo>
                  <a:pt x="4173705" y="1332706"/>
                  <a:pt x="4171324" y="1341834"/>
                  <a:pt x="4167355" y="1346597"/>
                </a:cubicBezTo>
                <a:cubicBezTo>
                  <a:pt x="4164974" y="1349772"/>
                  <a:pt x="4161005" y="1350169"/>
                  <a:pt x="4155449" y="1347787"/>
                </a:cubicBezTo>
                <a:cubicBezTo>
                  <a:pt x="4150687" y="1344612"/>
                  <a:pt x="4147115" y="1339850"/>
                  <a:pt x="4144733" y="1333500"/>
                </a:cubicBezTo>
                <a:cubicBezTo>
                  <a:pt x="4139177" y="1323181"/>
                  <a:pt x="4138384" y="1311275"/>
                  <a:pt x="4142352" y="1297781"/>
                </a:cubicBezTo>
                <a:cubicBezTo>
                  <a:pt x="4145527" y="1281112"/>
                  <a:pt x="4147115" y="1264047"/>
                  <a:pt x="4147115" y="1246584"/>
                </a:cubicBezTo>
                <a:lnTo>
                  <a:pt x="4147115" y="1226344"/>
                </a:lnTo>
                <a:lnTo>
                  <a:pt x="4136399" y="1237059"/>
                </a:lnTo>
                <a:cubicBezTo>
                  <a:pt x="4124493" y="1248965"/>
                  <a:pt x="4109411" y="1258887"/>
                  <a:pt x="4091155" y="1266825"/>
                </a:cubicBezTo>
                <a:cubicBezTo>
                  <a:pt x="4084805" y="1269206"/>
                  <a:pt x="4084011" y="1268412"/>
                  <a:pt x="4088774" y="1264444"/>
                </a:cubicBezTo>
                <a:cubicBezTo>
                  <a:pt x="4116555" y="1232693"/>
                  <a:pt x="4136796" y="1200150"/>
                  <a:pt x="4149496" y="1166812"/>
                </a:cubicBezTo>
                <a:cubicBezTo>
                  <a:pt x="4155052" y="1150937"/>
                  <a:pt x="4157036" y="1137443"/>
                  <a:pt x="4155449" y="1126331"/>
                </a:cubicBezTo>
                <a:cubicBezTo>
                  <a:pt x="4155449" y="1121569"/>
                  <a:pt x="4157830" y="1120378"/>
                  <a:pt x="4162593" y="1122759"/>
                </a:cubicBezTo>
                <a:cubicBezTo>
                  <a:pt x="4176880" y="1128315"/>
                  <a:pt x="4187596" y="1135856"/>
                  <a:pt x="4194740" y="1145381"/>
                </a:cubicBezTo>
                <a:cubicBezTo>
                  <a:pt x="4198708" y="1151731"/>
                  <a:pt x="4198708" y="1156493"/>
                  <a:pt x="4194740" y="1159669"/>
                </a:cubicBezTo>
                <a:cubicBezTo>
                  <a:pt x="4188390" y="1166812"/>
                  <a:pt x="4182833" y="1174750"/>
                  <a:pt x="4178071" y="1183481"/>
                </a:cubicBezTo>
                <a:cubicBezTo>
                  <a:pt x="4174896" y="1190625"/>
                  <a:pt x="4170927" y="1197372"/>
                  <a:pt x="4166165" y="1203722"/>
                </a:cubicBezTo>
                <a:cubicBezTo>
                  <a:pt x="4174102" y="1208484"/>
                  <a:pt x="4177674" y="1219200"/>
                  <a:pt x="4176880" y="1235869"/>
                </a:cubicBezTo>
                <a:cubicBezTo>
                  <a:pt x="4176880" y="1246187"/>
                  <a:pt x="4176880" y="1256903"/>
                  <a:pt x="4176880" y="1268015"/>
                </a:cubicBezTo>
                <a:cubicBezTo>
                  <a:pt x="4176880" y="1267222"/>
                  <a:pt x="4177277" y="1266825"/>
                  <a:pt x="4178071" y="1266825"/>
                </a:cubicBezTo>
                <a:cubicBezTo>
                  <a:pt x="4180452" y="1265237"/>
                  <a:pt x="4184024" y="1262459"/>
                  <a:pt x="4188787" y="1258490"/>
                </a:cubicBezTo>
                <a:cubicBezTo>
                  <a:pt x="4194343" y="1254522"/>
                  <a:pt x="4203074" y="1247378"/>
                  <a:pt x="4214980" y="1237059"/>
                </a:cubicBezTo>
                <a:cubicBezTo>
                  <a:pt x="4214980" y="1228328"/>
                  <a:pt x="4215774" y="1214040"/>
                  <a:pt x="4217362" y="1194197"/>
                </a:cubicBezTo>
                <a:cubicBezTo>
                  <a:pt x="4217362" y="1190228"/>
                  <a:pt x="4217362" y="1187053"/>
                  <a:pt x="4217362" y="1184672"/>
                </a:cubicBezTo>
                <a:cubicBezTo>
                  <a:pt x="4219743" y="1159272"/>
                  <a:pt x="4216171" y="1140619"/>
                  <a:pt x="4206646" y="1128712"/>
                </a:cubicBezTo>
                <a:cubicBezTo>
                  <a:pt x="4206646" y="1123950"/>
                  <a:pt x="4209424" y="1121569"/>
                  <a:pt x="4214980" y="1121569"/>
                </a:cubicBezTo>
                <a:close/>
                <a:moveTo>
                  <a:pt x="4920128" y="1121271"/>
                </a:moveTo>
                <a:cubicBezTo>
                  <a:pt x="4921914" y="1121469"/>
                  <a:pt x="4924196" y="1121966"/>
                  <a:pt x="4926974" y="1122759"/>
                </a:cubicBezTo>
                <a:cubicBezTo>
                  <a:pt x="4939674" y="1129903"/>
                  <a:pt x="4948008" y="1136253"/>
                  <a:pt x="4951977" y="1141809"/>
                </a:cubicBezTo>
                <a:cubicBezTo>
                  <a:pt x="4955946" y="1146572"/>
                  <a:pt x="4956342" y="1151334"/>
                  <a:pt x="4953168" y="1156097"/>
                </a:cubicBezTo>
                <a:cubicBezTo>
                  <a:pt x="4949993" y="1166415"/>
                  <a:pt x="4948008" y="1184275"/>
                  <a:pt x="4947214" y="1209675"/>
                </a:cubicBezTo>
                <a:cubicBezTo>
                  <a:pt x="4947214" y="1269206"/>
                  <a:pt x="4947611" y="1303734"/>
                  <a:pt x="4948405" y="1313259"/>
                </a:cubicBezTo>
                <a:cubicBezTo>
                  <a:pt x="4947611" y="1324372"/>
                  <a:pt x="4943643" y="1335484"/>
                  <a:pt x="4936499" y="1346597"/>
                </a:cubicBezTo>
                <a:cubicBezTo>
                  <a:pt x="4932530" y="1350565"/>
                  <a:pt x="4927767" y="1350962"/>
                  <a:pt x="4922211" y="1347787"/>
                </a:cubicBezTo>
                <a:cubicBezTo>
                  <a:pt x="4917449" y="1342231"/>
                  <a:pt x="4913877" y="1335881"/>
                  <a:pt x="4911496" y="1328737"/>
                </a:cubicBezTo>
                <a:cubicBezTo>
                  <a:pt x="4911496" y="1327943"/>
                  <a:pt x="4911496" y="1326753"/>
                  <a:pt x="4911496" y="1325165"/>
                </a:cubicBezTo>
                <a:cubicBezTo>
                  <a:pt x="4910702" y="1322784"/>
                  <a:pt x="4910305" y="1320800"/>
                  <a:pt x="4910305" y="1319212"/>
                </a:cubicBezTo>
                <a:cubicBezTo>
                  <a:pt x="4877761" y="1316831"/>
                  <a:pt x="4842836" y="1318418"/>
                  <a:pt x="4805530" y="1323975"/>
                </a:cubicBezTo>
                <a:cubicBezTo>
                  <a:pt x="4800768" y="1323975"/>
                  <a:pt x="4797196" y="1323181"/>
                  <a:pt x="4794814" y="1321594"/>
                </a:cubicBezTo>
                <a:cubicBezTo>
                  <a:pt x="4794814" y="1321594"/>
                  <a:pt x="4794021" y="1321197"/>
                  <a:pt x="4792433" y="1320403"/>
                </a:cubicBezTo>
                <a:cubicBezTo>
                  <a:pt x="4790052" y="1318815"/>
                  <a:pt x="4788465" y="1317625"/>
                  <a:pt x="4787671" y="1316831"/>
                </a:cubicBezTo>
                <a:cubicBezTo>
                  <a:pt x="4786877" y="1328737"/>
                  <a:pt x="4784496" y="1335881"/>
                  <a:pt x="4780527" y="1338262"/>
                </a:cubicBezTo>
                <a:cubicBezTo>
                  <a:pt x="4777352" y="1341437"/>
                  <a:pt x="4773383" y="1341834"/>
                  <a:pt x="4768621" y="1339453"/>
                </a:cubicBezTo>
                <a:cubicBezTo>
                  <a:pt x="4768621" y="1339453"/>
                  <a:pt x="4768224" y="1339056"/>
                  <a:pt x="4767430" y="1338262"/>
                </a:cubicBezTo>
                <a:cubicBezTo>
                  <a:pt x="4761874" y="1335881"/>
                  <a:pt x="4758302" y="1332309"/>
                  <a:pt x="4756715" y="1327547"/>
                </a:cubicBezTo>
                <a:cubicBezTo>
                  <a:pt x="4753540" y="1317228"/>
                  <a:pt x="4752746" y="1308497"/>
                  <a:pt x="4754333" y="1301353"/>
                </a:cubicBezTo>
                <a:cubicBezTo>
                  <a:pt x="4758302" y="1284684"/>
                  <a:pt x="4760683" y="1244203"/>
                  <a:pt x="4761477" y="1179909"/>
                </a:cubicBezTo>
                <a:cubicBezTo>
                  <a:pt x="4761477" y="1162447"/>
                  <a:pt x="4758302" y="1148953"/>
                  <a:pt x="4751952" y="1139428"/>
                </a:cubicBezTo>
                <a:cubicBezTo>
                  <a:pt x="4750365" y="1134665"/>
                  <a:pt x="4752746" y="1131887"/>
                  <a:pt x="4759096" y="1131094"/>
                </a:cubicBezTo>
                <a:cubicBezTo>
                  <a:pt x="4766240" y="1132681"/>
                  <a:pt x="4773383" y="1134665"/>
                  <a:pt x="4780527" y="1137047"/>
                </a:cubicBezTo>
                <a:cubicBezTo>
                  <a:pt x="4796402" y="1135459"/>
                  <a:pt x="4821405" y="1133078"/>
                  <a:pt x="4855536" y="1129903"/>
                </a:cubicBezTo>
                <a:cubicBezTo>
                  <a:pt x="4864268" y="1128315"/>
                  <a:pt x="4870617" y="1127522"/>
                  <a:pt x="4874586" y="1127522"/>
                </a:cubicBezTo>
                <a:cubicBezTo>
                  <a:pt x="4886493" y="1126728"/>
                  <a:pt x="4900383" y="1124744"/>
                  <a:pt x="4916258" y="1121569"/>
                </a:cubicBezTo>
                <a:cubicBezTo>
                  <a:pt x="4917052" y="1121172"/>
                  <a:pt x="4918342" y="1121072"/>
                  <a:pt x="4920128" y="1121271"/>
                </a:cubicBezTo>
                <a:close/>
                <a:moveTo>
                  <a:pt x="5882450" y="1120378"/>
                </a:moveTo>
                <a:cubicBezTo>
                  <a:pt x="5885626" y="1120378"/>
                  <a:pt x="5888602" y="1120775"/>
                  <a:pt x="5891380" y="1121569"/>
                </a:cubicBezTo>
                <a:cubicBezTo>
                  <a:pt x="5899318" y="1124744"/>
                  <a:pt x="5905668" y="1129109"/>
                  <a:pt x="5910430" y="1134665"/>
                </a:cubicBezTo>
                <a:cubicBezTo>
                  <a:pt x="5914399" y="1140222"/>
                  <a:pt x="5912811" y="1144190"/>
                  <a:pt x="5905668" y="1146572"/>
                </a:cubicBezTo>
                <a:cubicBezTo>
                  <a:pt x="5887412" y="1149747"/>
                  <a:pt x="5869155" y="1152128"/>
                  <a:pt x="5850899" y="1153715"/>
                </a:cubicBezTo>
                <a:cubicBezTo>
                  <a:pt x="5854868" y="1156097"/>
                  <a:pt x="5854868" y="1160065"/>
                  <a:pt x="5850899" y="1165622"/>
                </a:cubicBezTo>
                <a:cubicBezTo>
                  <a:pt x="5848518" y="1167209"/>
                  <a:pt x="5844152" y="1170384"/>
                  <a:pt x="5837802" y="1175147"/>
                </a:cubicBezTo>
                <a:cubicBezTo>
                  <a:pt x="5835421" y="1177528"/>
                  <a:pt x="5833436" y="1179512"/>
                  <a:pt x="5831849" y="1181100"/>
                </a:cubicBezTo>
                <a:cubicBezTo>
                  <a:pt x="5834230" y="1180306"/>
                  <a:pt x="5837405" y="1179512"/>
                  <a:pt x="5841374" y="1178719"/>
                </a:cubicBezTo>
                <a:cubicBezTo>
                  <a:pt x="5850899" y="1177131"/>
                  <a:pt x="5858043" y="1175543"/>
                  <a:pt x="5862805" y="1173956"/>
                </a:cubicBezTo>
                <a:cubicBezTo>
                  <a:pt x="5865980" y="1172369"/>
                  <a:pt x="5870346" y="1172369"/>
                  <a:pt x="5875902" y="1173956"/>
                </a:cubicBezTo>
                <a:cubicBezTo>
                  <a:pt x="5885427" y="1178719"/>
                  <a:pt x="5893365" y="1185068"/>
                  <a:pt x="5899714" y="1193006"/>
                </a:cubicBezTo>
                <a:cubicBezTo>
                  <a:pt x="5903683" y="1198562"/>
                  <a:pt x="5903683" y="1203722"/>
                  <a:pt x="5899714" y="1208484"/>
                </a:cubicBezTo>
                <a:cubicBezTo>
                  <a:pt x="5898127" y="1210072"/>
                  <a:pt x="5896540" y="1221184"/>
                  <a:pt x="5894952" y="1241822"/>
                </a:cubicBezTo>
                <a:cubicBezTo>
                  <a:pt x="5894952" y="1251347"/>
                  <a:pt x="5895349" y="1261665"/>
                  <a:pt x="5896143" y="1272778"/>
                </a:cubicBezTo>
                <a:cubicBezTo>
                  <a:pt x="5896937" y="1285478"/>
                  <a:pt x="5893761" y="1293812"/>
                  <a:pt x="5886618" y="1297781"/>
                </a:cubicBezTo>
                <a:cubicBezTo>
                  <a:pt x="5881061" y="1302544"/>
                  <a:pt x="5875902" y="1302544"/>
                  <a:pt x="5871139" y="1297781"/>
                </a:cubicBezTo>
                <a:cubicBezTo>
                  <a:pt x="5863996" y="1292225"/>
                  <a:pt x="5860424" y="1283097"/>
                  <a:pt x="5860424" y="1270397"/>
                </a:cubicBezTo>
                <a:cubicBezTo>
                  <a:pt x="5860424" y="1251347"/>
                  <a:pt x="5860027" y="1229122"/>
                  <a:pt x="5859233" y="1203722"/>
                </a:cubicBezTo>
                <a:cubicBezTo>
                  <a:pt x="5859233" y="1198959"/>
                  <a:pt x="5857646" y="1196975"/>
                  <a:pt x="5854471" y="1197769"/>
                </a:cubicBezTo>
                <a:cubicBezTo>
                  <a:pt x="5849708" y="1198562"/>
                  <a:pt x="5841771" y="1199753"/>
                  <a:pt x="5830658" y="1201340"/>
                </a:cubicBezTo>
                <a:cubicBezTo>
                  <a:pt x="5819546" y="1202928"/>
                  <a:pt x="5811608" y="1204118"/>
                  <a:pt x="5806846" y="1204912"/>
                </a:cubicBezTo>
                <a:cubicBezTo>
                  <a:pt x="5806052" y="1212850"/>
                  <a:pt x="5805655" y="1229915"/>
                  <a:pt x="5805655" y="1256109"/>
                </a:cubicBezTo>
                <a:lnTo>
                  <a:pt x="5797834" y="1290747"/>
                </a:lnTo>
                <a:lnTo>
                  <a:pt x="5795861" y="1294307"/>
                </a:lnTo>
                <a:lnTo>
                  <a:pt x="5792260" y="1297483"/>
                </a:lnTo>
                <a:cubicBezTo>
                  <a:pt x="5790078" y="1297682"/>
                  <a:pt x="5787399" y="1296590"/>
                  <a:pt x="5784224" y="1294209"/>
                </a:cubicBezTo>
                <a:cubicBezTo>
                  <a:pt x="5777080" y="1287065"/>
                  <a:pt x="5773508" y="1279128"/>
                  <a:pt x="5773508" y="1270397"/>
                </a:cubicBezTo>
                <a:cubicBezTo>
                  <a:pt x="5777477" y="1261665"/>
                  <a:pt x="5779461" y="1248172"/>
                  <a:pt x="5779461" y="1229915"/>
                </a:cubicBezTo>
                <a:cubicBezTo>
                  <a:pt x="5779461" y="1208484"/>
                  <a:pt x="5777874" y="1195784"/>
                  <a:pt x="5774699" y="1191815"/>
                </a:cubicBezTo>
                <a:cubicBezTo>
                  <a:pt x="5773112" y="1188640"/>
                  <a:pt x="5772715" y="1186259"/>
                  <a:pt x="5773508" y="1184672"/>
                </a:cubicBezTo>
                <a:cubicBezTo>
                  <a:pt x="5775096" y="1182290"/>
                  <a:pt x="5777477" y="1181497"/>
                  <a:pt x="5780652" y="1182290"/>
                </a:cubicBezTo>
                <a:cubicBezTo>
                  <a:pt x="5785414" y="1182290"/>
                  <a:pt x="5790971" y="1183481"/>
                  <a:pt x="5797321" y="1185862"/>
                </a:cubicBezTo>
                <a:cubicBezTo>
                  <a:pt x="5800496" y="1185068"/>
                  <a:pt x="5803671" y="1184672"/>
                  <a:pt x="5806846" y="1184672"/>
                </a:cubicBezTo>
                <a:cubicBezTo>
                  <a:pt x="5810815" y="1174353"/>
                  <a:pt x="5813593" y="1165622"/>
                  <a:pt x="5815180" y="1158478"/>
                </a:cubicBezTo>
                <a:cubicBezTo>
                  <a:pt x="5806449" y="1159272"/>
                  <a:pt x="5799702" y="1160462"/>
                  <a:pt x="5794939" y="1162050"/>
                </a:cubicBezTo>
                <a:cubicBezTo>
                  <a:pt x="5790177" y="1162050"/>
                  <a:pt x="5785414" y="1160859"/>
                  <a:pt x="5780652" y="1158478"/>
                </a:cubicBezTo>
                <a:cubicBezTo>
                  <a:pt x="5775889" y="1156097"/>
                  <a:pt x="5771921" y="1151731"/>
                  <a:pt x="5768746" y="1145381"/>
                </a:cubicBezTo>
                <a:cubicBezTo>
                  <a:pt x="5767952" y="1143794"/>
                  <a:pt x="5767555" y="1142206"/>
                  <a:pt x="5767555" y="1140619"/>
                </a:cubicBezTo>
                <a:cubicBezTo>
                  <a:pt x="5768349" y="1139825"/>
                  <a:pt x="5769540" y="1139428"/>
                  <a:pt x="5771127" y="1139428"/>
                </a:cubicBezTo>
                <a:cubicBezTo>
                  <a:pt x="5783827" y="1139428"/>
                  <a:pt x="5809624" y="1135459"/>
                  <a:pt x="5848518" y="1127522"/>
                </a:cubicBezTo>
                <a:cubicBezTo>
                  <a:pt x="5855661" y="1125934"/>
                  <a:pt x="5862409" y="1124347"/>
                  <a:pt x="5868758" y="1122759"/>
                </a:cubicBezTo>
                <a:cubicBezTo>
                  <a:pt x="5867965" y="1122759"/>
                  <a:pt x="5869155" y="1122362"/>
                  <a:pt x="5872330" y="1121569"/>
                </a:cubicBezTo>
                <a:cubicBezTo>
                  <a:pt x="5875902" y="1120775"/>
                  <a:pt x="5879276" y="1120378"/>
                  <a:pt x="5882450" y="1120378"/>
                </a:cubicBezTo>
                <a:close/>
                <a:moveTo>
                  <a:pt x="2927915" y="1120378"/>
                </a:moveTo>
                <a:cubicBezTo>
                  <a:pt x="2950933" y="1121965"/>
                  <a:pt x="2967602" y="1125934"/>
                  <a:pt x="2977921" y="1132284"/>
                </a:cubicBezTo>
                <a:cubicBezTo>
                  <a:pt x="2989827" y="1141015"/>
                  <a:pt x="2992208" y="1153319"/>
                  <a:pt x="2985065" y="1169194"/>
                </a:cubicBezTo>
                <a:cubicBezTo>
                  <a:pt x="2979508" y="1174750"/>
                  <a:pt x="2972364" y="1175147"/>
                  <a:pt x="2963633" y="1170384"/>
                </a:cubicBezTo>
                <a:cubicBezTo>
                  <a:pt x="2944583" y="1151334"/>
                  <a:pt x="2931883" y="1136253"/>
                  <a:pt x="2925533" y="1125140"/>
                </a:cubicBezTo>
                <a:cubicBezTo>
                  <a:pt x="2924739" y="1124347"/>
                  <a:pt x="2924343" y="1123156"/>
                  <a:pt x="2924343" y="1121569"/>
                </a:cubicBezTo>
                <a:cubicBezTo>
                  <a:pt x="2925137" y="1120775"/>
                  <a:pt x="2926327" y="1120378"/>
                  <a:pt x="2927915" y="1120378"/>
                </a:cubicBezTo>
                <a:close/>
                <a:moveTo>
                  <a:pt x="541607" y="1119783"/>
                </a:moveTo>
                <a:cubicBezTo>
                  <a:pt x="544981" y="1119783"/>
                  <a:pt x="548255" y="1120378"/>
                  <a:pt x="551429" y="1121569"/>
                </a:cubicBezTo>
                <a:cubicBezTo>
                  <a:pt x="563336" y="1127125"/>
                  <a:pt x="571670" y="1135062"/>
                  <a:pt x="576432" y="1145381"/>
                </a:cubicBezTo>
                <a:cubicBezTo>
                  <a:pt x="579608" y="1150937"/>
                  <a:pt x="578021" y="1154112"/>
                  <a:pt x="571670" y="1154906"/>
                </a:cubicBezTo>
                <a:cubicBezTo>
                  <a:pt x="552620" y="1154112"/>
                  <a:pt x="529601" y="1154509"/>
                  <a:pt x="502614" y="1156097"/>
                </a:cubicBezTo>
                <a:cubicBezTo>
                  <a:pt x="505789" y="1158478"/>
                  <a:pt x="508567" y="1160859"/>
                  <a:pt x="510948" y="1163240"/>
                </a:cubicBezTo>
                <a:cubicBezTo>
                  <a:pt x="513330" y="1166415"/>
                  <a:pt x="513726" y="1169987"/>
                  <a:pt x="512139" y="1173956"/>
                </a:cubicBezTo>
                <a:cubicBezTo>
                  <a:pt x="509757" y="1184275"/>
                  <a:pt x="508567" y="1194990"/>
                  <a:pt x="508567" y="1206103"/>
                </a:cubicBezTo>
                <a:cubicBezTo>
                  <a:pt x="508567" y="1230709"/>
                  <a:pt x="508567" y="1249759"/>
                  <a:pt x="508567" y="1263253"/>
                </a:cubicBezTo>
                <a:cubicBezTo>
                  <a:pt x="509361" y="1277540"/>
                  <a:pt x="510155" y="1291034"/>
                  <a:pt x="510948" y="1303734"/>
                </a:cubicBezTo>
                <a:cubicBezTo>
                  <a:pt x="510948" y="1325959"/>
                  <a:pt x="501820" y="1341437"/>
                  <a:pt x="483564" y="1350169"/>
                </a:cubicBezTo>
                <a:cubicBezTo>
                  <a:pt x="478802" y="1352550"/>
                  <a:pt x="475229" y="1351756"/>
                  <a:pt x="472848" y="1347787"/>
                </a:cubicBezTo>
                <a:cubicBezTo>
                  <a:pt x="462530" y="1328737"/>
                  <a:pt x="449036" y="1313259"/>
                  <a:pt x="432367" y="1301353"/>
                </a:cubicBezTo>
                <a:cubicBezTo>
                  <a:pt x="429986" y="1299765"/>
                  <a:pt x="429192" y="1298178"/>
                  <a:pt x="429986" y="1296590"/>
                </a:cubicBezTo>
                <a:cubicBezTo>
                  <a:pt x="429986" y="1295797"/>
                  <a:pt x="431573" y="1295797"/>
                  <a:pt x="434748" y="1296590"/>
                </a:cubicBezTo>
                <a:cubicBezTo>
                  <a:pt x="438717" y="1296590"/>
                  <a:pt x="444274" y="1296987"/>
                  <a:pt x="451417" y="1297781"/>
                </a:cubicBezTo>
                <a:cubicBezTo>
                  <a:pt x="458561" y="1297781"/>
                  <a:pt x="464117" y="1298178"/>
                  <a:pt x="468086" y="1298972"/>
                </a:cubicBezTo>
                <a:cubicBezTo>
                  <a:pt x="471261" y="1299765"/>
                  <a:pt x="473245" y="1297781"/>
                  <a:pt x="474039" y="1293019"/>
                </a:cubicBezTo>
                <a:cubicBezTo>
                  <a:pt x="474039" y="1264444"/>
                  <a:pt x="473643" y="1236662"/>
                  <a:pt x="472848" y="1209675"/>
                </a:cubicBezTo>
                <a:cubicBezTo>
                  <a:pt x="472848" y="1182687"/>
                  <a:pt x="471261" y="1165225"/>
                  <a:pt x="468086" y="1157287"/>
                </a:cubicBezTo>
                <a:cubicBezTo>
                  <a:pt x="464911" y="1157287"/>
                  <a:pt x="461339" y="1157684"/>
                  <a:pt x="457370" y="1158478"/>
                </a:cubicBezTo>
                <a:cubicBezTo>
                  <a:pt x="416095" y="1160859"/>
                  <a:pt x="383155" y="1164431"/>
                  <a:pt x="358548" y="1169194"/>
                </a:cubicBezTo>
                <a:cubicBezTo>
                  <a:pt x="352198" y="1170781"/>
                  <a:pt x="347833" y="1170384"/>
                  <a:pt x="345452" y="1168003"/>
                </a:cubicBezTo>
                <a:cubicBezTo>
                  <a:pt x="339102" y="1163240"/>
                  <a:pt x="333545" y="1157287"/>
                  <a:pt x="328783" y="1150144"/>
                </a:cubicBezTo>
                <a:cubicBezTo>
                  <a:pt x="326401" y="1146968"/>
                  <a:pt x="327195" y="1144984"/>
                  <a:pt x="331164" y="1144190"/>
                </a:cubicBezTo>
                <a:cubicBezTo>
                  <a:pt x="331958" y="1144190"/>
                  <a:pt x="333148" y="1144190"/>
                  <a:pt x="334736" y="1144190"/>
                </a:cubicBezTo>
                <a:cubicBezTo>
                  <a:pt x="349817" y="1143397"/>
                  <a:pt x="365692" y="1141809"/>
                  <a:pt x="382361" y="1139428"/>
                </a:cubicBezTo>
                <a:cubicBezTo>
                  <a:pt x="426017" y="1134665"/>
                  <a:pt x="460545" y="1131490"/>
                  <a:pt x="485945" y="1129903"/>
                </a:cubicBezTo>
                <a:cubicBezTo>
                  <a:pt x="500232" y="1128315"/>
                  <a:pt x="515314" y="1125537"/>
                  <a:pt x="531189" y="1121569"/>
                </a:cubicBezTo>
                <a:cubicBezTo>
                  <a:pt x="534761" y="1120378"/>
                  <a:pt x="538234" y="1119783"/>
                  <a:pt x="541607" y="1119783"/>
                </a:cubicBezTo>
                <a:close/>
                <a:moveTo>
                  <a:pt x="2359986" y="1119187"/>
                </a:moveTo>
                <a:cubicBezTo>
                  <a:pt x="2361177" y="1118790"/>
                  <a:pt x="2362764" y="1118790"/>
                  <a:pt x="2364749" y="1119187"/>
                </a:cubicBezTo>
                <a:cubicBezTo>
                  <a:pt x="2380624" y="1120775"/>
                  <a:pt x="2394515" y="1128315"/>
                  <a:pt x="2406421" y="1141809"/>
                </a:cubicBezTo>
                <a:cubicBezTo>
                  <a:pt x="2408802" y="1145778"/>
                  <a:pt x="2409596" y="1150540"/>
                  <a:pt x="2408802" y="1156097"/>
                </a:cubicBezTo>
                <a:cubicBezTo>
                  <a:pt x="2406421" y="1161653"/>
                  <a:pt x="2404437" y="1174353"/>
                  <a:pt x="2402849" y="1194197"/>
                </a:cubicBezTo>
                <a:cubicBezTo>
                  <a:pt x="2402849" y="1194990"/>
                  <a:pt x="2402849" y="1196975"/>
                  <a:pt x="2402849" y="1200150"/>
                </a:cubicBezTo>
                <a:cubicBezTo>
                  <a:pt x="2402055" y="1203325"/>
                  <a:pt x="2401658" y="1205706"/>
                  <a:pt x="2401658" y="1207294"/>
                </a:cubicBezTo>
                <a:cubicBezTo>
                  <a:pt x="2408802" y="1205706"/>
                  <a:pt x="2414358" y="1204515"/>
                  <a:pt x="2418327" y="1203722"/>
                </a:cubicBezTo>
                <a:cubicBezTo>
                  <a:pt x="2418327" y="1203722"/>
                  <a:pt x="2418724" y="1203722"/>
                  <a:pt x="2419518" y="1203722"/>
                </a:cubicBezTo>
                <a:cubicBezTo>
                  <a:pt x="2425868" y="1202134"/>
                  <a:pt x="2430630" y="1202134"/>
                  <a:pt x="2433805" y="1203722"/>
                </a:cubicBezTo>
                <a:cubicBezTo>
                  <a:pt x="2439362" y="1205309"/>
                  <a:pt x="2444521" y="1208881"/>
                  <a:pt x="2449283" y="1214437"/>
                </a:cubicBezTo>
                <a:cubicBezTo>
                  <a:pt x="2453252" y="1223962"/>
                  <a:pt x="2451268" y="1228725"/>
                  <a:pt x="2443330" y="1228725"/>
                </a:cubicBezTo>
                <a:cubicBezTo>
                  <a:pt x="2440949" y="1228725"/>
                  <a:pt x="2436583" y="1229122"/>
                  <a:pt x="2430233" y="1229915"/>
                </a:cubicBezTo>
                <a:cubicBezTo>
                  <a:pt x="2417534" y="1231503"/>
                  <a:pt x="2407611" y="1232693"/>
                  <a:pt x="2400468" y="1233487"/>
                </a:cubicBezTo>
                <a:cubicBezTo>
                  <a:pt x="2400468" y="1254125"/>
                  <a:pt x="2400468" y="1272778"/>
                  <a:pt x="2400468" y="1289447"/>
                </a:cubicBezTo>
                <a:cubicBezTo>
                  <a:pt x="2401262" y="1288653"/>
                  <a:pt x="2401658" y="1288256"/>
                  <a:pt x="2401658" y="1288256"/>
                </a:cubicBezTo>
                <a:cubicBezTo>
                  <a:pt x="2411183" y="1288256"/>
                  <a:pt x="2423486" y="1287065"/>
                  <a:pt x="2438568" y="1284684"/>
                </a:cubicBezTo>
                <a:cubicBezTo>
                  <a:pt x="2446505" y="1283097"/>
                  <a:pt x="2453252" y="1284287"/>
                  <a:pt x="2458808" y="1288256"/>
                </a:cubicBezTo>
                <a:cubicBezTo>
                  <a:pt x="2464365" y="1290637"/>
                  <a:pt x="2469524" y="1295003"/>
                  <a:pt x="2474286" y="1301353"/>
                </a:cubicBezTo>
                <a:cubicBezTo>
                  <a:pt x="2477462" y="1310084"/>
                  <a:pt x="2474286" y="1314847"/>
                  <a:pt x="2464761" y="1315640"/>
                </a:cubicBezTo>
                <a:cubicBezTo>
                  <a:pt x="2442536" y="1312465"/>
                  <a:pt x="2417534" y="1312069"/>
                  <a:pt x="2389752" y="1314450"/>
                </a:cubicBezTo>
                <a:cubicBezTo>
                  <a:pt x="2366733" y="1314450"/>
                  <a:pt x="2347286" y="1316434"/>
                  <a:pt x="2331411" y="1320403"/>
                </a:cubicBezTo>
                <a:cubicBezTo>
                  <a:pt x="2327443" y="1321990"/>
                  <a:pt x="2323474" y="1321197"/>
                  <a:pt x="2319505" y="1318022"/>
                </a:cubicBezTo>
                <a:cubicBezTo>
                  <a:pt x="2313155" y="1311672"/>
                  <a:pt x="2308396" y="1307306"/>
                  <a:pt x="2305220" y="1304925"/>
                </a:cubicBezTo>
                <a:cubicBezTo>
                  <a:pt x="2302839" y="1300956"/>
                  <a:pt x="2303633" y="1298575"/>
                  <a:pt x="2307601" y="1297781"/>
                </a:cubicBezTo>
                <a:cubicBezTo>
                  <a:pt x="2316330" y="1297781"/>
                  <a:pt x="2331411" y="1296590"/>
                  <a:pt x="2352843" y="1294209"/>
                </a:cubicBezTo>
                <a:cubicBezTo>
                  <a:pt x="2354430" y="1294209"/>
                  <a:pt x="2356811" y="1294209"/>
                  <a:pt x="2359986" y="1294209"/>
                </a:cubicBezTo>
                <a:cubicBezTo>
                  <a:pt x="2363161" y="1293415"/>
                  <a:pt x="2365940" y="1293019"/>
                  <a:pt x="2368321" y="1293019"/>
                </a:cubicBezTo>
                <a:lnTo>
                  <a:pt x="2368321" y="1237059"/>
                </a:lnTo>
                <a:cubicBezTo>
                  <a:pt x="2361177" y="1238647"/>
                  <a:pt x="2354827" y="1239440"/>
                  <a:pt x="2349271" y="1239440"/>
                </a:cubicBezTo>
                <a:cubicBezTo>
                  <a:pt x="2345302" y="1240234"/>
                  <a:pt x="2342127" y="1240234"/>
                  <a:pt x="2339746" y="1239440"/>
                </a:cubicBezTo>
                <a:cubicBezTo>
                  <a:pt x="2333396" y="1235472"/>
                  <a:pt x="2328236" y="1230709"/>
                  <a:pt x="2324268" y="1225153"/>
                </a:cubicBezTo>
                <a:cubicBezTo>
                  <a:pt x="2321886" y="1221978"/>
                  <a:pt x="2321093" y="1219597"/>
                  <a:pt x="2321886" y="1218009"/>
                </a:cubicBezTo>
                <a:cubicBezTo>
                  <a:pt x="2322680" y="1217215"/>
                  <a:pt x="2325062" y="1216422"/>
                  <a:pt x="2329030" y="1215628"/>
                </a:cubicBezTo>
                <a:cubicBezTo>
                  <a:pt x="2332205" y="1215628"/>
                  <a:pt x="2339349" y="1214834"/>
                  <a:pt x="2350461" y="1213247"/>
                </a:cubicBezTo>
                <a:cubicBezTo>
                  <a:pt x="2358399" y="1212453"/>
                  <a:pt x="2364352" y="1212056"/>
                  <a:pt x="2368321" y="1212056"/>
                </a:cubicBezTo>
                <a:cubicBezTo>
                  <a:pt x="2368321" y="1203325"/>
                  <a:pt x="2368321" y="1194990"/>
                  <a:pt x="2368321" y="1187053"/>
                </a:cubicBezTo>
                <a:cubicBezTo>
                  <a:pt x="2370702" y="1157684"/>
                  <a:pt x="2368321" y="1139031"/>
                  <a:pt x="2361177" y="1131094"/>
                </a:cubicBezTo>
                <a:cubicBezTo>
                  <a:pt x="2358796" y="1127125"/>
                  <a:pt x="2357605" y="1123950"/>
                  <a:pt x="2357605" y="1121569"/>
                </a:cubicBezTo>
                <a:cubicBezTo>
                  <a:pt x="2358002" y="1120378"/>
                  <a:pt x="2358796" y="1119584"/>
                  <a:pt x="2359986" y="1119187"/>
                </a:cubicBezTo>
                <a:close/>
                <a:moveTo>
                  <a:pt x="5736599" y="1117997"/>
                </a:moveTo>
                <a:cubicBezTo>
                  <a:pt x="5750886" y="1123553"/>
                  <a:pt x="5760015" y="1129506"/>
                  <a:pt x="5763983" y="1135856"/>
                </a:cubicBezTo>
                <a:cubicBezTo>
                  <a:pt x="5766364" y="1139825"/>
                  <a:pt x="5765968" y="1143794"/>
                  <a:pt x="5762793" y="1147762"/>
                </a:cubicBezTo>
                <a:cubicBezTo>
                  <a:pt x="5759618" y="1150937"/>
                  <a:pt x="5756046" y="1154906"/>
                  <a:pt x="5752077" y="1159669"/>
                </a:cubicBezTo>
                <a:cubicBezTo>
                  <a:pt x="5748902" y="1162844"/>
                  <a:pt x="5746521" y="1165622"/>
                  <a:pt x="5744933" y="1168003"/>
                </a:cubicBezTo>
                <a:cubicBezTo>
                  <a:pt x="5729852" y="1182290"/>
                  <a:pt x="5706833" y="1196578"/>
                  <a:pt x="5675877" y="1210865"/>
                </a:cubicBezTo>
                <a:cubicBezTo>
                  <a:pt x="5671909" y="1213247"/>
                  <a:pt x="5669527" y="1214040"/>
                  <a:pt x="5668733" y="1213247"/>
                </a:cubicBezTo>
                <a:cubicBezTo>
                  <a:pt x="5667940" y="1211659"/>
                  <a:pt x="5669527" y="1209278"/>
                  <a:pt x="5673496" y="1206103"/>
                </a:cubicBezTo>
                <a:cubicBezTo>
                  <a:pt x="5695721" y="1183084"/>
                  <a:pt x="5710802" y="1164431"/>
                  <a:pt x="5718739" y="1150144"/>
                </a:cubicBezTo>
                <a:cubicBezTo>
                  <a:pt x="5725883" y="1138237"/>
                  <a:pt x="5728661" y="1129109"/>
                  <a:pt x="5727074" y="1122759"/>
                </a:cubicBezTo>
                <a:cubicBezTo>
                  <a:pt x="5727074" y="1117997"/>
                  <a:pt x="5730249" y="1116409"/>
                  <a:pt x="5736599" y="1117997"/>
                </a:cubicBezTo>
                <a:close/>
                <a:moveTo>
                  <a:pt x="2261167" y="1117997"/>
                </a:moveTo>
                <a:cubicBezTo>
                  <a:pt x="2261167" y="1117997"/>
                  <a:pt x="2261564" y="1117997"/>
                  <a:pt x="2262358" y="1117997"/>
                </a:cubicBezTo>
                <a:cubicBezTo>
                  <a:pt x="2275058" y="1117997"/>
                  <a:pt x="2286964" y="1118790"/>
                  <a:pt x="2298077" y="1120378"/>
                </a:cubicBezTo>
                <a:cubicBezTo>
                  <a:pt x="2312364" y="1122759"/>
                  <a:pt x="2319108" y="1132681"/>
                  <a:pt x="2318315" y="1150144"/>
                </a:cubicBezTo>
                <a:cubicBezTo>
                  <a:pt x="2315933" y="1162844"/>
                  <a:pt x="2308792" y="1166415"/>
                  <a:pt x="2296886" y="1160859"/>
                </a:cubicBezTo>
                <a:cubicBezTo>
                  <a:pt x="2291330" y="1156890"/>
                  <a:pt x="2279423" y="1144190"/>
                  <a:pt x="2261167" y="1122759"/>
                </a:cubicBezTo>
                <a:cubicBezTo>
                  <a:pt x="2258786" y="1120378"/>
                  <a:pt x="2258786" y="1118790"/>
                  <a:pt x="2261167" y="1117997"/>
                </a:cubicBezTo>
                <a:close/>
                <a:moveTo>
                  <a:pt x="3288376" y="1117848"/>
                </a:moveTo>
                <a:cubicBezTo>
                  <a:pt x="3289765" y="1117550"/>
                  <a:pt x="3291452" y="1117600"/>
                  <a:pt x="3293436" y="1117997"/>
                </a:cubicBezTo>
                <a:cubicBezTo>
                  <a:pt x="3310105" y="1125140"/>
                  <a:pt x="3322408" y="1135856"/>
                  <a:pt x="3330346" y="1150144"/>
                </a:cubicBezTo>
                <a:cubicBezTo>
                  <a:pt x="3332727" y="1154906"/>
                  <a:pt x="3332330" y="1158875"/>
                  <a:pt x="3329155" y="1162050"/>
                </a:cubicBezTo>
                <a:cubicBezTo>
                  <a:pt x="3324393" y="1168400"/>
                  <a:pt x="3320027" y="1179512"/>
                  <a:pt x="3316058" y="1195387"/>
                </a:cubicBezTo>
                <a:cubicBezTo>
                  <a:pt x="3310502" y="1217612"/>
                  <a:pt x="3300977" y="1239837"/>
                  <a:pt x="3287483" y="1262062"/>
                </a:cubicBezTo>
                <a:cubicBezTo>
                  <a:pt x="3303358" y="1277937"/>
                  <a:pt x="3318836" y="1289843"/>
                  <a:pt x="3333918" y="1297781"/>
                </a:cubicBezTo>
                <a:cubicBezTo>
                  <a:pt x="3358524" y="1312069"/>
                  <a:pt x="3385511" y="1322387"/>
                  <a:pt x="3414880" y="1328737"/>
                </a:cubicBezTo>
                <a:cubicBezTo>
                  <a:pt x="3418849" y="1329531"/>
                  <a:pt x="3420833" y="1331119"/>
                  <a:pt x="3420833" y="1333500"/>
                </a:cubicBezTo>
                <a:cubicBezTo>
                  <a:pt x="3421627" y="1335087"/>
                  <a:pt x="3420039" y="1336278"/>
                  <a:pt x="3416071" y="1337072"/>
                </a:cubicBezTo>
                <a:cubicBezTo>
                  <a:pt x="3384321" y="1345803"/>
                  <a:pt x="3359318" y="1350962"/>
                  <a:pt x="3341061" y="1352550"/>
                </a:cubicBezTo>
                <a:cubicBezTo>
                  <a:pt x="3332330" y="1352550"/>
                  <a:pt x="3325980" y="1351359"/>
                  <a:pt x="3322011" y="1348978"/>
                </a:cubicBezTo>
                <a:cubicBezTo>
                  <a:pt x="3302961" y="1336278"/>
                  <a:pt x="3283118" y="1317625"/>
                  <a:pt x="3262480" y="1293019"/>
                </a:cubicBezTo>
                <a:cubicBezTo>
                  <a:pt x="3261686" y="1293812"/>
                  <a:pt x="3260496" y="1295003"/>
                  <a:pt x="3258908" y="1296590"/>
                </a:cubicBezTo>
                <a:cubicBezTo>
                  <a:pt x="3256527" y="1298178"/>
                  <a:pt x="3254940" y="1299368"/>
                  <a:pt x="3254146" y="1300162"/>
                </a:cubicBezTo>
                <a:cubicBezTo>
                  <a:pt x="3223190" y="1323975"/>
                  <a:pt x="3187868" y="1336675"/>
                  <a:pt x="3148180" y="1338262"/>
                </a:cubicBezTo>
                <a:cubicBezTo>
                  <a:pt x="3145005" y="1338262"/>
                  <a:pt x="3143021" y="1337468"/>
                  <a:pt x="3142227" y="1335881"/>
                </a:cubicBezTo>
                <a:cubicBezTo>
                  <a:pt x="3142227" y="1335087"/>
                  <a:pt x="3143814" y="1333897"/>
                  <a:pt x="3146990" y="1332309"/>
                </a:cubicBezTo>
                <a:cubicBezTo>
                  <a:pt x="3184296" y="1318022"/>
                  <a:pt x="3215649" y="1295400"/>
                  <a:pt x="3241049" y="1264444"/>
                </a:cubicBezTo>
                <a:cubicBezTo>
                  <a:pt x="3227555" y="1246187"/>
                  <a:pt x="3217236" y="1230312"/>
                  <a:pt x="3210093" y="1216819"/>
                </a:cubicBezTo>
                <a:cubicBezTo>
                  <a:pt x="3202949" y="1204912"/>
                  <a:pt x="3194615" y="1198959"/>
                  <a:pt x="3185090" y="1198959"/>
                </a:cubicBezTo>
                <a:cubicBezTo>
                  <a:pt x="3180327" y="1198165"/>
                  <a:pt x="3177549" y="1195784"/>
                  <a:pt x="3176755" y="1191815"/>
                </a:cubicBezTo>
                <a:cubicBezTo>
                  <a:pt x="3177549" y="1186259"/>
                  <a:pt x="3184296" y="1182687"/>
                  <a:pt x="3196996" y="1181100"/>
                </a:cubicBezTo>
                <a:cubicBezTo>
                  <a:pt x="3211283" y="1181100"/>
                  <a:pt x="3222396" y="1185862"/>
                  <a:pt x="3230333" y="1195387"/>
                </a:cubicBezTo>
                <a:cubicBezTo>
                  <a:pt x="3239858" y="1208087"/>
                  <a:pt x="3250177" y="1221184"/>
                  <a:pt x="3261290" y="1234678"/>
                </a:cubicBezTo>
                <a:cubicBezTo>
                  <a:pt x="3270021" y="1221184"/>
                  <a:pt x="3277164" y="1202928"/>
                  <a:pt x="3282721" y="1179909"/>
                </a:cubicBezTo>
                <a:cubicBezTo>
                  <a:pt x="3287483" y="1156890"/>
                  <a:pt x="3287880" y="1140222"/>
                  <a:pt x="3283911" y="1129903"/>
                </a:cubicBezTo>
                <a:cubicBezTo>
                  <a:pt x="3282721" y="1122759"/>
                  <a:pt x="3284209" y="1118741"/>
                  <a:pt x="3288376" y="1117848"/>
                </a:cubicBezTo>
                <a:close/>
                <a:moveTo>
                  <a:pt x="7948780" y="1116211"/>
                </a:moveTo>
                <a:cubicBezTo>
                  <a:pt x="7950368" y="1115417"/>
                  <a:pt x="7952748" y="1115615"/>
                  <a:pt x="7955924" y="1116806"/>
                </a:cubicBezTo>
                <a:cubicBezTo>
                  <a:pt x="7967036" y="1121569"/>
                  <a:pt x="7976164" y="1127918"/>
                  <a:pt x="7983308" y="1135856"/>
                </a:cubicBezTo>
                <a:cubicBezTo>
                  <a:pt x="7985689" y="1138237"/>
                  <a:pt x="7985689" y="1141809"/>
                  <a:pt x="7983308" y="1146572"/>
                </a:cubicBezTo>
                <a:cubicBezTo>
                  <a:pt x="7983308" y="1147365"/>
                  <a:pt x="7983308" y="1147762"/>
                  <a:pt x="7983308" y="1147762"/>
                </a:cubicBezTo>
                <a:cubicBezTo>
                  <a:pt x="7980926" y="1150937"/>
                  <a:pt x="7979340" y="1154112"/>
                  <a:pt x="7978546" y="1157287"/>
                </a:cubicBezTo>
                <a:cubicBezTo>
                  <a:pt x="8019821" y="1197769"/>
                  <a:pt x="8065858" y="1225153"/>
                  <a:pt x="8116658" y="1239440"/>
                </a:cubicBezTo>
                <a:cubicBezTo>
                  <a:pt x="8120627" y="1241028"/>
                  <a:pt x="8122611" y="1242218"/>
                  <a:pt x="8122611" y="1243012"/>
                </a:cubicBezTo>
                <a:cubicBezTo>
                  <a:pt x="8123405" y="1244600"/>
                  <a:pt x="8121818" y="1245790"/>
                  <a:pt x="8117848" y="1246584"/>
                </a:cubicBezTo>
                <a:cubicBezTo>
                  <a:pt x="8116262" y="1246584"/>
                  <a:pt x="8114276" y="1246981"/>
                  <a:pt x="8111896" y="1247775"/>
                </a:cubicBezTo>
                <a:cubicBezTo>
                  <a:pt x="8093640" y="1251743"/>
                  <a:pt x="8073796" y="1255315"/>
                  <a:pt x="8052364" y="1258490"/>
                </a:cubicBezTo>
                <a:cubicBezTo>
                  <a:pt x="8046014" y="1259284"/>
                  <a:pt x="8040458" y="1257697"/>
                  <a:pt x="8035696" y="1253728"/>
                </a:cubicBezTo>
                <a:cubicBezTo>
                  <a:pt x="8027758" y="1248172"/>
                  <a:pt x="8020218" y="1241822"/>
                  <a:pt x="8013074" y="1234678"/>
                </a:cubicBezTo>
                <a:lnTo>
                  <a:pt x="8016646" y="1239440"/>
                </a:lnTo>
                <a:cubicBezTo>
                  <a:pt x="8019821" y="1243409"/>
                  <a:pt x="8018630" y="1246584"/>
                  <a:pt x="8013074" y="1248965"/>
                </a:cubicBezTo>
                <a:cubicBezTo>
                  <a:pt x="8011486" y="1248965"/>
                  <a:pt x="8008708" y="1249362"/>
                  <a:pt x="8004739" y="1250156"/>
                </a:cubicBezTo>
                <a:cubicBezTo>
                  <a:pt x="8002358" y="1250950"/>
                  <a:pt x="7994420" y="1252140"/>
                  <a:pt x="7980926" y="1253728"/>
                </a:cubicBezTo>
                <a:cubicBezTo>
                  <a:pt x="7984102" y="1257697"/>
                  <a:pt x="7985689" y="1262062"/>
                  <a:pt x="7985689" y="1266825"/>
                </a:cubicBezTo>
                <a:cubicBezTo>
                  <a:pt x="7984896" y="1267619"/>
                  <a:pt x="7984498" y="1269206"/>
                  <a:pt x="7984498" y="1271587"/>
                </a:cubicBezTo>
                <a:cubicBezTo>
                  <a:pt x="7990055" y="1270000"/>
                  <a:pt x="7995214" y="1269206"/>
                  <a:pt x="7999976" y="1269206"/>
                </a:cubicBezTo>
                <a:cubicBezTo>
                  <a:pt x="8009502" y="1266825"/>
                  <a:pt x="8017042" y="1271587"/>
                  <a:pt x="8022598" y="1283494"/>
                </a:cubicBezTo>
                <a:cubicBezTo>
                  <a:pt x="8024980" y="1288256"/>
                  <a:pt x="8024186" y="1291034"/>
                  <a:pt x="8020218" y="1291828"/>
                </a:cubicBezTo>
                <a:cubicBezTo>
                  <a:pt x="8016249" y="1292622"/>
                  <a:pt x="8009898" y="1293415"/>
                  <a:pt x="8001168" y="1294209"/>
                </a:cubicBezTo>
                <a:cubicBezTo>
                  <a:pt x="7992436" y="1295797"/>
                  <a:pt x="7985689" y="1296987"/>
                  <a:pt x="7980926" y="1297781"/>
                </a:cubicBezTo>
                <a:cubicBezTo>
                  <a:pt x="7980926" y="1306512"/>
                  <a:pt x="7980133" y="1315244"/>
                  <a:pt x="7978546" y="1323975"/>
                </a:cubicBezTo>
                <a:cubicBezTo>
                  <a:pt x="7983308" y="1323975"/>
                  <a:pt x="7987277" y="1323975"/>
                  <a:pt x="7990452" y="1323975"/>
                </a:cubicBezTo>
                <a:cubicBezTo>
                  <a:pt x="7991246" y="1323975"/>
                  <a:pt x="7992436" y="1323975"/>
                  <a:pt x="7994024" y="1323975"/>
                </a:cubicBezTo>
                <a:cubicBezTo>
                  <a:pt x="8004342" y="1323181"/>
                  <a:pt x="8015455" y="1321594"/>
                  <a:pt x="8027361" y="1319212"/>
                </a:cubicBezTo>
                <a:cubicBezTo>
                  <a:pt x="8034505" y="1318418"/>
                  <a:pt x="8041648" y="1320006"/>
                  <a:pt x="8048792" y="1323975"/>
                </a:cubicBezTo>
                <a:cubicBezTo>
                  <a:pt x="8055142" y="1329531"/>
                  <a:pt x="8060302" y="1335881"/>
                  <a:pt x="8064270" y="1343025"/>
                </a:cubicBezTo>
                <a:cubicBezTo>
                  <a:pt x="8065858" y="1350169"/>
                  <a:pt x="8063080" y="1353344"/>
                  <a:pt x="8055936" y="1352550"/>
                </a:cubicBezTo>
                <a:cubicBezTo>
                  <a:pt x="8029742" y="1347787"/>
                  <a:pt x="8001168" y="1346200"/>
                  <a:pt x="7970211" y="1347787"/>
                </a:cubicBezTo>
                <a:cubicBezTo>
                  <a:pt x="7944018" y="1347787"/>
                  <a:pt x="7921396" y="1349772"/>
                  <a:pt x="7902346" y="1353740"/>
                </a:cubicBezTo>
                <a:cubicBezTo>
                  <a:pt x="7895202" y="1355328"/>
                  <a:pt x="7890439" y="1354534"/>
                  <a:pt x="7888058" y="1351359"/>
                </a:cubicBezTo>
                <a:cubicBezTo>
                  <a:pt x="7883296" y="1348184"/>
                  <a:pt x="7878930" y="1343422"/>
                  <a:pt x="7874961" y="1337072"/>
                </a:cubicBezTo>
                <a:cubicBezTo>
                  <a:pt x="7873374" y="1335484"/>
                  <a:pt x="7872580" y="1333897"/>
                  <a:pt x="7872580" y="1332309"/>
                </a:cubicBezTo>
                <a:cubicBezTo>
                  <a:pt x="7873374" y="1331515"/>
                  <a:pt x="7874961" y="1331119"/>
                  <a:pt x="7877342" y="1331119"/>
                </a:cubicBezTo>
                <a:cubicBezTo>
                  <a:pt x="7882105" y="1330325"/>
                  <a:pt x="7888852" y="1329928"/>
                  <a:pt x="7897583" y="1329928"/>
                </a:cubicBezTo>
                <a:cubicBezTo>
                  <a:pt x="7906314" y="1329134"/>
                  <a:pt x="7912664" y="1328737"/>
                  <a:pt x="7916633" y="1328737"/>
                </a:cubicBezTo>
                <a:cubicBezTo>
                  <a:pt x="7917427" y="1328737"/>
                  <a:pt x="7918220" y="1328737"/>
                  <a:pt x="7919014" y="1328737"/>
                </a:cubicBezTo>
                <a:cubicBezTo>
                  <a:pt x="7927746" y="1327150"/>
                  <a:pt x="7937270" y="1326356"/>
                  <a:pt x="7947589" y="1326356"/>
                </a:cubicBezTo>
                <a:cubicBezTo>
                  <a:pt x="7947589" y="1318418"/>
                  <a:pt x="7947986" y="1309687"/>
                  <a:pt x="7948780" y="1300162"/>
                </a:cubicBezTo>
                <a:cubicBezTo>
                  <a:pt x="7943224" y="1300956"/>
                  <a:pt x="7937270" y="1301353"/>
                  <a:pt x="7930920" y="1301353"/>
                </a:cubicBezTo>
                <a:cubicBezTo>
                  <a:pt x="7922190" y="1302147"/>
                  <a:pt x="7914252" y="1298178"/>
                  <a:pt x="7907108" y="1289447"/>
                </a:cubicBezTo>
                <a:cubicBezTo>
                  <a:pt x="7904726" y="1284684"/>
                  <a:pt x="7905521" y="1282303"/>
                  <a:pt x="7909489" y="1282303"/>
                </a:cubicBezTo>
                <a:cubicBezTo>
                  <a:pt x="7914252" y="1281509"/>
                  <a:pt x="7920999" y="1280318"/>
                  <a:pt x="7929730" y="1278731"/>
                </a:cubicBezTo>
                <a:cubicBezTo>
                  <a:pt x="7938461" y="1277937"/>
                  <a:pt x="7944812" y="1277144"/>
                  <a:pt x="7948780" y="1276350"/>
                </a:cubicBezTo>
                <a:cubicBezTo>
                  <a:pt x="7948780" y="1275556"/>
                  <a:pt x="7948780" y="1274365"/>
                  <a:pt x="7948780" y="1272778"/>
                </a:cubicBezTo>
                <a:cubicBezTo>
                  <a:pt x="7947986" y="1271984"/>
                  <a:pt x="7947589" y="1271190"/>
                  <a:pt x="7947589" y="1270397"/>
                </a:cubicBezTo>
                <a:cubicBezTo>
                  <a:pt x="7947589" y="1265634"/>
                  <a:pt x="7947192" y="1261665"/>
                  <a:pt x="7946398" y="1258490"/>
                </a:cubicBezTo>
                <a:cubicBezTo>
                  <a:pt x="7945605" y="1258490"/>
                  <a:pt x="7944018" y="1258490"/>
                  <a:pt x="7941636" y="1258490"/>
                </a:cubicBezTo>
                <a:cubicBezTo>
                  <a:pt x="7938461" y="1259284"/>
                  <a:pt x="7936080" y="1259681"/>
                  <a:pt x="7934492" y="1259681"/>
                </a:cubicBezTo>
                <a:cubicBezTo>
                  <a:pt x="7925762" y="1258887"/>
                  <a:pt x="7918220" y="1253728"/>
                  <a:pt x="7911870" y="1244203"/>
                </a:cubicBezTo>
                <a:cubicBezTo>
                  <a:pt x="7911077" y="1243409"/>
                  <a:pt x="7910284" y="1242615"/>
                  <a:pt x="7909489" y="1241822"/>
                </a:cubicBezTo>
                <a:cubicBezTo>
                  <a:pt x="7908696" y="1241028"/>
                  <a:pt x="7908298" y="1240631"/>
                  <a:pt x="7908298" y="1240631"/>
                </a:cubicBezTo>
                <a:cubicBezTo>
                  <a:pt x="7894011" y="1252537"/>
                  <a:pt x="7877342" y="1261665"/>
                  <a:pt x="7858292" y="1268015"/>
                </a:cubicBezTo>
                <a:cubicBezTo>
                  <a:pt x="7853530" y="1269603"/>
                  <a:pt x="7851148" y="1269603"/>
                  <a:pt x="7851148" y="1268015"/>
                </a:cubicBezTo>
                <a:cubicBezTo>
                  <a:pt x="7850355" y="1267222"/>
                  <a:pt x="7851942" y="1265237"/>
                  <a:pt x="7855911" y="1262062"/>
                </a:cubicBezTo>
                <a:cubicBezTo>
                  <a:pt x="7888455" y="1237456"/>
                  <a:pt x="7916236" y="1202134"/>
                  <a:pt x="7939255" y="1156097"/>
                </a:cubicBezTo>
                <a:cubicBezTo>
                  <a:pt x="7945605" y="1144984"/>
                  <a:pt x="7947986" y="1133475"/>
                  <a:pt x="7946398" y="1121569"/>
                </a:cubicBezTo>
                <a:cubicBezTo>
                  <a:pt x="7946398" y="1118790"/>
                  <a:pt x="7947192" y="1117004"/>
                  <a:pt x="7948780" y="1116211"/>
                </a:cubicBezTo>
                <a:close/>
                <a:moveTo>
                  <a:pt x="1043158" y="1116211"/>
                </a:moveTo>
                <a:cubicBezTo>
                  <a:pt x="1044746" y="1115417"/>
                  <a:pt x="1047127" y="1115615"/>
                  <a:pt x="1050301" y="1116806"/>
                </a:cubicBezTo>
                <a:cubicBezTo>
                  <a:pt x="1061413" y="1121569"/>
                  <a:pt x="1070541" y="1127918"/>
                  <a:pt x="1077686" y="1135856"/>
                </a:cubicBezTo>
                <a:cubicBezTo>
                  <a:pt x="1080067" y="1138237"/>
                  <a:pt x="1080067" y="1141809"/>
                  <a:pt x="1077686" y="1146572"/>
                </a:cubicBezTo>
                <a:cubicBezTo>
                  <a:pt x="1077686" y="1147365"/>
                  <a:pt x="1077686" y="1147762"/>
                  <a:pt x="1077686" y="1147762"/>
                </a:cubicBezTo>
                <a:cubicBezTo>
                  <a:pt x="1075305" y="1150937"/>
                  <a:pt x="1073718" y="1154112"/>
                  <a:pt x="1072924" y="1157287"/>
                </a:cubicBezTo>
                <a:cubicBezTo>
                  <a:pt x="1114198" y="1197769"/>
                  <a:pt x="1160236" y="1225153"/>
                  <a:pt x="1211036" y="1239440"/>
                </a:cubicBezTo>
                <a:cubicBezTo>
                  <a:pt x="1215005" y="1241028"/>
                  <a:pt x="1216989" y="1242218"/>
                  <a:pt x="1216989" y="1243012"/>
                </a:cubicBezTo>
                <a:cubicBezTo>
                  <a:pt x="1217783" y="1244600"/>
                  <a:pt x="1216195" y="1245790"/>
                  <a:pt x="1212226" y="1246584"/>
                </a:cubicBezTo>
                <a:cubicBezTo>
                  <a:pt x="1210639" y="1246584"/>
                  <a:pt x="1208655" y="1246981"/>
                  <a:pt x="1206274" y="1247775"/>
                </a:cubicBezTo>
                <a:cubicBezTo>
                  <a:pt x="1188017" y="1251743"/>
                  <a:pt x="1168173" y="1255315"/>
                  <a:pt x="1146742" y="1258490"/>
                </a:cubicBezTo>
                <a:cubicBezTo>
                  <a:pt x="1140392" y="1259284"/>
                  <a:pt x="1134835" y="1257697"/>
                  <a:pt x="1130073" y="1253728"/>
                </a:cubicBezTo>
                <a:cubicBezTo>
                  <a:pt x="1122136" y="1248172"/>
                  <a:pt x="1114596" y="1241822"/>
                  <a:pt x="1107451" y="1234678"/>
                </a:cubicBezTo>
                <a:lnTo>
                  <a:pt x="1111023" y="1239440"/>
                </a:lnTo>
                <a:cubicBezTo>
                  <a:pt x="1114198" y="1243409"/>
                  <a:pt x="1113008" y="1246584"/>
                  <a:pt x="1107451" y="1248965"/>
                </a:cubicBezTo>
                <a:cubicBezTo>
                  <a:pt x="1105864" y="1248965"/>
                  <a:pt x="1103086" y="1249362"/>
                  <a:pt x="1099118" y="1250156"/>
                </a:cubicBezTo>
                <a:cubicBezTo>
                  <a:pt x="1096736" y="1250950"/>
                  <a:pt x="1088798" y="1252140"/>
                  <a:pt x="1075305" y="1253728"/>
                </a:cubicBezTo>
                <a:cubicBezTo>
                  <a:pt x="1078479" y="1257697"/>
                  <a:pt x="1080067" y="1262062"/>
                  <a:pt x="1080067" y="1266825"/>
                </a:cubicBezTo>
                <a:cubicBezTo>
                  <a:pt x="1079273" y="1267619"/>
                  <a:pt x="1078877" y="1269206"/>
                  <a:pt x="1078877" y="1271587"/>
                </a:cubicBezTo>
                <a:cubicBezTo>
                  <a:pt x="1084433" y="1270000"/>
                  <a:pt x="1089592" y="1269206"/>
                  <a:pt x="1094355" y="1269206"/>
                </a:cubicBezTo>
                <a:cubicBezTo>
                  <a:pt x="1103880" y="1266825"/>
                  <a:pt x="1111421" y="1271587"/>
                  <a:pt x="1116976" y="1283494"/>
                </a:cubicBezTo>
                <a:cubicBezTo>
                  <a:pt x="1119358" y="1288256"/>
                  <a:pt x="1118564" y="1291034"/>
                  <a:pt x="1114596" y="1291828"/>
                </a:cubicBezTo>
                <a:cubicBezTo>
                  <a:pt x="1110627" y="1292622"/>
                  <a:pt x="1104276" y="1293415"/>
                  <a:pt x="1095544" y="1294209"/>
                </a:cubicBezTo>
                <a:cubicBezTo>
                  <a:pt x="1086814" y="1295797"/>
                  <a:pt x="1080067" y="1296987"/>
                  <a:pt x="1075305" y="1297781"/>
                </a:cubicBezTo>
                <a:cubicBezTo>
                  <a:pt x="1075305" y="1306512"/>
                  <a:pt x="1074511" y="1315244"/>
                  <a:pt x="1072924" y="1323975"/>
                </a:cubicBezTo>
                <a:cubicBezTo>
                  <a:pt x="1077686" y="1323975"/>
                  <a:pt x="1081655" y="1323975"/>
                  <a:pt x="1084830" y="1323975"/>
                </a:cubicBezTo>
                <a:cubicBezTo>
                  <a:pt x="1085624" y="1323975"/>
                  <a:pt x="1086814" y="1323975"/>
                  <a:pt x="1088402" y="1323975"/>
                </a:cubicBezTo>
                <a:cubicBezTo>
                  <a:pt x="1098721" y="1323181"/>
                  <a:pt x="1109833" y="1321594"/>
                  <a:pt x="1121739" y="1319212"/>
                </a:cubicBezTo>
                <a:cubicBezTo>
                  <a:pt x="1128883" y="1318418"/>
                  <a:pt x="1136027" y="1320006"/>
                  <a:pt x="1143170" y="1323975"/>
                </a:cubicBezTo>
                <a:cubicBezTo>
                  <a:pt x="1149520" y="1329531"/>
                  <a:pt x="1154679" y="1335881"/>
                  <a:pt x="1158648" y="1343025"/>
                </a:cubicBezTo>
                <a:cubicBezTo>
                  <a:pt x="1160236" y="1350169"/>
                  <a:pt x="1157458" y="1353344"/>
                  <a:pt x="1150314" y="1352550"/>
                </a:cubicBezTo>
                <a:cubicBezTo>
                  <a:pt x="1124121" y="1347787"/>
                  <a:pt x="1095544" y="1346200"/>
                  <a:pt x="1064589" y="1347787"/>
                </a:cubicBezTo>
                <a:cubicBezTo>
                  <a:pt x="1038396" y="1347787"/>
                  <a:pt x="1015773" y="1349772"/>
                  <a:pt x="996724" y="1353740"/>
                </a:cubicBezTo>
                <a:cubicBezTo>
                  <a:pt x="989579" y="1355328"/>
                  <a:pt x="984818" y="1354534"/>
                  <a:pt x="982435" y="1351359"/>
                </a:cubicBezTo>
                <a:cubicBezTo>
                  <a:pt x="977673" y="1348184"/>
                  <a:pt x="973307" y="1343422"/>
                  <a:pt x="969339" y="1337072"/>
                </a:cubicBezTo>
                <a:cubicBezTo>
                  <a:pt x="967752" y="1335484"/>
                  <a:pt x="966958" y="1333897"/>
                  <a:pt x="966958" y="1332309"/>
                </a:cubicBezTo>
                <a:cubicBezTo>
                  <a:pt x="967752" y="1331515"/>
                  <a:pt x="969339" y="1331119"/>
                  <a:pt x="971721" y="1331119"/>
                </a:cubicBezTo>
                <a:cubicBezTo>
                  <a:pt x="976482" y="1330325"/>
                  <a:pt x="983230" y="1329928"/>
                  <a:pt x="991961" y="1329928"/>
                </a:cubicBezTo>
                <a:cubicBezTo>
                  <a:pt x="1000692" y="1329134"/>
                  <a:pt x="1007042" y="1328737"/>
                  <a:pt x="1011010" y="1328737"/>
                </a:cubicBezTo>
                <a:cubicBezTo>
                  <a:pt x="1011804" y="1328737"/>
                  <a:pt x="1012598" y="1328737"/>
                  <a:pt x="1013392" y="1328737"/>
                </a:cubicBezTo>
                <a:cubicBezTo>
                  <a:pt x="1022123" y="1327150"/>
                  <a:pt x="1031649" y="1326356"/>
                  <a:pt x="1041967" y="1326356"/>
                </a:cubicBezTo>
                <a:cubicBezTo>
                  <a:pt x="1041967" y="1318418"/>
                  <a:pt x="1042364" y="1309687"/>
                  <a:pt x="1043158" y="1300162"/>
                </a:cubicBezTo>
                <a:cubicBezTo>
                  <a:pt x="1037601" y="1300956"/>
                  <a:pt x="1031649" y="1301353"/>
                  <a:pt x="1025298" y="1301353"/>
                </a:cubicBezTo>
                <a:cubicBezTo>
                  <a:pt x="1016567" y="1302147"/>
                  <a:pt x="1008630" y="1298178"/>
                  <a:pt x="1001486" y="1289447"/>
                </a:cubicBezTo>
                <a:cubicBezTo>
                  <a:pt x="999105" y="1284684"/>
                  <a:pt x="999899" y="1282303"/>
                  <a:pt x="1003867" y="1282303"/>
                </a:cubicBezTo>
                <a:cubicBezTo>
                  <a:pt x="1008630" y="1281509"/>
                  <a:pt x="1015376" y="1280318"/>
                  <a:pt x="1024108" y="1278731"/>
                </a:cubicBezTo>
                <a:cubicBezTo>
                  <a:pt x="1032839" y="1277937"/>
                  <a:pt x="1039189" y="1277144"/>
                  <a:pt x="1043158" y="1276350"/>
                </a:cubicBezTo>
                <a:cubicBezTo>
                  <a:pt x="1043158" y="1275556"/>
                  <a:pt x="1043158" y="1274365"/>
                  <a:pt x="1043158" y="1272778"/>
                </a:cubicBezTo>
                <a:cubicBezTo>
                  <a:pt x="1042364" y="1271984"/>
                  <a:pt x="1041967" y="1271190"/>
                  <a:pt x="1041967" y="1270397"/>
                </a:cubicBezTo>
                <a:cubicBezTo>
                  <a:pt x="1041967" y="1265634"/>
                  <a:pt x="1041570" y="1261665"/>
                  <a:pt x="1040776" y="1258490"/>
                </a:cubicBezTo>
                <a:cubicBezTo>
                  <a:pt x="1039982" y="1258490"/>
                  <a:pt x="1038396" y="1258490"/>
                  <a:pt x="1036014" y="1258490"/>
                </a:cubicBezTo>
                <a:cubicBezTo>
                  <a:pt x="1032839" y="1259284"/>
                  <a:pt x="1030458" y="1259681"/>
                  <a:pt x="1028869" y="1259681"/>
                </a:cubicBezTo>
                <a:cubicBezTo>
                  <a:pt x="1020139" y="1258887"/>
                  <a:pt x="1012598" y="1253728"/>
                  <a:pt x="1006249" y="1244203"/>
                </a:cubicBezTo>
                <a:cubicBezTo>
                  <a:pt x="1005455" y="1243409"/>
                  <a:pt x="1004661" y="1242615"/>
                  <a:pt x="1003867" y="1241822"/>
                </a:cubicBezTo>
                <a:cubicBezTo>
                  <a:pt x="1003072" y="1241028"/>
                  <a:pt x="1002676" y="1240631"/>
                  <a:pt x="1002676" y="1240631"/>
                </a:cubicBezTo>
                <a:cubicBezTo>
                  <a:pt x="988390" y="1252537"/>
                  <a:pt x="971721" y="1261665"/>
                  <a:pt x="952669" y="1268015"/>
                </a:cubicBezTo>
                <a:cubicBezTo>
                  <a:pt x="947908" y="1269603"/>
                  <a:pt x="945527" y="1269603"/>
                  <a:pt x="945527" y="1268015"/>
                </a:cubicBezTo>
                <a:cubicBezTo>
                  <a:pt x="944733" y="1267222"/>
                  <a:pt x="946321" y="1265237"/>
                  <a:pt x="950289" y="1262062"/>
                </a:cubicBezTo>
                <a:cubicBezTo>
                  <a:pt x="982833" y="1237456"/>
                  <a:pt x="1010615" y="1202134"/>
                  <a:pt x="1033633" y="1156097"/>
                </a:cubicBezTo>
                <a:cubicBezTo>
                  <a:pt x="1039982" y="1144984"/>
                  <a:pt x="1042364" y="1133475"/>
                  <a:pt x="1040776" y="1121569"/>
                </a:cubicBezTo>
                <a:cubicBezTo>
                  <a:pt x="1040776" y="1118790"/>
                  <a:pt x="1041570" y="1117004"/>
                  <a:pt x="1043158" y="1116211"/>
                </a:cubicBezTo>
                <a:close/>
                <a:moveTo>
                  <a:pt x="7382042" y="1114425"/>
                </a:moveTo>
                <a:cubicBezTo>
                  <a:pt x="7389980" y="1116806"/>
                  <a:pt x="7397918" y="1121965"/>
                  <a:pt x="7405855" y="1129903"/>
                </a:cubicBezTo>
                <a:cubicBezTo>
                  <a:pt x="7409030" y="1133872"/>
                  <a:pt x="7409030" y="1138237"/>
                  <a:pt x="7405855" y="1143000"/>
                </a:cubicBezTo>
                <a:cubicBezTo>
                  <a:pt x="7403474" y="1144587"/>
                  <a:pt x="7399902" y="1149350"/>
                  <a:pt x="7395139" y="1157287"/>
                </a:cubicBezTo>
                <a:cubicBezTo>
                  <a:pt x="7406252" y="1156493"/>
                  <a:pt x="7415777" y="1153319"/>
                  <a:pt x="7423714" y="1147762"/>
                </a:cubicBezTo>
                <a:cubicBezTo>
                  <a:pt x="7428476" y="1146175"/>
                  <a:pt x="7432446" y="1145778"/>
                  <a:pt x="7435620" y="1146572"/>
                </a:cubicBezTo>
                <a:cubicBezTo>
                  <a:pt x="7443558" y="1149747"/>
                  <a:pt x="7449908" y="1154112"/>
                  <a:pt x="7454670" y="1159669"/>
                </a:cubicBezTo>
                <a:cubicBezTo>
                  <a:pt x="7457846" y="1163637"/>
                  <a:pt x="7457052" y="1166812"/>
                  <a:pt x="7452289" y="1169194"/>
                </a:cubicBezTo>
                <a:cubicBezTo>
                  <a:pt x="7437208" y="1178719"/>
                  <a:pt x="7424905" y="1187450"/>
                  <a:pt x="7415380" y="1195387"/>
                </a:cubicBezTo>
                <a:cubicBezTo>
                  <a:pt x="7424111" y="1193800"/>
                  <a:pt x="7430064" y="1192609"/>
                  <a:pt x="7433239" y="1191815"/>
                </a:cubicBezTo>
                <a:cubicBezTo>
                  <a:pt x="7438002" y="1187847"/>
                  <a:pt x="7442368" y="1187847"/>
                  <a:pt x="7446336" y="1191815"/>
                </a:cubicBezTo>
                <a:cubicBezTo>
                  <a:pt x="7455068" y="1196578"/>
                  <a:pt x="7462211" y="1202531"/>
                  <a:pt x="7467768" y="1209675"/>
                </a:cubicBezTo>
                <a:cubicBezTo>
                  <a:pt x="7470148" y="1212850"/>
                  <a:pt x="7470546" y="1216819"/>
                  <a:pt x="7468958" y="1221581"/>
                </a:cubicBezTo>
                <a:cubicBezTo>
                  <a:pt x="7466576" y="1230312"/>
                  <a:pt x="7465386" y="1246584"/>
                  <a:pt x="7465386" y="1270397"/>
                </a:cubicBezTo>
                <a:cubicBezTo>
                  <a:pt x="7465386" y="1296590"/>
                  <a:pt x="7465783" y="1312465"/>
                  <a:pt x="7466576" y="1318022"/>
                </a:cubicBezTo>
                <a:cubicBezTo>
                  <a:pt x="7467371" y="1333103"/>
                  <a:pt x="7461814" y="1345009"/>
                  <a:pt x="7449908" y="1353740"/>
                </a:cubicBezTo>
                <a:cubicBezTo>
                  <a:pt x="7443558" y="1357709"/>
                  <a:pt x="7438002" y="1356122"/>
                  <a:pt x="7433239" y="1348978"/>
                </a:cubicBezTo>
                <a:cubicBezTo>
                  <a:pt x="7428476" y="1337072"/>
                  <a:pt x="7420540" y="1327943"/>
                  <a:pt x="7409426" y="1321594"/>
                </a:cubicBezTo>
                <a:cubicBezTo>
                  <a:pt x="7406252" y="1334294"/>
                  <a:pt x="7403474" y="1342628"/>
                  <a:pt x="7401092" y="1346597"/>
                </a:cubicBezTo>
                <a:cubicBezTo>
                  <a:pt x="7399505" y="1348978"/>
                  <a:pt x="7398314" y="1350169"/>
                  <a:pt x="7397520" y="1350169"/>
                </a:cubicBezTo>
                <a:cubicBezTo>
                  <a:pt x="7396727" y="1350169"/>
                  <a:pt x="7395934" y="1348581"/>
                  <a:pt x="7395139" y="1345406"/>
                </a:cubicBezTo>
                <a:cubicBezTo>
                  <a:pt x="7392758" y="1337468"/>
                  <a:pt x="7390376" y="1320006"/>
                  <a:pt x="7387996" y="1293019"/>
                </a:cubicBezTo>
                <a:cubicBezTo>
                  <a:pt x="7387996" y="1293019"/>
                  <a:pt x="7387599" y="1293019"/>
                  <a:pt x="7386805" y="1293019"/>
                </a:cubicBezTo>
                <a:cubicBezTo>
                  <a:pt x="7378868" y="1294606"/>
                  <a:pt x="7371724" y="1292225"/>
                  <a:pt x="7365374" y="1285875"/>
                </a:cubicBezTo>
                <a:cubicBezTo>
                  <a:pt x="7363786" y="1289843"/>
                  <a:pt x="7362992" y="1293812"/>
                  <a:pt x="7362992" y="1297781"/>
                </a:cubicBezTo>
                <a:cubicBezTo>
                  <a:pt x="7356642" y="1318418"/>
                  <a:pt x="7341561" y="1335484"/>
                  <a:pt x="7317748" y="1348978"/>
                </a:cubicBezTo>
                <a:cubicBezTo>
                  <a:pt x="7314574" y="1350565"/>
                  <a:pt x="7312986" y="1351359"/>
                  <a:pt x="7312986" y="1351359"/>
                </a:cubicBezTo>
                <a:cubicBezTo>
                  <a:pt x="7312192" y="1350565"/>
                  <a:pt x="7312590" y="1348581"/>
                  <a:pt x="7314176" y="1345406"/>
                </a:cubicBezTo>
                <a:cubicBezTo>
                  <a:pt x="7335608" y="1315244"/>
                  <a:pt x="7345927" y="1278731"/>
                  <a:pt x="7345133" y="1235869"/>
                </a:cubicBezTo>
                <a:cubicBezTo>
                  <a:pt x="7345133" y="1233487"/>
                  <a:pt x="7345133" y="1229915"/>
                  <a:pt x="7345133" y="1225153"/>
                </a:cubicBezTo>
                <a:cubicBezTo>
                  <a:pt x="7345927" y="1217216"/>
                  <a:pt x="7345530" y="1212056"/>
                  <a:pt x="7343942" y="1209675"/>
                </a:cubicBezTo>
                <a:cubicBezTo>
                  <a:pt x="7340768" y="1211262"/>
                  <a:pt x="7338784" y="1211659"/>
                  <a:pt x="7337989" y="1210865"/>
                </a:cubicBezTo>
                <a:cubicBezTo>
                  <a:pt x="7337196" y="1210865"/>
                  <a:pt x="7337592" y="1209675"/>
                  <a:pt x="7339180" y="1207294"/>
                </a:cubicBezTo>
                <a:cubicBezTo>
                  <a:pt x="7340768" y="1205706"/>
                  <a:pt x="7341561" y="1204515"/>
                  <a:pt x="7341561" y="1203722"/>
                </a:cubicBezTo>
                <a:cubicBezTo>
                  <a:pt x="7342355" y="1202134"/>
                  <a:pt x="7342752" y="1201340"/>
                  <a:pt x="7342752" y="1201340"/>
                </a:cubicBezTo>
                <a:cubicBezTo>
                  <a:pt x="7353864" y="1185465"/>
                  <a:pt x="7362198" y="1169987"/>
                  <a:pt x="7367755" y="1154906"/>
                </a:cubicBezTo>
                <a:cubicBezTo>
                  <a:pt x="7373312" y="1139825"/>
                  <a:pt x="7375692" y="1128712"/>
                  <a:pt x="7374898" y="1121569"/>
                </a:cubicBezTo>
                <a:cubicBezTo>
                  <a:pt x="7374105" y="1118393"/>
                  <a:pt x="7374105" y="1116409"/>
                  <a:pt x="7374898" y="1115615"/>
                </a:cubicBezTo>
                <a:cubicBezTo>
                  <a:pt x="7375692" y="1114822"/>
                  <a:pt x="7378074" y="1114425"/>
                  <a:pt x="7382042" y="1114425"/>
                </a:cubicBezTo>
                <a:close/>
                <a:moveTo>
                  <a:pt x="703830" y="1113234"/>
                </a:moveTo>
                <a:cubicBezTo>
                  <a:pt x="717323" y="1117203"/>
                  <a:pt x="727245" y="1123156"/>
                  <a:pt x="733595" y="1131094"/>
                </a:cubicBezTo>
                <a:cubicBezTo>
                  <a:pt x="735976" y="1134269"/>
                  <a:pt x="734786" y="1138237"/>
                  <a:pt x="730024" y="1143000"/>
                </a:cubicBezTo>
                <a:cubicBezTo>
                  <a:pt x="729230" y="1143794"/>
                  <a:pt x="725658" y="1146968"/>
                  <a:pt x="719308" y="1152525"/>
                </a:cubicBezTo>
                <a:cubicBezTo>
                  <a:pt x="712958" y="1158081"/>
                  <a:pt x="708989" y="1161653"/>
                  <a:pt x="707402" y="1163240"/>
                </a:cubicBezTo>
                <a:cubicBezTo>
                  <a:pt x="693114" y="1174353"/>
                  <a:pt x="683589" y="1182687"/>
                  <a:pt x="678827" y="1188244"/>
                </a:cubicBezTo>
                <a:cubicBezTo>
                  <a:pt x="680414" y="1188244"/>
                  <a:pt x="683589" y="1187450"/>
                  <a:pt x="688351" y="1185862"/>
                </a:cubicBezTo>
                <a:cubicBezTo>
                  <a:pt x="705020" y="1182687"/>
                  <a:pt x="717721" y="1180703"/>
                  <a:pt x="726451" y="1179909"/>
                </a:cubicBezTo>
                <a:cubicBezTo>
                  <a:pt x="725658" y="1176734"/>
                  <a:pt x="724467" y="1171972"/>
                  <a:pt x="722880" y="1165622"/>
                </a:cubicBezTo>
                <a:cubicBezTo>
                  <a:pt x="722086" y="1161653"/>
                  <a:pt x="721689" y="1159272"/>
                  <a:pt x="721689" y="1158478"/>
                </a:cubicBezTo>
                <a:cubicBezTo>
                  <a:pt x="721689" y="1157684"/>
                  <a:pt x="721689" y="1156890"/>
                  <a:pt x="721689" y="1156097"/>
                </a:cubicBezTo>
                <a:cubicBezTo>
                  <a:pt x="720101" y="1152128"/>
                  <a:pt x="721292" y="1151334"/>
                  <a:pt x="725261" y="1153715"/>
                </a:cubicBezTo>
                <a:cubicBezTo>
                  <a:pt x="734786" y="1156097"/>
                  <a:pt x="743914" y="1159669"/>
                  <a:pt x="752645" y="1164431"/>
                </a:cubicBezTo>
                <a:cubicBezTo>
                  <a:pt x="763758" y="1173162"/>
                  <a:pt x="766139" y="1185068"/>
                  <a:pt x="759789" y="1200150"/>
                </a:cubicBezTo>
                <a:cubicBezTo>
                  <a:pt x="755027" y="1208881"/>
                  <a:pt x="747883" y="1210072"/>
                  <a:pt x="738358" y="1203722"/>
                </a:cubicBezTo>
                <a:cubicBezTo>
                  <a:pt x="735976" y="1199753"/>
                  <a:pt x="733595" y="1195387"/>
                  <a:pt x="731213" y="1190625"/>
                </a:cubicBezTo>
                <a:cubicBezTo>
                  <a:pt x="698670" y="1204119"/>
                  <a:pt x="680017" y="1213643"/>
                  <a:pt x="675254" y="1219200"/>
                </a:cubicBezTo>
                <a:cubicBezTo>
                  <a:pt x="678430" y="1219994"/>
                  <a:pt x="681208" y="1221184"/>
                  <a:pt x="683589" y="1222772"/>
                </a:cubicBezTo>
                <a:cubicBezTo>
                  <a:pt x="685177" y="1222772"/>
                  <a:pt x="688351" y="1222375"/>
                  <a:pt x="693114" y="1221581"/>
                </a:cubicBezTo>
                <a:cubicBezTo>
                  <a:pt x="696289" y="1219994"/>
                  <a:pt x="699067" y="1219200"/>
                  <a:pt x="701448" y="1219200"/>
                </a:cubicBezTo>
                <a:cubicBezTo>
                  <a:pt x="703036" y="1218406"/>
                  <a:pt x="707402" y="1216819"/>
                  <a:pt x="714545" y="1214437"/>
                </a:cubicBezTo>
                <a:cubicBezTo>
                  <a:pt x="718514" y="1212056"/>
                  <a:pt x="720895" y="1210865"/>
                  <a:pt x="721689" y="1210865"/>
                </a:cubicBezTo>
                <a:cubicBezTo>
                  <a:pt x="727245" y="1209278"/>
                  <a:pt x="732008" y="1209675"/>
                  <a:pt x="735976" y="1212056"/>
                </a:cubicBezTo>
                <a:cubicBezTo>
                  <a:pt x="737564" y="1213643"/>
                  <a:pt x="740342" y="1215628"/>
                  <a:pt x="744310" y="1218009"/>
                </a:cubicBezTo>
                <a:cubicBezTo>
                  <a:pt x="748279" y="1220390"/>
                  <a:pt x="751058" y="1222375"/>
                  <a:pt x="752645" y="1223962"/>
                </a:cubicBezTo>
                <a:cubicBezTo>
                  <a:pt x="755821" y="1227137"/>
                  <a:pt x="756613" y="1230709"/>
                  <a:pt x="755027" y="1234678"/>
                </a:cubicBezTo>
                <a:cubicBezTo>
                  <a:pt x="751852" y="1239440"/>
                  <a:pt x="751058" y="1260872"/>
                  <a:pt x="752645" y="1298972"/>
                </a:cubicBezTo>
                <a:cubicBezTo>
                  <a:pt x="753439" y="1325165"/>
                  <a:pt x="748676" y="1341834"/>
                  <a:pt x="738358" y="1348978"/>
                </a:cubicBezTo>
                <a:cubicBezTo>
                  <a:pt x="729626" y="1353740"/>
                  <a:pt x="724070" y="1353344"/>
                  <a:pt x="721689" y="1347787"/>
                </a:cubicBezTo>
                <a:cubicBezTo>
                  <a:pt x="715339" y="1332706"/>
                  <a:pt x="707798" y="1321990"/>
                  <a:pt x="699067" y="1315640"/>
                </a:cubicBezTo>
                <a:cubicBezTo>
                  <a:pt x="697479" y="1314847"/>
                  <a:pt x="696686" y="1313656"/>
                  <a:pt x="696686" y="1312069"/>
                </a:cubicBezTo>
                <a:cubicBezTo>
                  <a:pt x="697479" y="1311275"/>
                  <a:pt x="698670" y="1310878"/>
                  <a:pt x="700257" y="1310878"/>
                </a:cubicBezTo>
                <a:cubicBezTo>
                  <a:pt x="703433" y="1310878"/>
                  <a:pt x="707798" y="1311672"/>
                  <a:pt x="713355" y="1313259"/>
                </a:cubicBezTo>
                <a:cubicBezTo>
                  <a:pt x="714942" y="1314053"/>
                  <a:pt x="716133" y="1314450"/>
                  <a:pt x="716926" y="1314450"/>
                </a:cubicBezTo>
                <a:cubicBezTo>
                  <a:pt x="721689" y="1314450"/>
                  <a:pt x="724070" y="1314053"/>
                  <a:pt x="724070" y="1313259"/>
                </a:cubicBezTo>
                <a:cubicBezTo>
                  <a:pt x="723276" y="1306909"/>
                  <a:pt x="722880" y="1300956"/>
                  <a:pt x="722880" y="1295400"/>
                </a:cubicBezTo>
                <a:cubicBezTo>
                  <a:pt x="719704" y="1296194"/>
                  <a:pt x="714148" y="1297384"/>
                  <a:pt x="706211" y="1298972"/>
                </a:cubicBezTo>
                <a:cubicBezTo>
                  <a:pt x="699861" y="1299765"/>
                  <a:pt x="695098" y="1300559"/>
                  <a:pt x="691923" y="1301353"/>
                </a:cubicBezTo>
                <a:cubicBezTo>
                  <a:pt x="691923" y="1306909"/>
                  <a:pt x="691527" y="1312069"/>
                  <a:pt x="690733" y="1316831"/>
                </a:cubicBezTo>
                <a:cubicBezTo>
                  <a:pt x="690733" y="1318418"/>
                  <a:pt x="690336" y="1320800"/>
                  <a:pt x="689542" y="1323975"/>
                </a:cubicBezTo>
                <a:cubicBezTo>
                  <a:pt x="689542" y="1331912"/>
                  <a:pt x="688748" y="1336675"/>
                  <a:pt x="687161" y="1338262"/>
                </a:cubicBezTo>
                <a:cubicBezTo>
                  <a:pt x="684780" y="1344612"/>
                  <a:pt x="680017" y="1345406"/>
                  <a:pt x="672874" y="1340644"/>
                </a:cubicBezTo>
                <a:cubicBezTo>
                  <a:pt x="668905" y="1338262"/>
                  <a:pt x="666126" y="1334690"/>
                  <a:pt x="664539" y="1329928"/>
                </a:cubicBezTo>
                <a:cubicBezTo>
                  <a:pt x="662158" y="1325165"/>
                  <a:pt x="661761" y="1319609"/>
                  <a:pt x="663348" y="1313259"/>
                </a:cubicBezTo>
                <a:cubicBezTo>
                  <a:pt x="667317" y="1301353"/>
                  <a:pt x="669698" y="1281112"/>
                  <a:pt x="670493" y="1252537"/>
                </a:cubicBezTo>
                <a:cubicBezTo>
                  <a:pt x="671286" y="1240631"/>
                  <a:pt x="670493" y="1231503"/>
                  <a:pt x="668111" y="1225153"/>
                </a:cubicBezTo>
                <a:cubicBezTo>
                  <a:pt x="667317" y="1223565"/>
                  <a:pt x="667317" y="1222375"/>
                  <a:pt x="668111" y="1221581"/>
                </a:cubicBezTo>
                <a:cubicBezTo>
                  <a:pt x="665730" y="1219994"/>
                  <a:pt x="663745" y="1218803"/>
                  <a:pt x="662158" y="1218009"/>
                </a:cubicBezTo>
                <a:cubicBezTo>
                  <a:pt x="659776" y="1216422"/>
                  <a:pt x="655014" y="1212056"/>
                  <a:pt x="647870" y="1204912"/>
                </a:cubicBezTo>
                <a:cubicBezTo>
                  <a:pt x="643902" y="1201737"/>
                  <a:pt x="644298" y="1198165"/>
                  <a:pt x="649061" y="1194197"/>
                </a:cubicBezTo>
                <a:cubicBezTo>
                  <a:pt x="655410" y="1193403"/>
                  <a:pt x="661761" y="1187450"/>
                  <a:pt x="668111" y="1176337"/>
                </a:cubicBezTo>
                <a:cubicBezTo>
                  <a:pt x="668905" y="1173956"/>
                  <a:pt x="672476" y="1168400"/>
                  <a:pt x="678827" y="1159669"/>
                </a:cubicBezTo>
                <a:cubicBezTo>
                  <a:pt x="683589" y="1152525"/>
                  <a:pt x="686764" y="1147762"/>
                  <a:pt x="688351" y="1145381"/>
                </a:cubicBezTo>
                <a:cubicBezTo>
                  <a:pt x="694701" y="1135856"/>
                  <a:pt x="697479" y="1127522"/>
                  <a:pt x="696686" y="1120378"/>
                </a:cubicBezTo>
                <a:cubicBezTo>
                  <a:pt x="695892" y="1115615"/>
                  <a:pt x="698273" y="1113234"/>
                  <a:pt x="703830" y="1113234"/>
                </a:cubicBezTo>
                <a:close/>
                <a:moveTo>
                  <a:pt x="769314" y="1110853"/>
                </a:moveTo>
                <a:cubicBezTo>
                  <a:pt x="780427" y="1113234"/>
                  <a:pt x="790348" y="1119584"/>
                  <a:pt x="799080" y="1129903"/>
                </a:cubicBezTo>
                <a:cubicBezTo>
                  <a:pt x="800667" y="1132284"/>
                  <a:pt x="800667" y="1135856"/>
                  <a:pt x="799080" y="1140619"/>
                </a:cubicBezTo>
                <a:cubicBezTo>
                  <a:pt x="798286" y="1143794"/>
                  <a:pt x="797095" y="1152525"/>
                  <a:pt x="795507" y="1166812"/>
                </a:cubicBezTo>
                <a:cubicBezTo>
                  <a:pt x="804239" y="1158875"/>
                  <a:pt x="812177" y="1149747"/>
                  <a:pt x="819320" y="1139428"/>
                </a:cubicBezTo>
                <a:cubicBezTo>
                  <a:pt x="821702" y="1134665"/>
                  <a:pt x="824876" y="1133475"/>
                  <a:pt x="828844" y="1135856"/>
                </a:cubicBezTo>
                <a:cubicBezTo>
                  <a:pt x="836782" y="1140619"/>
                  <a:pt x="842338" y="1145778"/>
                  <a:pt x="845514" y="1151334"/>
                </a:cubicBezTo>
                <a:cubicBezTo>
                  <a:pt x="849483" y="1156890"/>
                  <a:pt x="849086" y="1160859"/>
                  <a:pt x="844323" y="1163240"/>
                </a:cubicBezTo>
                <a:cubicBezTo>
                  <a:pt x="830036" y="1169590"/>
                  <a:pt x="813367" y="1175543"/>
                  <a:pt x="794317" y="1181100"/>
                </a:cubicBezTo>
                <a:cubicBezTo>
                  <a:pt x="794317" y="1186656"/>
                  <a:pt x="794317" y="1191419"/>
                  <a:pt x="794317" y="1195387"/>
                </a:cubicBezTo>
                <a:cubicBezTo>
                  <a:pt x="794317" y="1202531"/>
                  <a:pt x="799873" y="1206103"/>
                  <a:pt x="810986" y="1206103"/>
                </a:cubicBezTo>
                <a:cubicBezTo>
                  <a:pt x="823686" y="1206103"/>
                  <a:pt x="833211" y="1200944"/>
                  <a:pt x="839561" y="1190625"/>
                </a:cubicBezTo>
                <a:cubicBezTo>
                  <a:pt x="844323" y="1178719"/>
                  <a:pt x="847498" y="1171575"/>
                  <a:pt x="849086" y="1169194"/>
                </a:cubicBezTo>
                <a:cubicBezTo>
                  <a:pt x="849879" y="1166018"/>
                  <a:pt x="851070" y="1164431"/>
                  <a:pt x="852658" y="1164431"/>
                </a:cubicBezTo>
                <a:cubicBezTo>
                  <a:pt x="853451" y="1164431"/>
                  <a:pt x="853849" y="1166018"/>
                  <a:pt x="853849" y="1169194"/>
                </a:cubicBezTo>
                <a:cubicBezTo>
                  <a:pt x="857024" y="1181894"/>
                  <a:pt x="860198" y="1191815"/>
                  <a:pt x="863374" y="1198959"/>
                </a:cubicBezTo>
                <a:cubicBezTo>
                  <a:pt x="864167" y="1199753"/>
                  <a:pt x="864961" y="1202134"/>
                  <a:pt x="865755" y="1206103"/>
                </a:cubicBezTo>
                <a:cubicBezTo>
                  <a:pt x="866549" y="1208484"/>
                  <a:pt x="866944" y="1210072"/>
                  <a:pt x="866944" y="1210865"/>
                </a:cubicBezTo>
                <a:cubicBezTo>
                  <a:pt x="867739" y="1215628"/>
                  <a:pt x="864961" y="1219994"/>
                  <a:pt x="858610" y="1223962"/>
                </a:cubicBezTo>
                <a:cubicBezTo>
                  <a:pt x="848292" y="1228725"/>
                  <a:pt x="832813" y="1231503"/>
                  <a:pt x="812177" y="1232297"/>
                </a:cubicBezTo>
                <a:cubicBezTo>
                  <a:pt x="797889" y="1232297"/>
                  <a:pt x="787570" y="1229915"/>
                  <a:pt x="781221" y="1225153"/>
                </a:cubicBezTo>
                <a:cubicBezTo>
                  <a:pt x="772489" y="1219597"/>
                  <a:pt x="768123" y="1208881"/>
                  <a:pt x="768123" y="1193006"/>
                </a:cubicBezTo>
                <a:cubicBezTo>
                  <a:pt x="768123" y="1169987"/>
                  <a:pt x="768520" y="1155700"/>
                  <a:pt x="769314" y="1150144"/>
                </a:cubicBezTo>
                <a:cubicBezTo>
                  <a:pt x="769314" y="1139031"/>
                  <a:pt x="766932" y="1129506"/>
                  <a:pt x="762170" y="1121569"/>
                </a:cubicBezTo>
                <a:cubicBezTo>
                  <a:pt x="758995" y="1115219"/>
                  <a:pt x="761376" y="1111647"/>
                  <a:pt x="769314" y="1110853"/>
                </a:cubicBezTo>
                <a:close/>
                <a:moveTo>
                  <a:pt x="3897976" y="1109365"/>
                </a:moveTo>
                <a:cubicBezTo>
                  <a:pt x="3898968" y="1109166"/>
                  <a:pt x="3900258" y="1109265"/>
                  <a:pt x="3901846" y="1109662"/>
                </a:cubicBezTo>
                <a:cubicBezTo>
                  <a:pt x="3916927" y="1112837"/>
                  <a:pt x="3928833" y="1118393"/>
                  <a:pt x="3937565" y="1126331"/>
                </a:cubicBezTo>
                <a:cubicBezTo>
                  <a:pt x="3941533" y="1129506"/>
                  <a:pt x="3943518" y="1134269"/>
                  <a:pt x="3943518" y="1140619"/>
                </a:cubicBezTo>
                <a:cubicBezTo>
                  <a:pt x="3941930" y="1160462"/>
                  <a:pt x="3942724" y="1178719"/>
                  <a:pt x="3945899" y="1195387"/>
                </a:cubicBezTo>
                <a:cubicBezTo>
                  <a:pt x="3949074" y="1194593"/>
                  <a:pt x="3953837" y="1192609"/>
                  <a:pt x="3960186" y="1189434"/>
                </a:cubicBezTo>
                <a:cubicBezTo>
                  <a:pt x="3964155" y="1187847"/>
                  <a:pt x="3967330" y="1186656"/>
                  <a:pt x="3969711" y="1185862"/>
                </a:cubicBezTo>
                <a:cubicBezTo>
                  <a:pt x="3976061" y="1182687"/>
                  <a:pt x="3982412" y="1182290"/>
                  <a:pt x="3988761" y="1184672"/>
                </a:cubicBezTo>
                <a:cubicBezTo>
                  <a:pt x="3995905" y="1186259"/>
                  <a:pt x="4001858" y="1189037"/>
                  <a:pt x="4006621" y="1193006"/>
                </a:cubicBezTo>
                <a:cubicBezTo>
                  <a:pt x="4012177" y="1198562"/>
                  <a:pt x="4011383" y="1202928"/>
                  <a:pt x="4004240" y="1206103"/>
                </a:cubicBezTo>
                <a:cubicBezTo>
                  <a:pt x="3985190" y="1210865"/>
                  <a:pt x="3967330" y="1215628"/>
                  <a:pt x="3950661" y="1220390"/>
                </a:cubicBezTo>
                <a:cubicBezTo>
                  <a:pt x="3950661" y="1221184"/>
                  <a:pt x="3951058" y="1222375"/>
                  <a:pt x="3951852" y="1223962"/>
                </a:cubicBezTo>
                <a:cubicBezTo>
                  <a:pt x="3951852" y="1224756"/>
                  <a:pt x="3952249" y="1225550"/>
                  <a:pt x="3953043" y="1226344"/>
                </a:cubicBezTo>
                <a:cubicBezTo>
                  <a:pt x="3962568" y="1261268"/>
                  <a:pt x="3981221" y="1289447"/>
                  <a:pt x="4009002" y="1310878"/>
                </a:cubicBezTo>
                <a:cubicBezTo>
                  <a:pt x="4012971" y="1313259"/>
                  <a:pt x="4015352" y="1312862"/>
                  <a:pt x="4016146" y="1309687"/>
                </a:cubicBezTo>
                <a:cubicBezTo>
                  <a:pt x="4019321" y="1300162"/>
                  <a:pt x="4022893" y="1290240"/>
                  <a:pt x="4026861" y="1279922"/>
                </a:cubicBezTo>
                <a:cubicBezTo>
                  <a:pt x="4028449" y="1275159"/>
                  <a:pt x="4030037" y="1272381"/>
                  <a:pt x="4031624" y="1271587"/>
                </a:cubicBezTo>
                <a:cubicBezTo>
                  <a:pt x="4033211" y="1271587"/>
                  <a:pt x="4034005" y="1273572"/>
                  <a:pt x="4034005" y="1277540"/>
                </a:cubicBezTo>
                <a:cubicBezTo>
                  <a:pt x="4035593" y="1297384"/>
                  <a:pt x="4039562" y="1317228"/>
                  <a:pt x="4045911" y="1337072"/>
                </a:cubicBezTo>
                <a:cubicBezTo>
                  <a:pt x="4048293" y="1349772"/>
                  <a:pt x="4044721" y="1357709"/>
                  <a:pt x="4035196" y="1360884"/>
                </a:cubicBezTo>
                <a:cubicBezTo>
                  <a:pt x="4026465" y="1362472"/>
                  <a:pt x="4016146" y="1358900"/>
                  <a:pt x="4004240" y="1350169"/>
                </a:cubicBezTo>
                <a:cubicBezTo>
                  <a:pt x="3964552" y="1322387"/>
                  <a:pt x="3938358" y="1285478"/>
                  <a:pt x="3925658" y="1239440"/>
                </a:cubicBezTo>
                <a:lnTo>
                  <a:pt x="3924468" y="1232297"/>
                </a:lnTo>
                <a:lnTo>
                  <a:pt x="3923277" y="1229915"/>
                </a:lnTo>
                <a:cubicBezTo>
                  <a:pt x="3921690" y="1230709"/>
                  <a:pt x="3919308" y="1231900"/>
                  <a:pt x="3916133" y="1233487"/>
                </a:cubicBezTo>
                <a:cubicBezTo>
                  <a:pt x="3912958" y="1235075"/>
                  <a:pt x="3907799" y="1237059"/>
                  <a:pt x="3900655" y="1239440"/>
                </a:cubicBezTo>
                <a:cubicBezTo>
                  <a:pt x="3897480" y="1241822"/>
                  <a:pt x="3893908" y="1241822"/>
                  <a:pt x="3889940" y="1239440"/>
                </a:cubicBezTo>
                <a:cubicBezTo>
                  <a:pt x="3886764" y="1237853"/>
                  <a:pt x="3881605" y="1234678"/>
                  <a:pt x="3874461" y="1229915"/>
                </a:cubicBezTo>
                <a:cubicBezTo>
                  <a:pt x="3873668" y="1229122"/>
                  <a:pt x="3873271" y="1228725"/>
                  <a:pt x="3873271" y="1228725"/>
                </a:cubicBezTo>
                <a:cubicBezTo>
                  <a:pt x="3869302" y="1223962"/>
                  <a:pt x="3869699" y="1220787"/>
                  <a:pt x="3874461" y="1219200"/>
                </a:cubicBezTo>
                <a:cubicBezTo>
                  <a:pt x="3877637" y="1218406"/>
                  <a:pt x="3883193" y="1216819"/>
                  <a:pt x="3891130" y="1214437"/>
                </a:cubicBezTo>
                <a:cubicBezTo>
                  <a:pt x="3903036" y="1210469"/>
                  <a:pt x="3912165" y="1207690"/>
                  <a:pt x="3918515" y="1206103"/>
                </a:cubicBezTo>
                <a:cubicBezTo>
                  <a:pt x="3916133" y="1197372"/>
                  <a:pt x="3913752" y="1184672"/>
                  <a:pt x="3911371" y="1168003"/>
                </a:cubicBezTo>
                <a:cubicBezTo>
                  <a:pt x="3910577" y="1161653"/>
                  <a:pt x="3909783" y="1157287"/>
                  <a:pt x="3908990" y="1154906"/>
                </a:cubicBezTo>
                <a:cubicBezTo>
                  <a:pt x="3907402" y="1137443"/>
                  <a:pt x="3903036" y="1124744"/>
                  <a:pt x="3895893" y="1116806"/>
                </a:cubicBezTo>
                <a:cubicBezTo>
                  <a:pt x="3895099" y="1114425"/>
                  <a:pt x="3895099" y="1112440"/>
                  <a:pt x="3895893" y="1110853"/>
                </a:cubicBezTo>
                <a:cubicBezTo>
                  <a:pt x="3896289" y="1110059"/>
                  <a:pt x="3896984" y="1109563"/>
                  <a:pt x="3897976" y="1109365"/>
                </a:cubicBezTo>
                <a:close/>
                <a:moveTo>
                  <a:pt x="6071164" y="1108472"/>
                </a:moveTo>
                <a:cubicBezTo>
                  <a:pt x="6072752" y="1108472"/>
                  <a:pt x="6075133" y="1108472"/>
                  <a:pt x="6078308" y="1108472"/>
                </a:cubicBezTo>
                <a:cubicBezTo>
                  <a:pt x="6094977" y="1109265"/>
                  <a:pt x="6106883" y="1111647"/>
                  <a:pt x="6114027" y="1115615"/>
                </a:cubicBezTo>
                <a:cubicBezTo>
                  <a:pt x="6118789" y="1117997"/>
                  <a:pt x="6121965" y="1125140"/>
                  <a:pt x="6123552" y="1137047"/>
                </a:cubicBezTo>
                <a:cubicBezTo>
                  <a:pt x="6118789" y="1150540"/>
                  <a:pt x="6110852" y="1154509"/>
                  <a:pt x="6099739" y="1148953"/>
                </a:cubicBezTo>
                <a:cubicBezTo>
                  <a:pt x="6095771" y="1145778"/>
                  <a:pt x="6090214" y="1139825"/>
                  <a:pt x="6083071" y="1131094"/>
                </a:cubicBezTo>
                <a:cubicBezTo>
                  <a:pt x="6076721" y="1123156"/>
                  <a:pt x="6071561" y="1117600"/>
                  <a:pt x="6067593" y="1114425"/>
                </a:cubicBezTo>
                <a:cubicBezTo>
                  <a:pt x="6066005" y="1112044"/>
                  <a:pt x="6065211" y="1110456"/>
                  <a:pt x="6065211" y="1109662"/>
                </a:cubicBezTo>
                <a:cubicBezTo>
                  <a:pt x="6066005" y="1108868"/>
                  <a:pt x="6067990" y="1108472"/>
                  <a:pt x="6071164" y="1108472"/>
                </a:cubicBezTo>
                <a:close/>
                <a:moveTo>
                  <a:pt x="6354235" y="1106983"/>
                </a:moveTo>
                <a:cubicBezTo>
                  <a:pt x="6355625" y="1106785"/>
                  <a:pt x="6357311" y="1106884"/>
                  <a:pt x="6359296" y="1107281"/>
                </a:cubicBezTo>
                <a:cubicBezTo>
                  <a:pt x="6369615" y="1108868"/>
                  <a:pt x="6378346" y="1113234"/>
                  <a:pt x="6385489" y="1120378"/>
                </a:cubicBezTo>
                <a:cubicBezTo>
                  <a:pt x="6388665" y="1121965"/>
                  <a:pt x="6389458" y="1126331"/>
                  <a:pt x="6387871" y="1133475"/>
                </a:cubicBezTo>
                <a:cubicBezTo>
                  <a:pt x="6387077" y="1135062"/>
                  <a:pt x="6386680" y="1137047"/>
                  <a:pt x="6386680" y="1139428"/>
                </a:cubicBezTo>
                <a:cubicBezTo>
                  <a:pt x="6385886" y="1141809"/>
                  <a:pt x="6385489" y="1143794"/>
                  <a:pt x="6385489" y="1145381"/>
                </a:cubicBezTo>
                <a:cubicBezTo>
                  <a:pt x="6387871" y="1144587"/>
                  <a:pt x="6390649" y="1143794"/>
                  <a:pt x="6393824" y="1143000"/>
                </a:cubicBezTo>
                <a:cubicBezTo>
                  <a:pt x="6397793" y="1142206"/>
                  <a:pt x="6400571" y="1141809"/>
                  <a:pt x="6402158" y="1141809"/>
                </a:cubicBezTo>
                <a:cubicBezTo>
                  <a:pt x="6408508" y="1140222"/>
                  <a:pt x="6414064" y="1143000"/>
                  <a:pt x="6418827" y="1150144"/>
                </a:cubicBezTo>
                <a:cubicBezTo>
                  <a:pt x="6422002" y="1154906"/>
                  <a:pt x="6420415" y="1158478"/>
                  <a:pt x="6414064" y="1160859"/>
                </a:cubicBezTo>
                <a:cubicBezTo>
                  <a:pt x="6407715" y="1161653"/>
                  <a:pt x="6398983" y="1163240"/>
                  <a:pt x="6387871" y="1165622"/>
                </a:cubicBezTo>
                <a:cubicBezTo>
                  <a:pt x="6385489" y="1166415"/>
                  <a:pt x="6383902" y="1166812"/>
                  <a:pt x="6383108" y="1166812"/>
                </a:cubicBezTo>
                <a:lnTo>
                  <a:pt x="6383108" y="1170384"/>
                </a:lnTo>
                <a:cubicBezTo>
                  <a:pt x="6383108" y="1171972"/>
                  <a:pt x="6383108" y="1172765"/>
                  <a:pt x="6383108" y="1172765"/>
                </a:cubicBezTo>
                <a:cubicBezTo>
                  <a:pt x="6385489" y="1172765"/>
                  <a:pt x="6389855" y="1171972"/>
                  <a:pt x="6396205" y="1170384"/>
                </a:cubicBezTo>
                <a:cubicBezTo>
                  <a:pt x="6397793" y="1169590"/>
                  <a:pt x="6398983" y="1169194"/>
                  <a:pt x="6399777" y="1169194"/>
                </a:cubicBezTo>
                <a:cubicBezTo>
                  <a:pt x="6403746" y="1167606"/>
                  <a:pt x="6407318" y="1168003"/>
                  <a:pt x="6410493" y="1170384"/>
                </a:cubicBezTo>
                <a:cubicBezTo>
                  <a:pt x="6416049" y="1171178"/>
                  <a:pt x="6419621" y="1173559"/>
                  <a:pt x="6421208" y="1177528"/>
                </a:cubicBezTo>
                <a:cubicBezTo>
                  <a:pt x="6423589" y="1180703"/>
                  <a:pt x="6423986" y="1183084"/>
                  <a:pt x="6422399" y="1184672"/>
                </a:cubicBezTo>
                <a:cubicBezTo>
                  <a:pt x="6421605" y="1185465"/>
                  <a:pt x="6420415" y="1186656"/>
                  <a:pt x="6418827" y="1188244"/>
                </a:cubicBezTo>
                <a:cubicBezTo>
                  <a:pt x="6417240" y="1190625"/>
                  <a:pt x="6416049" y="1192212"/>
                  <a:pt x="6415255" y="1193006"/>
                </a:cubicBezTo>
                <a:cubicBezTo>
                  <a:pt x="6415255" y="1193006"/>
                  <a:pt x="6414859" y="1193800"/>
                  <a:pt x="6414064" y="1195387"/>
                </a:cubicBezTo>
                <a:cubicBezTo>
                  <a:pt x="6413271" y="1196181"/>
                  <a:pt x="6412477" y="1196975"/>
                  <a:pt x="6411683" y="1197769"/>
                </a:cubicBezTo>
                <a:cubicBezTo>
                  <a:pt x="6414064" y="1198562"/>
                  <a:pt x="6416049" y="1199753"/>
                  <a:pt x="6417636" y="1201340"/>
                </a:cubicBezTo>
                <a:cubicBezTo>
                  <a:pt x="6428749" y="1176734"/>
                  <a:pt x="6435893" y="1157287"/>
                  <a:pt x="6439068" y="1143000"/>
                </a:cubicBezTo>
                <a:cubicBezTo>
                  <a:pt x="6440655" y="1136650"/>
                  <a:pt x="6441449" y="1128712"/>
                  <a:pt x="6441449" y="1119187"/>
                </a:cubicBezTo>
                <a:cubicBezTo>
                  <a:pt x="6441449" y="1113631"/>
                  <a:pt x="6443830" y="1111647"/>
                  <a:pt x="6448593" y="1113234"/>
                </a:cubicBezTo>
                <a:cubicBezTo>
                  <a:pt x="6458912" y="1117997"/>
                  <a:pt x="6466849" y="1125140"/>
                  <a:pt x="6472405" y="1134665"/>
                </a:cubicBezTo>
                <a:cubicBezTo>
                  <a:pt x="6474786" y="1138634"/>
                  <a:pt x="6474786" y="1141809"/>
                  <a:pt x="6472405" y="1144190"/>
                </a:cubicBezTo>
                <a:cubicBezTo>
                  <a:pt x="6472405" y="1144190"/>
                  <a:pt x="6472009" y="1144587"/>
                  <a:pt x="6471214" y="1145381"/>
                </a:cubicBezTo>
                <a:cubicBezTo>
                  <a:pt x="6468040" y="1149350"/>
                  <a:pt x="6464468" y="1154906"/>
                  <a:pt x="6460499" y="1162050"/>
                </a:cubicBezTo>
                <a:cubicBezTo>
                  <a:pt x="6460499" y="1162050"/>
                  <a:pt x="6460102" y="1162447"/>
                  <a:pt x="6459308" y="1163240"/>
                </a:cubicBezTo>
                <a:cubicBezTo>
                  <a:pt x="6458515" y="1163240"/>
                  <a:pt x="6458118" y="1164034"/>
                  <a:pt x="6458118" y="1165622"/>
                </a:cubicBezTo>
                <a:cubicBezTo>
                  <a:pt x="6462086" y="1164034"/>
                  <a:pt x="6467643" y="1162447"/>
                  <a:pt x="6474786" y="1160859"/>
                </a:cubicBezTo>
                <a:cubicBezTo>
                  <a:pt x="6481930" y="1158478"/>
                  <a:pt x="6487090" y="1156890"/>
                  <a:pt x="6490264" y="1156097"/>
                </a:cubicBezTo>
                <a:cubicBezTo>
                  <a:pt x="6498202" y="1155303"/>
                  <a:pt x="6504949" y="1157684"/>
                  <a:pt x="6510505" y="1163240"/>
                </a:cubicBezTo>
                <a:cubicBezTo>
                  <a:pt x="6514474" y="1168797"/>
                  <a:pt x="6514474" y="1172765"/>
                  <a:pt x="6510505" y="1175147"/>
                </a:cubicBezTo>
                <a:cubicBezTo>
                  <a:pt x="6500980" y="1178322"/>
                  <a:pt x="6490264" y="1180703"/>
                  <a:pt x="6478358" y="1182290"/>
                </a:cubicBezTo>
                <a:cubicBezTo>
                  <a:pt x="6483121" y="1185465"/>
                  <a:pt x="6487487" y="1189037"/>
                  <a:pt x="6491455" y="1193006"/>
                </a:cubicBezTo>
                <a:cubicBezTo>
                  <a:pt x="6493836" y="1196975"/>
                  <a:pt x="6493043" y="1200150"/>
                  <a:pt x="6489074" y="1202531"/>
                </a:cubicBezTo>
                <a:cubicBezTo>
                  <a:pt x="6484311" y="1207294"/>
                  <a:pt x="6479946" y="1212056"/>
                  <a:pt x="6475977" y="1216819"/>
                </a:cubicBezTo>
                <a:cubicBezTo>
                  <a:pt x="6475977" y="1216819"/>
                  <a:pt x="6475580" y="1217612"/>
                  <a:pt x="6474786" y="1219200"/>
                </a:cubicBezTo>
                <a:cubicBezTo>
                  <a:pt x="6473199" y="1220787"/>
                  <a:pt x="6472009" y="1221978"/>
                  <a:pt x="6471214" y="1222772"/>
                </a:cubicBezTo>
                <a:cubicBezTo>
                  <a:pt x="6481534" y="1228328"/>
                  <a:pt x="6493836" y="1234281"/>
                  <a:pt x="6508124" y="1240631"/>
                </a:cubicBezTo>
                <a:cubicBezTo>
                  <a:pt x="6519236" y="1245394"/>
                  <a:pt x="6531936" y="1249362"/>
                  <a:pt x="6546224" y="1252537"/>
                </a:cubicBezTo>
                <a:cubicBezTo>
                  <a:pt x="6547811" y="1253331"/>
                  <a:pt x="6549002" y="1254522"/>
                  <a:pt x="6549796" y="1256109"/>
                </a:cubicBezTo>
                <a:cubicBezTo>
                  <a:pt x="6549796" y="1256903"/>
                  <a:pt x="6549002" y="1257697"/>
                  <a:pt x="6547414" y="1258490"/>
                </a:cubicBezTo>
                <a:cubicBezTo>
                  <a:pt x="6543446" y="1259284"/>
                  <a:pt x="6537889" y="1260872"/>
                  <a:pt x="6530746" y="1263253"/>
                </a:cubicBezTo>
                <a:cubicBezTo>
                  <a:pt x="6516458" y="1266428"/>
                  <a:pt x="6505346" y="1268809"/>
                  <a:pt x="6497408" y="1270397"/>
                </a:cubicBezTo>
                <a:cubicBezTo>
                  <a:pt x="6491852" y="1271190"/>
                  <a:pt x="6487487" y="1270397"/>
                  <a:pt x="6484311" y="1268015"/>
                </a:cubicBezTo>
                <a:cubicBezTo>
                  <a:pt x="6470818" y="1259284"/>
                  <a:pt x="6459308" y="1249759"/>
                  <a:pt x="6449783" y="1239440"/>
                </a:cubicBezTo>
                <a:cubicBezTo>
                  <a:pt x="6443434" y="1244203"/>
                  <a:pt x="6430733" y="1248965"/>
                  <a:pt x="6411683" y="1253728"/>
                </a:cubicBezTo>
                <a:cubicBezTo>
                  <a:pt x="6409302" y="1254522"/>
                  <a:pt x="6408111" y="1254125"/>
                  <a:pt x="6408111" y="1252537"/>
                </a:cubicBezTo>
                <a:cubicBezTo>
                  <a:pt x="6406524" y="1254125"/>
                  <a:pt x="6404539" y="1254919"/>
                  <a:pt x="6402158" y="1254919"/>
                </a:cubicBezTo>
                <a:cubicBezTo>
                  <a:pt x="6398190" y="1254919"/>
                  <a:pt x="6395014" y="1253331"/>
                  <a:pt x="6392633" y="1250156"/>
                </a:cubicBezTo>
                <a:cubicBezTo>
                  <a:pt x="6387871" y="1244600"/>
                  <a:pt x="6384299" y="1239440"/>
                  <a:pt x="6381918" y="1234678"/>
                </a:cubicBezTo>
                <a:cubicBezTo>
                  <a:pt x="6381918" y="1236265"/>
                  <a:pt x="6381918" y="1239440"/>
                  <a:pt x="6381918" y="1244203"/>
                </a:cubicBezTo>
                <a:cubicBezTo>
                  <a:pt x="6381124" y="1248965"/>
                  <a:pt x="6380727" y="1252537"/>
                  <a:pt x="6380727" y="1254919"/>
                </a:cubicBezTo>
                <a:cubicBezTo>
                  <a:pt x="6380727" y="1258887"/>
                  <a:pt x="6379536" y="1262062"/>
                  <a:pt x="6377155" y="1264444"/>
                </a:cubicBezTo>
                <a:cubicBezTo>
                  <a:pt x="6381124" y="1263650"/>
                  <a:pt x="6386680" y="1262856"/>
                  <a:pt x="6393824" y="1262062"/>
                </a:cubicBezTo>
                <a:cubicBezTo>
                  <a:pt x="6401762" y="1261268"/>
                  <a:pt x="6407318" y="1260872"/>
                  <a:pt x="6410493" y="1260872"/>
                </a:cubicBezTo>
                <a:cubicBezTo>
                  <a:pt x="6420812" y="1260078"/>
                  <a:pt x="6431130" y="1258490"/>
                  <a:pt x="6441449" y="1256109"/>
                </a:cubicBezTo>
                <a:cubicBezTo>
                  <a:pt x="6442243" y="1256109"/>
                  <a:pt x="6443036" y="1256109"/>
                  <a:pt x="6443830" y="1256109"/>
                </a:cubicBezTo>
                <a:cubicBezTo>
                  <a:pt x="6452561" y="1254522"/>
                  <a:pt x="6460102" y="1258490"/>
                  <a:pt x="6466452" y="1268015"/>
                </a:cubicBezTo>
                <a:cubicBezTo>
                  <a:pt x="6468833" y="1273572"/>
                  <a:pt x="6466849" y="1277540"/>
                  <a:pt x="6460499" y="1279922"/>
                </a:cubicBezTo>
                <a:cubicBezTo>
                  <a:pt x="6448593" y="1279922"/>
                  <a:pt x="6437083" y="1280715"/>
                  <a:pt x="6425971" y="1282303"/>
                </a:cubicBezTo>
                <a:cubicBezTo>
                  <a:pt x="6428352" y="1283890"/>
                  <a:pt x="6429146" y="1287859"/>
                  <a:pt x="6428352" y="1294209"/>
                </a:cubicBezTo>
                <a:cubicBezTo>
                  <a:pt x="6427558" y="1294209"/>
                  <a:pt x="6427161" y="1294606"/>
                  <a:pt x="6427161" y="1295400"/>
                </a:cubicBezTo>
                <a:cubicBezTo>
                  <a:pt x="6431924" y="1295400"/>
                  <a:pt x="6438671" y="1295003"/>
                  <a:pt x="6447402" y="1294209"/>
                </a:cubicBezTo>
                <a:cubicBezTo>
                  <a:pt x="6448990" y="1293415"/>
                  <a:pt x="6450577" y="1293019"/>
                  <a:pt x="6452164" y="1293019"/>
                </a:cubicBezTo>
                <a:cubicBezTo>
                  <a:pt x="6459308" y="1291431"/>
                  <a:pt x="6466452" y="1294606"/>
                  <a:pt x="6473596" y="1302544"/>
                </a:cubicBezTo>
                <a:cubicBezTo>
                  <a:pt x="6475977" y="1306512"/>
                  <a:pt x="6475183" y="1308893"/>
                  <a:pt x="6471214" y="1309687"/>
                </a:cubicBezTo>
                <a:cubicBezTo>
                  <a:pt x="6465658" y="1311275"/>
                  <a:pt x="6450577" y="1312862"/>
                  <a:pt x="6425971" y="1314450"/>
                </a:cubicBezTo>
                <a:cubicBezTo>
                  <a:pt x="6425177" y="1319212"/>
                  <a:pt x="6424780" y="1324769"/>
                  <a:pt x="6424780" y="1331119"/>
                </a:cubicBezTo>
                <a:cubicBezTo>
                  <a:pt x="6439862" y="1329531"/>
                  <a:pt x="6457324" y="1327150"/>
                  <a:pt x="6477168" y="1323975"/>
                </a:cubicBezTo>
                <a:cubicBezTo>
                  <a:pt x="6481930" y="1323975"/>
                  <a:pt x="6486296" y="1324372"/>
                  <a:pt x="6490264" y="1325165"/>
                </a:cubicBezTo>
                <a:cubicBezTo>
                  <a:pt x="6502965" y="1331515"/>
                  <a:pt x="6510902" y="1338659"/>
                  <a:pt x="6514076" y="1346597"/>
                </a:cubicBezTo>
                <a:cubicBezTo>
                  <a:pt x="6517252" y="1353740"/>
                  <a:pt x="6514474" y="1357312"/>
                  <a:pt x="6505743" y="1357312"/>
                </a:cubicBezTo>
                <a:cubicBezTo>
                  <a:pt x="6493836" y="1354931"/>
                  <a:pt x="6481930" y="1353740"/>
                  <a:pt x="6470024" y="1353740"/>
                </a:cubicBezTo>
                <a:cubicBezTo>
                  <a:pt x="6459705" y="1352947"/>
                  <a:pt x="6441846" y="1352550"/>
                  <a:pt x="6416446" y="1352550"/>
                </a:cubicBezTo>
                <a:cubicBezTo>
                  <a:pt x="6396602" y="1354137"/>
                  <a:pt x="6368027" y="1357709"/>
                  <a:pt x="6330721" y="1363265"/>
                </a:cubicBezTo>
                <a:cubicBezTo>
                  <a:pt x="6324371" y="1365647"/>
                  <a:pt x="6315640" y="1359694"/>
                  <a:pt x="6304527" y="1345406"/>
                </a:cubicBezTo>
                <a:cubicBezTo>
                  <a:pt x="6302146" y="1340644"/>
                  <a:pt x="6302940" y="1338262"/>
                  <a:pt x="6306908" y="1338262"/>
                </a:cubicBezTo>
                <a:cubicBezTo>
                  <a:pt x="6312465" y="1337468"/>
                  <a:pt x="6320799" y="1336675"/>
                  <a:pt x="6331911" y="1335881"/>
                </a:cubicBezTo>
                <a:cubicBezTo>
                  <a:pt x="6342230" y="1335087"/>
                  <a:pt x="6350168" y="1334690"/>
                  <a:pt x="6355724" y="1334690"/>
                </a:cubicBezTo>
                <a:cubicBezTo>
                  <a:pt x="6355724" y="1333103"/>
                  <a:pt x="6355724" y="1331912"/>
                  <a:pt x="6355724" y="1331119"/>
                </a:cubicBezTo>
                <a:cubicBezTo>
                  <a:pt x="6355724" y="1328737"/>
                  <a:pt x="6355327" y="1324372"/>
                  <a:pt x="6354533" y="1318022"/>
                </a:cubicBezTo>
                <a:cubicBezTo>
                  <a:pt x="6354533" y="1314053"/>
                  <a:pt x="6354533" y="1311275"/>
                  <a:pt x="6354533" y="1309687"/>
                </a:cubicBezTo>
                <a:cubicBezTo>
                  <a:pt x="6353740" y="1302544"/>
                  <a:pt x="6351358" y="1295797"/>
                  <a:pt x="6347389" y="1289447"/>
                </a:cubicBezTo>
                <a:cubicBezTo>
                  <a:pt x="6346596" y="1285478"/>
                  <a:pt x="6348580" y="1283097"/>
                  <a:pt x="6353343" y="1282303"/>
                </a:cubicBezTo>
                <a:cubicBezTo>
                  <a:pt x="6360486" y="1283097"/>
                  <a:pt x="6369615" y="1286669"/>
                  <a:pt x="6380727" y="1293019"/>
                </a:cubicBezTo>
                <a:cubicBezTo>
                  <a:pt x="6384696" y="1295400"/>
                  <a:pt x="6385886" y="1299368"/>
                  <a:pt x="6384299" y="1304925"/>
                </a:cubicBezTo>
                <a:cubicBezTo>
                  <a:pt x="6384299" y="1306512"/>
                  <a:pt x="6384299" y="1309290"/>
                  <a:pt x="6384299" y="1313259"/>
                </a:cubicBezTo>
                <a:cubicBezTo>
                  <a:pt x="6383505" y="1317228"/>
                  <a:pt x="6383108" y="1320006"/>
                  <a:pt x="6383108" y="1321594"/>
                </a:cubicBezTo>
                <a:cubicBezTo>
                  <a:pt x="6383108" y="1323181"/>
                  <a:pt x="6382712" y="1325562"/>
                  <a:pt x="6381918" y="1328737"/>
                </a:cubicBezTo>
                <a:cubicBezTo>
                  <a:pt x="6381918" y="1331119"/>
                  <a:pt x="6381918" y="1332706"/>
                  <a:pt x="6381918" y="1333500"/>
                </a:cubicBezTo>
                <a:cubicBezTo>
                  <a:pt x="6386680" y="1332706"/>
                  <a:pt x="6392237" y="1332309"/>
                  <a:pt x="6398586" y="1332309"/>
                </a:cubicBezTo>
                <a:cubicBezTo>
                  <a:pt x="6398586" y="1320403"/>
                  <a:pt x="6398586" y="1309687"/>
                  <a:pt x="6398586" y="1300162"/>
                </a:cubicBezTo>
                <a:cubicBezTo>
                  <a:pt x="6398586" y="1297781"/>
                  <a:pt x="6398190" y="1294606"/>
                  <a:pt x="6397396" y="1290637"/>
                </a:cubicBezTo>
                <a:cubicBezTo>
                  <a:pt x="6397396" y="1287462"/>
                  <a:pt x="6397396" y="1285478"/>
                  <a:pt x="6397396" y="1284684"/>
                </a:cubicBezTo>
                <a:cubicBezTo>
                  <a:pt x="6395809" y="1284684"/>
                  <a:pt x="6393427" y="1285081"/>
                  <a:pt x="6390252" y="1285875"/>
                </a:cubicBezTo>
                <a:cubicBezTo>
                  <a:pt x="6386284" y="1285875"/>
                  <a:pt x="6383505" y="1286272"/>
                  <a:pt x="6381918" y="1287065"/>
                </a:cubicBezTo>
                <a:cubicBezTo>
                  <a:pt x="6372393" y="1286272"/>
                  <a:pt x="6364455" y="1281509"/>
                  <a:pt x="6358105" y="1272778"/>
                </a:cubicBezTo>
                <a:cubicBezTo>
                  <a:pt x="6355724" y="1270397"/>
                  <a:pt x="6356518" y="1268412"/>
                  <a:pt x="6360486" y="1266825"/>
                </a:cubicBezTo>
                <a:cubicBezTo>
                  <a:pt x="6361280" y="1266825"/>
                  <a:pt x="6362074" y="1266825"/>
                  <a:pt x="6362868" y="1266825"/>
                </a:cubicBezTo>
                <a:cubicBezTo>
                  <a:pt x="6358899" y="1263650"/>
                  <a:pt x="6356914" y="1258490"/>
                  <a:pt x="6356914" y="1251347"/>
                </a:cubicBezTo>
                <a:cubicBezTo>
                  <a:pt x="6342627" y="1261665"/>
                  <a:pt x="6320402" y="1269603"/>
                  <a:pt x="6290239" y="1275159"/>
                </a:cubicBezTo>
                <a:cubicBezTo>
                  <a:pt x="6287858" y="1275953"/>
                  <a:pt x="6286271" y="1275556"/>
                  <a:pt x="6285477" y="1273969"/>
                </a:cubicBezTo>
                <a:cubicBezTo>
                  <a:pt x="6285477" y="1273175"/>
                  <a:pt x="6286271" y="1271984"/>
                  <a:pt x="6287858" y="1270397"/>
                </a:cubicBezTo>
                <a:lnTo>
                  <a:pt x="6339650" y="1232892"/>
                </a:lnTo>
                <a:lnTo>
                  <a:pt x="6341436" y="1233487"/>
                </a:lnTo>
                <a:lnTo>
                  <a:pt x="6342563" y="1230783"/>
                </a:lnTo>
                <a:lnTo>
                  <a:pt x="6356914" y="1220390"/>
                </a:lnTo>
                <a:cubicBezTo>
                  <a:pt x="6356121" y="1220390"/>
                  <a:pt x="6354930" y="1220390"/>
                  <a:pt x="6353343" y="1220390"/>
                </a:cubicBezTo>
                <a:cubicBezTo>
                  <a:pt x="6351755" y="1220390"/>
                  <a:pt x="6349771" y="1219994"/>
                  <a:pt x="6347389" y="1219200"/>
                </a:cubicBezTo>
                <a:lnTo>
                  <a:pt x="6342563" y="1230783"/>
                </a:lnTo>
                <a:lnTo>
                  <a:pt x="6339650" y="1232892"/>
                </a:lnTo>
                <a:lnTo>
                  <a:pt x="6334293" y="1231106"/>
                </a:lnTo>
                <a:cubicBezTo>
                  <a:pt x="6332705" y="1230312"/>
                  <a:pt x="6331911" y="1228725"/>
                  <a:pt x="6331911" y="1226344"/>
                </a:cubicBezTo>
                <a:cubicBezTo>
                  <a:pt x="6330324" y="1222375"/>
                  <a:pt x="6328339" y="1217216"/>
                  <a:pt x="6325958" y="1210865"/>
                </a:cubicBezTo>
                <a:cubicBezTo>
                  <a:pt x="6323577" y="1204515"/>
                  <a:pt x="6321990" y="1200150"/>
                  <a:pt x="6321196" y="1197769"/>
                </a:cubicBezTo>
                <a:cubicBezTo>
                  <a:pt x="6318814" y="1190625"/>
                  <a:pt x="6316433" y="1185862"/>
                  <a:pt x="6314052" y="1183481"/>
                </a:cubicBezTo>
                <a:cubicBezTo>
                  <a:pt x="6312465" y="1180306"/>
                  <a:pt x="6314052" y="1178322"/>
                  <a:pt x="6318814" y="1177528"/>
                </a:cubicBezTo>
                <a:cubicBezTo>
                  <a:pt x="6325165" y="1177528"/>
                  <a:pt x="6331118" y="1179115"/>
                  <a:pt x="6336674" y="1182290"/>
                </a:cubicBezTo>
                <a:cubicBezTo>
                  <a:pt x="6343818" y="1179909"/>
                  <a:pt x="6350961" y="1178322"/>
                  <a:pt x="6358105" y="1177528"/>
                </a:cubicBezTo>
                <a:lnTo>
                  <a:pt x="6358105" y="1169194"/>
                </a:lnTo>
                <a:cubicBezTo>
                  <a:pt x="6356518" y="1169194"/>
                  <a:pt x="6354137" y="1169590"/>
                  <a:pt x="6350961" y="1170384"/>
                </a:cubicBezTo>
                <a:cubicBezTo>
                  <a:pt x="6347786" y="1170384"/>
                  <a:pt x="6345405" y="1170781"/>
                  <a:pt x="6343818" y="1171575"/>
                </a:cubicBezTo>
                <a:cubicBezTo>
                  <a:pt x="6338261" y="1171575"/>
                  <a:pt x="6331911" y="1166812"/>
                  <a:pt x="6324768" y="1157287"/>
                </a:cubicBezTo>
                <a:cubicBezTo>
                  <a:pt x="6323180" y="1155700"/>
                  <a:pt x="6323577" y="1154112"/>
                  <a:pt x="6325958" y="1152525"/>
                </a:cubicBezTo>
                <a:cubicBezTo>
                  <a:pt x="6337864" y="1152525"/>
                  <a:pt x="6348580" y="1151334"/>
                  <a:pt x="6358105" y="1148953"/>
                </a:cubicBezTo>
                <a:cubicBezTo>
                  <a:pt x="6358105" y="1133078"/>
                  <a:pt x="6356121" y="1121965"/>
                  <a:pt x="6352152" y="1115615"/>
                </a:cubicBezTo>
                <a:cubicBezTo>
                  <a:pt x="6350565" y="1112440"/>
                  <a:pt x="6350168" y="1110059"/>
                  <a:pt x="6350961" y="1108472"/>
                </a:cubicBezTo>
                <a:cubicBezTo>
                  <a:pt x="6351755" y="1107678"/>
                  <a:pt x="6352847" y="1107182"/>
                  <a:pt x="6354235" y="1106983"/>
                </a:cubicBezTo>
                <a:close/>
                <a:moveTo>
                  <a:pt x="7034380" y="1106090"/>
                </a:moveTo>
                <a:cubicBezTo>
                  <a:pt x="7035968" y="1105297"/>
                  <a:pt x="7037555" y="1105297"/>
                  <a:pt x="7039142" y="1106090"/>
                </a:cubicBezTo>
                <a:cubicBezTo>
                  <a:pt x="7050255" y="1109265"/>
                  <a:pt x="7060970" y="1116806"/>
                  <a:pt x="7071289" y="1128712"/>
                </a:cubicBezTo>
                <a:cubicBezTo>
                  <a:pt x="7072084" y="1130300"/>
                  <a:pt x="7072480" y="1132284"/>
                  <a:pt x="7072480" y="1134665"/>
                </a:cubicBezTo>
                <a:cubicBezTo>
                  <a:pt x="7082005" y="1135459"/>
                  <a:pt x="7092324" y="1137840"/>
                  <a:pt x="7103436" y="1141809"/>
                </a:cubicBezTo>
                <a:cubicBezTo>
                  <a:pt x="7110580" y="1145778"/>
                  <a:pt x="7113755" y="1151334"/>
                  <a:pt x="7112961" y="1158478"/>
                </a:cubicBezTo>
                <a:cubicBezTo>
                  <a:pt x="7112961" y="1164034"/>
                  <a:pt x="7111374" y="1169194"/>
                  <a:pt x="7108198" y="1173956"/>
                </a:cubicBezTo>
                <a:cubicBezTo>
                  <a:pt x="7103436" y="1178719"/>
                  <a:pt x="7098674" y="1179115"/>
                  <a:pt x="7093911" y="1175147"/>
                </a:cubicBezTo>
                <a:cubicBezTo>
                  <a:pt x="7086768" y="1169590"/>
                  <a:pt x="7077242" y="1159669"/>
                  <a:pt x="7065336" y="1145381"/>
                </a:cubicBezTo>
                <a:cubicBezTo>
                  <a:pt x="7064542" y="1146175"/>
                  <a:pt x="7063749" y="1147762"/>
                  <a:pt x="7062955" y="1150144"/>
                </a:cubicBezTo>
                <a:cubicBezTo>
                  <a:pt x="7060574" y="1153319"/>
                  <a:pt x="7058590" y="1156097"/>
                  <a:pt x="7057002" y="1158478"/>
                </a:cubicBezTo>
                <a:cubicBezTo>
                  <a:pt x="7050652" y="1170384"/>
                  <a:pt x="7042714" y="1181497"/>
                  <a:pt x="7033189" y="1191815"/>
                </a:cubicBezTo>
                <a:cubicBezTo>
                  <a:pt x="7035570" y="1192609"/>
                  <a:pt x="7037555" y="1194197"/>
                  <a:pt x="7039142" y="1196578"/>
                </a:cubicBezTo>
                <a:cubicBezTo>
                  <a:pt x="7042318" y="1198959"/>
                  <a:pt x="7043905" y="1202531"/>
                  <a:pt x="7043905" y="1207294"/>
                </a:cubicBezTo>
                <a:lnTo>
                  <a:pt x="7043905" y="1229915"/>
                </a:lnTo>
                <a:cubicBezTo>
                  <a:pt x="7043905" y="1228328"/>
                  <a:pt x="7044699" y="1227137"/>
                  <a:pt x="7046286" y="1226344"/>
                </a:cubicBezTo>
                <a:cubicBezTo>
                  <a:pt x="7047874" y="1226344"/>
                  <a:pt x="7050255" y="1225947"/>
                  <a:pt x="7053430" y="1225153"/>
                </a:cubicBezTo>
                <a:cubicBezTo>
                  <a:pt x="7055811" y="1224359"/>
                  <a:pt x="7062955" y="1223168"/>
                  <a:pt x="7074861" y="1221581"/>
                </a:cubicBezTo>
                <a:cubicBezTo>
                  <a:pt x="7074861" y="1219994"/>
                  <a:pt x="7074464" y="1218406"/>
                  <a:pt x="7073670" y="1216819"/>
                </a:cubicBezTo>
                <a:cubicBezTo>
                  <a:pt x="7073670" y="1210469"/>
                  <a:pt x="7072877" y="1206897"/>
                  <a:pt x="7071289" y="1206103"/>
                </a:cubicBezTo>
                <a:cubicBezTo>
                  <a:pt x="7071289" y="1206103"/>
                  <a:pt x="7070496" y="1206103"/>
                  <a:pt x="7068908" y="1206103"/>
                </a:cubicBezTo>
                <a:cubicBezTo>
                  <a:pt x="7065733" y="1206897"/>
                  <a:pt x="7062161" y="1206897"/>
                  <a:pt x="7058192" y="1206103"/>
                </a:cubicBezTo>
                <a:cubicBezTo>
                  <a:pt x="7052636" y="1204515"/>
                  <a:pt x="7047874" y="1200944"/>
                  <a:pt x="7043905" y="1195387"/>
                </a:cubicBezTo>
                <a:cubicBezTo>
                  <a:pt x="7041524" y="1192212"/>
                  <a:pt x="7042318" y="1189831"/>
                  <a:pt x="7046286" y="1188244"/>
                </a:cubicBezTo>
                <a:cubicBezTo>
                  <a:pt x="7058192" y="1185862"/>
                  <a:pt x="7072084" y="1183481"/>
                  <a:pt x="7087958" y="1181100"/>
                </a:cubicBezTo>
                <a:cubicBezTo>
                  <a:pt x="7099070" y="1179512"/>
                  <a:pt x="7109786" y="1176337"/>
                  <a:pt x="7120105" y="1171575"/>
                </a:cubicBezTo>
                <a:cubicBezTo>
                  <a:pt x="7124868" y="1169987"/>
                  <a:pt x="7129234" y="1170384"/>
                  <a:pt x="7133202" y="1172765"/>
                </a:cubicBezTo>
                <a:cubicBezTo>
                  <a:pt x="7137964" y="1174353"/>
                  <a:pt x="7142726" y="1177528"/>
                  <a:pt x="7147489" y="1182290"/>
                </a:cubicBezTo>
                <a:cubicBezTo>
                  <a:pt x="7151458" y="1186259"/>
                  <a:pt x="7150664" y="1190228"/>
                  <a:pt x="7145108" y="1194197"/>
                </a:cubicBezTo>
                <a:cubicBezTo>
                  <a:pt x="7137964" y="1197372"/>
                  <a:pt x="7129234" y="1198959"/>
                  <a:pt x="7118914" y="1198959"/>
                </a:cubicBezTo>
                <a:cubicBezTo>
                  <a:pt x="7117327" y="1198959"/>
                  <a:pt x="7114946" y="1198959"/>
                  <a:pt x="7111770" y="1198959"/>
                </a:cubicBezTo>
                <a:cubicBezTo>
                  <a:pt x="7108596" y="1199753"/>
                  <a:pt x="7105818" y="1200150"/>
                  <a:pt x="7103436" y="1200150"/>
                </a:cubicBezTo>
                <a:cubicBezTo>
                  <a:pt x="7104230" y="1200150"/>
                  <a:pt x="7105024" y="1200547"/>
                  <a:pt x="7105818" y="1201340"/>
                </a:cubicBezTo>
                <a:cubicBezTo>
                  <a:pt x="7106612" y="1201340"/>
                  <a:pt x="7107405" y="1201737"/>
                  <a:pt x="7108198" y="1202531"/>
                </a:cubicBezTo>
                <a:cubicBezTo>
                  <a:pt x="7109786" y="1203325"/>
                  <a:pt x="7110580" y="1206500"/>
                  <a:pt x="7110580" y="1212056"/>
                </a:cubicBezTo>
                <a:cubicBezTo>
                  <a:pt x="7109786" y="1212056"/>
                  <a:pt x="7109389" y="1212453"/>
                  <a:pt x="7109389" y="1213247"/>
                </a:cubicBezTo>
                <a:cubicBezTo>
                  <a:pt x="7111770" y="1212453"/>
                  <a:pt x="7113358" y="1212056"/>
                  <a:pt x="7114152" y="1212056"/>
                </a:cubicBezTo>
                <a:cubicBezTo>
                  <a:pt x="7119708" y="1209675"/>
                  <a:pt x="7124868" y="1209675"/>
                  <a:pt x="7129630" y="1212056"/>
                </a:cubicBezTo>
                <a:cubicBezTo>
                  <a:pt x="7134392" y="1213644"/>
                  <a:pt x="7137568" y="1216025"/>
                  <a:pt x="7139155" y="1219200"/>
                </a:cubicBezTo>
                <a:cubicBezTo>
                  <a:pt x="7144712" y="1224756"/>
                  <a:pt x="7144314" y="1229122"/>
                  <a:pt x="7137964" y="1232297"/>
                </a:cubicBezTo>
                <a:cubicBezTo>
                  <a:pt x="7130820" y="1234678"/>
                  <a:pt x="7122486" y="1236662"/>
                  <a:pt x="7112961" y="1238250"/>
                </a:cubicBezTo>
                <a:lnTo>
                  <a:pt x="7105818" y="1239440"/>
                </a:lnTo>
                <a:cubicBezTo>
                  <a:pt x="7105818" y="1243409"/>
                  <a:pt x="7105818" y="1246584"/>
                  <a:pt x="7105818" y="1248965"/>
                </a:cubicBezTo>
                <a:lnTo>
                  <a:pt x="7105818" y="1254919"/>
                </a:lnTo>
                <a:cubicBezTo>
                  <a:pt x="7107405" y="1254125"/>
                  <a:pt x="7109786" y="1253331"/>
                  <a:pt x="7112961" y="1252537"/>
                </a:cubicBezTo>
                <a:cubicBezTo>
                  <a:pt x="7116136" y="1250950"/>
                  <a:pt x="7118518" y="1250156"/>
                  <a:pt x="7120105" y="1250156"/>
                </a:cubicBezTo>
                <a:cubicBezTo>
                  <a:pt x="7124074" y="1248569"/>
                  <a:pt x="7128042" y="1248569"/>
                  <a:pt x="7132011" y="1250156"/>
                </a:cubicBezTo>
                <a:cubicBezTo>
                  <a:pt x="7138361" y="1252537"/>
                  <a:pt x="7142726" y="1256903"/>
                  <a:pt x="7145108" y="1263253"/>
                </a:cubicBezTo>
                <a:cubicBezTo>
                  <a:pt x="7147489" y="1268015"/>
                  <a:pt x="7146298" y="1271190"/>
                  <a:pt x="7141536" y="1272778"/>
                </a:cubicBezTo>
                <a:cubicBezTo>
                  <a:pt x="7135980" y="1272778"/>
                  <a:pt x="7123676" y="1274365"/>
                  <a:pt x="7104626" y="1277540"/>
                </a:cubicBezTo>
                <a:cubicBezTo>
                  <a:pt x="7104626" y="1279922"/>
                  <a:pt x="7104230" y="1283494"/>
                  <a:pt x="7103436" y="1288256"/>
                </a:cubicBezTo>
                <a:cubicBezTo>
                  <a:pt x="7103436" y="1293019"/>
                  <a:pt x="7103436" y="1296194"/>
                  <a:pt x="7103436" y="1297781"/>
                </a:cubicBezTo>
                <a:cubicBezTo>
                  <a:pt x="7105818" y="1296987"/>
                  <a:pt x="7109786" y="1296194"/>
                  <a:pt x="7115342" y="1295400"/>
                </a:cubicBezTo>
                <a:cubicBezTo>
                  <a:pt x="7118518" y="1294606"/>
                  <a:pt x="7123676" y="1293415"/>
                  <a:pt x="7130820" y="1291828"/>
                </a:cubicBezTo>
                <a:cubicBezTo>
                  <a:pt x="7137170" y="1289447"/>
                  <a:pt x="7141933" y="1289447"/>
                  <a:pt x="7145108" y="1291828"/>
                </a:cubicBezTo>
                <a:cubicBezTo>
                  <a:pt x="7152252" y="1295797"/>
                  <a:pt x="7157808" y="1300956"/>
                  <a:pt x="7161776" y="1307306"/>
                </a:cubicBezTo>
                <a:cubicBezTo>
                  <a:pt x="7163364" y="1312069"/>
                  <a:pt x="7162571" y="1315640"/>
                  <a:pt x="7159396" y="1318022"/>
                </a:cubicBezTo>
                <a:cubicBezTo>
                  <a:pt x="7155427" y="1318022"/>
                  <a:pt x="7143918" y="1318022"/>
                  <a:pt x="7124868" y="1318022"/>
                </a:cubicBezTo>
                <a:cubicBezTo>
                  <a:pt x="7123280" y="1318022"/>
                  <a:pt x="7119708" y="1318418"/>
                  <a:pt x="7114152" y="1319212"/>
                </a:cubicBezTo>
                <a:cubicBezTo>
                  <a:pt x="7088752" y="1321594"/>
                  <a:pt x="7071289" y="1323578"/>
                  <a:pt x="7061764" y="1325165"/>
                </a:cubicBezTo>
                <a:cubicBezTo>
                  <a:pt x="7055414" y="1326753"/>
                  <a:pt x="7051048" y="1326356"/>
                  <a:pt x="7048668" y="1323975"/>
                </a:cubicBezTo>
                <a:cubicBezTo>
                  <a:pt x="7047874" y="1323181"/>
                  <a:pt x="7047080" y="1322387"/>
                  <a:pt x="7046286" y="1321594"/>
                </a:cubicBezTo>
                <a:cubicBezTo>
                  <a:pt x="7043905" y="1320006"/>
                  <a:pt x="7042318" y="1318418"/>
                  <a:pt x="7041524" y="1316831"/>
                </a:cubicBezTo>
                <a:cubicBezTo>
                  <a:pt x="7041524" y="1321594"/>
                  <a:pt x="7041524" y="1326753"/>
                  <a:pt x="7041524" y="1332309"/>
                </a:cubicBezTo>
                <a:cubicBezTo>
                  <a:pt x="7039936" y="1344215"/>
                  <a:pt x="7036761" y="1354534"/>
                  <a:pt x="7031998" y="1363265"/>
                </a:cubicBezTo>
                <a:cubicBezTo>
                  <a:pt x="7028030" y="1368028"/>
                  <a:pt x="7023664" y="1368425"/>
                  <a:pt x="7018902" y="1364456"/>
                </a:cubicBezTo>
                <a:cubicBezTo>
                  <a:pt x="7014139" y="1358900"/>
                  <a:pt x="7010171" y="1352153"/>
                  <a:pt x="7006996" y="1344215"/>
                </a:cubicBezTo>
                <a:cubicBezTo>
                  <a:pt x="7004614" y="1338659"/>
                  <a:pt x="7004218" y="1333500"/>
                  <a:pt x="7005805" y="1328737"/>
                </a:cubicBezTo>
                <a:cubicBezTo>
                  <a:pt x="7011362" y="1301750"/>
                  <a:pt x="7014536" y="1269206"/>
                  <a:pt x="7015330" y="1231106"/>
                </a:cubicBezTo>
                <a:cubicBezTo>
                  <a:pt x="7015330" y="1223168"/>
                  <a:pt x="7015330" y="1216422"/>
                  <a:pt x="7015330" y="1210865"/>
                </a:cubicBezTo>
                <a:cubicBezTo>
                  <a:pt x="7004218" y="1220390"/>
                  <a:pt x="6992708" y="1228725"/>
                  <a:pt x="6980802" y="1235869"/>
                </a:cubicBezTo>
                <a:cubicBezTo>
                  <a:pt x="6978420" y="1237456"/>
                  <a:pt x="6976436" y="1237853"/>
                  <a:pt x="6974848" y="1237059"/>
                </a:cubicBezTo>
                <a:cubicBezTo>
                  <a:pt x="6974055" y="1235472"/>
                  <a:pt x="6974452" y="1233884"/>
                  <a:pt x="6976039" y="1232297"/>
                </a:cubicBezTo>
                <a:cubicBezTo>
                  <a:pt x="6999852" y="1202928"/>
                  <a:pt x="7016918" y="1173956"/>
                  <a:pt x="7027236" y="1145381"/>
                </a:cubicBezTo>
                <a:cubicBezTo>
                  <a:pt x="7032792" y="1131887"/>
                  <a:pt x="7034777" y="1120378"/>
                  <a:pt x="7033189" y="1110853"/>
                </a:cubicBezTo>
                <a:cubicBezTo>
                  <a:pt x="7032396" y="1108472"/>
                  <a:pt x="7032792" y="1106884"/>
                  <a:pt x="7034380" y="1106090"/>
                </a:cubicBezTo>
                <a:close/>
                <a:moveTo>
                  <a:pt x="2617161" y="1106090"/>
                </a:moveTo>
                <a:cubicBezTo>
                  <a:pt x="2618749" y="1105297"/>
                  <a:pt x="2621130" y="1105297"/>
                  <a:pt x="2624305" y="1106090"/>
                </a:cubicBezTo>
                <a:cubicBezTo>
                  <a:pt x="2636211" y="1109265"/>
                  <a:pt x="2645340" y="1114425"/>
                  <a:pt x="2651690" y="1121569"/>
                </a:cubicBezTo>
                <a:cubicBezTo>
                  <a:pt x="2657246" y="1127125"/>
                  <a:pt x="2658039" y="1132284"/>
                  <a:pt x="2654071" y="1137047"/>
                </a:cubicBezTo>
                <a:cubicBezTo>
                  <a:pt x="2653277" y="1137840"/>
                  <a:pt x="2652086" y="1139031"/>
                  <a:pt x="2650499" y="1140619"/>
                </a:cubicBezTo>
                <a:cubicBezTo>
                  <a:pt x="2691774" y="1187450"/>
                  <a:pt x="2738208" y="1215628"/>
                  <a:pt x="2789802" y="1225153"/>
                </a:cubicBezTo>
                <a:cubicBezTo>
                  <a:pt x="2793771" y="1225947"/>
                  <a:pt x="2795755" y="1227137"/>
                  <a:pt x="2795755" y="1228725"/>
                </a:cubicBezTo>
                <a:cubicBezTo>
                  <a:pt x="2795755" y="1230312"/>
                  <a:pt x="2793771" y="1231503"/>
                  <a:pt x="2789802" y="1232297"/>
                </a:cubicBezTo>
                <a:cubicBezTo>
                  <a:pt x="2769958" y="1234678"/>
                  <a:pt x="2750115" y="1236662"/>
                  <a:pt x="2730271" y="1238250"/>
                </a:cubicBezTo>
                <a:cubicBezTo>
                  <a:pt x="2720746" y="1239837"/>
                  <a:pt x="2712015" y="1237456"/>
                  <a:pt x="2704077" y="1231106"/>
                </a:cubicBezTo>
                <a:cubicBezTo>
                  <a:pt x="2681058" y="1214437"/>
                  <a:pt x="2662405" y="1194593"/>
                  <a:pt x="2648118" y="1171575"/>
                </a:cubicBezTo>
                <a:cubicBezTo>
                  <a:pt x="2647324" y="1170781"/>
                  <a:pt x="2645736" y="1168400"/>
                  <a:pt x="2643355" y="1164431"/>
                </a:cubicBezTo>
                <a:cubicBezTo>
                  <a:pt x="2640974" y="1161256"/>
                  <a:pt x="2639387" y="1158875"/>
                  <a:pt x="2638593" y="1157287"/>
                </a:cubicBezTo>
                <a:cubicBezTo>
                  <a:pt x="2637799" y="1158081"/>
                  <a:pt x="2636211" y="1160065"/>
                  <a:pt x="2633830" y="1163240"/>
                </a:cubicBezTo>
                <a:cubicBezTo>
                  <a:pt x="2632243" y="1165622"/>
                  <a:pt x="2630655" y="1167606"/>
                  <a:pt x="2629068" y="1169194"/>
                </a:cubicBezTo>
                <a:cubicBezTo>
                  <a:pt x="2596524" y="1218406"/>
                  <a:pt x="2558821" y="1248569"/>
                  <a:pt x="2515958" y="1259681"/>
                </a:cubicBezTo>
                <a:cubicBezTo>
                  <a:pt x="2511990" y="1260475"/>
                  <a:pt x="2510005" y="1260475"/>
                  <a:pt x="2510005" y="1259681"/>
                </a:cubicBezTo>
                <a:cubicBezTo>
                  <a:pt x="2509211" y="1258094"/>
                  <a:pt x="2510402" y="1256506"/>
                  <a:pt x="2513577" y="1254919"/>
                </a:cubicBezTo>
                <a:cubicBezTo>
                  <a:pt x="2552471" y="1223962"/>
                  <a:pt x="2583824" y="1187053"/>
                  <a:pt x="2607636" y="1144190"/>
                </a:cubicBezTo>
                <a:cubicBezTo>
                  <a:pt x="2614780" y="1129903"/>
                  <a:pt x="2617558" y="1119187"/>
                  <a:pt x="2615971" y="1112044"/>
                </a:cubicBezTo>
                <a:cubicBezTo>
                  <a:pt x="2615177" y="1108868"/>
                  <a:pt x="2615574" y="1106884"/>
                  <a:pt x="2617161" y="1106090"/>
                </a:cubicBezTo>
                <a:close/>
                <a:moveTo>
                  <a:pt x="1990895" y="1103709"/>
                </a:moveTo>
                <a:cubicBezTo>
                  <a:pt x="2005183" y="1106090"/>
                  <a:pt x="2018677" y="1111250"/>
                  <a:pt x="2031376" y="1119187"/>
                </a:cubicBezTo>
                <a:cubicBezTo>
                  <a:pt x="2033758" y="1121569"/>
                  <a:pt x="2034551" y="1125140"/>
                  <a:pt x="2033758" y="1129903"/>
                </a:cubicBezTo>
                <a:cubicBezTo>
                  <a:pt x="2032964" y="1137840"/>
                  <a:pt x="2034551" y="1152525"/>
                  <a:pt x="2038520" y="1173956"/>
                </a:cubicBezTo>
                <a:cubicBezTo>
                  <a:pt x="2043283" y="1171575"/>
                  <a:pt x="2047649" y="1169987"/>
                  <a:pt x="2051617" y="1169194"/>
                </a:cubicBezTo>
                <a:cubicBezTo>
                  <a:pt x="2057967" y="1166018"/>
                  <a:pt x="2064317" y="1165622"/>
                  <a:pt x="2070667" y="1168003"/>
                </a:cubicBezTo>
                <a:cubicBezTo>
                  <a:pt x="2077018" y="1170384"/>
                  <a:pt x="2081780" y="1174750"/>
                  <a:pt x="2084955" y="1181100"/>
                </a:cubicBezTo>
                <a:cubicBezTo>
                  <a:pt x="2088923" y="1187450"/>
                  <a:pt x="2086939" y="1191815"/>
                  <a:pt x="2079002" y="1194197"/>
                </a:cubicBezTo>
                <a:cubicBezTo>
                  <a:pt x="2068683" y="1196578"/>
                  <a:pt x="2057174" y="1198959"/>
                  <a:pt x="2044473" y="1201340"/>
                </a:cubicBezTo>
                <a:cubicBezTo>
                  <a:pt x="2046855" y="1211659"/>
                  <a:pt x="2051617" y="1225550"/>
                  <a:pt x="2058761" y="1243012"/>
                </a:cubicBezTo>
                <a:cubicBezTo>
                  <a:pt x="2059555" y="1245394"/>
                  <a:pt x="2060349" y="1247378"/>
                  <a:pt x="2061142" y="1248965"/>
                </a:cubicBezTo>
                <a:cubicBezTo>
                  <a:pt x="2066698" y="1234678"/>
                  <a:pt x="2069477" y="1223169"/>
                  <a:pt x="2069477" y="1214437"/>
                </a:cubicBezTo>
                <a:cubicBezTo>
                  <a:pt x="2068683" y="1211262"/>
                  <a:pt x="2069080" y="1209278"/>
                  <a:pt x="2070667" y="1208484"/>
                </a:cubicBezTo>
                <a:cubicBezTo>
                  <a:pt x="2072255" y="1207690"/>
                  <a:pt x="2075032" y="1208087"/>
                  <a:pt x="2079002" y="1209675"/>
                </a:cubicBezTo>
                <a:cubicBezTo>
                  <a:pt x="2090115" y="1216025"/>
                  <a:pt x="2097655" y="1223169"/>
                  <a:pt x="2101623" y="1231106"/>
                </a:cubicBezTo>
                <a:cubicBezTo>
                  <a:pt x="2104005" y="1235075"/>
                  <a:pt x="2104005" y="1238647"/>
                  <a:pt x="2101623" y="1241822"/>
                </a:cubicBezTo>
                <a:cubicBezTo>
                  <a:pt x="2096861" y="1248172"/>
                  <a:pt x="2092098" y="1254919"/>
                  <a:pt x="2087336" y="1262062"/>
                </a:cubicBezTo>
                <a:cubicBezTo>
                  <a:pt x="2086542" y="1262856"/>
                  <a:pt x="2085748" y="1264444"/>
                  <a:pt x="2084955" y="1266825"/>
                </a:cubicBezTo>
                <a:cubicBezTo>
                  <a:pt x="2083367" y="1269206"/>
                  <a:pt x="2080986" y="1272778"/>
                  <a:pt x="2077811" y="1277540"/>
                </a:cubicBezTo>
                <a:cubicBezTo>
                  <a:pt x="2089717" y="1295797"/>
                  <a:pt x="2103211" y="1310481"/>
                  <a:pt x="2118292" y="1321594"/>
                </a:cubicBezTo>
                <a:cubicBezTo>
                  <a:pt x="2119880" y="1322387"/>
                  <a:pt x="2121070" y="1322784"/>
                  <a:pt x="2121864" y="1322784"/>
                </a:cubicBezTo>
                <a:cubicBezTo>
                  <a:pt x="2122658" y="1322784"/>
                  <a:pt x="2123054" y="1321990"/>
                  <a:pt x="2123054" y="1320403"/>
                </a:cubicBezTo>
                <a:cubicBezTo>
                  <a:pt x="2123849" y="1316434"/>
                  <a:pt x="2125436" y="1310878"/>
                  <a:pt x="2127817" y="1303734"/>
                </a:cubicBezTo>
                <a:cubicBezTo>
                  <a:pt x="2130199" y="1297384"/>
                  <a:pt x="2131786" y="1292225"/>
                  <a:pt x="2132580" y="1288256"/>
                </a:cubicBezTo>
                <a:cubicBezTo>
                  <a:pt x="2133374" y="1286669"/>
                  <a:pt x="2134167" y="1285875"/>
                  <a:pt x="2134961" y="1285875"/>
                </a:cubicBezTo>
                <a:cubicBezTo>
                  <a:pt x="2135754" y="1285875"/>
                  <a:pt x="2136548" y="1286669"/>
                  <a:pt x="2137342" y="1288256"/>
                </a:cubicBezTo>
                <a:cubicBezTo>
                  <a:pt x="2139723" y="1308100"/>
                  <a:pt x="2143295" y="1323975"/>
                  <a:pt x="2148058" y="1335881"/>
                </a:cubicBezTo>
                <a:cubicBezTo>
                  <a:pt x="2153614" y="1346200"/>
                  <a:pt x="2155599" y="1352550"/>
                  <a:pt x="2154011" y="1354931"/>
                </a:cubicBezTo>
                <a:cubicBezTo>
                  <a:pt x="2153217" y="1363662"/>
                  <a:pt x="2148455" y="1368028"/>
                  <a:pt x="2139723" y="1368028"/>
                </a:cubicBezTo>
                <a:cubicBezTo>
                  <a:pt x="2124642" y="1366440"/>
                  <a:pt x="2109561" y="1358900"/>
                  <a:pt x="2094480" y="1345406"/>
                </a:cubicBezTo>
                <a:cubicBezTo>
                  <a:pt x="2080192" y="1333500"/>
                  <a:pt x="2067889" y="1319609"/>
                  <a:pt x="2057570" y="1303734"/>
                </a:cubicBezTo>
                <a:cubicBezTo>
                  <a:pt x="2047251" y="1314053"/>
                  <a:pt x="2029789" y="1325165"/>
                  <a:pt x="2005183" y="1337072"/>
                </a:cubicBezTo>
                <a:cubicBezTo>
                  <a:pt x="2003595" y="1337865"/>
                  <a:pt x="2002404" y="1337468"/>
                  <a:pt x="2001611" y="1335881"/>
                </a:cubicBezTo>
                <a:cubicBezTo>
                  <a:pt x="2000817" y="1335087"/>
                  <a:pt x="2001214" y="1333897"/>
                  <a:pt x="2002801" y="1332309"/>
                </a:cubicBezTo>
                <a:cubicBezTo>
                  <a:pt x="2019470" y="1316434"/>
                  <a:pt x="2032964" y="1299765"/>
                  <a:pt x="2043283" y="1282303"/>
                </a:cubicBezTo>
                <a:cubicBezTo>
                  <a:pt x="2028995" y="1256109"/>
                  <a:pt x="2019073" y="1231106"/>
                  <a:pt x="2013517" y="1207294"/>
                </a:cubicBezTo>
                <a:cubicBezTo>
                  <a:pt x="2007961" y="1208087"/>
                  <a:pt x="1999627" y="1209278"/>
                  <a:pt x="1988514" y="1210865"/>
                </a:cubicBezTo>
                <a:cubicBezTo>
                  <a:pt x="1979783" y="1211659"/>
                  <a:pt x="1973036" y="1212453"/>
                  <a:pt x="1968273" y="1213247"/>
                </a:cubicBezTo>
                <a:cubicBezTo>
                  <a:pt x="1968273" y="1223565"/>
                  <a:pt x="1967480" y="1233487"/>
                  <a:pt x="1965892" y="1243012"/>
                </a:cubicBezTo>
                <a:cubicBezTo>
                  <a:pt x="1969067" y="1240631"/>
                  <a:pt x="1972639" y="1239440"/>
                  <a:pt x="1976608" y="1239440"/>
                </a:cubicBezTo>
                <a:cubicBezTo>
                  <a:pt x="1977402" y="1238647"/>
                  <a:pt x="1978989" y="1237853"/>
                  <a:pt x="1981370" y="1237059"/>
                </a:cubicBezTo>
                <a:cubicBezTo>
                  <a:pt x="1983752" y="1236265"/>
                  <a:pt x="1986133" y="1235075"/>
                  <a:pt x="1988514" y="1233487"/>
                </a:cubicBezTo>
                <a:cubicBezTo>
                  <a:pt x="1993277" y="1231106"/>
                  <a:pt x="1997642" y="1231106"/>
                  <a:pt x="2001611" y="1233487"/>
                </a:cubicBezTo>
                <a:cubicBezTo>
                  <a:pt x="2010342" y="1236662"/>
                  <a:pt x="2017089" y="1241425"/>
                  <a:pt x="2021852" y="1247775"/>
                </a:cubicBezTo>
                <a:cubicBezTo>
                  <a:pt x="2025026" y="1250156"/>
                  <a:pt x="2025026" y="1253728"/>
                  <a:pt x="2021852" y="1258490"/>
                </a:cubicBezTo>
                <a:cubicBezTo>
                  <a:pt x="2019470" y="1262459"/>
                  <a:pt x="2017486" y="1269206"/>
                  <a:pt x="2015898" y="1278731"/>
                </a:cubicBezTo>
                <a:cubicBezTo>
                  <a:pt x="2015105" y="1287462"/>
                  <a:pt x="2012327" y="1297781"/>
                  <a:pt x="2007564" y="1309687"/>
                </a:cubicBezTo>
                <a:cubicBezTo>
                  <a:pt x="2000421" y="1324769"/>
                  <a:pt x="1992085" y="1332706"/>
                  <a:pt x="1982561" y="1333500"/>
                </a:cubicBezTo>
                <a:cubicBezTo>
                  <a:pt x="1978592" y="1333500"/>
                  <a:pt x="1975020" y="1329531"/>
                  <a:pt x="1971845" y="1321594"/>
                </a:cubicBezTo>
                <a:cubicBezTo>
                  <a:pt x="1967082" y="1311275"/>
                  <a:pt x="1961130" y="1302544"/>
                  <a:pt x="1953986" y="1295400"/>
                </a:cubicBezTo>
                <a:cubicBezTo>
                  <a:pt x="1953986" y="1295400"/>
                  <a:pt x="1953590" y="1295797"/>
                  <a:pt x="1952795" y="1296590"/>
                </a:cubicBezTo>
                <a:cubicBezTo>
                  <a:pt x="1947239" y="1312465"/>
                  <a:pt x="1929777" y="1328340"/>
                  <a:pt x="1900408" y="1344215"/>
                </a:cubicBezTo>
                <a:cubicBezTo>
                  <a:pt x="1898820" y="1345009"/>
                  <a:pt x="1897630" y="1345009"/>
                  <a:pt x="1896836" y="1344215"/>
                </a:cubicBezTo>
                <a:cubicBezTo>
                  <a:pt x="1896836" y="1343422"/>
                  <a:pt x="1897232" y="1342231"/>
                  <a:pt x="1898026" y="1340644"/>
                </a:cubicBezTo>
                <a:cubicBezTo>
                  <a:pt x="1925808" y="1312862"/>
                  <a:pt x="1938905" y="1272381"/>
                  <a:pt x="1937318" y="1219200"/>
                </a:cubicBezTo>
                <a:cubicBezTo>
                  <a:pt x="1937318" y="1209675"/>
                  <a:pt x="1935333" y="1200944"/>
                  <a:pt x="1931364" y="1193006"/>
                </a:cubicBezTo>
                <a:cubicBezTo>
                  <a:pt x="1929777" y="1187450"/>
                  <a:pt x="1931760" y="1184275"/>
                  <a:pt x="1937318" y="1183481"/>
                </a:cubicBezTo>
                <a:cubicBezTo>
                  <a:pt x="1946048" y="1185862"/>
                  <a:pt x="1953986" y="1188640"/>
                  <a:pt x="1961130" y="1191815"/>
                </a:cubicBezTo>
                <a:cubicBezTo>
                  <a:pt x="1967480" y="1191022"/>
                  <a:pt x="1977798" y="1189037"/>
                  <a:pt x="1992085" y="1185862"/>
                </a:cubicBezTo>
                <a:cubicBezTo>
                  <a:pt x="1998436" y="1184275"/>
                  <a:pt x="2003199" y="1183084"/>
                  <a:pt x="2006373" y="1182290"/>
                </a:cubicBezTo>
                <a:cubicBezTo>
                  <a:pt x="2003992" y="1174353"/>
                  <a:pt x="2002404" y="1165622"/>
                  <a:pt x="2001611" y="1156097"/>
                </a:cubicBezTo>
                <a:cubicBezTo>
                  <a:pt x="1997642" y="1134665"/>
                  <a:pt x="1991689" y="1120775"/>
                  <a:pt x="1983752" y="1114425"/>
                </a:cubicBezTo>
                <a:cubicBezTo>
                  <a:pt x="1981370" y="1108075"/>
                  <a:pt x="1983752" y="1104503"/>
                  <a:pt x="1990895" y="1103709"/>
                </a:cubicBezTo>
                <a:close/>
                <a:moveTo>
                  <a:pt x="1711098" y="1095375"/>
                </a:moveTo>
                <a:cubicBezTo>
                  <a:pt x="1721417" y="1096962"/>
                  <a:pt x="1732132" y="1101328"/>
                  <a:pt x="1743245" y="1108472"/>
                </a:cubicBezTo>
                <a:cubicBezTo>
                  <a:pt x="1748007" y="1110853"/>
                  <a:pt x="1749198" y="1115615"/>
                  <a:pt x="1746817" y="1122759"/>
                </a:cubicBezTo>
                <a:cubicBezTo>
                  <a:pt x="1743642" y="1129903"/>
                  <a:pt x="1742055" y="1137840"/>
                  <a:pt x="1742055" y="1146572"/>
                </a:cubicBezTo>
                <a:cubicBezTo>
                  <a:pt x="1742849" y="1146572"/>
                  <a:pt x="1744436" y="1146175"/>
                  <a:pt x="1746817" y="1145381"/>
                </a:cubicBezTo>
                <a:cubicBezTo>
                  <a:pt x="1756342" y="1143000"/>
                  <a:pt x="1761898" y="1141015"/>
                  <a:pt x="1763486" y="1139428"/>
                </a:cubicBezTo>
                <a:cubicBezTo>
                  <a:pt x="1764280" y="1139428"/>
                  <a:pt x="1765073" y="1139031"/>
                  <a:pt x="1765867" y="1138237"/>
                </a:cubicBezTo>
                <a:cubicBezTo>
                  <a:pt x="1769836" y="1136650"/>
                  <a:pt x="1773805" y="1137047"/>
                  <a:pt x="1777774" y="1139428"/>
                </a:cubicBezTo>
                <a:cubicBezTo>
                  <a:pt x="1784918" y="1144984"/>
                  <a:pt x="1790473" y="1150540"/>
                  <a:pt x="1794443" y="1156097"/>
                </a:cubicBezTo>
                <a:cubicBezTo>
                  <a:pt x="1796030" y="1160065"/>
                  <a:pt x="1796030" y="1163637"/>
                  <a:pt x="1794443" y="1166812"/>
                </a:cubicBezTo>
                <a:cubicBezTo>
                  <a:pt x="1794443" y="1166812"/>
                  <a:pt x="1794045" y="1167209"/>
                  <a:pt x="1793252" y="1168003"/>
                </a:cubicBezTo>
                <a:cubicBezTo>
                  <a:pt x="1793252" y="1168797"/>
                  <a:pt x="1792855" y="1169590"/>
                  <a:pt x="1792060" y="1170384"/>
                </a:cubicBezTo>
                <a:cubicBezTo>
                  <a:pt x="1796030" y="1170384"/>
                  <a:pt x="1799205" y="1169590"/>
                  <a:pt x="1801585" y="1168003"/>
                </a:cubicBezTo>
                <a:cubicBezTo>
                  <a:pt x="1807937" y="1166415"/>
                  <a:pt x="1813492" y="1166812"/>
                  <a:pt x="1818255" y="1169194"/>
                </a:cubicBezTo>
                <a:cubicBezTo>
                  <a:pt x="1824604" y="1171575"/>
                  <a:pt x="1829367" y="1176337"/>
                  <a:pt x="1832542" y="1183481"/>
                </a:cubicBezTo>
                <a:cubicBezTo>
                  <a:pt x="1834924" y="1189037"/>
                  <a:pt x="1832542" y="1192212"/>
                  <a:pt x="1825397" y="1193006"/>
                </a:cubicBezTo>
                <a:cubicBezTo>
                  <a:pt x="1818255" y="1193006"/>
                  <a:pt x="1804364" y="1193800"/>
                  <a:pt x="1783727" y="1195387"/>
                </a:cubicBezTo>
                <a:cubicBezTo>
                  <a:pt x="1782139" y="1197769"/>
                  <a:pt x="1781345" y="1200944"/>
                  <a:pt x="1781345" y="1204912"/>
                </a:cubicBezTo>
                <a:cubicBezTo>
                  <a:pt x="1782139" y="1204912"/>
                  <a:pt x="1782536" y="1204912"/>
                  <a:pt x="1782536" y="1204912"/>
                </a:cubicBezTo>
                <a:cubicBezTo>
                  <a:pt x="1787298" y="1205706"/>
                  <a:pt x="1790871" y="1209278"/>
                  <a:pt x="1793252" y="1215628"/>
                </a:cubicBezTo>
                <a:cubicBezTo>
                  <a:pt x="1794839" y="1221184"/>
                  <a:pt x="1792855" y="1224756"/>
                  <a:pt x="1787298" y="1226344"/>
                </a:cubicBezTo>
                <a:cubicBezTo>
                  <a:pt x="1778568" y="1227137"/>
                  <a:pt x="1763090" y="1229122"/>
                  <a:pt x="1740864" y="1232297"/>
                </a:cubicBezTo>
                <a:lnTo>
                  <a:pt x="1740864" y="1241822"/>
                </a:lnTo>
                <a:cubicBezTo>
                  <a:pt x="1742451" y="1241822"/>
                  <a:pt x="1743642" y="1241822"/>
                  <a:pt x="1744436" y="1241822"/>
                </a:cubicBezTo>
                <a:cubicBezTo>
                  <a:pt x="1753167" y="1239440"/>
                  <a:pt x="1760707" y="1237456"/>
                  <a:pt x="1767058" y="1235869"/>
                </a:cubicBezTo>
                <a:cubicBezTo>
                  <a:pt x="1772614" y="1234281"/>
                  <a:pt x="1776582" y="1234281"/>
                  <a:pt x="1778964" y="1235869"/>
                </a:cubicBezTo>
                <a:cubicBezTo>
                  <a:pt x="1782139" y="1237456"/>
                  <a:pt x="1786902" y="1241425"/>
                  <a:pt x="1793252" y="1247775"/>
                </a:cubicBezTo>
                <a:cubicBezTo>
                  <a:pt x="1795633" y="1254125"/>
                  <a:pt x="1793648" y="1258094"/>
                  <a:pt x="1787298" y="1259681"/>
                </a:cubicBezTo>
                <a:cubicBezTo>
                  <a:pt x="1782536" y="1259681"/>
                  <a:pt x="1774995" y="1260475"/>
                  <a:pt x="1764676" y="1262062"/>
                </a:cubicBezTo>
                <a:cubicBezTo>
                  <a:pt x="1754358" y="1262856"/>
                  <a:pt x="1746420" y="1263650"/>
                  <a:pt x="1740864" y="1264444"/>
                </a:cubicBezTo>
                <a:lnTo>
                  <a:pt x="1740864" y="1273969"/>
                </a:lnTo>
                <a:cubicBezTo>
                  <a:pt x="1742451" y="1273969"/>
                  <a:pt x="1744039" y="1273969"/>
                  <a:pt x="1745627" y="1273969"/>
                </a:cubicBezTo>
                <a:cubicBezTo>
                  <a:pt x="1749596" y="1273175"/>
                  <a:pt x="1757136" y="1271587"/>
                  <a:pt x="1768249" y="1269206"/>
                </a:cubicBezTo>
                <a:cubicBezTo>
                  <a:pt x="1772217" y="1268412"/>
                  <a:pt x="1774599" y="1268015"/>
                  <a:pt x="1775392" y="1268015"/>
                </a:cubicBezTo>
                <a:cubicBezTo>
                  <a:pt x="1779361" y="1266428"/>
                  <a:pt x="1783329" y="1266428"/>
                  <a:pt x="1787298" y="1268015"/>
                </a:cubicBezTo>
                <a:cubicBezTo>
                  <a:pt x="1797617" y="1271984"/>
                  <a:pt x="1803967" y="1277144"/>
                  <a:pt x="1806348" y="1283494"/>
                </a:cubicBezTo>
                <a:cubicBezTo>
                  <a:pt x="1807937" y="1289050"/>
                  <a:pt x="1805554" y="1292225"/>
                  <a:pt x="1799205" y="1293019"/>
                </a:cubicBezTo>
                <a:cubicBezTo>
                  <a:pt x="1791267" y="1293019"/>
                  <a:pt x="1776186" y="1293812"/>
                  <a:pt x="1753961" y="1295400"/>
                </a:cubicBezTo>
                <a:cubicBezTo>
                  <a:pt x="1769836" y="1293812"/>
                  <a:pt x="1767455" y="1293812"/>
                  <a:pt x="1746817" y="1295400"/>
                </a:cubicBezTo>
                <a:cubicBezTo>
                  <a:pt x="1745229" y="1296194"/>
                  <a:pt x="1743642" y="1296590"/>
                  <a:pt x="1742055" y="1296590"/>
                </a:cubicBezTo>
                <a:cubicBezTo>
                  <a:pt x="1742055" y="1308497"/>
                  <a:pt x="1740467" y="1317625"/>
                  <a:pt x="1737292" y="1323975"/>
                </a:cubicBezTo>
                <a:cubicBezTo>
                  <a:pt x="1769836" y="1331119"/>
                  <a:pt x="1805158" y="1335484"/>
                  <a:pt x="1843258" y="1337072"/>
                </a:cubicBezTo>
                <a:cubicBezTo>
                  <a:pt x="1846432" y="1337865"/>
                  <a:pt x="1848020" y="1338659"/>
                  <a:pt x="1848020" y="1339453"/>
                </a:cubicBezTo>
                <a:cubicBezTo>
                  <a:pt x="1848814" y="1341040"/>
                  <a:pt x="1847623" y="1342628"/>
                  <a:pt x="1844449" y="1344215"/>
                </a:cubicBezTo>
                <a:cubicBezTo>
                  <a:pt x="1820636" y="1354534"/>
                  <a:pt x="1798014" y="1362869"/>
                  <a:pt x="1776582" y="1369219"/>
                </a:cubicBezTo>
                <a:cubicBezTo>
                  <a:pt x="1770232" y="1370806"/>
                  <a:pt x="1763883" y="1370806"/>
                  <a:pt x="1757533" y="1369219"/>
                </a:cubicBezTo>
                <a:cubicBezTo>
                  <a:pt x="1729752" y="1362869"/>
                  <a:pt x="1705542" y="1352153"/>
                  <a:pt x="1684905" y="1337072"/>
                </a:cubicBezTo>
                <a:cubicBezTo>
                  <a:pt x="1674586" y="1329928"/>
                  <a:pt x="1663077" y="1322784"/>
                  <a:pt x="1650377" y="1315640"/>
                </a:cubicBezTo>
                <a:cubicBezTo>
                  <a:pt x="1638470" y="1331515"/>
                  <a:pt x="1615451" y="1345803"/>
                  <a:pt x="1581319" y="1358503"/>
                </a:cubicBezTo>
                <a:cubicBezTo>
                  <a:pt x="1578145" y="1359297"/>
                  <a:pt x="1576161" y="1359297"/>
                  <a:pt x="1575368" y="1358503"/>
                </a:cubicBezTo>
                <a:cubicBezTo>
                  <a:pt x="1575368" y="1356915"/>
                  <a:pt x="1576954" y="1354931"/>
                  <a:pt x="1580130" y="1352550"/>
                </a:cubicBezTo>
                <a:cubicBezTo>
                  <a:pt x="1601561" y="1336675"/>
                  <a:pt x="1617040" y="1320006"/>
                  <a:pt x="1626564" y="1302544"/>
                </a:cubicBezTo>
                <a:cubicBezTo>
                  <a:pt x="1620214" y="1298575"/>
                  <a:pt x="1615849" y="1296194"/>
                  <a:pt x="1613468" y="1295400"/>
                </a:cubicBezTo>
                <a:cubicBezTo>
                  <a:pt x="1606323" y="1293019"/>
                  <a:pt x="1599973" y="1292225"/>
                  <a:pt x="1594417" y="1293019"/>
                </a:cubicBezTo>
                <a:cubicBezTo>
                  <a:pt x="1588861" y="1293019"/>
                  <a:pt x="1585685" y="1290637"/>
                  <a:pt x="1584892" y="1285875"/>
                </a:cubicBezTo>
                <a:cubicBezTo>
                  <a:pt x="1584892" y="1277937"/>
                  <a:pt x="1589655" y="1273969"/>
                  <a:pt x="1599179" y="1273969"/>
                </a:cubicBezTo>
                <a:cubicBezTo>
                  <a:pt x="1611880" y="1274762"/>
                  <a:pt x="1621405" y="1276747"/>
                  <a:pt x="1627755" y="1279922"/>
                </a:cubicBezTo>
                <a:cubicBezTo>
                  <a:pt x="1630135" y="1280715"/>
                  <a:pt x="1632914" y="1281906"/>
                  <a:pt x="1636089" y="1283494"/>
                </a:cubicBezTo>
                <a:cubicBezTo>
                  <a:pt x="1636883" y="1280318"/>
                  <a:pt x="1638074" y="1276350"/>
                  <a:pt x="1639661" y="1271587"/>
                </a:cubicBezTo>
                <a:cubicBezTo>
                  <a:pt x="1641249" y="1266031"/>
                  <a:pt x="1642439" y="1262062"/>
                  <a:pt x="1643233" y="1259681"/>
                </a:cubicBezTo>
                <a:cubicBezTo>
                  <a:pt x="1638470" y="1261268"/>
                  <a:pt x="1633311" y="1263650"/>
                  <a:pt x="1627755" y="1266825"/>
                </a:cubicBezTo>
                <a:cubicBezTo>
                  <a:pt x="1624580" y="1269206"/>
                  <a:pt x="1621405" y="1268412"/>
                  <a:pt x="1618230" y="1264444"/>
                </a:cubicBezTo>
                <a:cubicBezTo>
                  <a:pt x="1613468" y="1259681"/>
                  <a:pt x="1610292" y="1255712"/>
                  <a:pt x="1608705" y="1252537"/>
                </a:cubicBezTo>
                <a:cubicBezTo>
                  <a:pt x="1606323" y="1248569"/>
                  <a:pt x="1607117" y="1245790"/>
                  <a:pt x="1611085" y="1244203"/>
                </a:cubicBezTo>
                <a:cubicBezTo>
                  <a:pt x="1615055" y="1240234"/>
                  <a:pt x="1617833" y="1235472"/>
                  <a:pt x="1619421" y="1229915"/>
                </a:cubicBezTo>
                <a:cubicBezTo>
                  <a:pt x="1621801" y="1224359"/>
                  <a:pt x="1625373" y="1214437"/>
                  <a:pt x="1630135" y="1200150"/>
                </a:cubicBezTo>
                <a:cubicBezTo>
                  <a:pt x="1630135" y="1198562"/>
                  <a:pt x="1628946" y="1197769"/>
                  <a:pt x="1626564" y="1197769"/>
                </a:cubicBezTo>
                <a:cubicBezTo>
                  <a:pt x="1622595" y="1199356"/>
                  <a:pt x="1618627" y="1201340"/>
                  <a:pt x="1614657" y="1203722"/>
                </a:cubicBezTo>
                <a:cubicBezTo>
                  <a:pt x="1612276" y="1204515"/>
                  <a:pt x="1609498" y="1204515"/>
                  <a:pt x="1606323" y="1203722"/>
                </a:cubicBezTo>
                <a:cubicBezTo>
                  <a:pt x="1605530" y="1202928"/>
                  <a:pt x="1603942" y="1201737"/>
                  <a:pt x="1601561" y="1200150"/>
                </a:cubicBezTo>
                <a:cubicBezTo>
                  <a:pt x="1596004" y="1196181"/>
                  <a:pt x="1592433" y="1193403"/>
                  <a:pt x="1590846" y="1191815"/>
                </a:cubicBezTo>
                <a:cubicBezTo>
                  <a:pt x="1588464" y="1187847"/>
                  <a:pt x="1589655" y="1185068"/>
                  <a:pt x="1594417" y="1183481"/>
                </a:cubicBezTo>
                <a:cubicBezTo>
                  <a:pt x="1610292" y="1178719"/>
                  <a:pt x="1624977" y="1171972"/>
                  <a:pt x="1638470" y="1163240"/>
                </a:cubicBezTo>
                <a:cubicBezTo>
                  <a:pt x="1642439" y="1160065"/>
                  <a:pt x="1646805" y="1160065"/>
                  <a:pt x="1651567" y="1163240"/>
                </a:cubicBezTo>
                <a:cubicBezTo>
                  <a:pt x="1661092" y="1168797"/>
                  <a:pt x="1666648" y="1173162"/>
                  <a:pt x="1668236" y="1176337"/>
                </a:cubicBezTo>
                <a:cubicBezTo>
                  <a:pt x="1671411" y="1180306"/>
                  <a:pt x="1671411" y="1184275"/>
                  <a:pt x="1668236" y="1188244"/>
                </a:cubicBezTo>
                <a:cubicBezTo>
                  <a:pt x="1668236" y="1189037"/>
                  <a:pt x="1667839" y="1189831"/>
                  <a:pt x="1667045" y="1190625"/>
                </a:cubicBezTo>
                <a:cubicBezTo>
                  <a:pt x="1666252" y="1192212"/>
                  <a:pt x="1665458" y="1193403"/>
                  <a:pt x="1664664" y="1194197"/>
                </a:cubicBezTo>
                <a:cubicBezTo>
                  <a:pt x="1667839" y="1193403"/>
                  <a:pt x="1673792" y="1192212"/>
                  <a:pt x="1682524" y="1190625"/>
                </a:cubicBezTo>
                <a:cubicBezTo>
                  <a:pt x="1691255" y="1189831"/>
                  <a:pt x="1697208" y="1189037"/>
                  <a:pt x="1700383" y="1188244"/>
                </a:cubicBezTo>
                <a:cubicBezTo>
                  <a:pt x="1705145" y="1186656"/>
                  <a:pt x="1709908" y="1185862"/>
                  <a:pt x="1714670" y="1185862"/>
                </a:cubicBezTo>
                <a:lnTo>
                  <a:pt x="1714670" y="1173956"/>
                </a:lnTo>
                <a:cubicBezTo>
                  <a:pt x="1713876" y="1173956"/>
                  <a:pt x="1713083" y="1174353"/>
                  <a:pt x="1712289" y="1175147"/>
                </a:cubicBezTo>
                <a:cubicBezTo>
                  <a:pt x="1709114" y="1175940"/>
                  <a:pt x="1705939" y="1176337"/>
                  <a:pt x="1702764" y="1176337"/>
                </a:cubicBezTo>
                <a:cubicBezTo>
                  <a:pt x="1697208" y="1177925"/>
                  <a:pt x="1692842" y="1177925"/>
                  <a:pt x="1689667" y="1176337"/>
                </a:cubicBezTo>
                <a:cubicBezTo>
                  <a:pt x="1684905" y="1173956"/>
                  <a:pt x="1680539" y="1169987"/>
                  <a:pt x="1676570" y="1164431"/>
                </a:cubicBezTo>
                <a:cubicBezTo>
                  <a:pt x="1673396" y="1159669"/>
                  <a:pt x="1674586" y="1156890"/>
                  <a:pt x="1680142" y="1156097"/>
                </a:cubicBezTo>
                <a:cubicBezTo>
                  <a:pt x="1684111" y="1156097"/>
                  <a:pt x="1690858" y="1155303"/>
                  <a:pt x="1700383" y="1153715"/>
                </a:cubicBezTo>
                <a:cubicBezTo>
                  <a:pt x="1705939" y="1152922"/>
                  <a:pt x="1710305" y="1152525"/>
                  <a:pt x="1713479" y="1152525"/>
                </a:cubicBezTo>
                <a:lnTo>
                  <a:pt x="1713479" y="1148953"/>
                </a:lnTo>
                <a:cubicBezTo>
                  <a:pt x="1713479" y="1126728"/>
                  <a:pt x="1710701" y="1111647"/>
                  <a:pt x="1705145" y="1103709"/>
                </a:cubicBezTo>
                <a:cubicBezTo>
                  <a:pt x="1704351" y="1098153"/>
                  <a:pt x="1706336" y="1095375"/>
                  <a:pt x="1711098" y="1095375"/>
                </a:cubicBezTo>
                <a:close/>
                <a:moveTo>
                  <a:pt x="4149496" y="769144"/>
                </a:moveTo>
                <a:cubicBezTo>
                  <a:pt x="4136796" y="769144"/>
                  <a:pt x="4130049" y="773509"/>
                  <a:pt x="4129255" y="782240"/>
                </a:cubicBezTo>
                <a:cubicBezTo>
                  <a:pt x="4129255" y="787003"/>
                  <a:pt x="4131239" y="789781"/>
                  <a:pt x="4135208" y="790575"/>
                </a:cubicBezTo>
                <a:cubicBezTo>
                  <a:pt x="4137590" y="792956"/>
                  <a:pt x="4138780" y="794940"/>
                  <a:pt x="4138780" y="796528"/>
                </a:cubicBezTo>
                <a:cubicBezTo>
                  <a:pt x="4141162" y="797322"/>
                  <a:pt x="4143146" y="797719"/>
                  <a:pt x="4144733" y="797719"/>
                </a:cubicBezTo>
                <a:cubicBezTo>
                  <a:pt x="4159021" y="797719"/>
                  <a:pt x="4166165" y="792956"/>
                  <a:pt x="4166165" y="783431"/>
                </a:cubicBezTo>
                <a:cubicBezTo>
                  <a:pt x="4165371" y="774700"/>
                  <a:pt x="4159814" y="769937"/>
                  <a:pt x="4149496" y="769144"/>
                </a:cubicBezTo>
                <a:close/>
                <a:moveTo>
                  <a:pt x="5498474" y="753665"/>
                </a:moveTo>
                <a:cubicBezTo>
                  <a:pt x="5498474" y="752872"/>
                  <a:pt x="5499665" y="752872"/>
                  <a:pt x="5502046" y="753665"/>
                </a:cubicBezTo>
                <a:cubicBezTo>
                  <a:pt x="5521096" y="757634"/>
                  <a:pt x="5540146" y="764381"/>
                  <a:pt x="5559196" y="773906"/>
                </a:cubicBezTo>
                <a:cubicBezTo>
                  <a:pt x="5570308" y="780256"/>
                  <a:pt x="5574277" y="792162"/>
                  <a:pt x="5571102" y="809625"/>
                </a:cubicBezTo>
                <a:cubicBezTo>
                  <a:pt x="5567134" y="819150"/>
                  <a:pt x="5560387" y="822325"/>
                  <a:pt x="5550862" y="819150"/>
                </a:cubicBezTo>
                <a:cubicBezTo>
                  <a:pt x="5533399" y="807244"/>
                  <a:pt x="5516333" y="786606"/>
                  <a:pt x="5499665" y="757237"/>
                </a:cubicBezTo>
                <a:cubicBezTo>
                  <a:pt x="5498077" y="755650"/>
                  <a:pt x="5497680" y="754459"/>
                  <a:pt x="5498474" y="753665"/>
                </a:cubicBezTo>
                <a:close/>
                <a:moveTo>
                  <a:pt x="7909489" y="751284"/>
                </a:moveTo>
                <a:cubicBezTo>
                  <a:pt x="7933302" y="750490"/>
                  <a:pt x="7945605" y="758428"/>
                  <a:pt x="7946398" y="775097"/>
                </a:cubicBezTo>
                <a:cubicBezTo>
                  <a:pt x="7945605" y="787797"/>
                  <a:pt x="7926952" y="800100"/>
                  <a:pt x="7890439" y="812006"/>
                </a:cubicBezTo>
                <a:cubicBezTo>
                  <a:pt x="7884883" y="812800"/>
                  <a:pt x="7881311" y="812006"/>
                  <a:pt x="7879724" y="809625"/>
                </a:cubicBezTo>
                <a:cubicBezTo>
                  <a:pt x="7878136" y="807244"/>
                  <a:pt x="7879327" y="804465"/>
                  <a:pt x="7883296" y="801290"/>
                </a:cubicBezTo>
                <a:cubicBezTo>
                  <a:pt x="7893614" y="794147"/>
                  <a:pt x="7899964" y="788987"/>
                  <a:pt x="7902346" y="785812"/>
                </a:cubicBezTo>
                <a:cubicBezTo>
                  <a:pt x="7903933" y="784225"/>
                  <a:pt x="7904330" y="783034"/>
                  <a:pt x="7903536" y="782240"/>
                </a:cubicBezTo>
                <a:cubicBezTo>
                  <a:pt x="7902742" y="781447"/>
                  <a:pt x="7901155" y="780653"/>
                  <a:pt x="7898774" y="779859"/>
                </a:cubicBezTo>
                <a:cubicBezTo>
                  <a:pt x="7888455" y="778272"/>
                  <a:pt x="7883296" y="773509"/>
                  <a:pt x="7883296" y="765572"/>
                </a:cubicBezTo>
                <a:cubicBezTo>
                  <a:pt x="7884090" y="756047"/>
                  <a:pt x="7892820" y="751284"/>
                  <a:pt x="7909489" y="751284"/>
                </a:cubicBezTo>
                <a:close/>
                <a:moveTo>
                  <a:pt x="4149496" y="751284"/>
                </a:moveTo>
                <a:cubicBezTo>
                  <a:pt x="4176483" y="752872"/>
                  <a:pt x="4190771" y="763587"/>
                  <a:pt x="4192358" y="783431"/>
                </a:cubicBezTo>
                <a:cubicBezTo>
                  <a:pt x="4190771" y="801687"/>
                  <a:pt x="4179262" y="812006"/>
                  <a:pt x="4157830" y="814387"/>
                </a:cubicBezTo>
                <a:cubicBezTo>
                  <a:pt x="4148305" y="814387"/>
                  <a:pt x="4138780" y="812006"/>
                  <a:pt x="4129255" y="807244"/>
                </a:cubicBezTo>
                <a:cubicBezTo>
                  <a:pt x="4127668" y="808831"/>
                  <a:pt x="4125286" y="809625"/>
                  <a:pt x="4122112" y="809625"/>
                </a:cubicBezTo>
                <a:cubicBezTo>
                  <a:pt x="4110205" y="809625"/>
                  <a:pt x="4104252" y="802481"/>
                  <a:pt x="4104252" y="788194"/>
                </a:cubicBezTo>
                <a:cubicBezTo>
                  <a:pt x="4106633" y="765969"/>
                  <a:pt x="4121714" y="753665"/>
                  <a:pt x="4149496" y="751284"/>
                </a:cubicBezTo>
                <a:close/>
                <a:moveTo>
                  <a:pt x="1074114" y="738187"/>
                </a:moveTo>
                <a:cubicBezTo>
                  <a:pt x="1071733" y="738187"/>
                  <a:pt x="1068559" y="738584"/>
                  <a:pt x="1064590" y="739378"/>
                </a:cubicBezTo>
                <a:cubicBezTo>
                  <a:pt x="1060621" y="739378"/>
                  <a:pt x="1057446" y="739775"/>
                  <a:pt x="1055065" y="740569"/>
                </a:cubicBezTo>
                <a:cubicBezTo>
                  <a:pt x="1058240" y="742156"/>
                  <a:pt x="1063796" y="745728"/>
                  <a:pt x="1071733" y="751284"/>
                </a:cubicBezTo>
                <a:cubicBezTo>
                  <a:pt x="1073320" y="752872"/>
                  <a:pt x="1074512" y="753665"/>
                  <a:pt x="1075305" y="753665"/>
                </a:cubicBezTo>
                <a:cubicBezTo>
                  <a:pt x="1076099" y="753665"/>
                  <a:pt x="1076496" y="754062"/>
                  <a:pt x="1076496" y="754856"/>
                </a:cubicBezTo>
                <a:cubicBezTo>
                  <a:pt x="1077290" y="755650"/>
                  <a:pt x="1077686" y="756444"/>
                  <a:pt x="1077686" y="757237"/>
                </a:cubicBezTo>
                <a:cubicBezTo>
                  <a:pt x="1077686" y="749300"/>
                  <a:pt x="1076496" y="742950"/>
                  <a:pt x="1074114" y="738187"/>
                </a:cubicBezTo>
                <a:close/>
                <a:moveTo>
                  <a:pt x="3593474" y="736997"/>
                </a:moveTo>
                <a:cubicBezTo>
                  <a:pt x="3590299" y="736997"/>
                  <a:pt x="3585536" y="737394"/>
                  <a:pt x="3579186" y="738187"/>
                </a:cubicBezTo>
                <a:cubicBezTo>
                  <a:pt x="3572043" y="738981"/>
                  <a:pt x="3566883" y="739775"/>
                  <a:pt x="3563708" y="740569"/>
                </a:cubicBezTo>
                <a:cubicBezTo>
                  <a:pt x="3562914" y="741362"/>
                  <a:pt x="3561724" y="742553"/>
                  <a:pt x="3560136" y="744140"/>
                </a:cubicBezTo>
                <a:cubicBezTo>
                  <a:pt x="3558549" y="746522"/>
                  <a:pt x="3557358" y="748109"/>
                  <a:pt x="3556565" y="748903"/>
                </a:cubicBezTo>
                <a:cubicBezTo>
                  <a:pt x="3567677" y="750490"/>
                  <a:pt x="3577996" y="752872"/>
                  <a:pt x="3587521" y="756047"/>
                </a:cubicBezTo>
                <a:cubicBezTo>
                  <a:pt x="3588315" y="755253"/>
                  <a:pt x="3589108" y="754459"/>
                  <a:pt x="3589902" y="753665"/>
                </a:cubicBezTo>
                <a:cubicBezTo>
                  <a:pt x="3590696" y="752078"/>
                  <a:pt x="3591887" y="749697"/>
                  <a:pt x="3593474" y="746522"/>
                </a:cubicBezTo>
                <a:cubicBezTo>
                  <a:pt x="3595855" y="742553"/>
                  <a:pt x="3597840" y="739378"/>
                  <a:pt x="3599427" y="736997"/>
                </a:cubicBezTo>
                <a:cubicBezTo>
                  <a:pt x="3597840" y="736997"/>
                  <a:pt x="3595855" y="736997"/>
                  <a:pt x="3593474" y="736997"/>
                </a:cubicBezTo>
                <a:close/>
                <a:moveTo>
                  <a:pt x="7330846" y="723900"/>
                </a:moveTo>
                <a:cubicBezTo>
                  <a:pt x="7343546" y="724694"/>
                  <a:pt x="7353864" y="728662"/>
                  <a:pt x="7361802" y="735806"/>
                </a:cubicBezTo>
                <a:cubicBezTo>
                  <a:pt x="7364977" y="738981"/>
                  <a:pt x="7365374" y="742553"/>
                  <a:pt x="7362992" y="746522"/>
                </a:cubicBezTo>
                <a:cubicBezTo>
                  <a:pt x="7362992" y="747315"/>
                  <a:pt x="7362992" y="748506"/>
                  <a:pt x="7362992" y="750094"/>
                </a:cubicBezTo>
                <a:cubicBezTo>
                  <a:pt x="7362198" y="752475"/>
                  <a:pt x="7361802" y="754062"/>
                  <a:pt x="7361802" y="754856"/>
                </a:cubicBezTo>
                <a:cubicBezTo>
                  <a:pt x="7363390" y="754062"/>
                  <a:pt x="7365374" y="753665"/>
                  <a:pt x="7367755" y="753665"/>
                </a:cubicBezTo>
                <a:cubicBezTo>
                  <a:pt x="7370136" y="752872"/>
                  <a:pt x="7372121" y="752475"/>
                  <a:pt x="7373708" y="752475"/>
                </a:cubicBezTo>
                <a:cubicBezTo>
                  <a:pt x="7376884" y="750887"/>
                  <a:pt x="7380455" y="750887"/>
                  <a:pt x="7384424" y="752475"/>
                </a:cubicBezTo>
                <a:cubicBezTo>
                  <a:pt x="7389186" y="754856"/>
                  <a:pt x="7392758" y="758825"/>
                  <a:pt x="7395139" y="764381"/>
                </a:cubicBezTo>
                <a:cubicBezTo>
                  <a:pt x="7399108" y="771525"/>
                  <a:pt x="7397520" y="775494"/>
                  <a:pt x="7390376" y="776287"/>
                </a:cubicBezTo>
                <a:cubicBezTo>
                  <a:pt x="7386408" y="776287"/>
                  <a:pt x="7380455" y="776684"/>
                  <a:pt x="7372518" y="777478"/>
                </a:cubicBezTo>
                <a:cubicBezTo>
                  <a:pt x="7366961" y="777478"/>
                  <a:pt x="7362992" y="777478"/>
                  <a:pt x="7360611" y="777478"/>
                </a:cubicBezTo>
                <a:cubicBezTo>
                  <a:pt x="7360611" y="782240"/>
                  <a:pt x="7360214" y="787400"/>
                  <a:pt x="7359420" y="792956"/>
                </a:cubicBezTo>
                <a:cubicBezTo>
                  <a:pt x="7361802" y="792956"/>
                  <a:pt x="7364183" y="792956"/>
                  <a:pt x="7366564" y="792956"/>
                </a:cubicBezTo>
                <a:cubicBezTo>
                  <a:pt x="7368946" y="792956"/>
                  <a:pt x="7371724" y="792559"/>
                  <a:pt x="7374898" y="791765"/>
                </a:cubicBezTo>
                <a:cubicBezTo>
                  <a:pt x="7383630" y="791765"/>
                  <a:pt x="7389980" y="790972"/>
                  <a:pt x="7393948" y="789384"/>
                </a:cubicBezTo>
                <a:cubicBezTo>
                  <a:pt x="7401886" y="789384"/>
                  <a:pt x="7407840" y="789781"/>
                  <a:pt x="7411808" y="790575"/>
                </a:cubicBezTo>
                <a:cubicBezTo>
                  <a:pt x="7418952" y="793750"/>
                  <a:pt x="7424905" y="799306"/>
                  <a:pt x="7429668" y="807244"/>
                </a:cubicBezTo>
                <a:cubicBezTo>
                  <a:pt x="7431255" y="815181"/>
                  <a:pt x="7428476" y="819150"/>
                  <a:pt x="7421333" y="819150"/>
                </a:cubicBezTo>
                <a:cubicBezTo>
                  <a:pt x="7402283" y="815975"/>
                  <a:pt x="7379661" y="815181"/>
                  <a:pt x="7353468" y="816769"/>
                </a:cubicBezTo>
                <a:cubicBezTo>
                  <a:pt x="7330449" y="817562"/>
                  <a:pt x="7308224" y="820340"/>
                  <a:pt x="7286792" y="825103"/>
                </a:cubicBezTo>
                <a:cubicBezTo>
                  <a:pt x="7281236" y="825897"/>
                  <a:pt x="7272902" y="819150"/>
                  <a:pt x="7261789" y="804862"/>
                </a:cubicBezTo>
                <a:cubicBezTo>
                  <a:pt x="7260996" y="803275"/>
                  <a:pt x="7260598" y="802084"/>
                  <a:pt x="7260598" y="801290"/>
                </a:cubicBezTo>
                <a:cubicBezTo>
                  <a:pt x="7261392" y="800497"/>
                  <a:pt x="7262980" y="800100"/>
                  <a:pt x="7265361" y="800100"/>
                </a:cubicBezTo>
                <a:cubicBezTo>
                  <a:pt x="7277268" y="800100"/>
                  <a:pt x="7286396" y="799703"/>
                  <a:pt x="7292746" y="798909"/>
                </a:cubicBezTo>
                <a:cubicBezTo>
                  <a:pt x="7306240" y="797322"/>
                  <a:pt x="7318542" y="796131"/>
                  <a:pt x="7329655" y="795337"/>
                </a:cubicBezTo>
                <a:cubicBezTo>
                  <a:pt x="7329655" y="789781"/>
                  <a:pt x="7329655" y="784622"/>
                  <a:pt x="7329655" y="779859"/>
                </a:cubicBezTo>
                <a:cubicBezTo>
                  <a:pt x="7325686" y="780653"/>
                  <a:pt x="7321320" y="781050"/>
                  <a:pt x="7316558" y="781050"/>
                </a:cubicBezTo>
                <a:cubicBezTo>
                  <a:pt x="7310208" y="781844"/>
                  <a:pt x="7303461" y="776684"/>
                  <a:pt x="7296318" y="765572"/>
                </a:cubicBezTo>
                <a:cubicBezTo>
                  <a:pt x="7294730" y="762397"/>
                  <a:pt x="7295921" y="760412"/>
                  <a:pt x="7299889" y="759619"/>
                </a:cubicBezTo>
                <a:cubicBezTo>
                  <a:pt x="7308620" y="759619"/>
                  <a:pt x="7314176" y="759222"/>
                  <a:pt x="7316558" y="758428"/>
                </a:cubicBezTo>
                <a:cubicBezTo>
                  <a:pt x="7321320" y="758428"/>
                  <a:pt x="7325686" y="758031"/>
                  <a:pt x="7329655" y="757237"/>
                </a:cubicBezTo>
                <a:cubicBezTo>
                  <a:pt x="7329655" y="756444"/>
                  <a:pt x="7329655" y="756047"/>
                  <a:pt x="7329655" y="756047"/>
                </a:cubicBezTo>
                <a:cubicBezTo>
                  <a:pt x="7328861" y="755253"/>
                  <a:pt x="7328464" y="754856"/>
                  <a:pt x="7328464" y="754856"/>
                </a:cubicBezTo>
                <a:cubicBezTo>
                  <a:pt x="7328464" y="746919"/>
                  <a:pt x="7327274" y="739378"/>
                  <a:pt x="7324892" y="732234"/>
                </a:cubicBezTo>
                <a:cubicBezTo>
                  <a:pt x="7324098" y="726678"/>
                  <a:pt x="7326083" y="723900"/>
                  <a:pt x="7330846" y="723900"/>
                </a:cubicBezTo>
                <a:close/>
                <a:moveTo>
                  <a:pt x="2040902" y="720328"/>
                </a:moveTo>
                <a:cubicBezTo>
                  <a:pt x="2041695" y="719534"/>
                  <a:pt x="2043283" y="719534"/>
                  <a:pt x="2045665" y="720328"/>
                </a:cubicBezTo>
                <a:cubicBezTo>
                  <a:pt x="2077414" y="727472"/>
                  <a:pt x="2101227" y="739378"/>
                  <a:pt x="2117102" y="756047"/>
                </a:cubicBezTo>
                <a:cubicBezTo>
                  <a:pt x="2122659" y="763190"/>
                  <a:pt x="2125040" y="773509"/>
                  <a:pt x="2124246" y="787003"/>
                </a:cubicBezTo>
                <a:cubicBezTo>
                  <a:pt x="2122659" y="798115"/>
                  <a:pt x="2118293" y="804465"/>
                  <a:pt x="2111149" y="806053"/>
                </a:cubicBezTo>
                <a:cubicBezTo>
                  <a:pt x="2103211" y="806053"/>
                  <a:pt x="2094083" y="799306"/>
                  <a:pt x="2083765" y="785812"/>
                </a:cubicBezTo>
                <a:cubicBezTo>
                  <a:pt x="2077414" y="775494"/>
                  <a:pt x="2065905" y="758031"/>
                  <a:pt x="2049237" y="733425"/>
                </a:cubicBezTo>
                <a:cubicBezTo>
                  <a:pt x="2046061" y="729456"/>
                  <a:pt x="2043680" y="726281"/>
                  <a:pt x="2042093" y="723900"/>
                </a:cubicBezTo>
                <a:cubicBezTo>
                  <a:pt x="2041299" y="722312"/>
                  <a:pt x="2040902" y="721122"/>
                  <a:pt x="2040902" y="720328"/>
                </a:cubicBezTo>
                <a:close/>
                <a:moveTo>
                  <a:pt x="5741361" y="713184"/>
                </a:moveTo>
                <a:cubicBezTo>
                  <a:pt x="5733424" y="715565"/>
                  <a:pt x="5723502" y="717153"/>
                  <a:pt x="5711596" y="717947"/>
                </a:cubicBezTo>
                <a:cubicBezTo>
                  <a:pt x="5710802" y="717947"/>
                  <a:pt x="5709611" y="717947"/>
                  <a:pt x="5708024" y="717947"/>
                </a:cubicBezTo>
                <a:cubicBezTo>
                  <a:pt x="5708024" y="720328"/>
                  <a:pt x="5708024" y="723900"/>
                  <a:pt x="5708024" y="728662"/>
                </a:cubicBezTo>
                <a:cubicBezTo>
                  <a:pt x="5708818" y="735806"/>
                  <a:pt x="5709214" y="741362"/>
                  <a:pt x="5709214" y="745331"/>
                </a:cubicBezTo>
                <a:cubicBezTo>
                  <a:pt x="5713977" y="744537"/>
                  <a:pt x="5717946" y="742950"/>
                  <a:pt x="5721121" y="740569"/>
                </a:cubicBezTo>
                <a:cubicBezTo>
                  <a:pt x="5727471" y="738187"/>
                  <a:pt x="5734218" y="738187"/>
                  <a:pt x="5741361" y="740569"/>
                </a:cubicBezTo>
                <a:cubicBezTo>
                  <a:pt x="5741361" y="732631"/>
                  <a:pt x="5741361" y="723503"/>
                  <a:pt x="5741361" y="713184"/>
                </a:cubicBezTo>
                <a:close/>
                <a:moveTo>
                  <a:pt x="2607636" y="713184"/>
                </a:moveTo>
                <a:cubicBezTo>
                  <a:pt x="2599699" y="715565"/>
                  <a:pt x="2589777" y="717153"/>
                  <a:pt x="2577871" y="717947"/>
                </a:cubicBezTo>
                <a:cubicBezTo>
                  <a:pt x="2577077" y="717947"/>
                  <a:pt x="2575886" y="717947"/>
                  <a:pt x="2574299" y="717947"/>
                </a:cubicBezTo>
                <a:cubicBezTo>
                  <a:pt x="2574299" y="720328"/>
                  <a:pt x="2574299" y="723900"/>
                  <a:pt x="2574299" y="728662"/>
                </a:cubicBezTo>
                <a:cubicBezTo>
                  <a:pt x="2575093" y="735806"/>
                  <a:pt x="2575490" y="741362"/>
                  <a:pt x="2575490" y="745331"/>
                </a:cubicBezTo>
                <a:cubicBezTo>
                  <a:pt x="2580252" y="744537"/>
                  <a:pt x="2584221" y="742950"/>
                  <a:pt x="2587396" y="740569"/>
                </a:cubicBezTo>
                <a:cubicBezTo>
                  <a:pt x="2593746" y="738187"/>
                  <a:pt x="2600493" y="738187"/>
                  <a:pt x="2607636" y="740569"/>
                </a:cubicBezTo>
                <a:cubicBezTo>
                  <a:pt x="2607636" y="732631"/>
                  <a:pt x="2607636" y="723503"/>
                  <a:pt x="2607636" y="713184"/>
                </a:cubicBezTo>
                <a:close/>
                <a:moveTo>
                  <a:pt x="7626120" y="710803"/>
                </a:moveTo>
                <a:cubicBezTo>
                  <a:pt x="7621358" y="711597"/>
                  <a:pt x="7616199" y="713184"/>
                  <a:pt x="7610642" y="715565"/>
                </a:cubicBezTo>
                <a:cubicBezTo>
                  <a:pt x="7611436" y="722709"/>
                  <a:pt x="7611833" y="731837"/>
                  <a:pt x="7611833" y="742950"/>
                </a:cubicBezTo>
                <a:cubicBezTo>
                  <a:pt x="7613420" y="742156"/>
                  <a:pt x="7615802" y="741362"/>
                  <a:pt x="7618976" y="740569"/>
                </a:cubicBezTo>
                <a:cubicBezTo>
                  <a:pt x="7621358" y="739775"/>
                  <a:pt x="7623342" y="739378"/>
                  <a:pt x="7624930" y="739378"/>
                </a:cubicBezTo>
                <a:cubicBezTo>
                  <a:pt x="7624930" y="735409"/>
                  <a:pt x="7625327" y="729853"/>
                  <a:pt x="7626120" y="722709"/>
                </a:cubicBezTo>
                <a:cubicBezTo>
                  <a:pt x="7626120" y="717153"/>
                  <a:pt x="7626120" y="713184"/>
                  <a:pt x="7626120" y="710803"/>
                </a:cubicBezTo>
                <a:close/>
                <a:moveTo>
                  <a:pt x="4890064" y="710803"/>
                </a:moveTo>
                <a:cubicBezTo>
                  <a:pt x="4880539" y="715565"/>
                  <a:pt x="4867840" y="718740"/>
                  <a:pt x="4851964" y="720328"/>
                </a:cubicBezTo>
                <a:cubicBezTo>
                  <a:pt x="4847202" y="720328"/>
                  <a:pt x="4842043" y="719137"/>
                  <a:pt x="4836487" y="716756"/>
                </a:cubicBezTo>
                <a:cubicBezTo>
                  <a:pt x="4836487" y="722312"/>
                  <a:pt x="4836487" y="728662"/>
                  <a:pt x="4836487" y="735806"/>
                </a:cubicBezTo>
                <a:cubicBezTo>
                  <a:pt x="4841249" y="735012"/>
                  <a:pt x="4847996" y="733425"/>
                  <a:pt x="4856727" y="731044"/>
                </a:cubicBezTo>
                <a:cubicBezTo>
                  <a:pt x="4863871" y="729456"/>
                  <a:pt x="4868633" y="728662"/>
                  <a:pt x="4871014" y="728662"/>
                </a:cubicBezTo>
                <a:cubicBezTo>
                  <a:pt x="4873396" y="727075"/>
                  <a:pt x="4876571" y="727472"/>
                  <a:pt x="4880539" y="729853"/>
                </a:cubicBezTo>
                <a:cubicBezTo>
                  <a:pt x="4882921" y="731440"/>
                  <a:pt x="4886890" y="735012"/>
                  <a:pt x="4892446" y="740569"/>
                </a:cubicBezTo>
                <a:cubicBezTo>
                  <a:pt x="4892446" y="737394"/>
                  <a:pt x="4892049" y="732234"/>
                  <a:pt x="4891256" y="725090"/>
                </a:cubicBezTo>
                <a:cubicBezTo>
                  <a:pt x="4891256" y="718740"/>
                  <a:pt x="4890859" y="713978"/>
                  <a:pt x="4890064" y="710803"/>
                </a:cubicBezTo>
                <a:close/>
                <a:moveTo>
                  <a:pt x="6427161" y="703659"/>
                </a:moveTo>
                <a:cubicBezTo>
                  <a:pt x="6439862" y="705247"/>
                  <a:pt x="6449783" y="710803"/>
                  <a:pt x="6456927" y="720328"/>
                </a:cubicBezTo>
                <a:cubicBezTo>
                  <a:pt x="6460102" y="722709"/>
                  <a:pt x="6460499" y="726281"/>
                  <a:pt x="6458118" y="731044"/>
                </a:cubicBezTo>
                <a:cubicBezTo>
                  <a:pt x="6457324" y="732631"/>
                  <a:pt x="6455736" y="737790"/>
                  <a:pt x="6453355" y="746522"/>
                </a:cubicBezTo>
                <a:cubicBezTo>
                  <a:pt x="6452561" y="750490"/>
                  <a:pt x="6451768" y="753269"/>
                  <a:pt x="6450974" y="754856"/>
                </a:cubicBezTo>
                <a:cubicBezTo>
                  <a:pt x="6450180" y="759619"/>
                  <a:pt x="6448593" y="763587"/>
                  <a:pt x="6446211" y="766762"/>
                </a:cubicBezTo>
                <a:cubicBezTo>
                  <a:pt x="6447005" y="766762"/>
                  <a:pt x="6447799" y="766762"/>
                  <a:pt x="6448593" y="766762"/>
                </a:cubicBezTo>
                <a:cubicBezTo>
                  <a:pt x="6473993" y="770731"/>
                  <a:pt x="6491455" y="774700"/>
                  <a:pt x="6500980" y="778669"/>
                </a:cubicBezTo>
                <a:cubicBezTo>
                  <a:pt x="6510505" y="781844"/>
                  <a:pt x="6515268" y="791765"/>
                  <a:pt x="6515268" y="808434"/>
                </a:cubicBezTo>
                <a:cubicBezTo>
                  <a:pt x="6512886" y="820340"/>
                  <a:pt x="6505743" y="823912"/>
                  <a:pt x="6493836" y="819150"/>
                </a:cubicBezTo>
                <a:cubicBezTo>
                  <a:pt x="6480343" y="810419"/>
                  <a:pt x="6463277" y="795734"/>
                  <a:pt x="6442639" y="775097"/>
                </a:cubicBezTo>
                <a:cubicBezTo>
                  <a:pt x="6436290" y="785415"/>
                  <a:pt x="6428352" y="793750"/>
                  <a:pt x="6418827" y="800100"/>
                </a:cubicBezTo>
                <a:cubicBezTo>
                  <a:pt x="6401365" y="812006"/>
                  <a:pt x="6381918" y="818356"/>
                  <a:pt x="6360486" y="819150"/>
                </a:cubicBezTo>
                <a:cubicBezTo>
                  <a:pt x="6358105" y="819944"/>
                  <a:pt x="6356518" y="819547"/>
                  <a:pt x="6355724" y="817959"/>
                </a:cubicBezTo>
                <a:cubicBezTo>
                  <a:pt x="6354930" y="817165"/>
                  <a:pt x="6355724" y="816372"/>
                  <a:pt x="6358105" y="815578"/>
                </a:cubicBezTo>
                <a:cubicBezTo>
                  <a:pt x="6401762" y="798909"/>
                  <a:pt x="6424384" y="770334"/>
                  <a:pt x="6425971" y="729853"/>
                </a:cubicBezTo>
                <a:cubicBezTo>
                  <a:pt x="6425177" y="721915"/>
                  <a:pt x="6423986" y="716359"/>
                  <a:pt x="6422399" y="713184"/>
                </a:cubicBezTo>
                <a:cubicBezTo>
                  <a:pt x="6420812" y="706834"/>
                  <a:pt x="6422399" y="703659"/>
                  <a:pt x="6427161" y="703659"/>
                </a:cubicBezTo>
                <a:close/>
                <a:moveTo>
                  <a:pt x="504996" y="703659"/>
                </a:moveTo>
                <a:cubicBezTo>
                  <a:pt x="494677" y="704453"/>
                  <a:pt x="481581" y="705644"/>
                  <a:pt x="465705" y="707231"/>
                </a:cubicBezTo>
                <a:cubicBezTo>
                  <a:pt x="460943" y="708025"/>
                  <a:pt x="456180" y="708422"/>
                  <a:pt x="451417" y="708422"/>
                </a:cubicBezTo>
                <a:cubicBezTo>
                  <a:pt x="460943" y="717153"/>
                  <a:pt x="470864" y="725090"/>
                  <a:pt x="481183" y="732234"/>
                </a:cubicBezTo>
                <a:cubicBezTo>
                  <a:pt x="484358" y="729059"/>
                  <a:pt x="487931" y="725090"/>
                  <a:pt x="491899" y="720328"/>
                </a:cubicBezTo>
                <a:cubicBezTo>
                  <a:pt x="495074" y="717153"/>
                  <a:pt x="497058" y="715169"/>
                  <a:pt x="497852" y="714375"/>
                </a:cubicBezTo>
                <a:cubicBezTo>
                  <a:pt x="498646" y="713581"/>
                  <a:pt x="499440" y="712390"/>
                  <a:pt x="500233" y="710803"/>
                </a:cubicBezTo>
                <a:cubicBezTo>
                  <a:pt x="502615" y="707628"/>
                  <a:pt x="504202" y="705247"/>
                  <a:pt x="504996" y="703659"/>
                </a:cubicBezTo>
                <a:close/>
                <a:moveTo>
                  <a:pt x="110899" y="703659"/>
                </a:moveTo>
                <a:cubicBezTo>
                  <a:pt x="108518" y="708422"/>
                  <a:pt x="106136" y="712787"/>
                  <a:pt x="103755" y="716756"/>
                </a:cubicBezTo>
                <a:cubicBezTo>
                  <a:pt x="114868" y="717550"/>
                  <a:pt x="122805" y="720725"/>
                  <a:pt x="127568" y="726281"/>
                </a:cubicBezTo>
                <a:cubicBezTo>
                  <a:pt x="129155" y="727075"/>
                  <a:pt x="130743" y="728265"/>
                  <a:pt x="132330" y="729853"/>
                </a:cubicBezTo>
                <a:cubicBezTo>
                  <a:pt x="134711" y="732234"/>
                  <a:pt x="136299" y="733822"/>
                  <a:pt x="137093" y="734615"/>
                </a:cubicBezTo>
                <a:cubicBezTo>
                  <a:pt x="141855" y="727472"/>
                  <a:pt x="145030" y="719534"/>
                  <a:pt x="146618" y="710803"/>
                </a:cubicBezTo>
                <a:cubicBezTo>
                  <a:pt x="147411" y="708422"/>
                  <a:pt x="147411" y="706834"/>
                  <a:pt x="146618" y="706040"/>
                </a:cubicBezTo>
                <a:cubicBezTo>
                  <a:pt x="146618" y="706040"/>
                  <a:pt x="145824" y="706437"/>
                  <a:pt x="144236" y="707231"/>
                </a:cubicBezTo>
                <a:cubicBezTo>
                  <a:pt x="143443" y="707231"/>
                  <a:pt x="141855" y="707628"/>
                  <a:pt x="139474" y="708422"/>
                </a:cubicBezTo>
                <a:cubicBezTo>
                  <a:pt x="137886" y="709215"/>
                  <a:pt x="136299" y="710009"/>
                  <a:pt x="134711" y="710803"/>
                </a:cubicBezTo>
                <a:cubicBezTo>
                  <a:pt x="129949" y="713184"/>
                  <a:pt x="125186" y="712787"/>
                  <a:pt x="120424" y="709612"/>
                </a:cubicBezTo>
                <a:cubicBezTo>
                  <a:pt x="118043" y="708025"/>
                  <a:pt x="114868" y="706040"/>
                  <a:pt x="110899" y="703659"/>
                </a:cubicBezTo>
                <a:close/>
                <a:moveTo>
                  <a:pt x="5143966" y="698897"/>
                </a:moveTo>
                <a:cubicBezTo>
                  <a:pt x="5144958" y="698500"/>
                  <a:pt x="5146049" y="698500"/>
                  <a:pt x="5147240" y="698897"/>
                </a:cubicBezTo>
                <a:cubicBezTo>
                  <a:pt x="5164702" y="698897"/>
                  <a:pt x="5177006" y="703262"/>
                  <a:pt x="5184149" y="711994"/>
                </a:cubicBezTo>
                <a:cubicBezTo>
                  <a:pt x="5187324" y="715962"/>
                  <a:pt x="5187721" y="720328"/>
                  <a:pt x="5185340" y="725090"/>
                </a:cubicBezTo>
                <a:lnTo>
                  <a:pt x="5184149" y="729853"/>
                </a:lnTo>
                <a:cubicBezTo>
                  <a:pt x="5192880" y="728265"/>
                  <a:pt x="5199230" y="727075"/>
                  <a:pt x="5203199" y="726281"/>
                </a:cubicBezTo>
                <a:cubicBezTo>
                  <a:pt x="5207961" y="724694"/>
                  <a:pt x="5212724" y="725090"/>
                  <a:pt x="5217486" y="727472"/>
                </a:cubicBezTo>
                <a:cubicBezTo>
                  <a:pt x="5222249" y="729059"/>
                  <a:pt x="5226615" y="733028"/>
                  <a:pt x="5230584" y="739378"/>
                </a:cubicBezTo>
                <a:cubicBezTo>
                  <a:pt x="5232965" y="745728"/>
                  <a:pt x="5231377" y="749697"/>
                  <a:pt x="5225821" y="751284"/>
                </a:cubicBezTo>
                <a:cubicBezTo>
                  <a:pt x="5212327" y="751284"/>
                  <a:pt x="5197643" y="752475"/>
                  <a:pt x="5181768" y="754856"/>
                </a:cubicBezTo>
                <a:cubicBezTo>
                  <a:pt x="5181768" y="760412"/>
                  <a:pt x="5181768" y="768747"/>
                  <a:pt x="5181768" y="779859"/>
                </a:cubicBezTo>
                <a:lnTo>
                  <a:pt x="5194865" y="778669"/>
                </a:lnTo>
                <a:cubicBezTo>
                  <a:pt x="5198833" y="777875"/>
                  <a:pt x="5204786" y="777081"/>
                  <a:pt x="5212724" y="776287"/>
                </a:cubicBezTo>
                <a:cubicBezTo>
                  <a:pt x="5228599" y="774700"/>
                  <a:pt x="5237727" y="773509"/>
                  <a:pt x="5240109" y="772715"/>
                </a:cubicBezTo>
                <a:cubicBezTo>
                  <a:pt x="5244871" y="771128"/>
                  <a:pt x="5249634" y="771525"/>
                  <a:pt x="5254396" y="773906"/>
                </a:cubicBezTo>
                <a:cubicBezTo>
                  <a:pt x="5263127" y="778669"/>
                  <a:pt x="5269874" y="784622"/>
                  <a:pt x="5274636" y="791765"/>
                </a:cubicBezTo>
                <a:cubicBezTo>
                  <a:pt x="5278605" y="800497"/>
                  <a:pt x="5275827" y="805656"/>
                  <a:pt x="5266302" y="807244"/>
                </a:cubicBezTo>
                <a:cubicBezTo>
                  <a:pt x="5240109" y="804069"/>
                  <a:pt x="5209152" y="802878"/>
                  <a:pt x="5173434" y="803672"/>
                </a:cubicBezTo>
                <a:cubicBezTo>
                  <a:pt x="5138509" y="805259"/>
                  <a:pt x="5113108" y="807640"/>
                  <a:pt x="5097234" y="810815"/>
                </a:cubicBezTo>
                <a:cubicBezTo>
                  <a:pt x="5090884" y="813197"/>
                  <a:pt x="5085327" y="812403"/>
                  <a:pt x="5080565" y="808434"/>
                </a:cubicBezTo>
                <a:cubicBezTo>
                  <a:pt x="5074215" y="804465"/>
                  <a:pt x="5068659" y="798909"/>
                  <a:pt x="5063896" y="791765"/>
                </a:cubicBezTo>
                <a:cubicBezTo>
                  <a:pt x="5063102" y="790972"/>
                  <a:pt x="5062706" y="789781"/>
                  <a:pt x="5062706" y="788194"/>
                </a:cubicBezTo>
                <a:cubicBezTo>
                  <a:pt x="5063499" y="787400"/>
                  <a:pt x="5064690" y="787003"/>
                  <a:pt x="5066277" y="787003"/>
                </a:cubicBezTo>
                <a:cubicBezTo>
                  <a:pt x="5069452" y="787003"/>
                  <a:pt x="5080961" y="786209"/>
                  <a:pt x="5100806" y="784622"/>
                </a:cubicBezTo>
                <a:cubicBezTo>
                  <a:pt x="5107155" y="783828"/>
                  <a:pt x="5111918" y="783431"/>
                  <a:pt x="5115093" y="783431"/>
                </a:cubicBezTo>
                <a:cubicBezTo>
                  <a:pt x="5119061" y="782637"/>
                  <a:pt x="5125015" y="782240"/>
                  <a:pt x="5132952" y="782240"/>
                </a:cubicBezTo>
                <a:cubicBezTo>
                  <a:pt x="5140890" y="781447"/>
                  <a:pt x="5146843" y="781050"/>
                  <a:pt x="5150812" y="781050"/>
                </a:cubicBezTo>
                <a:lnTo>
                  <a:pt x="5150812" y="757237"/>
                </a:lnTo>
                <a:cubicBezTo>
                  <a:pt x="5144462" y="758825"/>
                  <a:pt x="5138111" y="759619"/>
                  <a:pt x="5131762" y="759619"/>
                </a:cubicBezTo>
                <a:cubicBezTo>
                  <a:pt x="5125412" y="761206"/>
                  <a:pt x="5121046" y="760809"/>
                  <a:pt x="5118665" y="758428"/>
                </a:cubicBezTo>
                <a:cubicBezTo>
                  <a:pt x="5113902" y="757634"/>
                  <a:pt x="5108346" y="753665"/>
                  <a:pt x="5101996" y="746522"/>
                </a:cubicBezTo>
                <a:cubicBezTo>
                  <a:pt x="5098821" y="742553"/>
                  <a:pt x="5099615" y="739378"/>
                  <a:pt x="5104377" y="736997"/>
                </a:cubicBezTo>
                <a:cubicBezTo>
                  <a:pt x="5108346" y="736997"/>
                  <a:pt x="5116284" y="736600"/>
                  <a:pt x="5128190" y="735806"/>
                </a:cubicBezTo>
                <a:cubicBezTo>
                  <a:pt x="5138509" y="734219"/>
                  <a:pt x="5146049" y="733425"/>
                  <a:pt x="5150812" y="733425"/>
                </a:cubicBezTo>
                <a:cubicBezTo>
                  <a:pt x="5150018" y="720725"/>
                  <a:pt x="5147240" y="711597"/>
                  <a:pt x="5142477" y="706040"/>
                </a:cubicBezTo>
                <a:cubicBezTo>
                  <a:pt x="5140890" y="704453"/>
                  <a:pt x="5140493" y="702865"/>
                  <a:pt x="5141287" y="701278"/>
                </a:cubicBezTo>
                <a:cubicBezTo>
                  <a:pt x="5142080" y="700087"/>
                  <a:pt x="5142973" y="699294"/>
                  <a:pt x="5143966" y="698897"/>
                </a:cubicBezTo>
                <a:close/>
                <a:moveTo>
                  <a:pt x="6184274" y="697706"/>
                </a:moveTo>
                <a:cubicBezTo>
                  <a:pt x="6180305" y="701675"/>
                  <a:pt x="6176734" y="705644"/>
                  <a:pt x="6173558" y="709612"/>
                </a:cubicBezTo>
                <a:cubicBezTo>
                  <a:pt x="6161652" y="726281"/>
                  <a:pt x="6151730" y="738187"/>
                  <a:pt x="6143793" y="745331"/>
                </a:cubicBezTo>
                <a:cubicBezTo>
                  <a:pt x="6140618" y="747712"/>
                  <a:pt x="6137443" y="750490"/>
                  <a:pt x="6134268" y="753665"/>
                </a:cubicBezTo>
                <a:cubicBezTo>
                  <a:pt x="6137443" y="754459"/>
                  <a:pt x="6141808" y="756047"/>
                  <a:pt x="6147364" y="758428"/>
                </a:cubicBezTo>
                <a:cubicBezTo>
                  <a:pt x="6152921" y="760015"/>
                  <a:pt x="6156889" y="761603"/>
                  <a:pt x="6159271" y="763190"/>
                </a:cubicBezTo>
                <a:cubicBezTo>
                  <a:pt x="6163240" y="764778"/>
                  <a:pt x="6166018" y="763587"/>
                  <a:pt x="6167605" y="759619"/>
                </a:cubicBezTo>
                <a:cubicBezTo>
                  <a:pt x="6172368" y="750094"/>
                  <a:pt x="6177924" y="729456"/>
                  <a:pt x="6184274" y="697706"/>
                </a:cubicBezTo>
                <a:close/>
                <a:moveTo>
                  <a:pt x="743121" y="697706"/>
                </a:moveTo>
                <a:cubicBezTo>
                  <a:pt x="739946" y="697706"/>
                  <a:pt x="735183" y="698103"/>
                  <a:pt x="728833" y="698897"/>
                </a:cubicBezTo>
                <a:cubicBezTo>
                  <a:pt x="721690" y="698897"/>
                  <a:pt x="716530" y="699294"/>
                  <a:pt x="713355" y="700087"/>
                </a:cubicBezTo>
                <a:cubicBezTo>
                  <a:pt x="720499" y="703262"/>
                  <a:pt x="727245" y="708819"/>
                  <a:pt x="733595" y="716756"/>
                </a:cubicBezTo>
                <a:cubicBezTo>
                  <a:pt x="737564" y="723900"/>
                  <a:pt x="737168" y="729059"/>
                  <a:pt x="732405" y="732234"/>
                </a:cubicBezTo>
                <a:cubicBezTo>
                  <a:pt x="734786" y="733028"/>
                  <a:pt x="737961" y="735012"/>
                  <a:pt x="741930" y="738187"/>
                </a:cubicBezTo>
                <a:cubicBezTo>
                  <a:pt x="743518" y="739775"/>
                  <a:pt x="744708" y="740965"/>
                  <a:pt x="745502" y="741759"/>
                </a:cubicBezTo>
                <a:cubicBezTo>
                  <a:pt x="745502" y="737790"/>
                  <a:pt x="745502" y="733425"/>
                  <a:pt x="745502" y="728662"/>
                </a:cubicBezTo>
                <a:cubicBezTo>
                  <a:pt x="747089" y="713581"/>
                  <a:pt x="746693" y="703659"/>
                  <a:pt x="744311" y="698897"/>
                </a:cubicBezTo>
                <a:cubicBezTo>
                  <a:pt x="743518" y="698103"/>
                  <a:pt x="743121" y="697706"/>
                  <a:pt x="743121" y="697706"/>
                </a:cubicBezTo>
                <a:close/>
                <a:moveTo>
                  <a:pt x="2952918" y="696515"/>
                </a:moveTo>
                <a:cubicBezTo>
                  <a:pt x="2943393" y="697309"/>
                  <a:pt x="2933868" y="698500"/>
                  <a:pt x="2924343" y="700087"/>
                </a:cubicBezTo>
                <a:cubicBezTo>
                  <a:pt x="2923549" y="702469"/>
                  <a:pt x="2922358" y="706040"/>
                  <a:pt x="2920771" y="710803"/>
                </a:cubicBezTo>
                <a:cubicBezTo>
                  <a:pt x="2919977" y="713184"/>
                  <a:pt x="2919580" y="714772"/>
                  <a:pt x="2919580" y="715565"/>
                </a:cubicBezTo>
                <a:cubicBezTo>
                  <a:pt x="2932280" y="712390"/>
                  <a:pt x="2943393" y="710009"/>
                  <a:pt x="2952918" y="708422"/>
                </a:cubicBezTo>
                <a:close/>
                <a:moveTo>
                  <a:pt x="1086021" y="691753"/>
                </a:moveTo>
                <a:cubicBezTo>
                  <a:pt x="1073320" y="694134"/>
                  <a:pt x="1060224" y="697309"/>
                  <a:pt x="1046730" y="701278"/>
                </a:cubicBezTo>
                <a:cubicBezTo>
                  <a:pt x="1046730" y="706040"/>
                  <a:pt x="1047128" y="712390"/>
                  <a:pt x="1047921" y="720328"/>
                </a:cubicBezTo>
                <a:cubicBezTo>
                  <a:pt x="1051890" y="719534"/>
                  <a:pt x="1058240" y="718344"/>
                  <a:pt x="1066971" y="716756"/>
                </a:cubicBezTo>
                <a:cubicBezTo>
                  <a:pt x="1074908" y="715962"/>
                  <a:pt x="1080861" y="715169"/>
                  <a:pt x="1084830" y="714375"/>
                </a:cubicBezTo>
                <a:cubicBezTo>
                  <a:pt x="1085624" y="711994"/>
                  <a:pt x="1086418" y="709215"/>
                  <a:pt x="1087211" y="706040"/>
                </a:cubicBezTo>
                <a:cubicBezTo>
                  <a:pt x="1088798" y="701278"/>
                  <a:pt x="1089990" y="697706"/>
                  <a:pt x="1090784" y="695325"/>
                </a:cubicBezTo>
                <a:cubicBezTo>
                  <a:pt x="1090784" y="692944"/>
                  <a:pt x="1090386" y="691753"/>
                  <a:pt x="1089593" y="691753"/>
                </a:cubicBezTo>
                <a:cubicBezTo>
                  <a:pt x="1089593" y="690959"/>
                  <a:pt x="1088402" y="690959"/>
                  <a:pt x="1086021" y="691753"/>
                </a:cubicBezTo>
                <a:close/>
                <a:moveTo>
                  <a:pt x="4485252" y="690562"/>
                </a:moveTo>
                <a:cubicBezTo>
                  <a:pt x="4486046" y="691356"/>
                  <a:pt x="4486046" y="692547"/>
                  <a:pt x="4485252" y="694134"/>
                </a:cubicBezTo>
                <a:cubicBezTo>
                  <a:pt x="4477315" y="720328"/>
                  <a:pt x="4470568" y="740965"/>
                  <a:pt x="4465012" y="756047"/>
                </a:cubicBezTo>
                <a:cubicBezTo>
                  <a:pt x="4462630" y="760809"/>
                  <a:pt x="4459852" y="768350"/>
                  <a:pt x="4456677" y="778669"/>
                </a:cubicBezTo>
                <a:cubicBezTo>
                  <a:pt x="4455090" y="783431"/>
                  <a:pt x="4453899" y="786606"/>
                  <a:pt x="4453105" y="788194"/>
                </a:cubicBezTo>
                <a:cubicBezTo>
                  <a:pt x="4448343" y="796925"/>
                  <a:pt x="4441596" y="798115"/>
                  <a:pt x="4432865" y="791765"/>
                </a:cubicBezTo>
                <a:cubicBezTo>
                  <a:pt x="4424927" y="782240"/>
                  <a:pt x="4418577" y="771525"/>
                  <a:pt x="4413815" y="759619"/>
                </a:cubicBezTo>
                <a:cubicBezTo>
                  <a:pt x="4411433" y="754856"/>
                  <a:pt x="4412227" y="752475"/>
                  <a:pt x="4416196" y="752475"/>
                </a:cubicBezTo>
                <a:cubicBezTo>
                  <a:pt x="4420165" y="752475"/>
                  <a:pt x="4426515" y="749300"/>
                  <a:pt x="4435246" y="742950"/>
                </a:cubicBezTo>
                <a:cubicBezTo>
                  <a:pt x="4447152" y="731044"/>
                  <a:pt x="4462630" y="714375"/>
                  <a:pt x="4481680" y="692944"/>
                </a:cubicBezTo>
                <a:cubicBezTo>
                  <a:pt x="4483268" y="691356"/>
                  <a:pt x="4484458" y="690562"/>
                  <a:pt x="4485252" y="690562"/>
                </a:cubicBezTo>
                <a:close/>
                <a:moveTo>
                  <a:pt x="8250306" y="690265"/>
                </a:moveTo>
                <a:cubicBezTo>
                  <a:pt x="8249710" y="690066"/>
                  <a:pt x="8248818" y="690165"/>
                  <a:pt x="8247626" y="690562"/>
                </a:cubicBezTo>
                <a:cubicBezTo>
                  <a:pt x="8240483" y="691356"/>
                  <a:pt x="8233736" y="692944"/>
                  <a:pt x="8227386" y="695325"/>
                </a:cubicBezTo>
                <a:cubicBezTo>
                  <a:pt x="8227386" y="696912"/>
                  <a:pt x="8227783" y="699294"/>
                  <a:pt x="8228576" y="702469"/>
                </a:cubicBezTo>
                <a:cubicBezTo>
                  <a:pt x="8228576" y="705644"/>
                  <a:pt x="8228576" y="708025"/>
                  <a:pt x="8228576" y="709612"/>
                </a:cubicBezTo>
                <a:cubicBezTo>
                  <a:pt x="8229371" y="709612"/>
                  <a:pt x="8230958" y="709215"/>
                  <a:pt x="8233339" y="708422"/>
                </a:cubicBezTo>
                <a:cubicBezTo>
                  <a:pt x="8240483" y="707628"/>
                  <a:pt x="8246040" y="706437"/>
                  <a:pt x="8250008" y="704850"/>
                </a:cubicBezTo>
                <a:cubicBezTo>
                  <a:pt x="8250802" y="700087"/>
                  <a:pt x="8251198" y="695722"/>
                  <a:pt x="8251198" y="691753"/>
                </a:cubicBezTo>
                <a:cubicBezTo>
                  <a:pt x="8251198" y="690959"/>
                  <a:pt x="8250901" y="690463"/>
                  <a:pt x="8250306" y="690265"/>
                </a:cubicBezTo>
                <a:close/>
                <a:moveTo>
                  <a:pt x="7362992" y="684609"/>
                </a:moveTo>
                <a:cubicBezTo>
                  <a:pt x="7352674" y="686197"/>
                  <a:pt x="7341164" y="686990"/>
                  <a:pt x="7328464" y="686990"/>
                </a:cubicBezTo>
                <a:cubicBezTo>
                  <a:pt x="7328464" y="690165"/>
                  <a:pt x="7328464" y="693340"/>
                  <a:pt x="7328464" y="696515"/>
                </a:cubicBezTo>
                <a:cubicBezTo>
                  <a:pt x="7332433" y="695722"/>
                  <a:pt x="7338386" y="694928"/>
                  <a:pt x="7346324" y="694134"/>
                </a:cubicBezTo>
                <a:cubicBezTo>
                  <a:pt x="7353468" y="693340"/>
                  <a:pt x="7359024" y="692944"/>
                  <a:pt x="7362992" y="692944"/>
                </a:cubicBezTo>
                <a:cubicBezTo>
                  <a:pt x="7362992" y="689769"/>
                  <a:pt x="7362992" y="686990"/>
                  <a:pt x="7362992" y="684609"/>
                </a:cubicBezTo>
                <a:close/>
                <a:moveTo>
                  <a:pt x="5404415" y="683419"/>
                </a:moveTo>
                <a:cubicBezTo>
                  <a:pt x="5422671" y="683419"/>
                  <a:pt x="5434974" y="684609"/>
                  <a:pt x="5441324" y="686990"/>
                </a:cubicBezTo>
                <a:cubicBezTo>
                  <a:pt x="5449262" y="688578"/>
                  <a:pt x="5453627" y="694928"/>
                  <a:pt x="5454421" y="706040"/>
                </a:cubicBezTo>
                <a:cubicBezTo>
                  <a:pt x="5454421" y="716359"/>
                  <a:pt x="5450452" y="721519"/>
                  <a:pt x="5442515" y="721519"/>
                </a:cubicBezTo>
                <a:cubicBezTo>
                  <a:pt x="5439340" y="722312"/>
                  <a:pt x="5434577" y="720328"/>
                  <a:pt x="5428227" y="715565"/>
                </a:cubicBezTo>
                <a:cubicBezTo>
                  <a:pt x="5415527" y="702865"/>
                  <a:pt x="5406796" y="693737"/>
                  <a:pt x="5402034" y="688181"/>
                </a:cubicBezTo>
                <a:cubicBezTo>
                  <a:pt x="5400446" y="686594"/>
                  <a:pt x="5399652" y="685403"/>
                  <a:pt x="5399652" y="684609"/>
                </a:cubicBezTo>
                <a:cubicBezTo>
                  <a:pt x="5400446" y="683815"/>
                  <a:pt x="5402034" y="683419"/>
                  <a:pt x="5404415" y="683419"/>
                </a:cubicBezTo>
                <a:close/>
                <a:moveTo>
                  <a:pt x="4881731" y="677465"/>
                </a:moveTo>
                <a:cubicBezTo>
                  <a:pt x="4869824" y="679053"/>
                  <a:pt x="4858712" y="681037"/>
                  <a:pt x="4848393" y="683419"/>
                </a:cubicBezTo>
                <a:cubicBezTo>
                  <a:pt x="4845218" y="685006"/>
                  <a:pt x="4841249" y="685006"/>
                  <a:pt x="4836487" y="683419"/>
                </a:cubicBezTo>
                <a:lnTo>
                  <a:pt x="4836487" y="698897"/>
                </a:lnTo>
                <a:cubicBezTo>
                  <a:pt x="4849980" y="697309"/>
                  <a:pt x="4860696" y="694928"/>
                  <a:pt x="4868633" y="691753"/>
                </a:cubicBezTo>
                <a:cubicBezTo>
                  <a:pt x="4872602" y="690959"/>
                  <a:pt x="4876571" y="691753"/>
                  <a:pt x="4880539" y="694134"/>
                </a:cubicBezTo>
                <a:cubicBezTo>
                  <a:pt x="4884508" y="695722"/>
                  <a:pt x="4887683" y="698500"/>
                  <a:pt x="4890064" y="702469"/>
                </a:cubicBezTo>
                <a:cubicBezTo>
                  <a:pt x="4890064" y="700087"/>
                  <a:pt x="4889668" y="696515"/>
                  <a:pt x="4888874" y="691753"/>
                </a:cubicBezTo>
                <a:cubicBezTo>
                  <a:pt x="4888874" y="686990"/>
                  <a:pt x="4888874" y="683815"/>
                  <a:pt x="4888874" y="682228"/>
                </a:cubicBezTo>
                <a:cubicBezTo>
                  <a:pt x="4888080" y="678259"/>
                  <a:pt x="4885699" y="676672"/>
                  <a:pt x="4881731" y="677465"/>
                </a:cubicBezTo>
                <a:close/>
                <a:moveTo>
                  <a:pt x="1725386" y="673894"/>
                </a:moveTo>
                <a:cubicBezTo>
                  <a:pt x="1720624" y="679450"/>
                  <a:pt x="1715861" y="685403"/>
                  <a:pt x="1711099" y="691753"/>
                </a:cubicBezTo>
                <a:cubicBezTo>
                  <a:pt x="1711893" y="692547"/>
                  <a:pt x="1712687" y="693340"/>
                  <a:pt x="1713480" y="694134"/>
                </a:cubicBezTo>
                <a:cubicBezTo>
                  <a:pt x="1715861" y="697309"/>
                  <a:pt x="1715861" y="699690"/>
                  <a:pt x="1713480" y="701278"/>
                </a:cubicBezTo>
                <a:cubicBezTo>
                  <a:pt x="1714274" y="701278"/>
                  <a:pt x="1715068" y="701675"/>
                  <a:pt x="1715861" y="702469"/>
                </a:cubicBezTo>
                <a:cubicBezTo>
                  <a:pt x="1716656" y="702469"/>
                  <a:pt x="1717449" y="702865"/>
                  <a:pt x="1718243" y="703659"/>
                </a:cubicBezTo>
                <a:cubicBezTo>
                  <a:pt x="1722212" y="704453"/>
                  <a:pt x="1725783" y="707628"/>
                  <a:pt x="1728958" y="713184"/>
                </a:cubicBezTo>
                <a:cubicBezTo>
                  <a:pt x="1730546" y="714772"/>
                  <a:pt x="1732927" y="717947"/>
                  <a:pt x="1736102" y="722709"/>
                </a:cubicBezTo>
                <a:cubicBezTo>
                  <a:pt x="1734515" y="719534"/>
                  <a:pt x="1735308" y="720328"/>
                  <a:pt x="1738483" y="725090"/>
                </a:cubicBezTo>
                <a:cubicBezTo>
                  <a:pt x="1741658" y="707628"/>
                  <a:pt x="1742849" y="693340"/>
                  <a:pt x="1742056" y="682228"/>
                </a:cubicBezTo>
                <a:cubicBezTo>
                  <a:pt x="1742056" y="678259"/>
                  <a:pt x="1742452" y="675878"/>
                  <a:pt x="1743246" y="675084"/>
                </a:cubicBezTo>
                <a:lnTo>
                  <a:pt x="1737292" y="676275"/>
                </a:lnTo>
                <a:cubicBezTo>
                  <a:pt x="1732531" y="676275"/>
                  <a:pt x="1728562" y="675481"/>
                  <a:pt x="1725386" y="673894"/>
                </a:cubicBezTo>
                <a:close/>
                <a:moveTo>
                  <a:pt x="397840" y="673894"/>
                </a:moveTo>
                <a:cubicBezTo>
                  <a:pt x="397046" y="676275"/>
                  <a:pt x="396252" y="679847"/>
                  <a:pt x="395458" y="684609"/>
                </a:cubicBezTo>
                <a:cubicBezTo>
                  <a:pt x="393871" y="690165"/>
                  <a:pt x="392680" y="694134"/>
                  <a:pt x="391886" y="696515"/>
                </a:cubicBezTo>
                <a:cubicBezTo>
                  <a:pt x="395062" y="696515"/>
                  <a:pt x="400221" y="695722"/>
                  <a:pt x="407365" y="694134"/>
                </a:cubicBezTo>
                <a:cubicBezTo>
                  <a:pt x="402602" y="695722"/>
                  <a:pt x="403793" y="695722"/>
                  <a:pt x="410936" y="694134"/>
                </a:cubicBezTo>
                <a:cubicBezTo>
                  <a:pt x="413318" y="694134"/>
                  <a:pt x="415699" y="693737"/>
                  <a:pt x="418081" y="692944"/>
                </a:cubicBezTo>
                <a:cubicBezTo>
                  <a:pt x="418081" y="688181"/>
                  <a:pt x="417683" y="683419"/>
                  <a:pt x="416890" y="678656"/>
                </a:cubicBezTo>
                <a:cubicBezTo>
                  <a:pt x="411333" y="680244"/>
                  <a:pt x="404983" y="678656"/>
                  <a:pt x="397840" y="673894"/>
                </a:cubicBezTo>
                <a:close/>
                <a:moveTo>
                  <a:pt x="6110455" y="672703"/>
                </a:moveTo>
                <a:cubicBezTo>
                  <a:pt x="6103311" y="680640"/>
                  <a:pt x="6095771" y="687784"/>
                  <a:pt x="6087833" y="694134"/>
                </a:cubicBezTo>
                <a:cubicBezTo>
                  <a:pt x="6087040" y="694134"/>
                  <a:pt x="6086643" y="694134"/>
                  <a:pt x="6086643" y="694134"/>
                </a:cubicBezTo>
                <a:cubicBezTo>
                  <a:pt x="6086643" y="695722"/>
                  <a:pt x="6085849" y="696515"/>
                  <a:pt x="6084261" y="696515"/>
                </a:cubicBezTo>
                <a:cubicBezTo>
                  <a:pt x="6080293" y="701278"/>
                  <a:pt x="6075133" y="706040"/>
                  <a:pt x="6068783" y="710803"/>
                </a:cubicBezTo>
                <a:cubicBezTo>
                  <a:pt x="6069577" y="721915"/>
                  <a:pt x="6069974" y="733425"/>
                  <a:pt x="6069974" y="745331"/>
                </a:cubicBezTo>
                <a:cubicBezTo>
                  <a:pt x="6086643" y="729456"/>
                  <a:pt x="6099739" y="710406"/>
                  <a:pt x="6109264" y="688181"/>
                </a:cubicBezTo>
                <a:cubicBezTo>
                  <a:pt x="6112440" y="682625"/>
                  <a:pt x="6114424" y="678259"/>
                  <a:pt x="6115218" y="675084"/>
                </a:cubicBezTo>
                <a:cubicBezTo>
                  <a:pt x="6112836" y="675084"/>
                  <a:pt x="6111249" y="674290"/>
                  <a:pt x="6110455" y="672703"/>
                </a:cubicBezTo>
                <a:close/>
                <a:moveTo>
                  <a:pt x="457371" y="670322"/>
                </a:moveTo>
                <a:cubicBezTo>
                  <a:pt x="455783" y="671115"/>
                  <a:pt x="451021" y="672306"/>
                  <a:pt x="443083" y="673894"/>
                </a:cubicBezTo>
                <a:cubicBezTo>
                  <a:pt x="443083" y="678656"/>
                  <a:pt x="443083" y="683815"/>
                  <a:pt x="443083" y="689372"/>
                </a:cubicBezTo>
                <a:cubicBezTo>
                  <a:pt x="445465" y="688578"/>
                  <a:pt x="448640" y="688181"/>
                  <a:pt x="452609" y="688181"/>
                </a:cubicBezTo>
                <a:cubicBezTo>
                  <a:pt x="456577" y="687387"/>
                  <a:pt x="459355" y="686990"/>
                  <a:pt x="460943" y="686990"/>
                </a:cubicBezTo>
                <a:cubicBezTo>
                  <a:pt x="460943" y="680640"/>
                  <a:pt x="460943" y="675084"/>
                  <a:pt x="460943" y="670322"/>
                </a:cubicBezTo>
                <a:cubicBezTo>
                  <a:pt x="460149" y="670322"/>
                  <a:pt x="458958" y="670322"/>
                  <a:pt x="457371" y="670322"/>
                </a:cubicBezTo>
                <a:close/>
                <a:moveTo>
                  <a:pt x="6093786" y="669131"/>
                </a:moveTo>
                <a:cubicBezTo>
                  <a:pt x="6091405" y="669925"/>
                  <a:pt x="6087437" y="670719"/>
                  <a:pt x="6081880" y="671512"/>
                </a:cubicBezTo>
                <a:cubicBezTo>
                  <a:pt x="6076324" y="673100"/>
                  <a:pt x="6071959" y="674290"/>
                  <a:pt x="6068783" y="675084"/>
                </a:cubicBezTo>
                <a:cubicBezTo>
                  <a:pt x="6068783" y="681434"/>
                  <a:pt x="6068783" y="687784"/>
                  <a:pt x="6068783" y="694134"/>
                </a:cubicBezTo>
                <a:cubicBezTo>
                  <a:pt x="6070371" y="692547"/>
                  <a:pt x="6073546" y="691356"/>
                  <a:pt x="6078308" y="690562"/>
                </a:cubicBezTo>
                <a:cubicBezTo>
                  <a:pt x="6079102" y="689769"/>
                  <a:pt x="6079896" y="689372"/>
                  <a:pt x="6080689" y="689372"/>
                </a:cubicBezTo>
                <a:cubicBezTo>
                  <a:pt x="6081484" y="689372"/>
                  <a:pt x="6081880" y="688975"/>
                  <a:pt x="6081880" y="688181"/>
                </a:cubicBezTo>
                <a:cubicBezTo>
                  <a:pt x="6081880" y="688181"/>
                  <a:pt x="6082277" y="688181"/>
                  <a:pt x="6083071" y="688181"/>
                </a:cubicBezTo>
                <a:cubicBezTo>
                  <a:pt x="6087040" y="682625"/>
                  <a:pt x="6090611" y="676275"/>
                  <a:pt x="6093786" y="669131"/>
                </a:cubicBezTo>
                <a:close/>
                <a:moveTo>
                  <a:pt x="6181893" y="666750"/>
                </a:moveTo>
                <a:cubicBezTo>
                  <a:pt x="6176336" y="667544"/>
                  <a:pt x="6169986" y="668734"/>
                  <a:pt x="6162843" y="670322"/>
                </a:cubicBezTo>
                <a:cubicBezTo>
                  <a:pt x="6173955" y="675084"/>
                  <a:pt x="6181496" y="680640"/>
                  <a:pt x="6185464" y="686990"/>
                </a:cubicBezTo>
                <a:cubicBezTo>
                  <a:pt x="6185464" y="685403"/>
                  <a:pt x="6185861" y="682625"/>
                  <a:pt x="6186655" y="678656"/>
                </a:cubicBezTo>
                <a:cubicBezTo>
                  <a:pt x="6186655" y="675481"/>
                  <a:pt x="6187052" y="673100"/>
                  <a:pt x="6187846" y="671512"/>
                </a:cubicBezTo>
                <a:cubicBezTo>
                  <a:pt x="6187846" y="668337"/>
                  <a:pt x="6185861" y="666750"/>
                  <a:pt x="6181893" y="666750"/>
                </a:cubicBezTo>
                <a:close/>
                <a:moveTo>
                  <a:pt x="3373506" y="666452"/>
                </a:moveTo>
                <a:cubicBezTo>
                  <a:pt x="3377276" y="666651"/>
                  <a:pt x="3380749" y="667544"/>
                  <a:pt x="3383924" y="669131"/>
                </a:cubicBezTo>
                <a:cubicBezTo>
                  <a:pt x="3393449" y="675481"/>
                  <a:pt x="3401387" y="682228"/>
                  <a:pt x="3407736" y="689372"/>
                </a:cubicBezTo>
                <a:cubicBezTo>
                  <a:pt x="3410118" y="692547"/>
                  <a:pt x="3411308" y="695722"/>
                  <a:pt x="3411308" y="698897"/>
                </a:cubicBezTo>
                <a:cubicBezTo>
                  <a:pt x="3410514" y="703659"/>
                  <a:pt x="3404958" y="705644"/>
                  <a:pt x="3394640" y="704850"/>
                </a:cubicBezTo>
                <a:cubicBezTo>
                  <a:pt x="3361302" y="701675"/>
                  <a:pt x="3325583" y="701278"/>
                  <a:pt x="3287483" y="703659"/>
                </a:cubicBezTo>
                <a:cubicBezTo>
                  <a:pt x="3252558" y="706040"/>
                  <a:pt x="3220412" y="711200"/>
                  <a:pt x="3191043" y="719137"/>
                </a:cubicBezTo>
                <a:cubicBezTo>
                  <a:pt x="3187868" y="719931"/>
                  <a:pt x="3184296" y="719534"/>
                  <a:pt x="3180327" y="717947"/>
                </a:cubicBezTo>
                <a:cubicBezTo>
                  <a:pt x="3179533" y="717947"/>
                  <a:pt x="3178740" y="717947"/>
                  <a:pt x="3177946" y="717947"/>
                </a:cubicBezTo>
                <a:cubicBezTo>
                  <a:pt x="3168421" y="712390"/>
                  <a:pt x="3160880" y="704850"/>
                  <a:pt x="3155324" y="695325"/>
                </a:cubicBezTo>
                <a:cubicBezTo>
                  <a:pt x="3153737" y="692944"/>
                  <a:pt x="3153339" y="690959"/>
                  <a:pt x="3154133" y="689372"/>
                </a:cubicBezTo>
                <a:cubicBezTo>
                  <a:pt x="3154927" y="688578"/>
                  <a:pt x="3156911" y="688181"/>
                  <a:pt x="3160086" y="688181"/>
                </a:cubicBezTo>
                <a:cubicBezTo>
                  <a:pt x="3168024" y="688181"/>
                  <a:pt x="3179136" y="687387"/>
                  <a:pt x="3193424" y="685800"/>
                </a:cubicBezTo>
                <a:cubicBezTo>
                  <a:pt x="3226761" y="681831"/>
                  <a:pt x="3275180" y="677069"/>
                  <a:pt x="3338680" y="671512"/>
                </a:cubicBezTo>
                <a:cubicBezTo>
                  <a:pt x="3341061" y="670719"/>
                  <a:pt x="3345030" y="669925"/>
                  <a:pt x="3350586" y="669131"/>
                </a:cubicBezTo>
                <a:cubicBezTo>
                  <a:pt x="3355349" y="668337"/>
                  <a:pt x="3358921" y="667940"/>
                  <a:pt x="3361302" y="667940"/>
                </a:cubicBezTo>
                <a:cubicBezTo>
                  <a:pt x="3365668" y="666750"/>
                  <a:pt x="3369736" y="666254"/>
                  <a:pt x="3373506" y="666452"/>
                </a:cubicBezTo>
                <a:close/>
                <a:moveTo>
                  <a:pt x="5734218" y="665559"/>
                </a:moveTo>
                <a:cubicBezTo>
                  <a:pt x="5724693" y="666353"/>
                  <a:pt x="5715168" y="667544"/>
                  <a:pt x="5705643" y="669131"/>
                </a:cubicBezTo>
                <a:cubicBezTo>
                  <a:pt x="5705643" y="670719"/>
                  <a:pt x="5706040" y="673100"/>
                  <a:pt x="5706833" y="676275"/>
                </a:cubicBezTo>
                <a:cubicBezTo>
                  <a:pt x="5706833" y="679450"/>
                  <a:pt x="5706833" y="681831"/>
                  <a:pt x="5706833" y="683419"/>
                </a:cubicBezTo>
                <a:cubicBezTo>
                  <a:pt x="5706833" y="688181"/>
                  <a:pt x="5706833" y="692547"/>
                  <a:pt x="5706833" y="696515"/>
                </a:cubicBezTo>
                <a:cubicBezTo>
                  <a:pt x="5711596" y="695722"/>
                  <a:pt x="5715168" y="694134"/>
                  <a:pt x="5717549" y="691753"/>
                </a:cubicBezTo>
                <a:cubicBezTo>
                  <a:pt x="5721518" y="689372"/>
                  <a:pt x="5727471" y="689769"/>
                  <a:pt x="5735408" y="692944"/>
                </a:cubicBezTo>
                <a:cubicBezTo>
                  <a:pt x="5736996" y="692944"/>
                  <a:pt x="5738584" y="693737"/>
                  <a:pt x="5740171" y="695325"/>
                </a:cubicBezTo>
                <a:cubicBezTo>
                  <a:pt x="5740171" y="685800"/>
                  <a:pt x="5739774" y="677862"/>
                  <a:pt x="5738980" y="671512"/>
                </a:cubicBezTo>
                <a:cubicBezTo>
                  <a:pt x="5738980" y="667544"/>
                  <a:pt x="5737393" y="665559"/>
                  <a:pt x="5734218" y="665559"/>
                </a:cubicBezTo>
                <a:close/>
                <a:moveTo>
                  <a:pt x="2600493" y="665559"/>
                </a:moveTo>
                <a:cubicBezTo>
                  <a:pt x="2590968" y="666353"/>
                  <a:pt x="2581443" y="667544"/>
                  <a:pt x="2571918" y="669131"/>
                </a:cubicBezTo>
                <a:cubicBezTo>
                  <a:pt x="2571918" y="670719"/>
                  <a:pt x="2572314" y="673100"/>
                  <a:pt x="2573108" y="676275"/>
                </a:cubicBezTo>
                <a:cubicBezTo>
                  <a:pt x="2573108" y="679450"/>
                  <a:pt x="2573108" y="681831"/>
                  <a:pt x="2573108" y="683419"/>
                </a:cubicBezTo>
                <a:cubicBezTo>
                  <a:pt x="2573108" y="688181"/>
                  <a:pt x="2573108" y="692547"/>
                  <a:pt x="2573108" y="696515"/>
                </a:cubicBezTo>
                <a:cubicBezTo>
                  <a:pt x="2577871" y="695722"/>
                  <a:pt x="2581443" y="694134"/>
                  <a:pt x="2583824" y="691753"/>
                </a:cubicBezTo>
                <a:cubicBezTo>
                  <a:pt x="2587793" y="689372"/>
                  <a:pt x="2593746" y="689769"/>
                  <a:pt x="2601683" y="692944"/>
                </a:cubicBezTo>
                <a:cubicBezTo>
                  <a:pt x="2603271" y="692944"/>
                  <a:pt x="2604858" y="693737"/>
                  <a:pt x="2606446" y="695325"/>
                </a:cubicBezTo>
                <a:cubicBezTo>
                  <a:pt x="2606446" y="685800"/>
                  <a:pt x="2606049" y="677862"/>
                  <a:pt x="2605255" y="671512"/>
                </a:cubicBezTo>
                <a:cubicBezTo>
                  <a:pt x="2605255" y="667544"/>
                  <a:pt x="2603668" y="665559"/>
                  <a:pt x="2600493" y="665559"/>
                </a:cubicBezTo>
                <a:close/>
                <a:moveTo>
                  <a:pt x="835767" y="663922"/>
                </a:moveTo>
                <a:cubicBezTo>
                  <a:pt x="843654" y="664815"/>
                  <a:pt x="850872" y="669726"/>
                  <a:pt x="857421" y="678656"/>
                </a:cubicBezTo>
                <a:cubicBezTo>
                  <a:pt x="863770" y="688975"/>
                  <a:pt x="861390" y="694531"/>
                  <a:pt x="850277" y="695325"/>
                </a:cubicBezTo>
                <a:cubicBezTo>
                  <a:pt x="845515" y="695325"/>
                  <a:pt x="837973" y="695325"/>
                  <a:pt x="827655" y="695325"/>
                </a:cubicBezTo>
                <a:cubicBezTo>
                  <a:pt x="805430" y="694531"/>
                  <a:pt x="789158" y="694531"/>
                  <a:pt x="778839" y="695325"/>
                </a:cubicBezTo>
                <a:cubicBezTo>
                  <a:pt x="782015" y="700087"/>
                  <a:pt x="782015" y="706040"/>
                  <a:pt x="778839" y="713184"/>
                </a:cubicBezTo>
                <a:cubicBezTo>
                  <a:pt x="778839" y="714772"/>
                  <a:pt x="778442" y="716756"/>
                  <a:pt x="777649" y="719137"/>
                </a:cubicBezTo>
                <a:cubicBezTo>
                  <a:pt x="779236" y="718344"/>
                  <a:pt x="782015" y="717550"/>
                  <a:pt x="785983" y="716756"/>
                </a:cubicBezTo>
                <a:cubicBezTo>
                  <a:pt x="794714" y="713581"/>
                  <a:pt x="799476" y="711994"/>
                  <a:pt x="800271" y="711994"/>
                </a:cubicBezTo>
                <a:cubicBezTo>
                  <a:pt x="805033" y="711200"/>
                  <a:pt x="809796" y="711994"/>
                  <a:pt x="814559" y="714375"/>
                </a:cubicBezTo>
                <a:cubicBezTo>
                  <a:pt x="820114" y="718344"/>
                  <a:pt x="824083" y="723503"/>
                  <a:pt x="826464" y="729853"/>
                </a:cubicBezTo>
                <a:cubicBezTo>
                  <a:pt x="828052" y="732234"/>
                  <a:pt x="827655" y="734615"/>
                  <a:pt x="825274" y="736997"/>
                </a:cubicBezTo>
                <a:cubicBezTo>
                  <a:pt x="822893" y="740172"/>
                  <a:pt x="817336" y="741759"/>
                  <a:pt x="808605" y="741759"/>
                </a:cubicBezTo>
                <a:cubicBezTo>
                  <a:pt x="795905" y="742553"/>
                  <a:pt x="784396" y="742950"/>
                  <a:pt x="774077" y="742950"/>
                </a:cubicBezTo>
                <a:cubicBezTo>
                  <a:pt x="774077" y="747712"/>
                  <a:pt x="773680" y="752872"/>
                  <a:pt x="772887" y="758428"/>
                </a:cubicBezTo>
                <a:cubicBezTo>
                  <a:pt x="782411" y="763190"/>
                  <a:pt x="791539" y="767159"/>
                  <a:pt x="800271" y="770334"/>
                </a:cubicBezTo>
                <a:cubicBezTo>
                  <a:pt x="818527" y="778272"/>
                  <a:pt x="847896" y="786209"/>
                  <a:pt x="888376" y="794147"/>
                </a:cubicBezTo>
                <a:cubicBezTo>
                  <a:pt x="893933" y="794940"/>
                  <a:pt x="897107" y="796131"/>
                  <a:pt x="897902" y="797719"/>
                </a:cubicBezTo>
                <a:cubicBezTo>
                  <a:pt x="897902" y="800100"/>
                  <a:pt x="895124" y="801687"/>
                  <a:pt x="889568" y="802481"/>
                </a:cubicBezTo>
                <a:cubicBezTo>
                  <a:pt x="884805" y="803275"/>
                  <a:pt x="877661" y="805656"/>
                  <a:pt x="868135" y="809625"/>
                </a:cubicBezTo>
                <a:cubicBezTo>
                  <a:pt x="849880" y="815975"/>
                  <a:pt x="835990" y="819944"/>
                  <a:pt x="826464" y="821531"/>
                </a:cubicBezTo>
                <a:cubicBezTo>
                  <a:pt x="820907" y="822325"/>
                  <a:pt x="814559" y="821531"/>
                  <a:pt x="807414" y="819150"/>
                </a:cubicBezTo>
                <a:cubicBezTo>
                  <a:pt x="771696" y="800894"/>
                  <a:pt x="741930" y="776287"/>
                  <a:pt x="718118" y="745331"/>
                </a:cubicBezTo>
                <a:cubicBezTo>
                  <a:pt x="717324" y="746125"/>
                  <a:pt x="716927" y="746919"/>
                  <a:pt x="716927" y="747712"/>
                </a:cubicBezTo>
                <a:cubicBezTo>
                  <a:pt x="695496" y="769144"/>
                  <a:pt x="673270" y="784225"/>
                  <a:pt x="650252" y="792956"/>
                </a:cubicBezTo>
                <a:cubicBezTo>
                  <a:pt x="641521" y="796131"/>
                  <a:pt x="636758" y="796925"/>
                  <a:pt x="635965" y="795337"/>
                </a:cubicBezTo>
                <a:cubicBezTo>
                  <a:pt x="634377" y="792956"/>
                  <a:pt x="637155" y="789384"/>
                  <a:pt x="644299" y="784622"/>
                </a:cubicBezTo>
                <a:cubicBezTo>
                  <a:pt x="659380" y="771922"/>
                  <a:pt x="674462" y="754062"/>
                  <a:pt x="689542" y="731044"/>
                </a:cubicBezTo>
                <a:cubicBezTo>
                  <a:pt x="695893" y="719931"/>
                  <a:pt x="698670" y="710803"/>
                  <a:pt x="697877" y="703659"/>
                </a:cubicBezTo>
                <a:cubicBezTo>
                  <a:pt x="697877" y="702865"/>
                  <a:pt x="697877" y="702072"/>
                  <a:pt x="697877" y="701278"/>
                </a:cubicBezTo>
                <a:cubicBezTo>
                  <a:pt x="695496" y="701278"/>
                  <a:pt x="692321" y="701675"/>
                  <a:pt x="688352" y="702469"/>
                </a:cubicBezTo>
                <a:cubicBezTo>
                  <a:pt x="683590" y="702469"/>
                  <a:pt x="680415" y="702865"/>
                  <a:pt x="678827" y="703659"/>
                </a:cubicBezTo>
                <a:cubicBezTo>
                  <a:pt x="669302" y="705247"/>
                  <a:pt x="660968" y="700881"/>
                  <a:pt x="653824" y="690562"/>
                </a:cubicBezTo>
                <a:cubicBezTo>
                  <a:pt x="650650" y="687387"/>
                  <a:pt x="649061" y="684212"/>
                  <a:pt x="649061" y="681037"/>
                </a:cubicBezTo>
                <a:cubicBezTo>
                  <a:pt x="649855" y="678656"/>
                  <a:pt x="652237" y="677862"/>
                  <a:pt x="656206" y="678656"/>
                </a:cubicBezTo>
                <a:cubicBezTo>
                  <a:pt x="676843" y="678656"/>
                  <a:pt x="692719" y="677862"/>
                  <a:pt x="703830" y="676275"/>
                </a:cubicBezTo>
                <a:cubicBezTo>
                  <a:pt x="710973" y="675481"/>
                  <a:pt x="725261" y="674290"/>
                  <a:pt x="746693" y="672703"/>
                </a:cubicBezTo>
                <a:cubicBezTo>
                  <a:pt x="769711" y="671115"/>
                  <a:pt x="784793" y="669925"/>
                  <a:pt x="791936" y="669131"/>
                </a:cubicBezTo>
                <a:cubicBezTo>
                  <a:pt x="807811" y="667544"/>
                  <a:pt x="819718" y="665956"/>
                  <a:pt x="827655" y="664369"/>
                </a:cubicBezTo>
                <a:cubicBezTo>
                  <a:pt x="830433" y="663773"/>
                  <a:pt x="833136" y="663624"/>
                  <a:pt x="835767" y="663922"/>
                </a:cubicBezTo>
                <a:close/>
                <a:moveTo>
                  <a:pt x="3550611" y="658415"/>
                </a:moveTo>
                <a:cubicBezTo>
                  <a:pt x="3547436" y="659209"/>
                  <a:pt x="3543864" y="660003"/>
                  <a:pt x="3539896" y="660797"/>
                </a:cubicBezTo>
                <a:cubicBezTo>
                  <a:pt x="3536721" y="661590"/>
                  <a:pt x="3534737" y="661987"/>
                  <a:pt x="3533943" y="661987"/>
                </a:cubicBezTo>
                <a:cubicBezTo>
                  <a:pt x="3533943" y="663575"/>
                  <a:pt x="3534737" y="666353"/>
                  <a:pt x="3536324" y="670322"/>
                </a:cubicBezTo>
                <a:cubicBezTo>
                  <a:pt x="3537118" y="675878"/>
                  <a:pt x="3537911" y="680244"/>
                  <a:pt x="3538705" y="683419"/>
                </a:cubicBezTo>
                <a:cubicBezTo>
                  <a:pt x="3539499" y="683419"/>
                  <a:pt x="3541483" y="683419"/>
                  <a:pt x="3544658" y="683419"/>
                </a:cubicBezTo>
                <a:cubicBezTo>
                  <a:pt x="3547833" y="682625"/>
                  <a:pt x="3550215" y="682228"/>
                  <a:pt x="3551802" y="682228"/>
                </a:cubicBezTo>
                <a:cubicBezTo>
                  <a:pt x="3551802" y="679053"/>
                  <a:pt x="3551405" y="674687"/>
                  <a:pt x="3550611" y="669131"/>
                </a:cubicBezTo>
                <a:cubicBezTo>
                  <a:pt x="3550611" y="664369"/>
                  <a:pt x="3550611" y="660797"/>
                  <a:pt x="3550611" y="658415"/>
                </a:cubicBezTo>
                <a:close/>
                <a:moveTo>
                  <a:pt x="2995780" y="658415"/>
                </a:moveTo>
                <a:lnTo>
                  <a:pt x="2995534" y="660058"/>
                </a:lnTo>
                <a:lnTo>
                  <a:pt x="2995483" y="660201"/>
                </a:lnTo>
                <a:cubicBezTo>
                  <a:pt x="2995284" y="660598"/>
                  <a:pt x="2995383" y="660003"/>
                  <a:pt x="2995780" y="658415"/>
                </a:cubicBezTo>
                <a:close/>
                <a:moveTo>
                  <a:pt x="7364183" y="657225"/>
                </a:moveTo>
                <a:cubicBezTo>
                  <a:pt x="7356246" y="659606"/>
                  <a:pt x="7344736" y="661194"/>
                  <a:pt x="7329655" y="661987"/>
                </a:cubicBezTo>
                <a:cubicBezTo>
                  <a:pt x="7329655" y="662781"/>
                  <a:pt x="7329655" y="663972"/>
                  <a:pt x="7329655" y="665559"/>
                </a:cubicBezTo>
                <a:cubicBezTo>
                  <a:pt x="7328861" y="667940"/>
                  <a:pt x="7328464" y="669528"/>
                  <a:pt x="7328464" y="670322"/>
                </a:cubicBezTo>
                <a:cubicBezTo>
                  <a:pt x="7332433" y="669528"/>
                  <a:pt x="7336798" y="668734"/>
                  <a:pt x="7341561" y="667940"/>
                </a:cubicBezTo>
                <a:cubicBezTo>
                  <a:pt x="7345530" y="667147"/>
                  <a:pt x="7348705" y="666750"/>
                  <a:pt x="7351086" y="666750"/>
                </a:cubicBezTo>
                <a:cubicBezTo>
                  <a:pt x="7356642" y="665162"/>
                  <a:pt x="7361008" y="665956"/>
                  <a:pt x="7364183" y="669131"/>
                </a:cubicBezTo>
                <a:cubicBezTo>
                  <a:pt x="7364183" y="665956"/>
                  <a:pt x="7364183" y="661987"/>
                  <a:pt x="7364183" y="657225"/>
                </a:cubicBezTo>
                <a:close/>
                <a:moveTo>
                  <a:pt x="2996971" y="656034"/>
                </a:moveTo>
                <a:cubicBezTo>
                  <a:pt x="2989827" y="656828"/>
                  <a:pt x="2983080" y="658019"/>
                  <a:pt x="2976730" y="659606"/>
                </a:cubicBezTo>
                <a:cubicBezTo>
                  <a:pt x="2977524" y="660400"/>
                  <a:pt x="2978715" y="661590"/>
                  <a:pt x="2980302" y="663178"/>
                </a:cubicBezTo>
                <a:cubicBezTo>
                  <a:pt x="2981096" y="663972"/>
                  <a:pt x="2981889" y="664765"/>
                  <a:pt x="2982683" y="665559"/>
                </a:cubicBezTo>
                <a:cubicBezTo>
                  <a:pt x="2984271" y="666353"/>
                  <a:pt x="2985065" y="667940"/>
                  <a:pt x="2985065" y="670322"/>
                </a:cubicBezTo>
                <a:cubicBezTo>
                  <a:pt x="2986652" y="669528"/>
                  <a:pt x="2988240" y="669131"/>
                  <a:pt x="2989827" y="669131"/>
                </a:cubicBezTo>
                <a:cubicBezTo>
                  <a:pt x="2992208" y="668337"/>
                  <a:pt x="2993796" y="667940"/>
                  <a:pt x="2994590" y="667940"/>
                </a:cubicBezTo>
                <a:cubicBezTo>
                  <a:pt x="2994590" y="667147"/>
                  <a:pt x="2994689" y="665956"/>
                  <a:pt x="2994887" y="664369"/>
                </a:cubicBezTo>
                <a:lnTo>
                  <a:pt x="2995534" y="660058"/>
                </a:lnTo>
                <a:close/>
                <a:moveTo>
                  <a:pt x="3592283" y="651272"/>
                </a:moveTo>
                <a:cubicBezTo>
                  <a:pt x="3586727" y="652065"/>
                  <a:pt x="3580774" y="653256"/>
                  <a:pt x="3574424" y="654844"/>
                </a:cubicBezTo>
                <a:cubicBezTo>
                  <a:pt x="3574424" y="663575"/>
                  <a:pt x="3574424" y="671512"/>
                  <a:pt x="3574424" y="678656"/>
                </a:cubicBezTo>
                <a:cubicBezTo>
                  <a:pt x="3576805" y="677862"/>
                  <a:pt x="3579583" y="677465"/>
                  <a:pt x="3582758" y="677465"/>
                </a:cubicBezTo>
                <a:cubicBezTo>
                  <a:pt x="3586727" y="676672"/>
                  <a:pt x="3589505" y="676275"/>
                  <a:pt x="3591093" y="676275"/>
                </a:cubicBezTo>
                <a:cubicBezTo>
                  <a:pt x="3591093" y="673100"/>
                  <a:pt x="3591489" y="668734"/>
                  <a:pt x="3592283" y="663178"/>
                </a:cubicBezTo>
                <a:cubicBezTo>
                  <a:pt x="3592283" y="657622"/>
                  <a:pt x="3592283" y="653653"/>
                  <a:pt x="3592283" y="651272"/>
                </a:cubicBezTo>
                <a:close/>
                <a:moveTo>
                  <a:pt x="5425846" y="647700"/>
                </a:moveTo>
                <a:cubicBezTo>
                  <a:pt x="5427433" y="647700"/>
                  <a:pt x="5430212" y="648097"/>
                  <a:pt x="5434181" y="648890"/>
                </a:cubicBezTo>
                <a:cubicBezTo>
                  <a:pt x="5448468" y="649684"/>
                  <a:pt x="5457199" y="650875"/>
                  <a:pt x="5460374" y="652462"/>
                </a:cubicBezTo>
                <a:cubicBezTo>
                  <a:pt x="5471486" y="657225"/>
                  <a:pt x="5476249" y="666750"/>
                  <a:pt x="5474662" y="681037"/>
                </a:cubicBezTo>
                <a:cubicBezTo>
                  <a:pt x="5470693" y="690562"/>
                  <a:pt x="5464343" y="692944"/>
                  <a:pt x="5455612" y="688181"/>
                </a:cubicBezTo>
                <a:cubicBezTo>
                  <a:pt x="5448468" y="681831"/>
                  <a:pt x="5439340" y="671512"/>
                  <a:pt x="5428227" y="657225"/>
                </a:cubicBezTo>
                <a:cubicBezTo>
                  <a:pt x="5425846" y="654844"/>
                  <a:pt x="5424259" y="653256"/>
                  <a:pt x="5423465" y="652462"/>
                </a:cubicBezTo>
                <a:cubicBezTo>
                  <a:pt x="5421877" y="650875"/>
                  <a:pt x="5421084" y="649684"/>
                  <a:pt x="5421084" y="648890"/>
                </a:cubicBezTo>
                <a:cubicBezTo>
                  <a:pt x="5421877" y="648097"/>
                  <a:pt x="5423465" y="647700"/>
                  <a:pt x="5425846" y="647700"/>
                </a:cubicBezTo>
                <a:close/>
                <a:moveTo>
                  <a:pt x="3632765" y="645319"/>
                </a:moveTo>
                <a:cubicBezTo>
                  <a:pt x="3628002" y="646906"/>
                  <a:pt x="3622843" y="647700"/>
                  <a:pt x="3617286" y="647700"/>
                </a:cubicBezTo>
                <a:cubicBezTo>
                  <a:pt x="3616493" y="655637"/>
                  <a:pt x="3615302" y="663972"/>
                  <a:pt x="3613715" y="672703"/>
                </a:cubicBezTo>
                <a:cubicBezTo>
                  <a:pt x="3620858" y="671115"/>
                  <a:pt x="3626415" y="671115"/>
                  <a:pt x="3630383" y="672703"/>
                </a:cubicBezTo>
                <a:cubicBezTo>
                  <a:pt x="3631177" y="671115"/>
                  <a:pt x="3631971" y="668734"/>
                  <a:pt x="3632765" y="665559"/>
                </a:cubicBezTo>
                <a:cubicBezTo>
                  <a:pt x="3635146" y="656828"/>
                  <a:pt x="3636336" y="651669"/>
                  <a:pt x="3636336" y="650081"/>
                </a:cubicBezTo>
                <a:cubicBezTo>
                  <a:pt x="3636336" y="646906"/>
                  <a:pt x="3635146" y="645319"/>
                  <a:pt x="3632765" y="645319"/>
                </a:cubicBezTo>
                <a:close/>
                <a:moveTo>
                  <a:pt x="4406671" y="635794"/>
                </a:moveTo>
                <a:cubicBezTo>
                  <a:pt x="4417783" y="636587"/>
                  <a:pt x="4431277" y="638572"/>
                  <a:pt x="4447152" y="641747"/>
                </a:cubicBezTo>
                <a:cubicBezTo>
                  <a:pt x="4459852" y="646509"/>
                  <a:pt x="4463821" y="657622"/>
                  <a:pt x="4459058" y="675084"/>
                </a:cubicBezTo>
                <a:cubicBezTo>
                  <a:pt x="4454296" y="683022"/>
                  <a:pt x="4447549" y="685006"/>
                  <a:pt x="4438818" y="681037"/>
                </a:cubicBezTo>
                <a:cubicBezTo>
                  <a:pt x="4425324" y="668337"/>
                  <a:pt x="4413815" y="654447"/>
                  <a:pt x="4404290" y="639365"/>
                </a:cubicBezTo>
                <a:cubicBezTo>
                  <a:pt x="4403496" y="638572"/>
                  <a:pt x="4403099" y="637778"/>
                  <a:pt x="4403099" y="636984"/>
                </a:cubicBezTo>
                <a:cubicBezTo>
                  <a:pt x="4403893" y="636190"/>
                  <a:pt x="4405084" y="635794"/>
                  <a:pt x="4406671" y="635794"/>
                </a:cubicBezTo>
                <a:close/>
                <a:moveTo>
                  <a:pt x="5486568" y="632222"/>
                </a:moveTo>
                <a:cubicBezTo>
                  <a:pt x="5500856" y="638572"/>
                  <a:pt x="5511968" y="646906"/>
                  <a:pt x="5519906" y="657225"/>
                </a:cubicBezTo>
                <a:cubicBezTo>
                  <a:pt x="5523080" y="661194"/>
                  <a:pt x="5523080" y="665559"/>
                  <a:pt x="5519906" y="670322"/>
                </a:cubicBezTo>
                <a:cubicBezTo>
                  <a:pt x="5516730" y="675878"/>
                  <a:pt x="5513952" y="683815"/>
                  <a:pt x="5511571" y="694134"/>
                </a:cubicBezTo>
                <a:cubicBezTo>
                  <a:pt x="5509984" y="703659"/>
                  <a:pt x="5507999" y="712787"/>
                  <a:pt x="5505618" y="721519"/>
                </a:cubicBezTo>
                <a:cubicBezTo>
                  <a:pt x="5507999" y="720725"/>
                  <a:pt x="5509984" y="720328"/>
                  <a:pt x="5511571" y="720328"/>
                </a:cubicBezTo>
                <a:cubicBezTo>
                  <a:pt x="5525858" y="719534"/>
                  <a:pt x="5540543" y="717153"/>
                  <a:pt x="5555624" y="713184"/>
                </a:cubicBezTo>
                <a:cubicBezTo>
                  <a:pt x="5561180" y="711597"/>
                  <a:pt x="5566736" y="711994"/>
                  <a:pt x="5572293" y="714375"/>
                </a:cubicBezTo>
                <a:cubicBezTo>
                  <a:pt x="5571499" y="713581"/>
                  <a:pt x="5571896" y="713581"/>
                  <a:pt x="5573483" y="714375"/>
                </a:cubicBezTo>
                <a:cubicBezTo>
                  <a:pt x="5581421" y="718344"/>
                  <a:pt x="5588168" y="724297"/>
                  <a:pt x="5593724" y="732234"/>
                </a:cubicBezTo>
                <a:cubicBezTo>
                  <a:pt x="5596106" y="739378"/>
                  <a:pt x="5592930" y="742950"/>
                  <a:pt x="5584199" y="742950"/>
                </a:cubicBezTo>
                <a:cubicBezTo>
                  <a:pt x="5554830" y="741362"/>
                  <a:pt x="5525858" y="741759"/>
                  <a:pt x="5497284" y="744140"/>
                </a:cubicBezTo>
                <a:cubicBezTo>
                  <a:pt x="5492521" y="756047"/>
                  <a:pt x="5485774" y="766762"/>
                  <a:pt x="5477043" y="776287"/>
                </a:cubicBezTo>
                <a:cubicBezTo>
                  <a:pt x="5457199" y="797719"/>
                  <a:pt x="5423465" y="811609"/>
                  <a:pt x="5375840" y="817959"/>
                </a:cubicBezTo>
                <a:cubicBezTo>
                  <a:pt x="5372665" y="818753"/>
                  <a:pt x="5371077" y="818356"/>
                  <a:pt x="5371077" y="816769"/>
                </a:cubicBezTo>
                <a:cubicBezTo>
                  <a:pt x="5371077" y="815975"/>
                  <a:pt x="5372268" y="814784"/>
                  <a:pt x="5374649" y="813197"/>
                </a:cubicBezTo>
                <a:cubicBezTo>
                  <a:pt x="5417512" y="793353"/>
                  <a:pt x="5445690" y="771922"/>
                  <a:pt x="5459184" y="748903"/>
                </a:cubicBezTo>
                <a:cubicBezTo>
                  <a:pt x="5447277" y="750490"/>
                  <a:pt x="5432990" y="752872"/>
                  <a:pt x="5416321" y="756047"/>
                </a:cubicBezTo>
                <a:cubicBezTo>
                  <a:pt x="5409971" y="756840"/>
                  <a:pt x="5405209" y="757634"/>
                  <a:pt x="5402034" y="758428"/>
                </a:cubicBezTo>
                <a:cubicBezTo>
                  <a:pt x="5396477" y="760809"/>
                  <a:pt x="5392112" y="760809"/>
                  <a:pt x="5388937" y="758428"/>
                </a:cubicBezTo>
                <a:cubicBezTo>
                  <a:pt x="5384174" y="754459"/>
                  <a:pt x="5378618" y="748506"/>
                  <a:pt x="5372268" y="740569"/>
                </a:cubicBezTo>
                <a:cubicBezTo>
                  <a:pt x="5369887" y="736600"/>
                  <a:pt x="5371077" y="734219"/>
                  <a:pt x="5375840" y="733425"/>
                </a:cubicBezTo>
                <a:cubicBezTo>
                  <a:pt x="5386159" y="734219"/>
                  <a:pt x="5403224" y="733028"/>
                  <a:pt x="5427037" y="729853"/>
                </a:cubicBezTo>
                <a:cubicBezTo>
                  <a:pt x="5431799" y="729059"/>
                  <a:pt x="5438943" y="728265"/>
                  <a:pt x="5448468" y="727472"/>
                </a:cubicBezTo>
                <a:cubicBezTo>
                  <a:pt x="5457993" y="725884"/>
                  <a:pt x="5465137" y="725090"/>
                  <a:pt x="5469899" y="725090"/>
                </a:cubicBezTo>
                <a:cubicBezTo>
                  <a:pt x="5474662" y="712390"/>
                  <a:pt x="5478234" y="697309"/>
                  <a:pt x="5480615" y="679847"/>
                </a:cubicBezTo>
                <a:cubicBezTo>
                  <a:pt x="5482996" y="662384"/>
                  <a:pt x="5482202" y="648890"/>
                  <a:pt x="5478234" y="639365"/>
                </a:cubicBezTo>
                <a:cubicBezTo>
                  <a:pt x="5476646" y="633015"/>
                  <a:pt x="5479424" y="630634"/>
                  <a:pt x="5486568" y="632222"/>
                </a:cubicBezTo>
                <a:close/>
                <a:moveTo>
                  <a:pt x="406174" y="632222"/>
                </a:moveTo>
                <a:cubicBezTo>
                  <a:pt x="404587" y="637778"/>
                  <a:pt x="402999" y="645715"/>
                  <a:pt x="401412" y="656034"/>
                </a:cubicBezTo>
                <a:cubicBezTo>
                  <a:pt x="401412" y="657622"/>
                  <a:pt x="401412" y="658812"/>
                  <a:pt x="401412" y="659606"/>
                </a:cubicBezTo>
                <a:cubicBezTo>
                  <a:pt x="406174" y="658019"/>
                  <a:pt x="410936" y="657225"/>
                  <a:pt x="415699" y="657225"/>
                </a:cubicBezTo>
                <a:cubicBezTo>
                  <a:pt x="415699" y="656431"/>
                  <a:pt x="415699" y="656034"/>
                  <a:pt x="415699" y="656034"/>
                </a:cubicBezTo>
                <a:cubicBezTo>
                  <a:pt x="414905" y="650478"/>
                  <a:pt x="413318" y="644525"/>
                  <a:pt x="410936" y="638175"/>
                </a:cubicBezTo>
                <a:cubicBezTo>
                  <a:pt x="410936" y="637381"/>
                  <a:pt x="410936" y="636984"/>
                  <a:pt x="410936" y="636984"/>
                </a:cubicBezTo>
                <a:cubicBezTo>
                  <a:pt x="410143" y="634603"/>
                  <a:pt x="409746" y="633015"/>
                  <a:pt x="409746" y="632222"/>
                </a:cubicBezTo>
                <a:cubicBezTo>
                  <a:pt x="408952" y="632222"/>
                  <a:pt x="407761" y="632222"/>
                  <a:pt x="406174" y="632222"/>
                </a:cubicBezTo>
                <a:close/>
                <a:moveTo>
                  <a:pt x="8290191" y="631031"/>
                </a:moveTo>
                <a:cubicBezTo>
                  <a:pt x="8291977" y="631031"/>
                  <a:pt x="8293665" y="631428"/>
                  <a:pt x="8295252" y="632222"/>
                </a:cubicBezTo>
                <a:cubicBezTo>
                  <a:pt x="8300014" y="633809"/>
                  <a:pt x="8303983" y="638175"/>
                  <a:pt x="8307158" y="645319"/>
                </a:cubicBezTo>
                <a:cubicBezTo>
                  <a:pt x="8307952" y="648494"/>
                  <a:pt x="8306761" y="650875"/>
                  <a:pt x="8303586" y="652462"/>
                </a:cubicBezTo>
                <a:cubicBezTo>
                  <a:pt x="8284536" y="653256"/>
                  <a:pt x="8268264" y="655240"/>
                  <a:pt x="8254770" y="658415"/>
                </a:cubicBezTo>
                <a:cubicBezTo>
                  <a:pt x="8252389" y="658415"/>
                  <a:pt x="8249214" y="658812"/>
                  <a:pt x="8245246" y="659606"/>
                </a:cubicBezTo>
                <a:cubicBezTo>
                  <a:pt x="8230958" y="662781"/>
                  <a:pt x="8219846" y="665162"/>
                  <a:pt x="8211908" y="666750"/>
                </a:cubicBezTo>
                <a:cubicBezTo>
                  <a:pt x="8203970" y="667544"/>
                  <a:pt x="8196827" y="667544"/>
                  <a:pt x="8190476" y="666750"/>
                </a:cubicBezTo>
                <a:cubicBezTo>
                  <a:pt x="8183333" y="662781"/>
                  <a:pt x="8178174" y="658415"/>
                  <a:pt x="8174998" y="653653"/>
                </a:cubicBezTo>
                <a:cubicBezTo>
                  <a:pt x="8171824" y="648097"/>
                  <a:pt x="8172618" y="645319"/>
                  <a:pt x="8177380" y="645319"/>
                </a:cubicBezTo>
                <a:cubicBezTo>
                  <a:pt x="8186111" y="645319"/>
                  <a:pt x="8199605" y="644128"/>
                  <a:pt x="8217861" y="641747"/>
                </a:cubicBezTo>
                <a:cubicBezTo>
                  <a:pt x="8225005" y="641747"/>
                  <a:pt x="8238498" y="640159"/>
                  <a:pt x="8258342" y="636984"/>
                </a:cubicBezTo>
                <a:cubicBezTo>
                  <a:pt x="8259930" y="636984"/>
                  <a:pt x="8262708" y="636587"/>
                  <a:pt x="8266676" y="635794"/>
                </a:cubicBezTo>
                <a:cubicBezTo>
                  <a:pt x="8274614" y="634206"/>
                  <a:pt x="8280568" y="633015"/>
                  <a:pt x="8284536" y="632222"/>
                </a:cubicBezTo>
                <a:cubicBezTo>
                  <a:pt x="8286521" y="631428"/>
                  <a:pt x="8288406" y="631031"/>
                  <a:pt x="8290191" y="631031"/>
                </a:cubicBezTo>
                <a:close/>
                <a:moveTo>
                  <a:pt x="3007389" y="630436"/>
                </a:moveTo>
                <a:cubicBezTo>
                  <a:pt x="3009572" y="630436"/>
                  <a:pt x="3011655" y="631031"/>
                  <a:pt x="3013640" y="632222"/>
                </a:cubicBezTo>
                <a:cubicBezTo>
                  <a:pt x="3021577" y="635397"/>
                  <a:pt x="3028324" y="640159"/>
                  <a:pt x="3033880" y="646509"/>
                </a:cubicBezTo>
                <a:cubicBezTo>
                  <a:pt x="3037849" y="652065"/>
                  <a:pt x="3037452" y="656828"/>
                  <a:pt x="3032690" y="660797"/>
                </a:cubicBezTo>
                <a:cubicBezTo>
                  <a:pt x="3030308" y="663178"/>
                  <a:pt x="3027133" y="667147"/>
                  <a:pt x="3023165" y="672703"/>
                </a:cubicBezTo>
                <a:cubicBezTo>
                  <a:pt x="3025546" y="673497"/>
                  <a:pt x="3027133" y="675084"/>
                  <a:pt x="3027927" y="677465"/>
                </a:cubicBezTo>
                <a:cubicBezTo>
                  <a:pt x="3031896" y="683022"/>
                  <a:pt x="3030308" y="687387"/>
                  <a:pt x="3023165" y="690562"/>
                </a:cubicBezTo>
                <a:cubicBezTo>
                  <a:pt x="3016021" y="690562"/>
                  <a:pt x="3004115" y="691356"/>
                  <a:pt x="2987446" y="692944"/>
                </a:cubicBezTo>
                <a:cubicBezTo>
                  <a:pt x="2999352" y="691356"/>
                  <a:pt x="2998161" y="691356"/>
                  <a:pt x="2983874" y="692944"/>
                </a:cubicBezTo>
                <a:cubicBezTo>
                  <a:pt x="2983080" y="696912"/>
                  <a:pt x="2982683" y="700881"/>
                  <a:pt x="2982683" y="704850"/>
                </a:cubicBezTo>
                <a:cubicBezTo>
                  <a:pt x="2986652" y="704056"/>
                  <a:pt x="2989430" y="703659"/>
                  <a:pt x="2991018" y="703659"/>
                </a:cubicBezTo>
                <a:cubicBezTo>
                  <a:pt x="3012449" y="702072"/>
                  <a:pt x="3027530" y="699294"/>
                  <a:pt x="3036261" y="695325"/>
                </a:cubicBezTo>
                <a:cubicBezTo>
                  <a:pt x="3041024" y="692150"/>
                  <a:pt x="3045786" y="692150"/>
                  <a:pt x="3050549" y="695325"/>
                </a:cubicBezTo>
                <a:cubicBezTo>
                  <a:pt x="3060868" y="700087"/>
                  <a:pt x="3068408" y="706834"/>
                  <a:pt x="3073171" y="715565"/>
                </a:cubicBezTo>
                <a:cubicBezTo>
                  <a:pt x="3076346" y="721915"/>
                  <a:pt x="3076743" y="727075"/>
                  <a:pt x="3074361" y="731044"/>
                </a:cubicBezTo>
                <a:cubicBezTo>
                  <a:pt x="3069599" y="736600"/>
                  <a:pt x="3065630" y="744140"/>
                  <a:pt x="3062455" y="753665"/>
                </a:cubicBezTo>
                <a:cubicBezTo>
                  <a:pt x="3053724" y="782240"/>
                  <a:pt x="3041818" y="797322"/>
                  <a:pt x="3026736" y="798909"/>
                </a:cubicBezTo>
                <a:cubicBezTo>
                  <a:pt x="3019593" y="800497"/>
                  <a:pt x="3014433" y="797719"/>
                  <a:pt x="3011258" y="790575"/>
                </a:cubicBezTo>
                <a:cubicBezTo>
                  <a:pt x="3006496" y="775494"/>
                  <a:pt x="2998161" y="765175"/>
                  <a:pt x="2986255" y="759619"/>
                </a:cubicBezTo>
                <a:cubicBezTo>
                  <a:pt x="2985461" y="758825"/>
                  <a:pt x="2985461" y="758031"/>
                  <a:pt x="2986255" y="757237"/>
                </a:cubicBezTo>
                <a:cubicBezTo>
                  <a:pt x="2987049" y="755650"/>
                  <a:pt x="2988240" y="755253"/>
                  <a:pt x="2989827" y="756047"/>
                </a:cubicBezTo>
                <a:cubicBezTo>
                  <a:pt x="3005702" y="756047"/>
                  <a:pt x="3014433" y="756444"/>
                  <a:pt x="3016021" y="757237"/>
                </a:cubicBezTo>
                <a:cubicBezTo>
                  <a:pt x="3021577" y="758031"/>
                  <a:pt x="3024752" y="756840"/>
                  <a:pt x="3025546" y="753665"/>
                </a:cubicBezTo>
                <a:cubicBezTo>
                  <a:pt x="3027927" y="747315"/>
                  <a:pt x="3030308" y="738981"/>
                  <a:pt x="3032690" y="728662"/>
                </a:cubicBezTo>
                <a:cubicBezTo>
                  <a:pt x="3033483" y="724694"/>
                  <a:pt x="3032293" y="722312"/>
                  <a:pt x="3029118" y="721519"/>
                </a:cubicBezTo>
                <a:cubicBezTo>
                  <a:pt x="3027530" y="721519"/>
                  <a:pt x="3024355" y="721915"/>
                  <a:pt x="3019593" y="722709"/>
                </a:cubicBezTo>
                <a:cubicBezTo>
                  <a:pt x="3002924" y="723503"/>
                  <a:pt x="2990621" y="724694"/>
                  <a:pt x="2982683" y="726281"/>
                </a:cubicBezTo>
                <a:cubicBezTo>
                  <a:pt x="2981889" y="735012"/>
                  <a:pt x="2981889" y="748109"/>
                  <a:pt x="2982683" y="765572"/>
                </a:cubicBezTo>
                <a:cubicBezTo>
                  <a:pt x="2982683" y="775890"/>
                  <a:pt x="2982683" y="783828"/>
                  <a:pt x="2982683" y="789384"/>
                </a:cubicBezTo>
                <a:cubicBezTo>
                  <a:pt x="2982683" y="810815"/>
                  <a:pt x="2980699" y="824309"/>
                  <a:pt x="2976730" y="829865"/>
                </a:cubicBezTo>
                <a:cubicBezTo>
                  <a:pt x="2972762" y="833834"/>
                  <a:pt x="2967999" y="834231"/>
                  <a:pt x="2962443" y="831056"/>
                </a:cubicBezTo>
                <a:cubicBezTo>
                  <a:pt x="2957680" y="827881"/>
                  <a:pt x="2953314" y="823515"/>
                  <a:pt x="2949346" y="817959"/>
                </a:cubicBezTo>
                <a:cubicBezTo>
                  <a:pt x="2947758" y="813990"/>
                  <a:pt x="2947361" y="808831"/>
                  <a:pt x="2948155" y="802481"/>
                </a:cubicBezTo>
                <a:cubicBezTo>
                  <a:pt x="2948155" y="801687"/>
                  <a:pt x="2948155" y="800894"/>
                  <a:pt x="2948155" y="800100"/>
                </a:cubicBezTo>
                <a:cubicBezTo>
                  <a:pt x="2949743" y="796925"/>
                  <a:pt x="2950536" y="787797"/>
                  <a:pt x="2950536" y="772715"/>
                </a:cubicBezTo>
                <a:cubicBezTo>
                  <a:pt x="2951330" y="767159"/>
                  <a:pt x="2951727" y="762794"/>
                  <a:pt x="2951727" y="759619"/>
                </a:cubicBezTo>
                <a:cubicBezTo>
                  <a:pt x="2927121" y="779462"/>
                  <a:pt x="2898149" y="794147"/>
                  <a:pt x="2864811" y="803672"/>
                </a:cubicBezTo>
                <a:cubicBezTo>
                  <a:pt x="2861636" y="804465"/>
                  <a:pt x="2860049" y="804069"/>
                  <a:pt x="2860049" y="802481"/>
                </a:cubicBezTo>
                <a:cubicBezTo>
                  <a:pt x="2860049" y="800894"/>
                  <a:pt x="2861240" y="798909"/>
                  <a:pt x="2863621" y="796528"/>
                </a:cubicBezTo>
                <a:cubicBezTo>
                  <a:pt x="2892196" y="779065"/>
                  <a:pt x="2916405" y="757634"/>
                  <a:pt x="2936249" y="732234"/>
                </a:cubicBezTo>
                <a:cubicBezTo>
                  <a:pt x="2923549" y="735409"/>
                  <a:pt x="2914421" y="740172"/>
                  <a:pt x="2908865" y="746522"/>
                </a:cubicBezTo>
                <a:cubicBezTo>
                  <a:pt x="2906483" y="749697"/>
                  <a:pt x="2902515" y="749697"/>
                  <a:pt x="2896958" y="746522"/>
                </a:cubicBezTo>
                <a:cubicBezTo>
                  <a:pt x="2894577" y="744934"/>
                  <a:pt x="2891402" y="741362"/>
                  <a:pt x="2887433" y="735806"/>
                </a:cubicBezTo>
                <a:cubicBezTo>
                  <a:pt x="2886639" y="735012"/>
                  <a:pt x="2886243" y="734219"/>
                  <a:pt x="2886243" y="733425"/>
                </a:cubicBezTo>
                <a:cubicBezTo>
                  <a:pt x="2883861" y="731044"/>
                  <a:pt x="2884655" y="728265"/>
                  <a:pt x="2888624" y="725090"/>
                </a:cubicBezTo>
                <a:cubicBezTo>
                  <a:pt x="2890211" y="723503"/>
                  <a:pt x="2892196" y="718740"/>
                  <a:pt x="2894577" y="710803"/>
                </a:cubicBezTo>
                <a:cubicBezTo>
                  <a:pt x="2895371" y="708422"/>
                  <a:pt x="2895768" y="706834"/>
                  <a:pt x="2895768" y="706040"/>
                </a:cubicBezTo>
                <a:cubicBezTo>
                  <a:pt x="2896562" y="695722"/>
                  <a:pt x="2895371" y="686594"/>
                  <a:pt x="2892196" y="678656"/>
                </a:cubicBezTo>
                <a:cubicBezTo>
                  <a:pt x="2891402" y="673100"/>
                  <a:pt x="2893386" y="670719"/>
                  <a:pt x="2898149" y="671512"/>
                </a:cubicBezTo>
                <a:cubicBezTo>
                  <a:pt x="2908468" y="673894"/>
                  <a:pt x="2915612" y="677069"/>
                  <a:pt x="2919580" y="681037"/>
                </a:cubicBezTo>
                <a:cubicBezTo>
                  <a:pt x="2923549" y="680244"/>
                  <a:pt x="2929105" y="679450"/>
                  <a:pt x="2936249" y="678656"/>
                </a:cubicBezTo>
                <a:cubicBezTo>
                  <a:pt x="2943393" y="677069"/>
                  <a:pt x="2948552" y="676275"/>
                  <a:pt x="2951727" y="676275"/>
                </a:cubicBezTo>
                <a:cubicBezTo>
                  <a:pt x="2951727" y="674687"/>
                  <a:pt x="2951330" y="672306"/>
                  <a:pt x="2950536" y="669131"/>
                </a:cubicBezTo>
                <a:cubicBezTo>
                  <a:pt x="2950536" y="667544"/>
                  <a:pt x="2950536" y="666353"/>
                  <a:pt x="2950536" y="665559"/>
                </a:cubicBezTo>
                <a:cubicBezTo>
                  <a:pt x="2944980" y="666353"/>
                  <a:pt x="2939027" y="667544"/>
                  <a:pt x="2932677" y="669131"/>
                </a:cubicBezTo>
                <a:cubicBezTo>
                  <a:pt x="2928708" y="669925"/>
                  <a:pt x="2924739" y="669131"/>
                  <a:pt x="2920771" y="666750"/>
                </a:cubicBezTo>
                <a:cubicBezTo>
                  <a:pt x="2920771" y="666750"/>
                  <a:pt x="2920374" y="666353"/>
                  <a:pt x="2919580" y="665559"/>
                </a:cubicBezTo>
                <a:cubicBezTo>
                  <a:pt x="2914024" y="662384"/>
                  <a:pt x="2909658" y="658812"/>
                  <a:pt x="2906483" y="654844"/>
                </a:cubicBezTo>
                <a:cubicBezTo>
                  <a:pt x="2903308" y="650875"/>
                  <a:pt x="2903705" y="648097"/>
                  <a:pt x="2907674" y="646509"/>
                </a:cubicBezTo>
                <a:cubicBezTo>
                  <a:pt x="2929899" y="644922"/>
                  <a:pt x="2951330" y="642540"/>
                  <a:pt x="2971968" y="639365"/>
                </a:cubicBezTo>
                <a:cubicBezTo>
                  <a:pt x="2973555" y="639365"/>
                  <a:pt x="2975936" y="638969"/>
                  <a:pt x="2979111" y="638175"/>
                </a:cubicBezTo>
                <a:cubicBezTo>
                  <a:pt x="2989430" y="636587"/>
                  <a:pt x="2996574" y="634603"/>
                  <a:pt x="3000543" y="632222"/>
                </a:cubicBezTo>
                <a:cubicBezTo>
                  <a:pt x="3002924" y="631031"/>
                  <a:pt x="3005206" y="630436"/>
                  <a:pt x="3007389" y="630436"/>
                </a:cubicBezTo>
                <a:close/>
                <a:moveTo>
                  <a:pt x="7365374" y="628650"/>
                </a:moveTo>
                <a:cubicBezTo>
                  <a:pt x="7360611" y="629444"/>
                  <a:pt x="7356642" y="629840"/>
                  <a:pt x="7353468" y="629840"/>
                </a:cubicBezTo>
                <a:cubicBezTo>
                  <a:pt x="7351086" y="630634"/>
                  <a:pt x="7347118" y="631031"/>
                  <a:pt x="7341561" y="631031"/>
                </a:cubicBezTo>
                <a:cubicBezTo>
                  <a:pt x="7336005" y="631825"/>
                  <a:pt x="7332036" y="632222"/>
                  <a:pt x="7329655" y="632222"/>
                </a:cubicBezTo>
                <a:lnTo>
                  <a:pt x="7329655" y="644128"/>
                </a:lnTo>
                <a:cubicBezTo>
                  <a:pt x="7335212" y="643334"/>
                  <a:pt x="7341561" y="641747"/>
                  <a:pt x="7348705" y="639365"/>
                </a:cubicBezTo>
                <a:cubicBezTo>
                  <a:pt x="7355848" y="636984"/>
                  <a:pt x="7361008" y="639365"/>
                  <a:pt x="7364183" y="646509"/>
                </a:cubicBezTo>
                <a:cubicBezTo>
                  <a:pt x="7364183" y="644128"/>
                  <a:pt x="7364580" y="640953"/>
                  <a:pt x="7365374" y="636984"/>
                </a:cubicBezTo>
                <a:cubicBezTo>
                  <a:pt x="7365374" y="633015"/>
                  <a:pt x="7365374" y="630237"/>
                  <a:pt x="7365374" y="628650"/>
                </a:cubicBezTo>
                <a:close/>
                <a:moveTo>
                  <a:pt x="459752" y="626269"/>
                </a:moveTo>
                <a:cubicBezTo>
                  <a:pt x="447846" y="627062"/>
                  <a:pt x="435939" y="628650"/>
                  <a:pt x="424033" y="631031"/>
                </a:cubicBezTo>
                <a:cubicBezTo>
                  <a:pt x="430383" y="632619"/>
                  <a:pt x="435939" y="634603"/>
                  <a:pt x="440702" y="636984"/>
                </a:cubicBezTo>
                <a:cubicBezTo>
                  <a:pt x="445465" y="640159"/>
                  <a:pt x="447449" y="643731"/>
                  <a:pt x="446655" y="647700"/>
                </a:cubicBezTo>
                <a:cubicBezTo>
                  <a:pt x="445861" y="648494"/>
                  <a:pt x="445465" y="649684"/>
                  <a:pt x="445465" y="651272"/>
                </a:cubicBezTo>
                <a:cubicBezTo>
                  <a:pt x="451021" y="649684"/>
                  <a:pt x="456180" y="648890"/>
                  <a:pt x="460943" y="648890"/>
                </a:cubicBezTo>
                <a:lnTo>
                  <a:pt x="460943" y="644128"/>
                </a:lnTo>
                <a:cubicBezTo>
                  <a:pt x="460943" y="640953"/>
                  <a:pt x="460545" y="636587"/>
                  <a:pt x="459752" y="631031"/>
                </a:cubicBezTo>
                <a:cubicBezTo>
                  <a:pt x="459752" y="628650"/>
                  <a:pt x="459752" y="627062"/>
                  <a:pt x="459752" y="626269"/>
                </a:cubicBezTo>
                <a:close/>
                <a:moveTo>
                  <a:pt x="2365940" y="621506"/>
                </a:moveTo>
                <a:cubicBezTo>
                  <a:pt x="2370702" y="621506"/>
                  <a:pt x="2374274" y="622300"/>
                  <a:pt x="2376655" y="623887"/>
                </a:cubicBezTo>
                <a:cubicBezTo>
                  <a:pt x="2380624" y="624681"/>
                  <a:pt x="2384196" y="628650"/>
                  <a:pt x="2387371" y="635794"/>
                </a:cubicBezTo>
                <a:cubicBezTo>
                  <a:pt x="2388958" y="639762"/>
                  <a:pt x="2388561" y="642144"/>
                  <a:pt x="2386180" y="642937"/>
                </a:cubicBezTo>
                <a:cubicBezTo>
                  <a:pt x="2375067" y="645319"/>
                  <a:pt x="2365146" y="646509"/>
                  <a:pt x="2356415" y="646509"/>
                </a:cubicBezTo>
                <a:cubicBezTo>
                  <a:pt x="2351652" y="647303"/>
                  <a:pt x="2347286" y="647700"/>
                  <a:pt x="2343318" y="647700"/>
                </a:cubicBezTo>
                <a:cubicBezTo>
                  <a:pt x="2344905" y="648494"/>
                  <a:pt x="2346096" y="649684"/>
                  <a:pt x="2346890" y="651272"/>
                </a:cubicBezTo>
                <a:cubicBezTo>
                  <a:pt x="2349271" y="653653"/>
                  <a:pt x="2350064" y="657622"/>
                  <a:pt x="2349271" y="663178"/>
                </a:cubicBezTo>
                <a:cubicBezTo>
                  <a:pt x="2349271" y="663972"/>
                  <a:pt x="2349271" y="664765"/>
                  <a:pt x="2349271" y="665559"/>
                </a:cubicBezTo>
                <a:cubicBezTo>
                  <a:pt x="2355621" y="663972"/>
                  <a:pt x="2360383" y="662781"/>
                  <a:pt x="2363558" y="661987"/>
                </a:cubicBezTo>
                <a:cubicBezTo>
                  <a:pt x="2368321" y="661194"/>
                  <a:pt x="2371893" y="661987"/>
                  <a:pt x="2374274" y="664369"/>
                </a:cubicBezTo>
                <a:cubicBezTo>
                  <a:pt x="2377449" y="667544"/>
                  <a:pt x="2380624" y="672306"/>
                  <a:pt x="2383799" y="678656"/>
                </a:cubicBezTo>
                <a:cubicBezTo>
                  <a:pt x="2384592" y="681037"/>
                  <a:pt x="2383799" y="682625"/>
                  <a:pt x="2381418" y="683419"/>
                </a:cubicBezTo>
                <a:cubicBezTo>
                  <a:pt x="2376655" y="684212"/>
                  <a:pt x="2367924" y="685006"/>
                  <a:pt x="2355224" y="685800"/>
                </a:cubicBezTo>
                <a:cubicBezTo>
                  <a:pt x="2357605" y="685800"/>
                  <a:pt x="2355224" y="686197"/>
                  <a:pt x="2348080" y="686990"/>
                </a:cubicBezTo>
                <a:cubicBezTo>
                  <a:pt x="2348080" y="687784"/>
                  <a:pt x="2348080" y="688975"/>
                  <a:pt x="2348080" y="690562"/>
                </a:cubicBezTo>
                <a:cubicBezTo>
                  <a:pt x="2346492" y="700087"/>
                  <a:pt x="2345699" y="709215"/>
                  <a:pt x="2345699" y="717947"/>
                </a:cubicBezTo>
                <a:cubicBezTo>
                  <a:pt x="2352049" y="716359"/>
                  <a:pt x="2357605" y="715565"/>
                  <a:pt x="2362368" y="715565"/>
                </a:cubicBezTo>
                <a:cubicBezTo>
                  <a:pt x="2361574" y="713184"/>
                  <a:pt x="2359193" y="708819"/>
                  <a:pt x="2355224" y="702469"/>
                </a:cubicBezTo>
                <a:cubicBezTo>
                  <a:pt x="2352049" y="698500"/>
                  <a:pt x="2350064" y="695325"/>
                  <a:pt x="2349271" y="692944"/>
                </a:cubicBezTo>
                <a:cubicBezTo>
                  <a:pt x="2348477" y="690562"/>
                  <a:pt x="2349271" y="689769"/>
                  <a:pt x="2351652" y="690562"/>
                </a:cubicBezTo>
                <a:cubicBezTo>
                  <a:pt x="2360383" y="691356"/>
                  <a:pt x="2367130" y="692547"/>
                  <a:pt x="2371893" y="694134"/>
                </a:cubicBezTo>
                <a:cubicBezTo>
                  <a:pt x="2375861" y="695722"/>
                  <a:pt x="2378243" y="699690"/>
                  <a:pt x="2379036" y="706040"/>
                </a:cubicBezTo>
                <a:cubicBezTo>
                  <a:pt x="2379036" y="708422"/>
                  <a:pt x="2378639" y="710803"/>
                  <a:pt x="2377846" y="713184"/>
                </a:cubicBezTo>
                <a:cubicBezTo>
                  <a:pt x="2381814" y="712390"/>
                  <a:pt x="2384990" y="712787"/>
                  <a:pt x="2387371" y="714375"/>
                </a:cubicBezTo>
                <a:cubicBezTo>
                  <a:pt x="2392927" y="717550"/>
                  <a:pt x="2396499" y="722709"/>
                  <a:pt x="2398086" y="729853"/>
                </a:cubicBezTo>
                <a:cubicBezTo>
                  <a:pt x="2399674" y="733822"/>
                  <a:pt x="2398483" y="735806"/>
                  <a:pt x="2394515" y="735806"/>
                </a:cubicBezTo>
                <a:cubicBezTo>
                  <a:pt x="2378639" y="734219"/>
                  <a:pt x="2362764" y="734615"/>
                  <a:pt x="2346890" y="736997"/>
                </a:cubicBezTo>
                <a:cubicBezTo>
                  <a:pt x="2323077" y="739378"/>
                  <a:pt x="2306808" y="741362"/>
                  <a:pt x="2298077" y="742950"/>
                </a:cubicBezTo>
                <a:cubicBezTo>
                  <a:pt x="2294902" y="742950"/>
                  <a:pt x="2292521" y="742156"/>
                  <a:pt x="2290934" y="740569"/>
                </a:cubicBezTo>
                <a:cubicBezTo>
                  <a:pt x="2286171" y="736600"/>
                  <a:pt x="2281408" y="732234"/>
                  <a:pt x="2276646" y="727472"/>
                </a:cubicBezTo>
                <a:cubicBezTo>
                  <a:pt x="2275852" y="724297"/>
                  <a:pt x="2276249" y="722709"/>
                  <a:pt x="2277837" y="722709"/>
                </a:cubicBezTo>
                <a:cubicBezTo>
                  <a:pt x="2289743" y="721122"/>
                  <a:pt x="2301252" y="719931"/>
                  <a:pt x="2312365" y="719137"/>
                </a:cubicBezTo>
                <a:cubicBezTo>
                  <a:pt x="2314743" y="719137"/>
                  <a:pt x="2317124" y="719137"/>
                  <a:pt x="2319505" y="719137"/>
                </a:cubicBezTo>
                <a:cubicBezTo>
                  <a:pt x="2319505" y="715962"/>
                  <a:pt x="2319902" y="711200"/>
                  <a:pt x="2320696" y="704850"/>
                </a:cubicBezTo>
                <a:cubicBezTo>
                  <a:pt x="2320696" y="698500"/>
                  <a:pt x="2320696" y="694134"/>
                  <a:pt x="2320696" y="691753"/>
                </a:cubicBezTo>
                <a:cubicBezTo>
                  <a:pt x="2319108" y="691753"/>
                  <a:pt x="2317124" y="692150"/>
                  <a:pt x="2314743" y="692944"/>
                </a:cubicBezTo>
                <a:cubicBezTo>
                  <a:pt x="2312365" y="692944"/>
                  <a:pt x="2310777" y="692944"/>
                  <a:pt x="2309983" y="692944"/>
                </a:cubicBezTo>
                <a:cubicBezTo>
                  <a:pt x="2305221" y="693737"/>
                  <a:pt x="2301252" y="692944"/>
                  <a:pt x="2298077" y="690562"/>
                </a:cubicBezTo>
                <a:cubicBezTo>
                  <a:pt x="2294902" y="687387"/>
                  <a:pt x="2291330" y="683419"/>
                  <a:pt x="2287362" y="678656"/>
                </a:cubicBezTo>
                <a:cubicBezTo>
                  <a:pt x="2284980" y="675481"/>
                  <a:pt x="2285377" y="673497"/>
                  <a:pt x="2288552" y="672703"/>
                </a:cubicBezTo>
                <a:cubicBezTo>
                  <a:pt x="2292521" y="672703"/>
                  <a:pt x="2299268" y="672306"/>
                  <a:pt x="2308793" y="671512"/>
                </a:cubicBezTo>
                <a:cubicBezTo>
                  <a:pt x="2309587" y="671512"/>
                  <a:pt x="2311174" y="671512"/>
                  <a:pt x="2313552" y="671512"/>
                </a:cubicBezTo>
                <a:cubicBezTo>
                  <a:pt x="2315933" y="670719"/>
                  <a:pt x="2317918" y="670322"/>
                  <a:pt x="2319505" y="670322"/>
                </a:cubicBezTo>
                <a:cubicBezTo>
                  <a:pt x="2319505" y="663972"/>
                  <a:pt x="2318711" y="657622"/>
                  <a:pt x="2317124" y="651272"/>
                </a:cubicBezTo>
                <a:cubicBezTo>
                  <a:pt x="2315536" y="651272"/>
                  <a:pt x="2313949" y="651669"/>
                  <a:pt x="2312365" y="652462"/>
                </a:cubicBezTo>
                <a:cubicBezTo>
                  <a:pt x="2304427" y="652462"/>
                  <a:pt x="2299268" y="651669"/>
                  <a:pt x="2296887" y="650081"/>
                </a:cubicBezTo>
                <a:cubicBezTo>
                  <a:pt x="2293711" y="648494"/>
                  <a:pt x="2290140" y="645319"/>
                  <a:pt x="2286171" y="640556"/>
                </a:cubicBezTo>
                <a:cubicBezTo>
                  <a:pt x="2283789" y="638175"/>
                  <a:pt x="2283789" y="636190"/>
                  <a:pt x="2286171" y="634603"/>
                </a:cubicBezTo>
                <a:cubicBezTo>
                  <a:pt x="2286964" y="634603"/>
                  <a:pt x="2288155" y="634206"/>
                  <a:pt x="2289743" y="633412"/>
                </a:cubicBezTo>
                <a:cubicBezTo>
                  <a:pt x="2298474" y="631825"/>
                  <a:pt x="2304427" y="631031"/>
                  <a:pt x="2307602" y="631031"/>
                </a:cubicBezTo>
                <a:cubicBezTo>
                  <a:pt x="2325855" y="630237"/>
                  <a:pt x="2345302" y="627062"/>
                  <a:pt x="2365940" y="621506"/>
                </a:cubicBezTo>
                <a:close/>
                <a:moveTo>
                  <a:pt x="8363117" y="620315"/>
                </a:moveTo>
                <a:cubicBezTo>
                  <a:pt x="8371055" y="621109"/>
                  <a:pt x="8381771" y="623094"/>
                  <a:pt x="8395264" y="626269"/>
                </a:cubicBezTo>
                <a:cubicBezTo>
                  <a:pt x="8402408" y="629444"/>
                  <a:pt x="8405980" y="634603"/>
                  <a:pt x="8405980" y="641747"/>
                </a:cubicBezTo>
                <a:cubicBezTo>
                  <a:pt x="8405980" y="648890"/>
                  <a:pt x="8403599" y="654050"/>
                  <a:pt x="8398836" y="657225"/>
                </a:cubicBezTo>
                <a:cubicBezTo>
                  <a:pt x="8394868" y="659606"/>
                  <a:pt x="8389311" y="658415"/>
                  <a:pt x="8382167" y="653653"/>
                </a:cubicBezTo>
                <a:cubicBezTo>
                  <a:pt x="8371055" y="642540"/>
                  <a:pt x="8363117" y="633809"/>
                  <a:pt x="8358355" y="627459"/>
                </a:cubicBezTo>
                <a:cubicBezTo>
                  <a:pt x="8356768" y="625078"/>
                  <a:pt x="8356371" y="623490"/>
                  <a:pt x="8357164" y="622697"/>
                </a:cubicBezTo>
                <a:cubicBezTo>
                  <a:pt x="8357958" y="621109"/>
                  <a:pt x="8359942" y="620315"/>
                  <a:pt x="8363117" y="620315"/>
                </a:cubicBezTo>
                <a:close/>
                <a:moveTo>
                  <a:pt x="3882796" y="620315"/>
                </a:moveTo>
                <a:cubicBezTo>
                  <a:pt x="3878827" y="623490"/>
                  <a:pt x="3875652" y="627062"/>
                  <a:pt x="3873271" y="631031"/>
                </a:cubicBezTo>
                <a:cubicBezTo>
                  <a:pt x="3882002" y="633412"/>
                  <a:pt x="3889940" y="636984"/>
                  <a:pt x="3897083" y="641747"/>
                </a:cubicBezTo>
                <a:cubicBezTo>
                  <a:pt x="3898671" y="640159"/>
                  <a:pt x="3900655" y="637778"/>
                  <a:pt x="3903036" y="634603"/>
                </a:cubicBezTo>
                <a:cubicBezTo>
                  <a:pt x="3905418" y="632222"/>
                  <a:pt x="3907005" y="630237"/>
                  <a:pt x="3907799" y="628650"/>
                </a:cubicBezTo>
                <a:cubicBezTo>
                  <a:pt x="3909386" y="626269"/>
                  <a:pt x="3908593" y="625475"/>
                  <a:pt x="3905418" y="626269"/>
                </a:cubicBezTo>
                <a:cubicBezTo>
                  <a:pt x="3902243" y="626269"/>
                  <a:pt x="3899068" y="626665"/>
                  <a:pt x="3895893" y="627459"/>
                </a:cubicBezTo>
                <a:cubicBezTo>
                  <a:pt x="3895099" y="627459"/>
                  <a:pt x="3892718" y="626269"/>
                  <a:pt x="3888749" y="623887"/>
                </a:cubicBezTo>
                <a:cubicBezTo>
                  <a:pt x="3886368" y="622300"/>
                  <a:pt x="3884383" y="621109"/>
                  <a:pt x="3882796" y="620315"/>
                </a:cubicBezTo>
                <a:close/>
                <a:moveTo>
                  <a:pt x="788365" y="620315"/>
                </a:moveTo>
                <a:cubicBezTo>
                  <a:pt x="781221" y="622697"/>
                  <a:pt x="769315" y="624681"/>
                  <a:pt x="752645" y="626269"/>
                </a:cubicBezTo>
                <a:cubicBezTo>
                  <a:pt x="750264" y="626269"/>
                  <a:pt x="747884" y="626269"/>
                  <a:pt x="745502" y="626269"/>
                </a:cubicBezTo>
                <a:cubicBezTo>
                  <a:pt x="746296" y="629444"/>
                  <a:pt x="746693" y="633412"/>
                  <a:pt x="746693" y="638175"/>
                </a:cubicBezTo>
                <a:cubicBezTo>
                  <a:pt x="755424" y="635794"/>
                  <a:pt x="764552" y="634206"/>
                  <a:pt x="774077" y="633412"/>
                </a:cubicBezTo>
                <a:cubicBezTo>
                  <a:pt x="774871" y="633412"/>
                  <a:pt x="776062" y="633412"/>
                  <a:pt x="777649" y="633412"/>
                </a:cubicBezTo>
                <a:cubicBezTo>
                  <a:pt x="780824" y="632619"/>
                  <a:pt x="783205" y="632619"/>
                  <a:pt x="784793" y="633412"/>
                </a:cubicBezTo>
                <a:cubicBezTo>
                  <a:pt x="785587" y="631825"/>
                  <a:pt x="786380" y="629444"/>
                  <a:pt x="787174" y="626269"/>
                </a:cubicBezTo>
                <a:cubicBezTo>
                  <a:pt x="787968" y="623887"/>
                  <a:pt x="788365" y="621903"/>
                  <a:pt x="788365" y="620315"/>
                </a:cubicBezTo>
                <a:close/>
                <a:moveTo>
                  <a:pt x="1936128" y="614362"/>
                </a:moveTo>
                <a:cubicBezTo>
                  <a:pt x="1937714" y="613569"/>
                  <a:pt x="1939698" y="613569"/>
                  <a:pt x="1942080" y="614362"/>
                </a:cubicBezTo>
                <a:cubicBezTo>
                  <a:pt x="1967480" y="619125"/>
                  <a:pt x="1983355" y="625475"/>
                  <a:pt x="1989705" y="633412"/>
                </a:cubicBezTo>
                <a:cubicBezTo>
                  <a:pt x="2000023" y="654050"/>
                  <a:pt x="1997246" y="667544"/>
                  <a:pt x="1981370" y="673894"/>
                </a:cubicBezTo>
                <a:cubicBezTo>
                  <a:pt x="1974227" y="673100"/>
                  <a:pt x="1968671" y="669528"/>
                  <a:pt x="1964702" y="663178"/>
                </a:cubicBezTo>
                <a:cubicBezTo>
                  <a:pt x="1961527" y="659209"/>
                  <a:pt x="1957559" y="652462"/>
                  <a:pt x="1952796" y="642937"/>
                </a:cubicBezTo>
                <a:cubicBezTo>
                  <a:pt x="1945652" y="631825"/>
                  <a:pt x="1940493" y="623887"/>
                  <a:pt x="1937318" y="619125"/>
                </a:cubicBezTo>
                <a:cubicBezTo>
                  <a:pt x="1935730" y="617537"/>
                  <a:pt x="1935333" y="615950"/>
                  <a:pt x="1936128" y="614362"/>
                </a:cubicBezTo>
                <a:close/>
                <a:moveTo>
                  <a:pt x="7656184" y="613469"/>
                </a:moveTo>
                <a:cubicBezTo>
                  <a:pt x="7659160" y="613668"/>
                  <a:pt x="7661839" y="614362"/>
                  <a:pt x="7664220" y="615553"/>
                </a:cubicBezTo>
                <a:cubicBezTo>
                  <a:pt x="7668190" y="617934"/>
                  <a:pt x="7670968" y="621506"/>
                  <a:pt x="7672555" y="626269"/>
                </a:cubicBezTo>
                <a:cubicBezTo>
                  <a:pt x="7674142" y="631825"/>
                  <a:pt x="7671364" y="635794"/>
                  <a:pt x="7664220" y="638175"/>
                </a:cubicBezTo>
                <a:cubicBezTo>
                  <a:pt x="7657871" y="638969"/>
                  <a:pt x="7645170" y="640953"/>
                  <a:pt x="7626120" y="644128"/>
                </a:cubicBezTo>
                <a:cubicBezTo>
                  <a:pt x="7632470" y="646509"/>
                  <a:pt x="7637233" y="649287"/>
                  <a:pt x="7640408" y="652462"/>
                </a:cubicBezTo>
                <a:cubicBezTo>
                  <a:pt x="7644377" y="654844"/>
                  <a:pt x="7644774" y="658415"/>
                  <a:pt x="7641598" y="663178"/>
                </a:cubicBezTo>
                <a:cubicBezTo>
                  <a:pt x="7638424" y="666353"/>
                  <a:pt x="7633264" y="673894"/>
                  <a:pt x="7626120" y="685800"/>
                </a:cubicBezTo>
                <a:lnTo>
                  <a:pt x="7620168" y="694134"/>
                </a:lnTo>
                <a:cubicBezTo>
                  <a:pt x="7624930" y="693340"/>
                  <a:pt x="7629296" y="691753"/>
                  <a:pt x="7633264" y="689372"/>
                </a:cubicBezTo>
                <a:cubicBezTo>
                  <a:pt x="7638821" y="687784"/>
                  <a:pt x="7643186" y="687784"/>
                  <a:pt x="7646361" y="689372"/>
                </a:cubicBezTo>
                <a:cubicBezTo>
                  <a:pt x="7652711" y="691753"/>
                  <a:pt x="7657871" y="695325"/>
                  <a:pt x="7661839" y="700087"/>
                </a:cubicBezTo>
                <a:cubicBezTo>
                  <a:pt x="7665014" y="703262"/>
                  <a:pt x="7665411" y="707231"/>
                  <a:pt x="7663030" y="711994"/>
                </a:cubicBezTo>
                <a:cubicBezTo>
                  <a:pt x="7659855" y="715169"/>
                  <a:pt x="7655886" y="723900"/>
                  <a:pt x="7651124" y="738187"/>
                </a:cubicBezTo>
                <a:cubicBezTo>
                  <a:pt x="7651918" y="738981"/>
                  <a:pt x="7653108" y="740172"/>
                  <a:pt x="7654696" y="741759"/>
                </a:cubicBezTo>
                <a:cubicBezTo>
                  <a:pt x="7655490" y="743347"/>
                  <a:pt x="7656283" y="744537"/>
                  <a:pt x="7657076" y="745331"/>
                </a:cubicBezTo>
                <a:cubicBezTo>
                  <a:pt x="7659458" y="750887"/>
                  <a:pt x="7658268" y="754459"/>
                  <a:pt x="7653505" y="756047"/>
                </a:cubicBezTo>
                <a:cubicBezTo>
                  <a:pt x="7638424" y="760015"/>
                  <a:pt x="7624930" y="762397"/>
                  <a:pt x="7613024" y="763190"/>
                </a:cubicBezTo>
                <a:lnTo>
                  <a:pt x="7613024" y="765572"/>
                </a:lnTo>
                <a:cubicBezTo>
                  <a:pt x="7613024" y="776684"/>
                  <a:pt x="7609848" y="781844"/>
                  <a:pt x="7603498" y="781050"/>
                </a:cubicBezTo>
                <a:cubicBezTo>
                  <a:pt x="7594768" y="779462"/>
                  <a:pt x="7589608" y="773509"/>
                  <a:pt x="7588020" y="763190"/>
                </a:cubicBezTo>
                <a:cubicBezTo>
                  <a:pt x="7588020" y="752078"/>
                  <a:pt x="7587624" y="742950"/>
                  <a:pt x="7586830" y="735806"/>
                </a:cubicBezTo>
                <a:cubicBezTo>
                  <a:pt x="7572542" y="750887"/>
                  <a:pt x="7557461" y="762000"/>
                  <a:pt x="7541586" y="769144"/>
                </a:cubicBezTo>
                <a:cubicBezTo>
                  <a:pt x="7536030" y="771525"/>
                  <a:pt x="7535236" y="770731"/>
                  <a:pt x="7539205" y="766762"/>
                </a:cubicBezTo>
                <a:cubicBezTo>
                  <a:pt x="7552698" y="750887"/>
                  <a:pt x="7566589" y="730250"/>
                  <a:pt x="7580876" y="704850"/>
                </a:cubicBezTo>
                <a:cubicBezTo>
                  <a:pt x="7580083" y="702469"/>
                  <a:pt x="7578892" y="700087"/>
                  <a:pt x="7577305" y="697706"/>
                </a:cubicBezTo>
                <a:cubicBezTo>
                  <a:pt x="7575718" y="693737"/>
                  <a:pt x="7577305" y="691753"/>
                  <a:pt x="7582068" y="691753"/>
                </a:cubicBezTo>
                <a:lnTo>
                  <a:pt x="7588020" y="692944"/>
                </a:lnTo>
                <a:cubicBezTo>
                  <a:pt x="7588814" y="690562"/>
                  <a:pt x="7590402" y="687784"/>
                  <a:pt x="7592783" y="684609"/>
                </a:cubicBezTo>
                <a:cubicBezTo>
                  <a:pt x="7594370" y="680640"/>
                  <a:pt x="7595561" y="677862"/>
                  <a:pt x="7596355" y="676275"/>
                </a:cubicBezTo>
                <a:cubicBezTo>
                  <a:pt x="7599530" y="670719"/>
                  <a:pt x="7603498" y="660797"/>
                  <a:pt x="7608261" y="646509"/>
                </a:cubicBezTo>
                <a:cubicBezTo>
                  <a:pt x="7607468" y="646509"/>
                  <a:pt x="7605880" y="646906"/>
                  <a:pt x="7603498" y="647700"/>
                </a:cubicBezTo>
                <a:cubicBezTo>
                  <a:pt x="7601118" y="647700"/>
                  <a:pt x="7599133" y="648097"/>
                  <a:pt x="7597546" y="648890"/>
                </a:cubicBezTo>
                <a:cubicBezTo>
                  <a:pt x="7592783" y="650478"/>
                  <a:pt x="7587624" y="649684"/>
                  <a:pt x="7582068" y="646509"/>
                </a:cubicBezTo>
                <a:cubicBezTo>
                  <a:pt x="7576511" y="643334"/>
                  <a:pt x="7572146" y="638175"/>
                  <a:pt x="7568970" y="631031"/>
                </a:cubicBezTo>
                <a:cubicBezTo>
                  <a:pt x="7568177" y="627856"/>
                  <a:pt x="7569764" y="626269"/>
                  <a:pt x="7573733" y="626269"/>
                </a:cubicBezTo>
                <a:cubicBezTo>
                  <a:pt x="7582464" y="626269"/>
                  <a:pt x="7606674" y="622300"/>
                  <a:pt x="7646361" y="614362"/>
                </a:cubicBezTo>
                <a:cubicBezTo>
                  <a:pt x="7649933" y="613569"/>
                  <a:pt x="7653207" y="613271"/>
                  <a:pt x="7656184" y="613469"/>
                </a:cubicBezTo>
                <a:close/>
                <a:moveTo>
                  <a:pt x="2390943" y="608409"/>
                </a:moveTo>
                <a:cubicBezTo>
                  <a:pt x="2378243" y="607615"/>
                  <a:pt x="2348080" y="609600"/>
                  <a:pt x="2300458" y="614362"/>
                </a:cubicBezTo>
                <a:cubicBezTo>
                  <a:pt x="2293315" y="615156"/>
                  <a:pt x="2288552" y="615553"/>
                  <a:pt x="2286171" y="615553"/>
                </a:cubicBezTo>
                <a:cubicBezTo>
                  <a:pt x="2282996" y="616347"/>
                  <a:pt x="2279821" y="616744"/>
                  <a:pt x="2276646" y="616744"/>
                </a:cubicBezTo>
                <a:cubicBezTo>
                  <a:pt x="2276646" y="676275"/>
                  <a:pt x="2275456" y="723900"/>
                  <a:pt x="2273074" y="759619"/>
                </a:cubicBezTo>
                <a:cubicBezTo>
                  <a:pt x="2305618" y="755650"/>
                  <a:pt x="2341333" y="752475"/>
                  <a:pt x="2380227" y="750094"/>
                </a:cubicBezTo>
                <a:cubicBezTo>
                  <a:pt x="2381021" y="750094"/>
                  <a:pt x="2382211" y="750094"/>
                  <a:pt x="2383799" y="750094"/>
                </a:cubicBezTo>
                <a:cubicBezTo>
                  <a:pt x="2387768" y="749300"/>
                  <a:pt x="2390943" y="750094"/>
                  <a:pt x="2393324" y="752475"/>
                </a:cubicBezTo>
                <a:cubicBezTo>
                  <a:pt x="2395705" y="753269"/>
                  <a:pt x="2397293" y="754856"/>
                  <a:pt x="2398086" y="757237"/>
                </a:cubicBezTo>
                <a:cubicBezTo>
                  <a:pt x="2401261" y="723900"/>
                  <a:pt x="2401261" y="676672"/>
                  <a:pt x="2398086" y="615553"/>
                </a:cubicBezTo>
                <a:cubicBezTo>
                  <a:pt x="2398086" y="610790"/>
                  <a:pt x="2395705" y="608409"/>
                  <a:pt x="2390943" y="608409"/>
                </a:cubicBezTo>
                <a:close/>
                <a:moveTo>
                  <a:pt x="6423589" y="606028"/>
                </a:moveTo>
                <a:cubicBezTo>
                  <a:pt x="6410096" y="609203"/>
                  <a:pt x="6395809" y="611584"/>
                  <a:pt x="6380727" y="613172"/>
                </a:cubicBezTo>
                <a:cubicBezTo>
                  <a:pt x="6379933" y="614759"/>
                  <a:pt x="6379536" y="618728"/>
                  <a:pt x="6379536" y="625078"/>
                </a:cubicBezTo>
                <a:cubicBezTo>
                  <a:pt x="6378743" y="629840"/>
                  <a:pt x="6378346" y="633809"/>
                  <a:pt x="6378346" y="636984"/>
                </a:cubicBezTo>
                <a:cubicBezTo>
                  <a:pt x="6379933" y="636984"/>
                  <a:pt x="6382315" y="636587"/>
                  <a:pt x="6385489" y="635794"/>
                </a:cubicBezTo>
                <a:cubicBezTo>
                  <a:pt x="6399777" y="634206"/>
                  <a:pt x="6412874" y="632222"/>
                  <a:pt x="6424780" y="629840"/>
                </a:cubicBezTo>
                <a:lnTo>
                  <a:pt x="6424780" y="622697"/>
                </a:lnTo>
                <a:cubicBezTo>
                  <a:pt x="6424780" y="617140"/>
                  <a:pt x="6424384" y="611584"/>
                  <a:pt x="6423589" y="606028"/>
                </a:cubicBezTo>
                <a:close/>
                <a:moveTo>
                  <a:pt x="3592283" y="604837"/>
                </a:moveTo>
                <a:cubicBezTo>
                  <a:pt x="3583552" y="605631"/>
                  <a:pt x="3575615" y="607219"/>
                  <a:pt x="3568471" y="609600"/>
                </a:cubicBezTo>
                <a:cubicBezTo>
                  <a:pt x="3573233" y="613569"/>
                  <a:pt x="3575615" y="619919"/>
                  <a:pt x="3575615" y="628650"/>
                </a:cubicBezTo>
                <a:cubicBezTo>
                  <a:pt x="3575615" y="631031"/>
                  <a:pt x="3575615" y="633412"/>
                  <a:pt x="3575615" y="635794"/>
                </a:cubicBezTo>
                <a:cubicBezTo>
                  <a:pt x="3577202" y="635794"/>
                  <a:pt x="3579186" y="635397"/>
                  <a:pt x="3581568" y="634603"/>
                </a:cubicBezTo>
                <a:cubicBezTo>
                  <a:pt x="3586330" y="633809"/>
                  <a:pt x="3589902" y="633015"/>
                  <a:pt x="3592283" y="632222"/>
                </a:cubicBezTo>
                <a:cubicBezTo>
                  <a:pt x="3593077" y="628253"/>
                  <a:pt x="3593077" y="621903"/>
                  <a:pt x="3592283" y="613172"/>
                </a:cubicBezTo>
                <a:cubicBezTo>
                  <a:pt x="3592283" y="609203"/>
                  <a:pt x="3592283" y="606425"/>
                  <a:pt x="3592283" y="604837"/>
                </a:cubicBezTo>
                <a:close/>
                <a:moveTo>
                  <a:pt x="5074612" y="598884"/>
                </a:moveTo>
                <a:cubicBezTo>
                  <a:pt x="5084930" y="603647"/>
                  <a:pt x="5093265" y="609600"/>
                  <a:pt x="5099615" y="616744"/>
                </a:cubicBezTo>
                <a:cubicBezTo>
                  <a:pt x="5101996" y="619125"/>
                  <a:pt x="5102393" y="621506"/>
                  <a:pt x="5100806" y="623887"/>
                </a:cubicBezTo>
                <a:cubicBezTo>
                  <a:pt x="5098424" y="633412"/>
                  <a:pt x="5097234" y="651669"/>
                  <a:pt x="5097234" y="678656"/>
                </a:cubicBezTo>
                <a:cubicBezTo>
                  <a:pt x="5097234" y="696119"/>
                  <a:pt x="5094058" y="704453"/>
                  <a:pt x="5087709" y="703659"/>
                </a:cubicBezTo>
                <a:cubicBezTo>
                  <a:pt x="5075008" y="699690"/>
                  <a:pt x="5069055" y="690959"/>
                  <a:pt x="5069849" y="677465"/>
                </a:cubicBezTo>
                <a:cubicBezTo>
                  <a:pt x="5070643" y="667940"/>
                  <a:pt x="5071040" y="656431"/>
                  <a:pt x="5071040" y="642937"/>
                </a:cubicBezTo>
                <a:cubicBezTo>
                  <a:pt x="5071040" y="626269"/>
                  <a:pt x="5069452" y="614362"/>
                  <a:pt x="5066277" y="607219"/>
                </a:cubicBezTo>
                <a:cubicBezTo>
                  <a:pt x="5065483" y="601662"/>
                  <a:pt x="5068262" y="598884"/>
                  <a:pt x="5074612" y="598884"/>
                </a:cubicBezTo>
                <a:close/>
                <a:moveTo>
                  <a:pt x="1001486" y="596503"/>
                </a:moveTo>
                <a:cubicBezTo>
                  <a:pt x="1013393" y="596503"/>
                  <a:pt x="1023711" y="598090"/>
                  <a:pt x="1032442" y="601265"/>
                </a:cubicBezTo>
                <a:cubicBezTo>
                  <a:pt x="1042762" y="604440"/>
                  <a:pt x="1047525" y="611584"/>
                  <a:pt x="1046730" y="622697"/>
                </a:cubicBezTo>
                <a:cubicBezTo>
                  <a:pt x="1045936" y="633015"/>
                  <a:pt x="1041968" y="638969"/>
                  <a:pt x="1034824" y="640556"/>
                </a:cubicBezTo>
                <a:cubicBezTo>
                  <a:pt x="1029268" y="642144"/>
                  <a:pt x="1023711" y="638572"/>
                  <a:pt x="1018156" y="629840"/>
                </a:cubicBezTo>
                <a:cubicBezTo>
                  <a:pt x="1009425" y="619522"/>
                  <a:pt x="1002678" y="609600"/>
                  <a:pt x="997914" y="600075"/>
                </a:cubicBezTo>
                <a:cubicBezTo>
                  <a:pt x="997120" y="599281"/>
                  <a:pt x="996725" y="598487"/>
                  <a:pt x="996725" y="597694"/>
                </a:cubicBezTo>
                <a:cubicBezTo>
                  <a:pt x="997519" y="596900"/>
                  <a:pt x="999105" y="596503"/>
                  <a:pt x="1001486" y="596503"/>
                </a:cubicBezTo>
                <a:close/>
                <a:moveTo>
                  <a:pt x="5407987" y="594122"/>
                </a:moveTo>
                <a:cubicBezTo>
                  <a:pt x="5409574" y="594122"/>
                  <a:pt x="5410765" y="595709"/>
                  <a:pt x="5411559" y="598884"/>
                </a:cubicBezTo>
                <a:cubicBezTo>
                  <a:pt x="5413940" y="603647"/>
                  <a:pt x="5415924" y="608806"/>
                  <a:pt x="5417512" y="614362"/>
                </a:cubicBezTo>
                <a:cubicBezTo>
                  <a:pt x="5427037" y="613569"/>
                  <a:pt x="5446483" y="611584"/>
                  <a:pt x="5475852" y="608409"/>
                </a:cubicBezTo>
                <a:cubicBezTo>
                  <a:pt x="5492521" y="606822"/>
                  <a:pt x="5504824" y="605631"/>
                  <a:pt x="5512762" y="604837"/>
                </a:cubicBezTo>
                <a:cubicBezTo>
                  <a:pt x="5523080" y="604044"/>
                  <a:pt x="5533796" y="602456"/>
                  <a:pt x="5544908" y="600075"/>
                </a:cubicBezTo>
                <a:cubicBezTo>
                  <a:pt x="5545702" y="600075"/>
                  <a:pt x="5546099" y="600075"/>
                  <a:pt x="5546099" y="600075"/>
                </a:cubicBezTo>
                <a:cubicBezTo>
                  <a:pt x="5550862" y="597694"/>
                  <a:pt x="5556418" y="597694"/>
                  <a:pt x="5562768" y="600075"/>
                </a:cubicBezTo>
                <a:cubicBezTo>
                  <a:pt x="5577849" y="608806"/>
                  <a:pt x="5586581" y="615553"/>
                  <a:pt x="5588962" y="620315"/>
                </a:cubicBezTo>
                <a:cubicBezTo>
                  <a:pt x="5592930" y="627459"/>
                  <a:pt x="5592137" y="631428"/>
                  <a:pt x="5586581" y="632222"/>
                </a:cubicBezTo>
                <a:cubicBezTo>
                  <a:pt x="5554830" y="640159"/>
                  <a:pt x="5534987" y="646906"/>
                  <a:pt x="5527049" y="652462"/>
                </a:cubicBezTo>
                <a:cubicBezTo>
                  <a:pt x="5523874" y="654050"/>
                  <a:pt x="5521890" y="654050"/>
                  <a:pt x="5521096" y="652462"/>
                </a:cubicBezTo>
                <a:cubicBezTo>
                  <a:pt x="5520302" y="651669"/>
                  <a:pt x="5520699" y="650081"/>
                  <a:pt x="5522287" y="647700"/>
                </a:cubicBezTo>
                <a:cubicBezTo>
                  <a:pt x="5523874" y="645319"/>
                  <a:pt x="5525462" y="641747"/>
                  <a:pt x="5527049" y="636984"/>
                </a:cubicBezTo>
                <a:cubicBezTo>
                  <a:pt x="5530224" y="630634"/>
                  <a:pt x="5532605" y="626665"/>
                  <a:pt x="5534193" y="625078"/>
                </a:cubicBezTo>
                <a:cubicBezTo>
                  <a:pt x="5493712" y="628253"/>
                  <a:pt x="5461565" y="631428"/>
                  <a:pt x="5437752" y="634603"/>
                </a:cubicBezTo>
                <a:cubicBezTo>
                  <a:pt x="5432196" y="636190"/>
                  <a:pt x="5426243" y="634603"/>
                  <a:pt x="5419893" y="629840"/>
                </a:cubicBezTo>
                <a:cubicBezTo>
                  <a:pt x="5419893" y="645715"/>
                  <a:pt x="5415527" y="658415"/>
                  <a:pt x="5406796" y="667940"/>
                </a:cubicBezTo>
                <a:cubicBezTo>
                  <a:pt x="5400446" y="674290"/>
                  <a:pt x="5393302" y="674290"/>
                  <a:pt x="5385365" y="667940"/>
                </a:cubicBezTo>
                <a:cubicBezTo>
                  <a:pt x="5379015" y="652065"/>
                  <a:pt x="5379015" y="639762"/>
                  <a:pt x="5385365" y="631031"/>
                </a:cubicBezTo>
                <a:cubicBezTo>
                  <a:pt x="5395684" y="619919"/>
                  <a:pt x="5402034" y="608806"/>
                  <a:pt x="5404415" y="597694"/>
                </a:cubicBezTo>
                <a:cubicBezTo>
                  <a:pt x="5406002" y="595312"/>
                  <a:pt x="5407193" y="594122"/>
                  <a:pt x="5407987" y="594122"/>
                </a:cubicBezTo>
                <a:close/>
                <a:moveTo>
                  <a:pt x="1986134" y="594122"/>
                </a:moveTo>
                <a:cubicBezTo>
                  <a:pt x="1986134" y="593328"/>
                  <a:pt x="1988118" y="593328"/>
                  <a:pt x="1992087" y="594122"/>
                </a:cubicBezTo>
                <a:cubicBezTo>
                  <a:pt x="2015899" y="599678"/>
                  <a:pt x="2031377" y="609203"/>
                  <a:pt x="2038520" y="622697"/>
                </a:cubicBezTo>
                <a:cubicBezTo>
                  <a:pt x="2044077" y="638572"/>
                  <a:pt x="2039314" y="650081"/>
                  <a:pt x="2024233" y="657225"/>
                </a:cubicBezTo>
                <a:cubicBezTo>
                  <a:pt x="2017883" y="658019"/>
                  <a:pt x="2013518" y="655240"/>
                  <a:pt x="2011137" y="648890"/>
                </a:cubicBezTo>
                <a:cubicBezTo>
                  <a:pt x="2002405" y="633809"/>
                  <a:pt x="1994468" y="617140"/>
                  <a:pt x="1987324" y="598884"/>
                </a:cubicBezTo>
                <a:cubicBezTo>
                  <a:pt x="1985736" y="596503"/>
                  <a:pt x="1985340" y="594915"/>
                  <a:pt x="1986134" y="594122"/>
                </a:cubicBezTo>
                <a:close/>
                <a:moveTo>
                  <a:pt x="469278" y="590550"/>
                </a:moveTo>
                <a:cubicBezTo>
                  <a:pt x="452609" y="593725"/>
                  <a:pt x="432368" y="598090"/>
                  <a:pt x="408555" y="603647"/>
                </a:cubicBezTo>
                <a:cubicBezTo>
                  <a:pt x="408555" y="606822"/>
                  <a:pt x="408158" y="610394"/>
                  <a:pt x="407365" y="614362"/>
                </a:cubicBezTo>
                <a:cubicBezTo>
                  <a:pt x="412921" y="612775"/>
                  <a:pt x="421255" y="611187"/>
                  <a:pt x="432368" y="609600"/>
                </a:cubicBezTo>
                <a:cubicBezTo>
                  <a:pt x="437924" y="608012"/>
                  <a:pt x="450624" y="605234"/>
                  <a:pt x="470469" y="601265"/>
                </a:cubicBezTo>
                <a:cubicBezTo>
                  <a:pt x="472055" y="598884"/>
                  <a:pt x="473246" y="596503"/>
                  <a:pt x="474040" y="594122"/>
                </a:cubicBezTo>
                <a:cubicBezTo>
                  <a:pt x="474834" y="591740"/>
                  <a:pt x="473246" y="590550"/>
                  <a:pt x="469278" y="590550"/>
                </a:cubicBezTo>
                <a:close/>
                <a:moveTo>
                  <a:pt x="787174" y="588168"/>
                </a:moveTo>
                <a:cubicBezTo>
                  <a:pt x="777649" y="589756"/>
                  <a:pt x="764552" y="592137"/>
                  <a:pt x="747884" y="595312"/>
                </a:cubicBezTo>
                <a:cubicBezTo>
                  <a:pt x="745502" y="595312"/>
                  <a:pt x="743121" y="595312"/>
                  <a:pt x="740739" y="595312"/>
                </a:cubicBezTo>
                <a:cubicBezTo>
                  <a:pt x="740739" y="598487"/>
                  <a:pt x="741533" y="602059"/>
                  <a:pt x="743121" y="606028"/>
                </a:cubicBezTo>
                <a:cubicBezTo>
                  <a:pt x="748677" y="603647"/>
                  <a:pt x="755027" y="601662"/>
                  <a:pt x="762170" y="600075"/>
                </a:cubicBezTo>
                <a:cubicBezTo>
                  <a:pt x="766932" y="598487"/>
                  <a:pt x="771696" y="598487"/>
                  <a:pt x="776458" y="600075"/>
                </a:cubicBezTo>
                <a:cubicBezTo>
                  <a:pt x="780427" y="601662"/>
                  <a:pt x="784793" y="605631"/>
                  <a:pt x="789556" y="611981"/>
                </a:cubicBezTo>
                <a:cubicBezTo>
                  <a:pt x="790349" y="606425"/>
                  <a:pt x="790746" y="600075"/>
                  <a:pt x="790746" y="592931"/>
                </a:cubicBezTo>
                <a:cubicBezTo>
                  <a:pt x="791539" y="590550"/>
                  <a:pt x="790349" y="588962"/>
                  <a:pt x="787174" y="588168"/>
                </a:cubicBezTo>
                <a:close/>
                <a:moveTo>
                  <a:pt x="7071289" y="586978"/>
                </a:moveTo>
                <a:cubicBezTo>
                  <a:pt x="7083196" y="585390"/>
                  <a:pt x="7095896" y="586978"/>
                  <a:pt x="7109389" y="591740"/>
                </a:cubicBezTo>
                <a:cubicBezTo>
                  <a:pt x="7116533" y="592534"/>
                  <a:pt x="7120899" y="596106"/>
                  <a:pt x="7122486" y="602456"/>
                </a:cubicBezTo>
                <a:cubicBezTo>
                  <a:pt x="7125662" y="612775"/>
                  <a:pt x="7124074" y="621903"/>
                  <a:pt x="7117724" y="629840"/>
                </a:cubicBezTo>
                <a:cubicBezTo>
                  <a:pt x="7114548" y="633015"/>
                  <a:pt x="7110184" y="633015"/>
                  <a:pt x="7104626" y="629840"/>
                </a:cubicBezTo>
                <a:cubicBezTo>
                  <a:pt x="7092720" y="622697"/>
                  <a:pt x="7080814" y="609600"/>
                  <a:pt x="7068908" y="590550"/>
                </a:cubicBezTo>
                <a:cubicBezTo>
                  <a:pt x="7068114" y="589756"/>
                  <a:pt x="7067718" y="588962"/>
                  <a:pt x="7067718" y="588168"/>
                </a:cubicBezTo>
                <a:cubicBezTo>
                  <a:pt x="7068512" y="587375"/>
                  <a:pt x="7069702" y="586978"/>
                  <a:pt x="7071289" y="586978"/>
                </a:cubicBezTo>
                <a:close/>
                <a:moveTo>
                  <a:pt x="4432865" y="586978"/>
                </a:moveTo>
                <a:cubicBezTo>
                  <a:pt x="4453502" y="586978"/>
                  <a:pt x="4466996" y="587375"/>
                  <a:pt x="4473346" y="588168"/>
                </a:cubicBezTo>
                <a:cubicBezTo>
                  <a:pt x="4487633" y="592931"/>
                  <a:pt x="4492396" y="604837"/>
                  <a:pt x="4487633" y="623887"/>
                </a:cubicBezTo>
                <a:cubicBezTo>
                  <a:pt x="4483665" y="631031"/>
                  <a:pt x="4477712" y="633015"/>
                  <a:pt x="4469774" y="629840"/>
                </a:cubicBezTo>
                <a:cubicBezTo>
                  <a:pt x="4455487" y="621109"/>
                  <a:pt x="4442390" y="608012"/>
                  <a:pt x="4430483" y="590550"/>
                </a:cubicBezTo>
                <a:cubicBezTo>
                  <a:pt x="4428896" y="588962"/>
                  <a:pt x="4428499" y="588168"/>
                  <a:pt x="4429293" y="588168"/>
                </a:cubicBezTo>
                <a:cubicBezTo>
                  <a:pt x="4429293" y="587375"/>
                  <a:pt x="4430483" y="586978"/>
                  <a:pt x="4432865" y="586978"/>
                </a:cubicBezTo>
                <a:close/>
                <a:moveTo>
                  <a:pt x="166858" y="586978"/>
                </a:moveTo>
                <a:lnTo>
                  <a:pt x="193052" y="586978"/>
                </a:lnTo>
                <a:cubicBezTo>
                  <a:pt x="203371" y="586978"/>
                  <a:pt x="211705" y="591740"/>
                  <a:pt x="218055" y="601265"/>
                </a:cubicBezTo>
                <a:cubicBezTo>
                  <a:pt x="221230" y="607615"/>
                  <a:pt x="221230" y="614362"/>
                  <a:pt x="218055" y="621506"/>
                </a:cubicBezTo>
                <a:cubicBezTo>
                  <a:pt x="215674" y="626269"/>
                  <a:pt x="210118" y="627856"/>
                  <a:pt x="201387" y="626269"/>
                </a:cubicBezTo>
                <a:cubicBezTo>
                  <a:pt x="196624" y="623887"/>
                  <a:pt x="191068" y="619522"/>
                  <a:pt x="184718" y="613172"/>
                </a:cubicBezTo>
                <a:cubicBezTo>
                  <a:pt x="182336" y="609997"/>
                  <a:pt x="177971" y="605631"/>
                  <a:pt x="171621" y="600075"/>
                </a:cubicBezTo>
                <a:cubicBezTo>
                  <a:pt x="168446" y="596900"/>
                  <a:pt x="166065" y="594519"/>
                  <a:pt x="164477" y="592931"/>
                </a:cubicBezTo>
                <a:cubicBezTo>
                  <a:pt x="162890" y="591344"/>
                  <a:pt x="162096" y="589756"/>
                  <a:pt x="162096" y="588168"/>
                </a:cubicBezTo>
                <a:cubicBezTo>
                  <a:pt x="162890" y="587375"/>
                  <a:pt x="164477" y="586978"/>
                  <a:pt x="166858" y="586978"/>
                </a:cubicBezTo>
                <a:close/>
                <a:moveTo>
                  <a:pt x="8228576" y="585787"/>
                </a:moveTo>
                <a:cubicBezTo>
                  <a:pt x="8237308" y="587375"/>
                  <a:pt x="8246436" y="589359"/>
                  <a:pt x="8255961" y="591740"/>
                </a:cubicBezTo>
                <a:cubicBezTo>
                  <a:pt x="8269455" y="594915"/>
                  <a:pt x="8276598" y="601265"/>
                  <a:pt x="8277392" y="610790"/>
                </a:cubicBezTo>
                <a:cubicBezTo>
                  <a:pt x="8276598" y="617934"/>
                  <a:pt x="8273820" y="623887"/>
                  <a:pt x="8269058" y="628650"/>
                </a:cubicBezTo>
                <a:cubicBezTo>
                  <a:pt x="8263502" y="632619"/>
                  <a:pt x="8257548" y="632222"/>
                  <a:pt x="8251198" y="627459"/>
                </a:cubicBezTo>
                <a:cubicBezTo>
                  <a:pt x="8241674" y="614759"/>
                  <a:pt x="8233339" y="602059"/>
                  <a:pt x="8226196" y="589359"/>
                </a:cubicBezTo>
                <a:cubicBezTo>
                  <a:pt x="8225402" y="588565"/>
                  <a:pt x="8225005" y="587772"/>
                  <a:pt x="8225005" y="586978"/>
                </a:cubicBezTo>
                <a:cubicBezTo>
                  <a:pt x="8225799" y="586184"/>
                  <a:pt x="8226990" y="585787"/>
                  <a:pt x="8228576" y="585787"/>
                </a:cubicBezTo>
                <a:close/>
                <a:moveTo>
                  <a:pt x="8319362" y="578346"/>
                </a:moveTo>
                <a:cubicBezTo>
                  <a:pt x="8320354" y="578147"/>
                  <a:pt x="8321445" y="578247"/>
                  <a:pt x="8322636" y="578644"/>
                </a:cubicBezTo>
                <a:cubicBezTo>
                  <a:pt x="8332955" y="580231"/>
                  <a:pt x="8342480" y="584597"/>
                  <a:pt x="8351211" y="591740"/>
                </a:cubicBezTo>
                <a:cubicBezTo>
                  <a:pt x="8356768" y="596503"/>
                  <a:pt x="8358752" y="602059"/>
                  <a:pt x="8357164" y="608409"/>
                </a:cubicBezTo>
                <a:cubicBezTo>
                  <a:pt x="8357164" y="609997"/>
                  <a:pt x="8356371" y="613965"/>
                  <a:pt x="8354783" y="620315"/>
                </a:cubicBezTo>
                <a:cubicBezTo>
                  <a:pt x="8351608" y="631428"/>
                  <a:pt x="8349624" y="639365"/>
                  <a:pt x="8348830" y="644128"/>
                </a:cubicBezTo>
                <a:cubicBezTo>
                  <a:pt x="8348036" y="652065"/>
                  <a:pt x="8346846" y="659209"/>
                  <a:pt x="8345258" y="665559"/>
                </a:cubicBezTo>
                <a:cubicBezTo>
                  <a:pt x="8346052" y="665559"/>
                  <a:pt x="8346449" y="665559"/>
                  <a:pt x="8346449" y="665559"/>
                </a:cubicBezTo>
                <a:cubicBezTo>
                  <a:pt x="8356768" y="664765"/>
                  <a:pt x="8363911" y="663178"/>
                  <a:pt x="8367880" y="660797"/>
                </a:cubicBezTo>
                <a:cubicBezTo>
                  <a:pt x="8370261" y="659209"/>
                  <a:pt x="8373833" y="659606"/>
                  <a:pt x="8378595" y="661987"/>
                </a:cubicBezTo>
                <a:cubicBezTo>
                  <a:pt x="8378595" y="661987"/>
                  <a:pt x="8378992" y="661987"/>
                  <a:pt x="8379786" y="661987"/>
                </a:cubicBezTo>
                <a:cubicBezTo>
                  <a:pt x="8386136" y="665162"/>
                  <a:pt x="8390899" y="669131"/>
                  <a:pt x="8394074" y="673894"/>
                </a:cubicBezTo>
                <a:cubicBezTo>
                  <a:pt x="8395661" y="678656"/>
                  <a:pt x="8394471" y="681831"/>
                  <a:pt x="8390502" y="683419"/>
                </a:cubicBezTo>
                <a:cubicBezTo>
                  <a:pt x="8384946" y="684212"/>
                  <a:pt x="8376214" y="685403"/>
                  <a:pt x="8364308" y="686990"/>
                </a:cubicBezTo>
                <a:cubicBezTo>
                  <a:pt x="8353989" y="687784"/>
                  <a:pt x="8346449" y="688578"/>
                  <a:pt x="8341686" y="689372"/>
                </a:cubicBezTo>
                <a:cubicBezTo>
                  <a:pt x="8341686" y="689372"/>
                  <a:pt x="8341686" y="689769"/>
                  <a:pt x="8341686" y="690562"/>
                </a:cubicBezTo>
                <a:cubicBezTo>
                  <a:pt x="8350417" y="693737"/>
                  <a:pt x="8358355" y="698103"/>
                  <a:pt x="8365499" y="703659"/>
                </a:cubicBezTo>
                <a:cubicBezTo>
                  <a:pt x="8368674" y="706834"/>
                  <a:pt x="8369467" y="711200"/>
                  <a:pt x="8367880" y="716756"/>
                </a:cubicBezTo>
                <a:cubicBezTo>
                  <a:pt x="8363911" y="724694"/>
                  <a:pt x="8361133" y="738187"/>
                  <a:pt x="8359545" y="757237"/>
                </a:cubicBezTo>
                <a:cubicBezTo>
                  <a:pt x="8357958" y="769937"/>
                  <a:pt x="8363911" y="776287"/>
                  <a:pt x="8377405" y="776287"/>
                </a:cubicBezTo>
                <a:cubicBezTo>
                  <a:pt x="8387724" y="775494"/>
                  <a:pt x="8394074" y="772319"/>
                  <a:pt x="8396455" y="766762"/>
                </a:cubicBezTo>
                <a:cubicBezTo>
                  <a:pt x="8401217" y="757237"/>
                  <a:pt x="8405583" y="746522"/>
                  <a:pt x="8409552" y="734615"/>
                </a:cubicBezTo>
                <a:cubicBezTo>
                  <a:pt x="8410346" y="732234"/>
                  <a:pt x="8411536" y="731044"/>
                  <a:pt x="8413124" y="731044"/>
                </a:cubicBezTo>
                <a:cubicBezTo>
                  <a:pt x="8413918" y="731837"/>
                  <a:pt x="8414314" y="733425"/>
                  <a:pt x="8414314" y="735806"/>
                </a:cubicBezTo>
                <a:cubicBezTo>
                  <a:pt x="8415902" y="747712"/>
                  <a:pt x="8419077" y="758825"/>
                  <a:pt x="8423839" y="769144"/>
                </a:cubicBezTo>
                <a:cubicBezTo>
                  <a:pt x="8424633" y="770731"/>
                  <a:pt x="8425427" y="772715"/>
                  <a:pt x="8426220" y="775097"/>
                </a:cubicBezTo>
                <a:cubicBezTo>
                  <a:pt x="8428602" y="779859"/>
                  <a:pt x="8429792" y="783034"/>
                  <a:pt x="8429792" y="784622"/>
                </a:cubicBezTo>
                <a:cubicBezTo>
                  <a:pt x="8429792" y="789384"/>
                  <a:pt x="8424633" y="794544"/>
                  <a:pt x="8414314" y="800100"/>
                </a:cubicBezTo>
                <a:cubicBezTo>
                  <a:pt x="8407170" y="804069"/>
                  <a:pt x="8395661" y="806053"/>
                  <a:pt x="8379786" y="806053"/>
                </a:cubicBezTo>
                <a:cubicBezTo>
                  <a:pt x="8363911" y="806847"/>
                  <a:pt x="8352402" y="802878"/>
                  <a:pt x="8345258" y="794147"/>
                </a:cubicBezTo>
                <a:cubicBezTo>
                  <a:pt x="8334939" y="785415"/>
                  <a:pt x="8330574" y="771128"/>
                  <a:pt x="8332161" y="751284"/>
                </a:cubicBezTo>
                <a:cubicBezTo>
                  <a:pt x="8332161" y="740172"/>
                  <a:pt x="8332558" y="730250"/>
                  <a:pt x="8333352" y="721519"/>
                </a:cubicBezTo>
                <a:cubicBezTo>
                  <a:pt x="8332558" y="723106"/>
                  <a:pt x="8331367" y="725884"/>
                  <a:pt x="8329780" y="729853"/>
                </a:cubicBezTo>
                <a:cubicBezTo>
                  <a:pt x="8328193" y="733028"/>
                  <a:pt x="8327002" y="735806"/>
                  <a:pt x="8326208" y="738187"/>
                </a:cubicBezTo>
                <a:cubicBezTo>
                  <a:pt x="8311920" y="773112"/>
                  <a:pt x="8288108" y="794940"/>
                  <a:pt x="8254770" y="803672"/>
                </a:cubicBezTo>
                <a:cubicBezTo>
                  <a:pt x="8251596" y="804465"/>
                  <a:pt x="8250008" y="804465"/>
                  <a:pt x="8250008" y="803672"/>
                </a:cubicBezTo>
                <a:cubicBezTo>
                  <a:pt x="8250008" y="802084"/>
                  <a:pt x="8251198" y="800497"/>
                  <a:pt x="8253580" y="798909"/>
                </a:cubicBezTo>
                <a:cubicBezTo>
                  <a:pt x="8264692" y="790972"/>
                  <a:pt x="8274218" y="781050"/>
                  <a:pt x="8282155" y="769144"/>
                </a:cubicBezTo>
                <a:cubicBezTo>
                  <a:pt x="8278186" y="765969"/>
                  <a:pt x="8273424" y="760809"/>
                  <a:pt x="8267868" y="753665"/>
                </a:cubicBezTo>
                <a:cubicBezTo>
                  <a:pt x="8263899" y="748903"/>
                  <a:pt x="8260724" y="745331"/>
                  <a:pt x="8258342" y="742950"/>
                </a:cubicBezTo>
                <a:cubicBezTo>
                  <a:pt x="8257548" y="748506"/>
                  <a:pt x="8257152" y="758825"/>
                  <a:pt x="8257152" y="773906"/>
                </a:cubicBezTo>
                <a:cubicBezTo>
                  <a:pt x="8256358" y="785812"/>
                  <a:pt x="8249214" y="794147"/>
                  <a:pt x="8235720" y="798909"/>
                </a:cubicBezTo>
                <a:cubicBezTo>
                  <a:pt x="8230958" y="799703"/>
                  <a:pt x="8227783" y="798115"/>
                  <a:pt x="8226196" y="794147"/>
                </a:cubicBezTo>
                <a:cubicBezTo>
                  <a:pt x="8221433" y="782240"/>
                  <a:pt x="8214686" y="773112"/>
                  <a:pt x="8205955" y="766762"/>
                </a:cubicBezTo>
                <a:cubicBezTo>
                  <a:pt x="8203574" y="773112"/>
                  <a:pt x="8199208" y="777081"/>
                  <a:pt x="8192858" y="778669"/>
                </a:cubicBezTo>
                <a:cubicBezTo>
                  <a:pt x="8184920" y="780256"/>
                  <a:pt x="8179761" y="777478"/>
                  <a:pt x="8177380" y="770334"/>
                </a:cubicBezTo>
                <a:cubicBezTo>
                  <a:pt x="8174205" y="760015"/>
                  <a:pt x="8176586" y="751284"/>
                  <a:pt x="8184524" y="744140"/>
                </a:cubicBezTo>
                <a:cubicBezTo>
                  <a:pt x="8190874" y="740172"/>
                  <a:pt x="8196034" y="734615"/>
                  <a:pt x="8200002" y="727472"/>
                </a:cubicBezTo>
                <a:cubicBezTo>
                  <a:pt x="8202383" y="722709"/>
                  <a:pt x="8204368" y="723106"/>
                  <a:pt x="8205955" y="728662"/>
                </a:cubicBezTo>
                <a:cubicBezTo>
                  <a:pt x="8207542" y="735806"/>
                  <a:pt x="8208336" y="745728"/>
                  <a:pt x="8208336" y="758428"/>
                </a:cubicBezTo>
                <a:cubicBezTo>
                  <a:pt x="8208336" y="759222"/>
                  <a:pt x="8207940" y="760412"/>
                  <a:pt x="8207146" y="762000"/>
                </a:cubicBezTo>
                <a:cubicBezTo>
                  <a:pt x="8213496" y="762794"/>
                  <a:pt x="8219448" y="763190"/>
                  <a:pt x="8225005" y="763190"/>
                </a:cubicBezTo>
                <a:cubicBezTo>
                  <a:pt x="8228974" y="763984"/>
                  <a:pt x="8230958" y="762794"/>
                  <a:pt x="8230958" y="759619"/>
                </a:cubicBezTo>
                <a:cubicBezTo>
                  <a:pt x="8230958" y="754062"/>
                  <a:pt x="8230958" y="748506"/>
                  <a:pt x="8230958" y="742950"/>
                </a:cubicBezTo>
                <a:cubicBezTo>
                  <a:pt x="8230958" y="737394"/>
                  <a:pt x="8230562" y="732234"/>
                  <a:pt x="8229768" y="727472"/>
                </a:cubicBezTo>
                <a:cubicBezTo>
                  <a:pt x="8229768" y="727472"/>
                  <a:pt x="8229371" y="727869"/>
                  <a:pt x="8228576" y="728662"/>
                </a:cubicBezTo>
                <a:cubicBezTo>
                  <a:pt x="8227783" y="731044"/>
                  <a:pt x="8225402" y="732631"/>
                  <a:pt x="8221433" y="733425"/>
                </a:cubicBezTo>
                <a:cubicBezTo>
                  <a:pt x="8214289" y="733425"/>
                  <a:pt x="8209924" y="729456"/>
                  <a:pt x="8208336" y="721519"/>
                </a:cubicBezTo>
                <a:cubicBezTo>
                  <a:pt x="8202780" y="697706"/>
                  <a:pt x="8198414" y="684609"/>
                  <a:pt x="8195239" y="682228"/>
                </a:cubicBezTo>
                <a:cubicBezTo>
                  <a:pt x="8192858" y="679053"/>
                  <a:pt x="8194446" y="676672"/>
                  <a:pt x="8200002" y="675084"/>
                </a:cubicBezTo>
                <a:cubicBezTo>
                  <a:pt x="8204764" y="675084"/>
                  <a:pt x="8210321" y="676275"/>
                  <a:pt x="8216670" y="678656"/>
                </a:cubicBezTo>
                <a:cubicBezTo>
                  <a:pt x="8226196" y="676275"/>
                  <a:pt x="8232942" y="674687"/>
                  <a:pt x="8236911" y="673894"/>
                </a:cubicBezTo>
                <a:cubicBezTo>
                  <a:pt x="8249612" y="670719"/>
                  <a:pt x="8257152" y="668337"/>
                  <a:pt x="8259533" y="666750"/>
                </a:cubicBezTo>
                <a:cubicBezTo>
                  <a:pt x="8263502" y="665162"/>
                  <a:pt x="8267868" y="665559"/>
                  <a:pt x="8272630" y="667940"/>
                </a:cubicBezTo>
                <a:cubicBezTo>
                  <a:pt x="8277392" y="670322"/>
                  <a:pt x="8281758" y="674290"/>
                  <a:pt x="8285727" y="679847"/>
                </a:cubicBezTo>
                <a:cubicBezTo>
                  <a:pt x="8289696" y="684609"/>
                  <a:pt x="8289696" y="688578"/>
                  <a:pt x="8285727" y="691753"/>
                </a:cubicBezTo>
                <a:cubicBezTo>
                  <a:pt x="8281758" y="696515"/>
                  <a:pt x="8278583" y="701278"/>
                  <a:pt x="8276202" y="706040"/>
                </a:cubicBezTo>
                <a:cubicBezTo>
                  <a:pt x="8278583" y="706834"/>
                  <a:pt x="8280170" y="708422"/>
                  <a:pt x="8280964" y="710803"/>
                </a:cubicBezTo>
                <a:cubicBezTo>
                  <a:pt x="8284140" y="716359"/>
                  <a:pt x="8283345" y="719931"/>
                  <a:pt x="8278583" y="721519"/>
                </a:cubicBezTo>
                <a:cubicBezTo>
                  <a:pt x="8275408" y="721519"/>
                  <a:pt x="8269455" y="722312"/>
                  <a:pt x="8260724" y="723900"/>
                </a:cubicBezTo>
                <a:cubicBezTo>
                  <a:pt x="8267074" y="722312"/>
                  <a:pt x="8265883" y="722312"/>
                  <a:pt x="8257152" y="723900"/>
                </a:cubicBezTo>
                <a:cubicBezTo>
                  <a:pt x="8259533" y="725487"/>
                  <a:pt x="8260724" y="728265"/>
                  <a:pt x="8260724" y="732234"/>
                </a:cubicBezTo>
                <a:cubicBezTo>
                  <a:pt x="8277392" y="733028"/>
                  <a:pt x="8288902" y="737790"/>
                  <a:pt x="8295252" y="746522"/>
                </a:cubicBezTo>
                <a:cubicBezTo>
                  <a:pt x="8302395" y="732234"/>
                  <a:pt x="8308349" y="713978"/>
                  <a:pt x="8313111" y="691753"/>
                </a:cubicBezTo>
                <a:cubicBezTo>
                  <a:pt x="8311524" y="692547"/>
                  <a:pt x="8309539" y="692944"/>
                  <a:pt x="8307158" y="692944"/>
                </a:cubicBezTo>
                <a:cubicBezTo>
                  <a:pt x="8299221" y="693737"/>
                  <a:pt x="8293267" y="688975"/>
                  <a:pt x="8289299" y="678656"/>
                </a:cubicBezTo>
                <a:cubicBezTo>
                  <a:pt x="8287711" y="676275"/>
                  <a:pt x="8288505" y="674290"/>
                  <a:pt x="8291680" y="672703"/>
                </a:cubicBezTo>
                <a:cubicBezTo>
                  <a:pt x="8295649" y="672703"/>
                  <a:pt x="8302395" y="672306"/>
                  <a:pt x="8311920" y="671512"/>
                </a:cubicBezTo>
                <a:cubicBezTo>
                  <a:pt x="8314302" y="670719"/>
                  <a:pt x="8316286" y="670322"/>
                  <a:pt x="8317874" y="670322"/>
                </a:cubicBezTo>
                <a:cubicBezTo>
                  <a:pt x="8319461" y="660797"/>
                  <a:pt x="8320255" y="650875"/>
                  <a:pt x="8320255" y="640556"/>
                </a:cubicBezTo>
                <a:cubicBezTo>
                  <a:pt x="8321842" y="614362"/>
                  <a:pt x="8321049" y="596106"/>
                  <a:pt x="8317874" y="585787"/>
                </a:cubicBezTo>
                <a:cubicBezTo>
                  <a:pt x="8316286" y="583406"/>
                  <a:pt x="8315889" y="581422"/>
                  <a:pt x="8316683" y="579834"/>
                </a:cubicBezTo>
                <a:cubicBezTo>
                  <a:pt x="8317477" y="579040"/>
                  <a:pt x="8318370" y="578544"/>
                  <a:pt x="8319362" y="578346"/>
                </a:cubicBezTo>
                <a:close/>
                <a:moveTo>
                  <a:pt x="2405528" y="578346"/>
                </a:moveTo>
                <a:cubicBezTo>
                  <a:pt x="2407314" y="578544"/>
                  <a:pt x="2409596" y="579040"/>
                  <a:pt x="2412374" y="579834"/>
                </a:cubicBezTo>
                <a:cubicBezTo>
                  <a:pt x="2425074" y="586978"/>
                  <a:pt x="2433408" y="593328"/>
                  <a:pt x="2437377" y="598884"/>
                </a:cubicBezTo>
                <a:cubicBezTo>
                  <a:pt x="2441346" y="603647"/>
                  <a:pt x="2441743" y="608409"/>
                  <a:pt x="2438568" y="613172"/>
                </a:cubicBezTo>
                <a:cubicBezTo>
                  <a:pt x="2435393" y="623490"/>
                  <a:pt x="2433408" y="641350"/>
                  <a:pt x="2432615" y="666750"/>
                </a:cubicBezTo>
                <a:cubicBezTo>
                  <a:pt x="2432615" y="726281"/>
                  <a:pt x="2433011" y="760809"/>
                  <a:pt x="2433805" y="770334"/>
                </a:cubicBezTo>
                <a:cubicBezTo>
                  <a:pt x="2433011" y="781447"/>
                  <a:pt x="2429043" y="792559"/>
                  <a:pt x="2421899" y="803672"/>
                </a:cubicBezTo>
                <a:cubicBezTo>
                  <a:pt x="2417930" y="807640"/>
                  <a:pt x="2413167" y="808037"/>
                  <a:pt x="2407611" y="804862"/>
                </a:cubicBezTo>
                <a:cubicBezTo>
                  <a:pt x="2402849" y="799306"/>
                  <a:pt x="2399277" y="792956"/>
                  <a:pt x="2396896" y="785812"/>
                </a:cubicBezTo>
                <a:cubicBezTo>
                  <a:pt x="2396896" y="785019"/>
                  <a:pt x="2396896" y="783828"/>
                  <a:pt x="2396896" y="782240"/>
                </a:cubicBezTo>
                <a:cubicBezTo>
                  <a:pt x="2396102" y="779859"/>
                  <a:pt x="2395705" y="777875"/>
                  <a:pt x="2395705" y="776287"/>
                </a:cubicBezTo>
                <a:cubicBezTo>
                  <a:pt x="2363161" y="773906"/>
                  <a:pt x="2328236" y="775494"/>
                  <a:pt x="2290934" y="781050"/>
                </a:cubicBezTo>
                <a:cubicBezTo>
                  <a:pt x="2286171" y="781050"/>
                  <a:pt x="2282599" y="780256"/>
                  <a:pt x="2280218" y="778669"/>
                </a:cubicBezTo>
                <a:cubicBezTo>
                  <a:pt x="2280218" y="778669"/>
                  <a:pt x="2279424" y="778272"/>
                  <a:pt x="2277837" y="777478"/>
                </a:cubicBezTo>
                <a:cubicBezTo>
                  <a:pt x="2275456" y="775890"/>
                  <a:pt x="2273868" y="774700"/>
                  <a:pt x="2273074" y="773906"/>
                </a:cubicBezTo>
                <a:cubicBezTo>
                  <a:pt x="2272280" y="785812"/>
                  <a:pt x="2269899" y="792956"/>
                  <a:pt x="2265930" y="795337"/>
                </a:cubicBezTo>
                <a:cubicBezTo>
                  <a:pt x="2262755" y="798512"/>
                  <a:pt x="2258786" y="798909"/>
                  <a:pt x="2254024" y="796528"/>
                </a:cubicBezTo>
                <a:cubicBezTo>
                  <a:pt x="2254024" y="796528"/>
                  <a:pt x="2253627" y="796131"/>
                  <a:pt x="2252834" y="795337"/>
                </a:cubicBezTo>
                <a:cubicBezTo>
                  <a:pt x="2247277" y="792956"/>
                  <a:pt x="2243706" y="789384"/>
                  <a:pt x="2242118" y="784622"/>
                </a:cubicBezTo>
                <a:cubicBezTo>
                  <a:pt x="2238943" y="774303"/>
                  <a:pt x="2238149" y="765572"/>
                  <a:pt x="2239737" y="758428"/>
                </a:cubicBezTo>
                <a:cubicBezTo>
                  <a:pt x="2243706" y="741759"/>
                  <a:pt x="2246087" y="701278"/>
                  <a:pt x="2246880" y="636984"/>
                </a:cubicBezTo>
                <a:cubicBezTo>
                  <a:pt x="2246880" y="619522"/>
                  <a:pt x="2243706" y="606028"/>
                  <a:pt x="2237355" y="596503"/>
                </a:cubicBezTo>
                <a:cubicBezTo>
                  <a:pt x="2235768" y="591740"/>
                  <a:pt x="2238149" y="588962"/>
                  <a:pt x="2244500" y="588168"/>
                </a:cubicBezTo>
                <a:cubicBezTo>
                  <a:pt x="2251643" y="589756"/>
                  <a:pt x="2258786" y="591740"/>
                  <a:pt x="2265930" y="594122"/>
                </a:cubicBezTo>
                <a:cubicBezTo>
                  <a:pt x="2281805" y="592534"/>
                  <a:pt x="2306808" y="590153"/>
                  <a:pt x="2340936" y="586978"/>
                </a:cubicBezTo>
                <a:cubicBezTo>
                  <a:pt x="2349668" y="585390"/>
                  <a:pt x="2356017" y="584597"/>
                  <a:pt x="2359986" y="584597"/>
                </a:cubicBezTo>
                <a:cubicBezTo>
                  <a:pt x="2371893" y="583803"/>
                  <a:pt x="2385783" y="581818"/>
                  <a:pt x="2401658" y="578644"/>
                </a:cubicBezTo>
                <a:cubicBezTo>
                  <a:pt x="2402452" y="578247"/>
                  <a:pt x="2403742" y="578147"/>
                  <a:pt x="2405528" y="578346"/>
                </a:cubicBezTo>
                <a:close/>
                <a:moveTo>
                  <a:pt x="2071412" y="578346"/>
                </a:moveTo>
                <a:cubicBezTo>
                  <a:pt x="2072900" y="578544"/>
                  <a:pt x="2074637" y="579040"/>
                  <a:pt x="2076621" y="579834"/>
                </a:cubicBezTo>
                <a:cubicBezTo>
                  <a:pt x="2089321" y="586184"/>
                  <a:pt x="2099243" y="594122"/>
                  <a:pt x="2106386" y="603647"/>
                </a:cubicBezTo>
                <a:cubicBezTo>
                  <a:pt x="2109562" y="608409"/>
                  <a:pt x="2109165" y="613569"/>
                  <a:pt x="2105196" y="619125"/>
                </a:cubicBezTo>
                <a:cubicBezTo>
                  <a:pt x="2104402" y="619919"/>
                  <a:pt x="2103608" y="621109"/>
                  <a:pt x="2102815" y="622697"/>
                </a:cubicBezTo>
                <a:cubicBezTo>
                  <a:pt x="2100434" y="625078"/>
                  <a:pt x="2096067" y="631031"/>
                  <a:pt x="2089718" y="640556"/>
                </a:cubicBezTo>
                <a:cubicBezTo>
                  <a:pt x="2077812" y="658019"/>
                  <a:pt x="2065905" y="672306"/>
                  <a:pt x="2053999" y="683419"/>
                </a:cubicBezTo>
                <a:cubicBezTo>
                  <a:pt x="2055586" y="683419"/>
                  <a:pt x="2057571" y="683419"/>
                  <a:pt x="2059952" y="683419"/>
                </a:cubicBezTo>
                <a:cubicBezTo>
                  <a:pt x="2078208" y="681037"/>
                  <a:pt x="2093290" y="678656"/>
                  <a:pt x="2105196" y="676275"/>
                </a:cubicBezTo>
                <a:cubicBezTo>
                  <a:pt x="2111546" y="675481"/>
                  <a:pt x="2117102" y="675878"/>
                  <a:pt x="2121865" y="677465"/>
                </a:cubicBezTo>
                <a:cubicBezTo>
                  <a:pt x="2132977" y="682228"/>
                  <a:pt x="2140914" y="689372"/>
                  <a:pt x="2145677" y="698897"/>
                </a:cubicBezTo>
                <a:cubicBezTo>
                  <a:pt x="2147264" y="707628"/>
                  <a:pt x="2142899" y="711597"/>
                  <a:pt x="2132580" y="710803"/>
                </a:cubicBezTo>
                <a:cubicBezTo>
                  <a:pt x="2107974" y="707628"/>
                  <a:pt x="2073049" y="707628"/>
                  <a:pt x="2027805" y="710803"/>
                </a:cubicBezTo>
                <a:cubicBezTo>
                  <a:pt x="2015106" y="711597"/>
                  <a:pt x="2003199" y="713184"/>
                  <a:pt x="1992087" y="715565"/>
                </a:cubicBezTo>
                <a:lnTo>
                  <a:pt x="1994468" y="715565"/>
                </a:lnTo>
                <a:cubicBezTo>
                  <a:pt x="2000818" y="718740"/>
                  <a:pt x="2006771" y="724694"/>
                  <a:pt x="2012327" y="733425"/>
                </a:cubicBezTo>
                <a:cubicBezTo>
                  <a:pt x="2015502" y="738187"/>
                  <a:pt x="2015106" y="742553"/>
                  <a:pt x="2011137" y="746522"/>
                </a:cubicBezTo>
                <a:cubicBezTo>
                  <a:pt x="2002405" y="752078"/>
                  <a:pt x="1995262" y="758031"/>
                  <a:pt x="1989705" y="764381"/>
                </a:cubicBezTo>
                <a:cubicBezTo>
                  <a:pt x="1971449" y="779462"/>
                  <a:pt x="1946049" y="792559"/>
                  <a:pt x="1913505" y="803672"/>
                </a:cubicBezTo>
                <a:cubicBezTo>
                  <a:pt x="1907155" y="806053"/>
                  <a:pt x="1903584" y="806847"/>
                  <a:pt x="1902790" y="806053"/>
                </a:cubicBezTo>
                <a:cubicBezTo>
                  <a:pt x="1901996" y="804465"/>
                  <a:pt x="1903980" y="802084"/>
                  <a:pt x="1908743" y="798909"/>
                </a:cubicBezTo>
                <a:cubicBezTo>
                  <a:pt x="1928587" y="783828"/>
                  <a:pt x="1947637" y="764381"/>
                  <a:pt x="1965892" y="740569"/>
                </a:cubicBezTo>
                <a:cubicBezTo>
                  <a:pt x="1972243" y="731837"/>
                  <a:pt x="1976609" y="724694"/>
                  <a:pt x="1978990" y="719137"/>
                </a:cubicBezTo>
                <a:cubicBezTo>
                  <a:pt x="1978990" y="717550"/>
                  <a:pt x="1979387" y="716756"/>
                  <a:pt x="1980180" y="716756"/>
                </a:cubicBezTo>
                <a:cubicBezTo>
                  <a:pt x="1958749" y="719137"/>
                  <a:pt x="1944065" y="721915"/>
                  <a:pt x="1936128" y="725090"/>
                </a:cubicBezTo>
                <a:cubicBezTo>
                  <a:pt x="1929777" y="727472"/>
                  <a:pt x="1924618" y="726678"/>
                  <a:pt x="1920649" y="722709"/>
                </a:cubicBezTo>
                <a:cubicBezTo>
                  <a:pt x="1912712" y="717153"/>
                  <a:pt x="1907155" y="710803"/>
                  <a:pt x="1903980" y="703659"/>
                </a:cubicBezTo>
                <a:cubicBezTo>
                  <a:pt x="1901599" y="698897"/>
                  <a:pt x="1902790" y="696515"/>
                  <a:pt x="1907552" y="696515"/>
                </a:cubicBezTo>
                <a:cubicBezTo>
                  <a:pt x="1928190" y="696515"/>
                  <a:pt x="1944462" y="695325"/>
                  <a:pt x="1956367" y="692944"/>
                </a:cubicBezTo>
                <a:cubicBezTo>
                  <a:pt x="1969068" y="692150"/>
                  <a:pt x="1986134" y="690562"/>
                  <a:pt x="2007564" y="688181"/>
                </a:cubicBezTo>
                <a:cubicBezTo>
                  <a:pt x="2020265" y="687387"/>
                  <a:pt x="2030186" y="686594"/>
                  <a:pt x="2037331" y="685800"/>
                </a:cubicBezTo>
                <a:cubicBezTo>
                  <a:pt x="2055586" y="644525"/>
                  <a:pt x="2064714" y="610790"/>
                  <a:pt x="2064714" y="584597"/>
                </a:cubicBezTo>
                <a:cubicBezTo>
                  <a:pt x="2064714" y="579834"/>
                  <a:pt x="2066947" y="577751"/>
                  <a:pt x="2071412" y="578346"/>
                </a:cubicBezTo>
                <a:close/>
                <a:moveTo>
                  <a:pt x="4573061" y="574774"/>
                </a:moveTo>
                <a:cubicBezTo>
                  <a:pt x="4575641" y="574576"/>
                  <a:pt x="4578518" y="575072"/>
                  <a:pt x="4581693" y="576262"/>
                </a:cubicBezTo>
                <a:cubicBezTo>
                  <a:pt x="4584868" y="577056"/>
                  <a:pt x="4589233" y="579437"/>
                  <a:pt x="4594790" y="583406"/>
                </a:cubicBezTo>
                <a:cubicBezTo>
                  <a:pt x="4597171" y="584200"/>
                  <a:pt x="4598758" y="584994"/>
                  <a:pt x="4599552" y="585787"/>
                </a:cubicBezTo>
                <a:cubicBezTo>
                  <a:pt x="4603521" y="588962"/>
                  <a:pt x="4603521" y="592931"/>
                  <a:pt x="4599552" y="597694"/>
                </a:cubicBezTo>
                <a:cubicBezTo>
                  <a:pt x="4589233" y="607219"/>
                  <a:pt x="4583677" y="619522"/>
                  <a:pt x="4582883" y="634603"/>
                </a:cubicBezTo>
                <a:cubicBezTo>
                  <a:pt x="4582883" y="639365"/>
                  <a:pt x="4585265" y="642144"/>
                  <a:pt x="4590027" y="642937"/>
                </a:cubicBezTo>
                <a:cubicBezTo>
                  <a:pt x="4597965" y="642937"/>
                  <a:pt x="4604711" y="642144"/>
                  <a:pt x="4610268" y="640556"/>
                </a:cubicBezTo>
                <a:cubicBezTo>
                  <a:pt x="4614236" y="640556"/>
                  <a:pt x="4618205" y="640556"/>
                  <a:pt x="4622174" y="640556"/>
                </a:cubicBezTo>
                <a:cubicBezTo>
                  <a:pt x="4629318" y="644525"/>
                  <a:pt x="4633684" y="649684"/>
                  <a:pt x="4635271" y="656034"/>
                </a:cubicBezTo>
                <a:cubicBezTo>
                  <a:pt x="4636858" y="662384"/>
                  <a:pt x="4635668" y="666353"/>
                  <a:pt x="4631699" y="667940"/>
                </a:cubicBezTo>
                <a:cubicBezTo>
                  <a:pt x="4624555" y="671909"/>
                  <a:pt x="4613840" y="673894"/>
                  <a:pt x="4599552" y="673894"/>
                </a:cubicBezTo>
                <a:cubicBezTo>
                  <a:pt x="4597171" y="673894"/>
                  <a:pt x="4593599" y="673497"/>
                  <a:pt x="4588837" y="672703"/>
                </a:cubicBezTo>
                <a:cubicBezTo>
                  <a:pt x="4585661" y="672703"/>
                  <a:pt x="4583280" y="672703"/>
                  <a:pt x="4581693" y="672703"/>
                </a:cubicBezTo>
                <a:lnTo>
                  <a:pt x="4584074" y="673894"/>
                </a:lnTo>
                <a:cubicBezTo>
                  <a:pt x="4585661" y="675481"/>
                  <a:pt x="4589630" y="679847"/>
                  <a:pt x="4595980" y="686990"/>
                </a:cubicBezTo>
                <a:cubicBezTo>
                  <a:pt x="4599155" y="690165"/>
                  <a:pt x="4599552" y="693737"/>
                  <a:pt x="4597171" y="697706"/>
                </a:cubicBezTo>
                <a:cubicBezTo>
                  <a:pt x="4597171" y="698500"/>
                  <a:pt x="4596774" y="699294"/>
                  <a:pt x="4595980" y="700087"/>
                </a:cubicBezTo>
                <a:cubicBezTo>
                  <a:pt x="4591218" y="709612"/>
                  <a:pt x="4587646" y="717947"/>
                  <a:pt x="4585265" y="725090"/>
                </a:cubicBezTo>
                <a:cubicBezTo>
                  <a:pt x="4582090" y="733822"/>
                  <a:pt x="4578121" y="741759"/>
                  <a:pt x="4573358" y="748903"/>
                </a:cubicBezTo>
                <a:cubicBezTo>
                  <a:pt x="4575740" y="750490"/>
                  <a:pt x="4578518" y="752475"/>
                  <a:pt x="4581693" y="754856"/>
                </a:cubicBezTo>
                <a:cubicBezTo>
                  <a:pt x="4586455" y="758031"/>
                  <a:pt x="4590027" y="760412"/>
                  <a:pt x="4592408" y="762000"/>
                </a:cubicBezTo>
                <a:cubicBezTo>
                  <a:pt x="4615427" y="773906"/>
                  <a:pt x="4640827" y="784225"/>
                  <a:pt x="4668608" y="792956"/>
                </a:cubicBezTo>
                <a:cubicBezTo>
                  <a:pt x="4673371" y="794544"/>
                  <a:pt x="4675752" y="796131"/>
                  <a:pt x="4675752" y="797719"/>
                </a:cubicBezTo>
                <a:cubicBezTo>
                  <a:pt x="4675752" y="798512"/>
                  <a:pt x="4673768" y="799306"/>
                  <a:pt x="4669799" y="800100"/>
                </a:cubicBezTo>
                <a:cubicBezTo>
                  <a:pt x="4661861" y="801687"/>
                  <a:pt x="4646780" y="803672"/>
                  <a:pt x="4624555" y="806053"/>
                </a:cubicBezTo>
                <a:cubicBezTo>
                  <a:pt x="4615824" y="806847"/>
                  <a:pt x="4609474" y="807640"/>
                  <a:pt x="4605505" y="808434"/>
                </a:cubicBezTo>
                <a:cubicBezTo>
                  <a:pt x="4599949" y="810022"/>
                  <a:pt x="4595186" y="808831"/>
                  <a:pt x="4591218" y="804862"/>
                </a:cubicBezTo>
                <a:cubicBezTo>
                  <a:pt x="4578518" y="796131"/>
                  <a:pt x="4565818" y="784622"/>
                  <a:pt x="4553118" y="770334"/>
                </a:cubicBezTo>
                <a:cubicBezTo>
                  <a:pt x="4552324" y="771128"/>
                  <a:pt x="4551133" y="771922"/>
                  <a:pt x="4549546" y="772715"/>
                </a:cubicBezTo>
                <a:cubicBezTo>
                  <a:pt x="4547959" y="773509"/>
                  <a:pt x="4546768" y="774303"/>
                  <a:pt x="4545974" y="775097"/>
                </a:cubicBezTo>
                <a:cubicBezTo>
                  <a:pt x="4523749" y="789384"/>
                  <a:pt x="4496762" y="796528"/>
                  <a:pt x="4465012" y="796528"/>
                </a:cubicBezTo>
                <a:cubicBezTo>
                  <a:pt x="4461043" y="796528"/>
                  <a:pt x="4459058" y="796131"/>
                  <a:pt x="4459058" y="795337"/>
                </a:cubicBezTo>
                <a:cubicBezTo>
                  <a:pt x="4459058" y="794544"/>
                  <a:pt x="4461043" y="793353"/>
                  <a:pt x="4465012" y="791765"/>
                </a:cubicBezTo>
                <a:cubicBezTo>
                  <a:pt x="4498349" y="778272"/>
                  <a:pt x="4521368" y="763984"/>
                  <a:pt x="4534068" y="748903"/>
                </a:cubicBezTo>
                <a:cubicBezTo>
                  <a:pt x="4533274" y="748109"/>
                  <a:pt x="4532083" y="746522"/>
                  <a:pt x="4530496" y="744140"/>
                </a:cubicBezTo>
                <a:cubicBezTo>
                  <a:pt x="4528909" y="742553"/>
                  <a:pt x="4527718" y="741362"/>
                  <a:pt x="4526924" y="740569"/>
                </a:cubicBezTo>
                <a:cubicBezTo>
                  <a:pt x="4526130" y="738981"/>
                  <a:pt x="4524543" y="736997"/>
                  <a:pt x="4522162" y="734615"/>
                </a:cubicBezTo>
                <a:cubicBezTo>
                  <a:pt x="4512637" y="722709"/>
                  <a:pt x="4504699" y="715962"/>
                  <a:pt x="4498349" y="714375"/>
                </a:cubicBezTo>
                <a:cubicBezTo>
                  <a:pt x="4493587" y="712787"/>
                  <a:pt x="4491205" y="710406"/>
                  <a:pt x="4491205" y="707231"/>
                </a:cubicBezTo>
                <a:cubicBezTo>
                  <a:pt x="4491205" y="704850"/>
                  <a:pt x="4493190" y="702469"/>
                  <a:pt x="4497158" y="700087"/>
                </a:cubicBezTo>
                <a:cubicBezTo>
                  <a:pt x="4509859" y="695325"/>
                  <a:pt x="4525733" y="702469"/>
                  <a:pt x="4544783" y="721519"/>
                </a:cubicBezTo>
                <a:cubicBezTo>
                  <a:pt x="4545577" y="722312"/>
                  <a:pt x="4546371" y="723106"/>
                  <a:pt x="4547165" y="723900"/>
                </a:cubicBezTo>
                <a:cubicBezTo>
                  <a:pt x="4547959" y="725487"/>
                  <a:pt x="4548355" y="726678"/>
                  <a:pt x="4548355" y="727472"/>
                </a:cubicBezTo>
                <a:cubicBezTo>
                  <a:pt x="4549149" y="726678"/>
                  <a:pt x="4549943" y="725090"/>
                  <a:pt x="4550737" y="722709"/>
                </a:cubicBezTo>
                <a:cubicBezTo>
                  <a:pt x="4553912" y="714772"/>
                  <a:pt x="4556293" y="708025"/>
                  <a:pt x="4557880" y="702469"/>
                </a:cubicBezTo>
                <a:cubicBezTo>
                  <a:pt x="4558674" y="700881"/>
                  <a:pt x="4558674" y="699690"/>
                  <a:pt x="4557880" y="698897"/>
                </a:cubicBezTo>
                <a:cubicBezTo>
                  <a:pt x="4557880" y="698897"/>
                  <a:pt x="4557086" y="698897"/>
                  <a:pt x="4555499" y="698897"/>
                </a:cubicBezTo>
                <a:cubicBezTo>
                  <a:pt x="4551530" y="699690"/>
                  <a:pt x="4547959" y="700881"/>
                  <a:pt x="4544783" y="702469"/>
                </a:cubicBezTo>
                <a:cubicBezTo>
                  <a:pt x="4542402" y="703262"/>
                  <a:pt x="4540418" y="703659"/>
                  <a:pt x="4538830" y="703659"/>
                </a:cubicBezTo>
                <a:cubicBezTo>
                  <a:pt x="4534862" y="704453"/>
                  <a:pt x="4529702" y="703659"/>
                  <a:pt x="4523352" y="701278"/>
                </a:cubicBezTo>
                <a:cubicBezTo>
                  <a:pt x="4520971" y="700484"/>
                  <a:pt x="4518193" y="698500"/>
                  <a:pt x="4515018" y="695325"/>
                </a:cubicBezTo>
                <a:cubicBezTo>
                  <a:pt x="4513430" y="694531"/>
                  <a:pt x="4512240" y="693737"/>
                  <a:pt x="4511446" y="692944"/>
                </a:cubicBezTo>
                <a:cubicBezTo>
                  <a:pt x="4509859" y="691356"/>
                  <a:pt x="4509065" y="689769"/>
                  <a:pt x="4509065" y="688181"/>
                </a:cubicBezTo>
                <a:cubicBezTo>
                  <a:pt x="4509859" y="686594"/>
                  <a:pt x="4511446" y="685800"/>
                  <a:pt x="4513827" y="685800"/>
                </a:cubicBezTo>
                <a:cubicBezTo>
                  <a:pt x="4516208" y="685006"/>
                  <a:pt x="4519780" y="684212"/>
                  <a:pt x="4524543" y="683419"/>
                </a:cubicBezTo>
                <a:cubicBezTo>
                  <a:pt x="4533274" y="681831"/>
                  <a:pt x="4539624" y="680244"/>
                  <a:pt x="4543593" y="678656"/>
                </a:cubicBezTo>
                <a:cubicBezTo>
                  <a:pt x="4549943" y="677069"/>
                  <a:pt x="4557086" y="675084"/>
                  <a:pt x="4565024" y="672703"/>
                </a:cubicBezTo>
                <a:cubicBezTo>
                  <a:pt x="4566611" y="671909"/>
                  <a:pt x="4567405" y="671512"/>
                  <a:pt x="4567405" y="671512"/>
                </a:cubicBezTo>
                <a:cubicBezTo>
                  <a:pt x="4568199" y="671512"/>
                  <a:pt x="4569390" y="671115"/>
                  <a:pt x="4570977" y="670322"/>
                </a:cubicBezTo>
                <a:cubicBezTo>
                  <a:pt x="4572565" y="670322"/>
                  <a:pt x="4573358" y="670322"/>
                  <a:pt x="4573358" y="670322"/>
                </a:cubicBezTo>
                <a:cubicBezTo>
                  <a:pt x="4570183" y="669528"/>
                  <a:pt x="4566611" y="667940"/>
                  <a:pt x="4562643" y="665559"/>
                </a:cubicBezTo>
                <a:cubicBezTo>
                  <a:pt x="4557086" y="661590"/>
                  <a:pt x="4554308" y="653256"/>
                  <a:pt x="4554308" y="640556"/>
                </a:cubicBezTo>
                <a:cubicBezTo>
                  <a:pt x="4554308" y="631825"/>
                  <a:pt x="4555102" y="621903"/>
                  <a:pt x="4556690" y="610790"/>
                </a:cubicBezTo>
                <a:cubicBezTo>
                  <a:pt x="4557484" y="607615"/>
                  <a:pt x="4556293" y="606425"/>
                  <a:pt x="4553118" y="607219"/>
                </a:cubicBezTo>
                <a:cubicBezTo>
                  <a:pt x="4550737" y="608012"/>
                  <a:pt x="4546768" y="609203"/>
                  <a:pt x="4541212" y="610790"/>
                </a:cubicBezTo>
                <a:cubicBezTo>
                  <a:pt x="4541212" y="613965"/>
                  <a:pt x="4541212" y="616744"/>
                  <a:pt x="4541212" y="619125"/>
                </a:cubicBezTo>
                <a:cubicBezTo>
                  <a:pt x="4540418" y="655637"/>
                  <a:pt x="4519780" y="679053"/>
                  <a:pt x="4479299" y="689372"/>
                </a:cubicBezTo>
                <a:cubicBezTo>
                  <a:pt x="4476124" y="690165"/>
                  <a:pt x="4474140" y="689769"/>
                  <a:pt x="4473346" y="688181"/>
                </a:cubicBezTo>
                <a:cubicBezTo>
                  <a:pt x="4473346" y="687387"/>
                  <a:pt x="4474933" y="685800"/>
                  <a:pt x="4478108" y="683419"/>
                </a:cubicBezTo>
                <a:cubicBezTo>
                  <a:pt x="4499540" y="666750"/>
                  <a:pt x="4510652" y="644128"/>
                  <a:pt x="4511446" y="615553"/>
                </a:cubicBezTo>
                <a:cubicBezTo>
                  <a:pt x="4511446" y="604440"/>
                  <a:pt x="4509461" y="598090"/>
                  <a:pt x="4505493" y="596503"/>
                </a:cubicBezTo>
                <a:cubicBezTo>
                  <a:pt x="4503112" y="594122"/>
                  <a:pt x="4502318" y="591740"/>
                  <a:pt x="4503112" y="589359"/>
                </a:cubicBezTo>
                <a:cubicBezTo>
                  <a:pt x="4504699" y="586978"/>
                  <a:pt x="4507080" y="585787"/>
                  <a:pt x="4510255" y="585787"/>
                </a:cubicBezTo>
                <a:cubicBezTo>
                  <a:pt x="4521368" y="586581"/>
                  <a:pt x="4529305" y="588168"/>
                  <a:pt x="4534068" y="590550"/>
                </a:cubicBezTo>
                <a:cubicBezTo>
                  <a:pt x="4538036" y="590550"/>
                  <a:pt x="4541608" y="589756"/>
                  <a:pt x="4544783" y="588168"/>
                </a:cubicBezTo>
                <a:cubicBezTo>
                  <a:pt x="4555896" y="583406"/>
                  <a:pt x="4563040" y="579834"/>
                  <a:pt x="4566215" y="577453"/>
                </a:cubicBezTo>
                <a:cubicBezTo>
                  <a:pt x="4568199" y="575865"/>
                  <a:pt x="4570481" y="574972"/>
                  <a:pt x="4573061" y="574774"/>
                </a:cubicBezTo>
                <a:close/>
                <a:moveTo>
                  <a:pt x="7716608" y="573881"/>
                </a:moveTo>
                <a:cubicBezTo>
                  <a:pt x="7732483" y="578644"/>
                  <a:pt x="7743596" y="585390"/>
                  <a:pt x="7749946" y="594122"/>
                </a:cubicBezTo>
                <a:cubicBezTo>
                  <a:pt x="7753121" y="598884"/>
                  <a:pt x="7753518" y="602853"/>
                  <a:pt x="7751136" y="606028"/>
                </a:cubicBezTo>
                <a:cubicBezTo>
                  <a:pt x="7747961" y="613965"/>
                  <a:pt x="7745977" y="633015"/>
                  <a:pt x="7745183" y="663178"/>
                </a:cubicBezTo>
                <a:cubicBezTo>
                  <a:pt x="7744390" y="665559"/>
                  <a:pt x="7743992" y="670322"/>
                  <a:pt x="7743992" y="677465"/>
                </a:cubicBezTo>
                <a:cubicBezTo>
                  <a:pt x="7744786" y="677465"/>
                  <a:pt x="7745977" y="677465"/>
                  <a:pt x="7747564" y="677465"/>
                </a:cubicBezTo>
                <a:cubicBezTo>
                  <a:pt x="7753121" y="675878"/>
                  <a:pt x="7759470" y="675084"/>
                  <a:pt x="7766614" y="675084"/>
                </a:cubicBezTo>
                <a:cubicBezTo>
                  <a:pt x="7766614" y="673497"/>
                  <a:pt x="7766614" y="672703"/>
                  <a:pt x="7766614" y="672703"/>
                </a:cubicBezTo>
                <a:cubicBezTo>
                  <a:pt x="7766614" y="659209"/>
                  <a:pt x="7765424" y="647700"/>
                  <a:pt x="7763042" y="638175"/>
                </a:cubicBezTo>
                <a:cubicBezTo>
                  <a:pt x="7763836" y="631825"/>
                  <a:pt x="7766614" y="629047"/>
                  <a:pt x="7771376" y="629840"/>
                </a:cubicBezTo>
                <a:cubicBezTo>
                  <a:pt x="7786458" y="633015"/>
                  <a:pt x="7796777" y="640159"/>
                  <a:pt x="7802333" y="651272"/>
                </a:cubicBezTo>
                <a:cubicBezTo>
                  <a:pt x="7803920" y="653653"/>
                  <a:pt x="7803920" y="657622"/>
                  <a:pt x="7802333" y="663178"/>
                </a:cubicBezTo>
                <a:cubicBezTo>
                  <a:pt x="7799158" y="669528"/>
                  <a:pt x="7793998" y="683815"/>
                  <a:pt x="7786855" y="706040"/>
                </a:cubicBezTo>
                <a:cubicBezTo>
                  <a:pt x="7783680" y="714772"/>
                  <a:pt x="7778124" y="717550"/>
                  <a:pt x="7770186" y="714375"/>
                </a:cubicBezTo>
                <a:cubicBezTo>
                  <a:pt x="7763042" y="711994"/>
                  <a:pt x="7759470" y="707231"/>
                  <a:pt x="7759470" y="700087"/>
                </a:cubicBezTo>
                <a:cubicBezTo>
                  <a:pt x="7759470" y="699294"/>
                  <a:pt x="7759868" y="698500"/>
                  <a:pt x="7760661" y="697706"/>
                </a:cubicBezTo>
                <a:cubicBezTo>
                  <a:pt x="7760661" y="696912"/>
                  <a:pt x="7760661" y="696515"/>
                  <a:pt x="7760661" y="696515"/>
                </a:cubicBezTo>
                <a:cubicBezTo>
                  <a:pt x="7758280" y="697309"/>
                  <a:pt x="7755105" y="697706"/>
                  <a:pt x="7751136" y="697706"/>
                </a:cubicBezTo>
                <a:cubicBezTo>
                  <a:pt x="7747961" y="698500"/>
                  <a:pt x="7745183" y="698897"/>
                  <a:pt x="7742802" y="698897"/>
                </a:cubicBezTo>
                <a:cubicBezTo>
                  <a:pt x="7742802" y="704453"/>
                  <a:pt x="7742802" y="713581"/>
                  <a:pt x="7742802" y="726281"/>
                </a:cubicBezTo>
                <a:cubicBezTo>
                  <a:pt x="7742008" y="738187"/>
                  <a:pt x="7741611" y="747315"/>
                  <a:pt x="7741611" y="753665"/>
                </a:cubicBezTo>
                <a:cubicBezTo>
                  <a:pt x="7749549" y="751284"/>
                  <a:pt x="7757089" y="750887"/>
                  <a:pt x="7764233" y="752475"/>
                </a:cubicBezTo>
                <a:cubicBezTo>
                  <a:pt x="7764233" y="745331"/>
                  <a:pt x="7763042" y="737394"/>
                  <a:pt x="7760661" y="728662"/>
                </a:cubicBezTo>
                <a:cubicBezTo>
                  <a:pt x="7760661" y="727869"/>
                  <a:pt x="7760661" y="727472"/>
                  <a:pt x="7760661" y="727472"/>
                </a:cubicBezTo>
                <a:cubicBezTo>
                  <a:pt x="7759074" y="724297"/>
                  <a:pt x="7759074" y="721519"/>
                  <a:pt x="7760661" y="719137"/>
                </a:cubicBezTo>
                <a:cubicBezTo>
                  <a:pt x="7761455" y="717550"/>
                  <a:pt x="7763836" y="717153"/>
                  <a:pt x="7767805" y="717947"/>
                </a:cubicBezTo>
                <a:cubicBezTo>
                  <a:pt x="7778918" y="720328"/>
                  <a:pt x="7789236" y="725884"/>
                  <a:pt x="7798761" y="734615"/>
                </a:cubicBezTo>
                <a:cubicBezTo>
                  <a:pt x="7801142" y="739378"/>
                  <a:pt x="7801142" y="743347"/>
                  <a:pt x="7798761" y="746522"/>
                </a:cubicBezTo>
                <a:cubicBezTo>
                  <a:pt x="7796380" y="752078"/>
                  <a:pt x="7795189" y="760809"/>
                  <a:pt x="7795189" y="772715"/>
                </a:cubicBezTo>
                <a:cubicBezTo>
                  <a:pt x="7793602" y="781447"/>
                  <a:pt x="7792808" y="790575"/>
                  <a:pt x="7792808" y="800100"/>
                </a:cubicBezTo>
                <a:cubicBezTo>
                  <a:pt x="7790426" y="808037"/>
                  <a:pt x="7786061" y="812006"/>
                  <a:pt x="7779711" y="812006"/>
                </a:cubicBezTo>
                <a:cubicBezTo>
                  <a:pt x="7770980" y="809625"/>
                  <a:pt x="7766218" y="804069"/>
                  <a:pt x="7765424" y="795337"/>
                </a:cubicBezTo>
                <a:lnTo>
                  <a:pt x="7765424" y="771525"/>
                </a:lnTo>
                <a:cubicBezTo>
                  <a:pt x="7753518" y="773112"/>
                  <a:pt x="7737642" y="776287"/>
                  <a:pt x="7717798" y="781050"/>
                </a:cubicBezTo>
                <a:cubicBezTo>
                  <a:pt x="7703511" y="785019"/>
                  <a:pt x="7692796" y="789384"/>
                  <a:pt x="7685652" y="794147"/>
                </a:cubicBezTo>
                <a:cubicBezTo>
                  <a:pt x="7680889" y="796528"/>
                  <a:pt x="7676921" y="796528"/>
                  <a:pt x="7673746" y="794147"/>
                </a:cubicBezTo>
                <a:cubicBezTo>
                  <a:pt x="7668983" y="789384"/>
                  <a:pt x="7664220" y="784225"/>
                  <a:pt x="7659458" y="778669"/>
                </a:cubicBezTo>
                <a:cubicBezTo>
                  <a:pt x="7657871" y="776287"/>
                  <a:pt x="7657871" y="773112"/>
                  <a:pt x="7659458" y="769144"/>
                </a:cubicBezTo>
                <a:cubicBezTo>
                  <a:pt x="7664220" y="762794"/>
                  <a:pt x="7667396" y="755650"/>
                  <a:pt x="7668983" y="747712"/>
                </a:cubicBezTo>
                <a:cubicBezTo>
                  <a:pt x="7670570" y="740569"/>
                  <a:pt x="7670174" y="733425"/>
                  <a:pt x="7667792" y="726281"/>
                </a:cubicBezTo>
                <a:cubicBezTo>
                  <a:pt x="7666998" y="720725"/>
                  <a:pt x="7669380" y="718344"/>
                  <a:pt x="7674936" y="719137"/>
                </a:cubicBezTo>
                <a:cubicBezTo>
                  <a:pt x="7687636" y="723106"/>
                  <a:pt x="7696764" y="729059"/>
                  <a:pt x="7702320" y="736997"/>
                </a:cubicBezTo>
                <a:cubicBezTo>
                  <a:pt x="7703908" y="741759"/>
                  <a:pt x="7703908" y="744934"/>
                  <a:pt x="7702320" y="746522"/>
                </a:cubicBezTo>
                <a:cubicBezTo>
                  <a:pt x="7699939" y="748903"/>
                  <a:pt x="7696368" y="754856"/>
                  <a:pt x="7691605" y="764381"/>
                </a:cubicBezTo>
                <a:cubicBezTo>
                  <a:pt x="7693192" y="764381"/>
                  <a:pt x="7695574" y="763984"/>
                  <a:pt x="7698748" y="763190"/>
                </a:cubicBezTo>
                <a:cubicBezTo>
                  <a:pt x="7705098" y="761603"/>
                  <a:pt x="7710258" y="760412"/>
                  <a:pt x="7714226" y="759619"/>
                </a:cubicBezTo>
                <a:cubicBezTo>
                  <a:pt x="7714226" y="743744"/>
                  <a:pt x="7714226" y="725487"/>
                  <a:pt x="7714226" y="704850"/>
                </a:cubicBezTo>
                <a:cubicBezTo>
                  <a:pt x="7699939" y="708819"/>
                  <a:pt x="7690811" y="711994"/>
                  <a:pt x="7686842" y="714375"/>
                </a:cubicBezTo>
                <a:cubicBezTo>
                  <a:pt x="7686842" y="714375"/>
                  <a:pt x="7686446" y="714375"/>
                  <a:pt x="7685652" y="714375"/>
                </a:cubicBezTo>
                <a:cubicBezTo>
                  <a:pt x="7683270" y="716756"/>
                  <a:pt x="7680492" y="717153"/>
                  <a:pt x="7677318" y="715565"/>
                </a:cubicBezTo>
                <a:cubicBezTo>
                  <a:pt x="7674936" y="713978"/>
                  <a:pt x="7671364" y="709612"/>
                  <a:pt x="7666602" y="702469"/>
                </a:cubicBezTo>
                <a:cubicBezTo>
                  <a:pt x="7665014" y="699294"/>
                  <a:pt x="7665411" y="696515"/>
                  <a:pt x="7667792" y="694134"/>
                </a:cubicBezTo>
                <a:cubicBezTo>
                  <a:pt x="7671761" y="685403"/>
                  <a:pt x="7674142" y="678259"/>
                  <a:pt x="7674936" y="672703"/>
                </a:cubicBezTo>
                <a:cubicBezTo>
                  <a:pt x="7675730" y="663178"/>
                  <a:pt x="7674936" y="655637"/>
                  <a:pt x="7672555" y="650081"/>
                </a:cubicBezTo>
                <a:cubicBezTo>
                  <a:pt x="7672555" y="649287"/>
                  <a:pt x="7672555" y="648890"/>
                  <a:pt x="7672555" y="648890"/>
                </a:cubicBezTo>
                <a:cubicBezTo>
                  <a:pt x="7670968" y="644128"/>
                  <a:pt x="7672952" y="641747"/>
                  <a:pt x="7678508" y="641747"/>
                </a:cubicBezTo>
                <a:cubicBezTo>
                  <a:pt x="7688827" y="644128"/>
                  <a:pt x="7696764" y="648494"/>
                  <a:pt x="7702320" y="654844"/>
                </a:cubicBezTo>
                <a:cubicBezTo>
                  <a:pt x="7703908" y="660400"/>
                  <a:pt x="7704305" y="665162"/>
                  <a:pt x="7703511" y="669131"/>
                </a:cubicBezTo>
                <a:cubicBezTo>
                  <a:pt x="7702718" y="669925"/>
                  <a:pt x="7701527" y="672703"/>
                  <a:pt x="7699939" y="677465"/>
                </a:cubicBezTo>
                <a:cubicBezTo>
                  <a:pt x="7698352" y="683022"/>
                  <a:pt x="7697162" y="686197"/>
                  <a:pt x="7696368" y="686990"/>
                </a:cubicBezTo>
                <a:cubicBezTo>
                  <a:pt x="7697162" y="686990"/>
                  <a:pt x="7699146" y="686594"/>
                  <a:pt x="7702320" y="685800"/>
                </a:cubicBezTo>
                <a:cubicBezTo>
                  <a:pt x="7707083" y="684212"/>
                  <a:pt x="7711052" y="683022"/>
                  <a:pt x="7714226" y="682228"/>
                </a:cubicBezTo>
                <a:cubicBezTo>
                  <a:pt x="7714226" y="660003"/>
                  <a:pt x="7714226" y="641350"/>
                  <a:pt x="7714226" y="626269"/>
                </a:cubicBezTo>
                <a:cubicBezTo>
                  <a:pt x="7713433" y="608012"/>
                  <a:pt x="7711052" y="594122"/>
                  <a:pt x="7707083" y="584597"/>
                </a:cubicBezTo>
                <a:cubicBezTo>
                  <a:pt x="7704702" y="576659"/>
                  <a:pt x="7707877" y="573087"/>
                  <a:pt x="7716608" y="573881"/>
                </a:cubicBezTo>
                <a:close/>
                <a:moveTo>
                  <a:pt x="1728958" y="572690"/>
                </a:moveTo>
                <a:cubicBezTo>
                  <a:pt x="1740864" y="575865"/>
                  <a:pt x="1751183" y="581818"/>
                  <a:pt x="1759915" y="590550"/>
                </a:cubicBezTo>
                <a:cubicBezTo>
                  <a:pt x="1763884" y="595312"/>
                  <a:pt x="1764280" y="600472"/>
                  <a:pt x="1761105" y="606028"/>
                </a:cubicBezTo>
                <a:cubicBezTo>
                  <a:pt x="1755549" y="615553"/>
                  <a:pt x="1750390" y="626665"/>
                  <a:pt x="1745627" y="639365"/>
                </a:cubicBezTo>
                <a:cubicBezTo>
                  <a:pt x="1744833" y="640953"/>
                  <a:pt x="1743246" y="644128"/>
                  <a:pt x="1740864" y="648890"/>
                </a:cubicBezTo>
                <a:cubicBezTo>
                  <a:pt x="1740071" y="651272"/>
                  <a:pt x="1739277" y="652859"/>
                  <a:pt x="1738483" y="653653"/>
                </a:cubicBezTo>
                <a:cubicBezTo>
                  <a:pt x="1743246" y="652065"/>
                  <a:pt x="1749993" y="649684"/>
                  <a:pt x="1758724" y="646509"/>
                </a:cubicBezTo>
                <a:cubicBezTo>
                  <a:pt x="1769837" y="642540"/>
                  <a:pt x="1778568" y="639365"/>
                  <a:pt x="1784918" y="636984"/>
                </a:cubicBezTo>
                <a:cubicBezTo>
                  <a:pt x="1794443" y="632222"/>
                  <a:pt x="1804762" y="636984"/>
                  <a:pt x="1815874" y="651272"/>
                </a:cubicBezTo>
                <a:cubicBezTo>
                  <a:pt x="1819049" y="656828"/>
                  <a:pt x="1817462" y="660797"/>
                  <a:pt x="1811112" y="663178"/>
                </a:cubicBezTo>
                <a:cubicBezTo>
                  <a:pt x="1791268" y="666353"/>
                  <a:pt x="1771027" y="669925"/>
                  <a:pt x="1750390" y="673894"/>
                </a:cubicBezTo>
                <a:cubicBezTo>
                  <a:pt x="1751183" y="673894"/>
                  <a:pt x="1751978" y="674290"/>
                  <a:pt x="1752771" y="675084"/>
                </a:cubicBezTo>
                <a:cubicBezTo>
                  <a:pt x="1763090" y="676672"/>
                  <a:pt x="1771821" y="682625"/>
                  <a:pt x="1778964" y="692944"/>
                </a:cubicBezTo>
                <a:cubicBezTo>
                  <a:pt x="1781346" y="696912"/>
                  <a:pt x="1781346" y="701278"/>
                  <a:pt x="1778964" y="706040"/>
                </a:cubicBezTo>
                <a:cubicBezTo>
                  <a:pt x="1778171" y="708422"/>
                  <a:pt x="1776186" y="713581"/>
                  <a:pt x="1773011" y="721519"/>
                </a:cubicBezTo>
                <a:cubicBezTo>
                  <a:pt x="1772217" y="725487"/>
                  <a:pt x="1771424" y="728265"/>
                  <a:pt x="1770630" y="729853"/>
                </a:cubicBezTo>
                <a:cubicBezTo>
                  <a:pt x="1768249" y="736997"/>
                  <a:pt x="1765471" y="743744"/>
                  <a:pt x="1762296" y="750094"/>
                </a:cubicBezTo>
                <a:cubicBezTo>
                  <a:pt x="1773409" y="759619"/>
                  <a:pt x="1789283" y="770731"/>
                  <a:pt x="1809921" y="783431"/>
                </a:cubicBezTo>
                <a:cubicBezTo>
                  <a:pt x="1813096" y="785019"/>
                  <a:pt x="1817462" y="787400"/>
                  <a:pt x="1823018" y="790575"/>
                </a:cubicBezTo>
                <a:cubicBezTo>
                  <a:pt x="1834924" y="796925"/>
                  <a:pt x="1842861" y="801290"/>
                  <a:pt x="1846830" y="803672"/>
                </a:cubicBezTo>
                <a:cubicBezTo>
                  <a:pt x="1850005" y="805259"/>
                  <a:pt x="1851593" y="806847"/>
                  <a:pt x="1851593" y="808434"/>
                </a:cubicBezTo>
                <a:cubicBezTo>
                  <a:pt x="1851593" y="810022"/>
                  <a:pt x="1850005" y="810815"/>
                  <a:pt x="1846830" y="810815"/>
                </a:cubicBezTo>
                <a:cubicBezTo>
                  <a:pt x="1844449" y="810815"/>
                  <a:pt x="1840877" y="810815"/>
                  <a:pt x="1836115" y="810815"/>
                </a:cubicBezTo>
                <a:cubicBezTo>
                  <a:pt x="1816270" y="812403"/>
                  <a:pt x="1799205" y="813197"/>
                  <a:pt x="1784918" y="813197"/>
                </a:cubicBezTo>
                <a:cubicBezTo>
                  <a:pt x="1781743" y="813197"/>
                  <a:pt x="1778171" y="812006"/>
                  <a:pt x="1774202" y="809625"/>
                </a:cubicBezTo>
                <a:cubicBezTo>
                  <a:pt x="1762296" y="797719"/>
                  <a:pt x="1751978" y="786606"/>
                  <a:pt x="1743246" y="776287"/>
                </a:cubicBezTo>
                <a:cubicBezTo>
                  <a:pt x="1723402" y="792956"/>
                  <a:pt x="1692049" y="804069"/>
                  <a:pt x="1649186" y="809625"/>
                </a:cubicBezTo>
                <a:cubicBezTo>
                  <a:pt x="1646012" y="810419"/>
                  <a:pt x="1644424" y="810022"/>
                  <a:pt x="1644424" y="808434"/>
                </a:cubicBezTo>
                <a:cubicBezTo>
                  <a:pt x="1644424" y="806847"/>
                  <a:pt x="1645614" y="805656"/>
                  <a:pt x="1647996" y="804862"/>
                </a:cubicBezTo>
                <a:cubicBezTo>
                  <a:pt x="1688477" y="786606"/>
                  <a:pt x="1714274" y="769144"/>
                  <a:pt x="1725386" y="752475"/>
                </a:cubicBezTo>
                <a:cubicBezTo>
                  <a:pt x="1721418" y="746125"/>
                  <a:pt x="1718243" y="740172"/>
                  <a:pt x="1715861" y="734615"/>
                </a:cubicBezTo>
                <a:cubicBezTo>
                  <a:pt x="1715068" y="733028"/>
                  <a:pt x="1713878" y="731044"/>
                  <a:pt x="1712290" y="728662"/>
                </a:cubicBezTo>
                <a:cubicBezTo>
                  <a:pt x="1706733" y="718344"/>
                  <a:pt x="1703161" y="712390"/>
                  <a:pt x="1701574" y="710803"/>
                </a:cubicBezTo>
                <a:cubicBezTo>
                  <a:pt x="1699193" y="709215"/>
                  <a:pt x="1698002" y="708025"/>
                  <a:pt x="1698002" y="707231"/>
                </a:cubicBezTo>
                <a:cubicBezTo>
                  <a:pt x="1693240" y="708025"/>
                  <a:pt x="1688081" y="709215"/>
                  <a:pt x="1682525" y="710803"/>
                </a:cubicBezTo>
                <a:cubicBezTo>
                  <a:pt x="1678556" y="710803"/>
                  <a:pt x="1675380" y="710803"/>
                  <a:pt x="1672999" y="710803"/>
                </a:cubicBezTo>
                <a:cubicBezTo>
                  <a:pt x="1672999" y="713978"/>
                  <a:pt x="1672999" y="719137"/>
                  <a:pt x="1672999" y="726281"/>
                </a:cubicBezTo>
                <a:cubicBezTo>
                  <a:pt x="1672205" y="733425"/>
                  <a:pt x="1671808" y="738584"/>
                  <a:pt x="1671808" y="741759"/>
                </a:cubicBezTo>
                <a:cubicBezTo>
                  <a:pt x="1671808" y="743347"/>
                  <a:pt x="1671411" y="744140"/>
                  <a:pt x="1670618" y="744140"/>
                </a:cubicBezTo>
                <a:cubicBezTo>
                  <a:pt x="1673793" y="743347"/>
                  <a:pt x="1678556" y="742156"/>
                  <a:pt x="1684906" y="740569"/>
                </a:cubicBezTo>
                <a:cubicBezTo>
                  <a:pt x="1689668" y="739775"/>
                  <a:pt x="1697605" y="737790"/>
                  <a:pt x="1708718" y="734615"/>
                </a:cubicBezTo>
                <a:cubicBezTo>
                  <a:pt x="1711099" y="735409"/>
                  <a:pt x="1711893" y="736997"/>
                  <a:pt x="1711099" y="739378"/>
                </a:cubicBezTo>
                <a:cubicBezTo>
                  <a:pt x="1672205" y="762397"/>
                  <a:pt x="1638074" y="783034"/>
                  <a:pt x="1608706" y="801290"/>
                </a:cubicBezTo>
                <a:cubicBezTo>
                  <a:pt x="1602355" y="804465"/>
                  <a:pt x="1596798" y="804465"/>
                  <a:pt x="1592036" y="801290"/>
                </a:cubicBezTo>
                <a:cubicBezTo>
                  <a:pt x="1581718" y="792559"/>
                  <a:pt x="1574970" y="783828"/>
                  <a:pt x="1571796" y="775097"/>
                </a:cubicBezTo>
                <a:cubicBezTo>
                  <a:pt x="1570208" y="770334"/>
                  <a:pt x="1571796" y="767953"/>
                  <a:pt x="1576559" y="767953"/>
                </a:cubicBezTo>
                <a:cubicBezTo>
                  <a:pt x="1578939" y="767159"/>
                  <a:pt x="1583703" y="766365"/>
                  <a:pt x="1590846" y="765572"/>
                </a:cubicBezTo>
                <a:cubicBezTo>
                  <a:pt x="1597196" y="763984"/>
                  <a:pt x="1601562" y="763190"/>
                  <a:pt x="1603943" y="763190"/>
                </a:cubicBezTo>
                <a:cubicBezTo>
                  <a:pt x="1603943" y="744934"/>
                  <a:pt x="1603546" y="730647"/>
                  <a:pt x="1602752" y="720328"/>
                </a:cubicBezTo>
                <a:cubicBezTo>
                  <a:pt x="1601958" y="706834"/>
                  <a:pt x="1599577" y="697309"/>
                  <a:pt x="1595609" y="691753"/>
                </a:cubicBezTo>
                <a:cubicBezTo>
                  <a:pt x="1592434" y="685403"/>
                  <a:pt x="1593624" y="681434"/>
                  <a:pt x="1599181" y="679847"/>
                </a:cubicBezTo>
                <a:cubicBezTo>
                  <a:pt x="1611086" y="681434"/>
                  <a:pt x="1621405" y="685800"/>
                  <a:pt x="1630136" y="692944"/>
                </a:cubicBezTo>
                <a:cubicBezTo>
                  <a:pt x="1634899" y="696119"/>
                  <a:pt x="1635693" y="700881"/>
                  <a:pt x="1632518" y="707231"/>
                </a:cubicBezTo>
                <a:cubicBezTo>
                  <a:pt x="1630930" y="712787"/>
                  <a:pt x="1630136" y="719931"/>
                  <a:pt x="1630136" y="728662"/>
                </a:cubicBezTo>
                <a:cubicBezTo>
                  <a:pt x="1631725" y="736600"/>
                  <a:pt x="1631725" y="745331"/>
                  <a:pt x="1630136" y="754856"/>
                </a:cubicBezTo>
                <a:cubicBezTo>
                  <a:pt x="1631725" y="754062"/>
                  <a:pt x="1634502" y="753269"/>
                  <a:pt x="1638470" y="752475"/>
                </a:cubicBezTo>
                <a:cubicBezTo>
                  <a:pt x="1641646" y="751681"/>
                  <a:pt x="1644027" y="751284"/>
                  <a:pt x="1645614" y="751284"/>
                </a:cubicBezTo>
                <a:cubicBezTo>
                  <a:pt x="1644027" y="745728"/>
                  <a:pt x="1643630" y="740965"/>
                  <a:pt x="1644424" y="736997"/>
                </a:cubicBezTo>
                <a:cubicBezTo>
                  <a:pt x="1644424" y="713978"/>
                  <a:pt x="1644027" y="696119"/>
                  <a:pt x="1643234" y="683419"/>
                </a:cubicBezTo>
                <a:cubicBezTo>
                  <a:pt x="1643234" y="671512"/>
                  <a:pt x="1642043" y="662781"/>
                  <a:pt x="1639662" y="657225"/>
                </a:cubicBezTo>
                <a:cubicBezTo>
                  <a:pt x="1634899" y="658019"/>
                  <a:pt x="1630534" y="659209"/>
                  <a:pt x="1626564" y="660797"/>
                </a:cubicBezTo>
                <a:cubicBezTo>
                  <a:pt x="1617834" y="661590"/>
                  <a:pt x="1608308" y="657622"/>
                  <a:pt x="1597989" y="648890"/>
                </a:cubicBezTo>
                <a:cubicBezTo>
                  <a:pt x="1594815" y="644128"/>
                  <a:pt x="1596005" y="640556"/>
                  <a:pt x="1601562" y="638175"/>
                </a:cubicBezTo>
                <a:cubicBezTo>
                  <a:pt x="1613468" y="635794"/>
                  <a:pt x="1627755" y="632619"/>
                  <a:pt x="1644424" y="628650"/>
                </a:cubicBezTo>
                <a:cubicBezTo>
                  <a:pt x="1654743" y="625475"/>
                  <a:pt x="1664665" y="621506"/>
                  <a:pt x="1674190" y="616744"/>
                </a:cubicBezTo>
                <a:cubicBezTo>
                  <a:pt x="1684508" y="614362"/>
                  <a:pt x="1694430" y="618331"/>
                  <a:pt x="1703955" y="628650"/>
                </a:cubicBezTo>
                <a:cubicBezTo>
                  <a:pt x="1705543" y="632619"/>
                  <a:pt x="1704749" y="636190"/>
                  <a:pt x="1701574" y="639365"/>
                </a:cubicBezTo>
                <a:cubicBezTo>
                  <a:pt x="1697605" y="640953"/>
                  <a:pt x="1691255" y="642937"/>
                  <a:pt x="1682525" y="645319"/>
                </a:cubicBezTo>
                <a:cubicBezTo>
                  <a:pt x="1676174" y="646906"/>
                  <a:pt x="1671411" y="648097"/>
                  <a:pt x="1668236" y="648890"/>
                </a:cubicBezTo>
                <a:cubicBezTo>
                  <a:pt x="1669030" y="648890"/>
                  <a:pt x="1669824" y="649287"/>
                  <a:pt x="1670618" y="650081"/>
                </a:cubicBezTo>
                <a:cubicBezTo>
                  <a:pt x="1672205" y="650875"/>
                  <a:pt x="1672999" y="651669"/>
                  <a:pt x="1672999" y="652462"/>
                </a:cubicBezTo>
                <a:cubicBezTo>
                  <a:pt x="1680143" y="657225"/>
                  <a:pt x="1681731" y="662781"/>
                  <a:pt x="1677761" y="669131"/>
                </a:cubicBezTo>
                <a:cubicBezTo>
                  <a:pt x="1675380" y="673894"/>
                  <a:pt x="1674190" y="679847"/>
                  <a:pt x="1674190" y="686990"/>
                </a:cubicBezTo>
                <a:cubicBezTo>
                  <a:pt x="1680540" y="685403"/>
                  <a:pt x="1686096" y="683419"/>
                  <a:pt x="1690858" y="681037"/>
                </a:cubicBezTo>
                <a:cubicBezTo>
                  <a:pt x="1692445" y="681037"/>
                  <a:pt x="1695620" y="681434"/>
                  <a:pt x="1700384" y="682228"/>
                </a:cubicBezTo>
                <a:cubicBezTo>
                  <a:pt x="1711496" y="652859"/>
                  <a:pt x="1718243" y="630237"/>
                  <a:pt x="1720624" y="614362"/>
                </a:cubicBezTo>
                <a:cubicBezTo>
                  <a:pt x="1723005" y="599281"/>
                  <a:pt x="1722608" y="588565"/>
                  <a:pt x="1719433" y="582215"/>
                </a:cubicBezTo>
                <a:cubicBezTo>
                  <a:pt x="1717846" y="574278"/>
                  <a:pt x="1721021" y="571103"/>
                  <a:pt x="1728958" y="572690"/>
                </a:cubicBezTo>
                <a:close/>
                <a:moveTo>
                  <a:pt x="1415824" y="572690"/>
                </a:moveTo>
                <a:cubicBezTo>
                  <a:pt x="1429318" y="576659"/>
                  <a:pt x="1440034" y="583803"/>
                  <a:pt x="1447971" y="594122"/>
                </a:cubicBezTo>
                <a:cubicBezTo>
                  <a:pt x="1450352" y="598090"/>
                  <a:pt x="1450749" y="602456"/>
                  <a:pt x="1449162" y="607219"/>
                </a:cubicBezTo>
                <a:cubicBezTo>
                  <a:pt x="1448368" y="617537"/>
                  <a:pt x="1445987" y="629444"/>
                  <a:pt x="1442018" y="642937"/>
                </a:cubicBezTo>
                <a:cubicBezTo>
                  <a:pt x="1446781" y="640556"/>
                  <a:pt x="1451543" y="638175"/>
                  <a:pt x="1456306" y="635794"/>
                </a:cubicBezTo>
                <a:cubicBezTo>
                  <a:pt x="1461862" y="632619"/>
                  <a:pt x="1467814" y="632619"/>
                  <a:pt x="1474165" y="635794"/>
                </a:cubicBezTo>
                <a:cubicBezTo>
                  <a:pt x="1474165" y="635794"/>
                  <a:pt x="1474562" y="636190"/>
                  <a:pt x="1475355" y="636984"/>
                </a:cubicBezTo>
                <a:cubicBezTo>
                  <a:pt x="1483292" y="642540"/>
                  <a:pt x="1488452" y="647303"/>
                  <a:pt x="1490834" y="651272"/>
                </a:cubicBezTo>
                <a:cubicBezTo>
                  <a:pt x="1497183" y="658415"/>
                  <a:pt x="1497183" y="664765"/>
                  <a:pt x="1490834" y="670322"/>
                </a:cubicBezTo>
                <a:cubicBezTo>
                  <a:pt x="1478927" y="680640"/>
                  <a:pt x="1473767" y="700881"/>
                  <a:pt x="1475355" y="731044"/>
                </a:cubicBezTo>
                <a:cubicBezTo>
                  <a:pt x="1476942" y="748506"/>
                  <a:pt x="1483292" y="762397"/>
                  <a:pt x="1494406" y="772715"/>
                </a:cubicBezTo>
                <a:cubicBezTo>
                  <a:pt x="1499962" y="774303"/>
                  <a:pt x="1503137" y="773112"/>
                  <a:pt x="1503930" y="769144"/>
                </a:cubicBezTo>
                <a:cubicBezTo>
                  <a:pt x="1503930" y="768350"/>
                  <a:pt x="1503930" y="767953"/>
                  <a:pt x="1503930" y="767953"/>
                </a:cubicBezTo>
                <a:cubicBezTo>
                  <a:pt x="1507105" y="763190"/>
                  <a:pt x="1510678" y="753665"/>
                  <a:pt x="1514646" y="739378"/>
                </a:cubicBezTo>
                <a:cubicBezTo>
                  <a:pt x="1515440" y="736997"/>
                  <a:pt x="1516630" y="735806"/>
                  <a:pt x="1518217" y="735806"/>
                </a:cubicBezTo>
                <a:cubicBezTo>
                  <a:pt x="1519011" y="735806"/>
                  <a:pt x="1519409" y="737394"/>
                  <a:pt x="1519409" y="740569"/>
                </a:cubicBezTo>
                <a:cubicBezTo>
                  <a:pt x="1520996" y="747712"/>
                  <a:pt x="1522186" y="755253"/>
                  <a:pt x="1522980" y="763190"/>
                </a:cubicBezTo>
                <a:cubicBezTo>
                  <a:pt x="1523773" y="765572"/>
                  <a:pt x="1524567" y="769144"/>
                  <a:pt x="1525362" y="773906"/>
                </a:cubicBezTo>
                <a:cubicBezTo>
                  <a:pt x="1529331" y="792162"/>
                  <a:pt x="1530521" y="802878"/>
                  <a:pt x="1528933" y="806053"/>
                </a:cubicBezTo>
                <a:cubicBezTo>
                  <a:pt x="1525758" y="813990"/>
                  <a:pt x="1519805" y="817165"/>
                  <a:pt x="1511074" y="815578"/>
                </a:cubicBezTo>
                <a:cubicBezTo>
                  <a:pt x="1473767" y="805259"/>
                  <a:pt x="1452733" y="776287"/>
                  <a:pt x="1447971" y="728662"/>
                </a:cubicBezTo>
                <a:cubicBezTo>
                  <a:pt x="1446383" y="700881"/>
                  <a:pt x="1448368" y="679847"/>
                  <a:pt x="1453923" y="665559"/>
                </a:cubicBezTo>
                <a:cubicBezTo>
                  <a:pt x="1452336" y="665559"/>
                  <a:pt x="1449558" y="666353"/>
                  <a:pt x="1445590" y="667940"/>
                </a:cubicBezTo>
                <a:cubicBezTo>
                  <a:pt x="1442415" y="668734"/>
                  <a:pt x="1439637" y="669528"/>
                  <a:pt x="1437255" y="670322"/>
                </a:cubicBezTo>
                <a:cubicBezTo>
                  <a:pt x="1434080" y="685403"/>
                  <a:pt x="1430509" y="699690"/>
                  <a:pt x="1426540" y="713184"/>
                </a:cubicBezTo>
                <a:cubicBezTo>
                  <a:pt x="1431302" y="717153"/>
                  <a:pt x="1435271" y="721915"/>
                  <a:pt x="1438446" y="727472"/>
                </a:cubicBezTo>
                <a:cubicBezTo>
                  <a:pt x="1441620" y="736203"/>
                  <a:pt x="1442415" y="743744"/>
                  <a:pt x="1440827" y="750094"/>
                </a:cubicBezTo>
                <a:cubicBezTo>
                  <a:pt x="1438446" y="757237"/>
                  <a:pt x="1433683" y="760015"/>
                  <a:pt x="1426540" y="758428"/>
                </a:cubicBezTo>
                <a:cubicBezTo>
                  <a:pt x="1421777" y="756047"/>
                  <a:pt x="1417014" y="752475"/>
                  <a:pt x="1412252" y="747712"/>
                </a:cubicBezTo>
                <a:cubicBezTo>
                  <a:pt x="1396377" y="774700"/>
                  <a:pt x="1376136" y="794147"/>
                  <a:pt x="1351530" y="806053"/>
                </a:cubicBezTo>
                <a:cubicBezTo>
                  <a:pt x="1349943" y="806847"/>
                  <a:pt x="1348752" y="806847"/>
                  <a:pt x="1347958" y="806053"/>
                </a:cubicBezTo>
                <a:cubicBezTo>
                  <a:pt x="1347958" y="805259"/>
                  <a:pt x="1348355" y="803672"/>
                  <a:pt x="1349149" y="801290"/>
                </a:cubicBezTo>
                <a:cubicBezTo>
                  <a:pt x="1368993" y="779859"/>
                  <a:pt x="1383677" y="755253"/>
                  <a:pt x="1393202" y="727472"/>
                </a:cubicBezTo>
                <a:cubicBezTo>
                  <a:pt x="1391615" y="725090"/>
                  <a:pt x="1389233" y="721122"/>
                  <a:pt x="1386058" y="715565"/>
                </a:cubicBezTo>
                <a:cubicBezTo>
                  <a:pt x="1380503" y="707628"/>
                  <a:pt x="1377327" y="702865"/>
                  <a:pt x="1376533" y="701278"/>
                </a:cubicBezTo>
                <a:cubicBezTo>
                  <a:pt x="1374152" y="695722"/>
                  <a:pt x="1374946" y="693340"/>
                  <a:pt x="1378915" y="694134"/>
                </a:cubicBezTo>
                <a:cubicBezTo>
                  <a:pt x="1386852" y="694928"/>
                  <a:pt x="1394790" y="696912"/>
                  <a:pt x="1402727" y="700087"/>
                </a:cubicBezTo>
                <a:cubicBezTo>
                  <a:pt x="1405108" y="693737"/>
                  <a:pt x="1406696" y="686990"/>
                  <a:pt x="1407490" y="679847"/>
                </a:cubicBezTo>
                <a:cubicBezTo>
                  <a:pt x="1405108" y="680640"/>
                  <a:pt x="1402727" y="681831"/>
                  <a:pt x="1400346" y="683419"/>
                </a:cubicBezTo>
                <a:cubicBezTo>
                  <a:pt x="1396377" y="685006"/>
                  <a:pt x="1392805" y="685006"/>
                  <a:pt x="1389630" y="683419"/>
                </a:cubicBezTo>
                <a:cubicBezTo>
                  <a:pt x="1386455" y="681831"/>
                  <a:pt x="1380899" y="677069"/>
                  <a:pt x="1372962" y="669131"/>
                </a:cubicBezTo>
                <a:cubicBezTo>
                  <a:pt x="1371374" y="665162"/>
                  <a:pt x="1371770" y="662781"/>
                  <a:pt x="1374152" y="661987"/>
                </a:cubicBezTo>
                <a:cubicBezTo>
                  <a:pt x="1379708" y="661194"/>
                  <a:pt x="1387249" y="659606"/>
                  <a:pt x="1396774" y="657225"/>
                </a:cubicBezTo>
                <a:cubicBezTo>
                  <a:pt x="1403125" y="656431"/>
                  <a:pt x="1407887" y="655637"/>
                  <a:pt x="1411061" y="654844"/>
                </a:cubicBezTo>
                <a:cubicBezTo>
                  <a:pt x="1411061" y="650875"/>
                  <a:pt x="1411458" y="647700"/>
                  <a:pt x="1412252" y="645319"/>
                </a:cubicBezTo>
                <a:cubicBezTo>
                  <a:pt x="1413046" y="615156"/>
                  <a:pt x="1411458" y="593725"/>
                  <a:pt x="1407490" y="581025"/>
                </a:cubicBezTo>
                <a:cubicBezTo>
                  <a:pt x="1405902" y="573881"/>
                  <a:pt x="1408681" y="571103"/>
                  <a:pt x="1415824" y="572690"/>
                </a:cubicBezTo>
                <a:close/>
                <a:moveTo>
                  <a:pt x="6039018" y="571500"/>
                </a:moveTo>
                <a:cubicBezTo>
                  <a:pt x="6050130" y="572294"/>
                  <a:pt x="6062036" y="579834"/>
                  <a:pt x="6074736" y="594122"/>
                </a:cubicBezTo>
                <a:cubicBezTo>
                  <a:pt x="6077118" y="596503"/>
                  <a:pt x="6077118" y="600075"/>
                  <a:pt x="6074736" y="604837"/>
                </a:cubicBezTo>
                <a:cubicBezTo>
                  <a:pt x="6069974" y="609600"/>
                  <a:pt x="6067990" y="621903"/>
                  <a:pt x="6068783" y="641747"/>
                </a:cubicBezTo>
                <a:lnTo>
                  <a:pt x="6068783" y="650081"/>
                </a:lnTo>
                <a:cubicBezTo>
                  <a:pt x="6074340" y="650081"/>
                  <a:pt x="6078308" y="649287"/>
                  <a:pt x="6080689" y="647700"/>
                </a:cubicBezTo>
                <a:cubicBezTo>
                  <a:pt x="6084658" y="646906"/>
                  <a:pt x="6087833" y="647303"/>
                  <a:pt x="6090214" y="648890"/>
                </a:cubicBezTo>
                <a:cubicBezTo>
                  <a:pt x="6091009" y="649684"/>
                  <a:pt x="6091405" y="650081"/>
                  <a:pt x="6091405" y="650081"/>
                </a:cubicBezTo>
                <a:cubicBezTo>
                  <a:pt x="6093786" y="651669"/>
                  <a:pt x="6095771" y="654050"/>
                  <a:pt x="6097358" y="657225"/>
                </a:cubicBezTo>
                <a:cubicBezTo>
                  <a:pt x="6097358" y="656431"/>
                  <a:pt x="6097755" y="656828"/>
                  <a:pt x="6098549" y="658415"/>
                </a:cubicBezTo>
                <a:cubicBezTo>
                  <a:pt x="6100930" y="652859"/>
                  <a:pt x="6103708" y="644922"/>
                  <a:pt x="6106883" y="634603"/>
                </a:cubicBezTo>
                <a:cubicBezTo>
                  <a:pt x="6110852" y="624284"/>
                  <a:pt x="6113630" y="616744"/>
                  <a:pt x="6115218" y="611981"/>
                </a:cubicBezTo>
                <a:cubicBezTo>
                  <a:pt x="6119186" y="600075"/>
                  <a:pt x="6119980" y="588565"/>
                  <a:pt x="6117599" y="577453"/>
                </a:cubicBezTo>
                <a:cubicBezTo>
                  <a:pt x="6117599" y="573484"/>
                  <a:pt x="6120377" y="571500"/>
                  <a:pt x="6125933" y="571500"/>
                </a:cubicBezTo>
                <a:cubicBezTo>
                  <a:pt x="6137839" y="572294"/>
                  <a:pt x="6148555" y="579834"/>
                  <a:pt x="6158080" y="594122"/>
                </a:cubicBezTo>
                <a:cubicBezTo>
                  <a:pt x="6160461" y="598090"/>
                  <a:pt x="6160461" y="601265"/>
                  <a:pt x="6158080" y="603647"/>
                </a:cubicBezTo>
                <a:cubicBezTo>
                  <a:pt x="6157286" y="604440"/>
                  <a:pt x="6154112" y="608806"/>
                  <a:pt x="6148555" y="616744"/>
                </a:cubicBezTo>
                <a:cubicBezTo>
                  <a:pt x="6146968" y="619125"/>
                  <a:pt x="6145777" y="621109"/>
                  <a:pt x="6144983" y="622697"/>
                </a:cubicBezTo>
                <a:cubicBezTo>
                  <a:pt x="6137839" y="634603"/>
                  <a:pt x="6130696" y="645715"/>
                  <a:pt x="6123552" y="656034"/>
                </a:cubicBezTo>
                <a:cubicBezTo>
                  <a:pt x="6125933" y="655240"/>
                  <a:pt x="6130299" y="654447"/>
                  <a:pt x="6136649" y="653653"/>
                </a:cubicBezTo>
                <a:cubicBezTo>
                  <a:pt x="6145380" y="652065"/>
                  <a:pt x="6152127" y="650478"/>
                  <a:pt x="6156889" y="648890"/>
                </a:cubicBezTo>
                <a:cubicBezTo>
                  <a:pt x="6159271" y="648097"/>
                  <a:pt x="6163637" y="646906"/>
                  <a:pt x="6169986" y="645319"/>
                </a:cubicBezTo>
                <a:cubicBezTo>
                  <a:pt x="6176336" y="643731"/>
                  <a:pt x="6180305" y="642937"/>
                  <a:pt x="6181893" y="642937"/>
                </a:cubicBezTo>
                <a:cubicBezTo>
                  <a:pt x="6187449" y="641350"/>
                  <a:pt x="6191815" y="641350"/>
                  <a:pt x="6194989" y="642937"/>
                </a:cubicBezTo>
                <a:cubicBezTo>
                  <a:pt x="6208483" y="650081"/>
                  <a:pt x="6218802" y="658019"/>
                  <a:pt x="6225946" y="666750"/>
                </a:cubicBezTo>
                <a:cubicBezTo>
                  <a:pt x="6229121" y="671512"/>
                  <a:pt x="6229518" y="675481"/>
                  <a:pt x="6227136" y="678656"/>
                </a:cubicBezTo>
                <a:cubicBezTo>
                  <a:pt x="6221580" y="686594"/>
                  <a:pt x="6216024" y="703659"/>
                  <a:pt x="6210468" y="729853"/>
                </a:cubicBezTo>
                <a:cubicBezTo>
                  <a:pt x="6205705" y="756840"/>
                  <a:pt x="6200149" y="775097"/>
                  <a:pt x="6193799" y="784622"/>
                </a:cubicBezTo>
                <a:cubicBezTo>
                  <a:pt x="6186655" y="794147"/>
                  <a:pt x="6177924" y="801290"/>
                  <a:pt x="6167605" y="806053"/>
                </a:cubicBezTo>
                <a:cubicBezTo>
                  <a:pt x="6158874" y="807640"/>
                  <a:pt x="6152921" y="804069"/>
                  <a:pt x="6149746" y="795337"/>
                </a:cubicBezTo>
                <a:cubicBezTo>
                  <a:pt x="6146571" y="780256"/>
                  <a:pt x="6140221" y="767159"/>
                  <a:pt x="6130696" y="756047"/>
                </a:cubicBezTo>
                <a:cubicBezTo>
                  <a:pt x="6118789" y="765572"/>
                  <a:pt x="6104502" y="773906"/>
                  <a:pt x="6087833" y="781050"/>
                </a:cubicBezTo>
                <a:cubicBezTo>
                  <a:pt x="6085452" y="781844"/>
                  <a:pt x="6083865" y="781844"/>
                  <a:pt x="6083071" y="781050"/>
                </a:cubicBezTo>
                <a:cubicBezTo>
                  <a:pt x="6083071" y="781050"/>
                  <a:pt x="6083865" y="779859"/>
                  <a:pt x="6085452" y="777478"/>
                </a:cubicBezTo>
                <a:cubicBezTo>
                  <a:pt x="6111646" y="749697"/>
                  <a:pt x="6130696" y="723900"/>
                  <a:pt x="6142602" y="700087"/>
                </a:cubicBezTo>
                <a:cubicBezTo>
                  <a:pt x="6148159" y="688975"/>
                  <a:pt x="6150936" y="679847"/>
                  <a:pt x="6150936" y="672703"/>
                </a:cubicBezTo>
                <a:cubicBezTo>
                  <a:pt x="6142205" y="674290"/>
                  <a:pt x="6137443" y="675481"/>
                  <a:pt x="6136649" y="676275"/>
                </a:cubicBezTo>
                <a:cubicBezTo>
                  <a:pt x="6135855" y="676275"/>
                  <a:pt x="6135062" y="676275"/>
                  <a:pt x="6134268" y="676275"/>
                </a:cubicBezTo>
                <a:cubicBezTo>
                  <a:pt x="6135062" y="677069"/>
                  <a:pt x="6136252" y="677862"/>
                  <a:pt x="6137839" y="678656"/>
                </a:cubicBezTo>
                <a:cubicBezTo>
                  <a:pt x="6140221" y="680244"/>
                  <a:pt x="6142602" y="682228"/>
                  <a:pt x="6144983" y="684609"/>
                </a:cubicBezTo>
                <a:cubicBezTo>
                  <a:pt x="6147364" y="687784"/>
                  <a:pt x="6146968" y="690959"/>
                  <a:pt x="6143793" y="694134"/>
                </a:cubicBezTo>
                <a:cubicBezTo>
                  <a:pt x="6142999" y="694928"/>
                  <a:pt x="6141411" y="696515"/>
                  <a:pt x="6139030" y="698897"/>
                </a:cubicBezTo>
                <a:cubicBezTo>
                  <a:pt x="6134268" y="704453"/>
                  <a:pt x="6130696" y="708422"/>
                  <a:pt x="6128314" y="710803"/>
                </a:cubicBezTo>
                <a:cubicBezTo>
                  <a:pt x="6116408" y="725884"/>
                  <a:pt x="6096962" y="739378"/>
                  <a:pt x="6069974" y="751284"/>
                </a:cubicBezTo>
                <a:cubicBezTo>
                  <a:pt x="6069974" y="786209"/>
                  <a:pt x="6067990" y="805656"/>
                  <a:pt x="6064021" y="809625"/>
                </a:cubicBezTo>
                <a:cubicBezTo>
                  <a:pt x="6060846" y="815181"/>
                  <a:pt x="6056083" y="815578"/>
                  <a:pt x="6049733" y="810815"/>
                </a:cubicBezTo>
                <a:cubicBezTo>
                  <a:pt x="6045765" y="807640"/>
                  <a:pt x="6041796" y="802084"/>
                  <a:pt x="6037827" y="794147"/>
                </a:cubicBezTo>
                <a:cubicBezTo>
                  <a:pt x="6036240" y="787797"/>
                  <a:pt x="6035843" y="782637"/>
                  <a:pt x="6036636" y="778669"/>
                </a:cubicBezTo>
                <a:cubicBezTo>
                  <a:pt x="6039018" y="769937"/>
                  <a:pt x="6040208" y="754856"/>
                  <a:pt x="6040208" y="733425"/>
                </a:cubicBezTo>
                <a:cubicBezTo>
                  <a:pt x="6038621" y="734219"/>
                  <a:pt x="6037033" y="735409"/>
                  <a:pt x="6035446" y="736997"/>
                </a:cubicBezTo>
                <a:cubicBezTo>
                  <a:pt x="6033859" y="737790"/>
                  <a:pt x="6031080" y="739775"/>
                  <a:pt x="6027111" y="742950"/>
                </a:cubicBezTo>
                <a:cubicBezTo>
                  <a:pt x="6018380" y="748506"/>
                  <a:pt x="6010840" y="754062"/>
                  <a:pt x="6004489" y="759619"/>
                </a:cubicBezTo>
                <a:cubicBezTo>
                  <a:pt x="6000521" y="764381"/>
                  <a:pt x="5996949" y="765175"/>
                  <a:pt x="5993774" y="762000"/>
                </a:cubicBezTo>
                <a:cubicBezTo>
                  <a:pt x="5987424" y="756444"/>
                  <a:pt x="5981868" y="748903"/>
                  <a:pt x="5977106" y="739378"/>
                </a:cubicBezTo>
                <a:cubicBezTo>
                  <a:pt x="5976311" y="733822"/>
                  <a:pt x="5977899" y="730647"/>
                  <a:pt x="5981868" y="729853"/>
                </a:cubicBezTo>
                <a:cubicBezTo>
                  <a:pt x="5982662" y="729853"/>
                  <a:pt x="5984249" y="729456"/>
                  <a:pt x="5986631" y="728662"/>
                </a:cubicBezTo>
                <a:cubicBezTo>
                  <a:pt x="5992187" y="727869"/>
                  <a:pt x="5996552" y="726678"/>
                  <a:pt x="5999727" y="725090"/>
                </a:cubicBezTo>
                <a:cubicBezTo>
                  <a:pt x="6003696" y="723503"/>
                  <a:pt x="6010443" y="720725"/>
                  <a:pt x="6019968" y="716756"/>
                </a:cubicBezTo>
                <a:cubicBezTo>
                  <a:pt x="6028699" y="711994"/>
                  <a:pt x="6035446" y="708819"/>
                  <a:pt x="6040208" y="707231"/>
                </a:cubicBezTo>
                <a:cubicBezTo>
                  <a:pt x="6040208" y="698500"/>
                  <a:pt x="6040208" y="689372"/>
                  <a:pt x="6040208" y="679847"/>
                </a:cubicBezTo>
                <a:cubicBezTo>
                  <a:pt x="6039415" y="679847"/>
                  <a:pt x="6038224" y="680244"/>
                  <a:pt x="6036636" y="681037"/>
                </a:cubicBezTo>
                <a:cubicBezTo>
                  <a:pt x="6035843" y="681037"/>
                  <a:pt x="6035049" y="681434"/>
                  <a:pt x="6034255" y="682228"/>
                </a:cubicBezTo>
                <a:cubicBezTo>
                  <a:pt x="6027905" y="683022"/>
                  <a:pt x="6022349" y="682625"/>
                  <a:pt x="6017586" y="681037"/>
                </a:cubicBezTo>
                <a:cubicBezTo>
                  <a:pt x="6007268" y="696912"/>
                  <a:pt x="5994568" y="709612"/>
                  <a:pt x="5979487" y="719137"/>
                </a:cubicBezTo>
                <a:cubicBezTo>
                  <a:pt x="5975518" y="722312"/>
                  <a:pt x="5973137" y="723503"/>
                  <a:pt x="5972343" y="722709"/>
                </a:cubicBezTo>
                <a:cubicBezTo>
                  <a:pt x="5971549" y="722709"/>
                  <a:pt x="5972343" y="720725"/>
                  <a:pt x="5974724" y="716756"/>
                </a:cubicBezTo>
                <a:cubicBezTo>
                  <a:pt x="5985043" y="698500"/>
                  <a:pt x="5993774" y="677069"/>
                  <a:pt x="6000918" y="652462"/>
                </a:cubicBezTo>
                <a:cubicBezTo>
                  <a:pt x="6003299" y="641350"/>
                  <a:pt x="6003696" y="633809"/>
                  <a:pt x="6002108" y="629840"/>
                </a:cubicBezTo>
                <a:cubicBezTo>
                  <a:pt x="6001315" y="627459"/>
                  <a:pt x="6001315" y="625475"/>
                  <a:pt x="6002108" y="623887"/>
                </a:cubicBezTo>
                <a:cubicBezTo>
                  <a:pt x="6002902" y="623094"/>
                  <a:pt x="6004886" y="622697"/>
                  <a:pt x="6008061" y="622697"/>
                </a:cubicBezTo>
                <a:cubicBezTo>
                  <a:pt x="6019968" y="625078"/>
                  <a:pt x="6029096" y="630237"/>
                  <a:pt x="6035446" y="638175"/>
                </a:cubicBezTo>
                <a:cubicBezTo>
                  <a:pt x="6040208" y="641350"/>
                  <a:pt x="6040605" y="645319"/>
                  <a:pt x="6036636" y="650081"/>
                </a:cubicBezTo>
                <a:cubicBezTo>
                  <a:pt x="6036636" y="650875"/>
                  <a:pt x="6035843" y="652065"/>
                  <a:pt x="6034255" y="653653"/>
                </a:cubicBezTo>
                <a:cubicBezTo>
                  <a:pt x="6033461" y="655240"/>
                  <a:pt x="6032668" y="656431"/>
                  <a:pt x="6031874" y="657225"/>
                </a:cubicBezTo>
                <a:cubicBezTo>
                  <a:pt x="6034255" y="657225"/>
                  <a:pt x="6037430" y="656828"/>
                  <a:pt x="6041399" y="656034"/>
                </a:cubicBezTo>
                <a:lnTo>
                  <a:pt x="6041399" y="636984"/>
                </a:lnTo>
                <a:cubicBezTo>
                  <a:pt x="6041399" y="609203"/>
                  <a:pt x="6039018" y="591344"/>
                  <a:pt x="6034255" y="583406"/>
                </a:cubicBezTo>
                <a:cubicBezTo>
                  <a:pt x="6031080" y="575468"/>
                  <a:pt x="6032668" y="571500"/>
                  <a:pt x="6039018" y="571500"/>
                </a:cubicBezTo>
                <a:close/>
                <a:moveTo>
                  <a:pt x="5112712" y="571500"/>
                </a:moveTo>
                <a:cubicBezTo>
                  <a:pt x="5127793" y="576262"/>
                  <a:pt x="5138111" y="583009"/>
                  <a:pt x="5143668" y="591740"/>
                </a:cubicBezTo>
                <a:cubicBezTo>
                  <a:pt x="5146049" y="595709"/>
                  <a:pt x="5146446" y="599281"/>
                  <a:pt x="5144859" y="602456"/>
                </a:cubicBezTo>
                <a:cubicBezTo>
                  <a:pt x="5140890" y="610394"/>
                  <a:pt x="5139699" y="630237"/>
                  <a:pt x="5141287" y="661987"/>
                </a:cubicBezTo>
                <a:cubicBezTo>
                  <a:pt x="5141287" y="672306"/>
                  <a:pt x="5140890" y="681037"/>
                  <a:pt x="5140096" y="688181"/>
                </a:cubicBezTo>
                <a:cubicBezTo>
                  <a:pt x="5156765" y="681831"/>
                  <a:pt x="5171052" y="672703"/>
                  <a:pt x="5182959" y="660797"/>
                </a:cubicBezTo>
                <a:cubicBezTo>
                  <a:pt x="5173434" y="652065"/>
                  <a:pt x="5165893" y="644128"/>
                  <a:pt x="5160337" y="636984"/>
                </a:cubicBezTo>
                <a:cubicBezTo>
                  <a:pt x="5159543" y="636984"/>
                  <a:pt x="5157956" y="635794"/>
                  <a:pt x="5155574" y="633412"/>
                </a:cubicBezTo>
                <a:cubicBezTo>
                  <a:pt x="5153193" y="631031"/>
                  <a:pt x="5151605" y="629840"/>
                  <a:pt x="5150812" y="629840"/>
                </a:cubicBezTo>
                <a:cubicBezTo>
                  <a:pt x="5147636" y="629047"/>
                  <a:pt x="5146049" y="627459"/>
                  <a:pt x="5146049" y="625078"/>
                </a:cubicBezTo>
                <a:cubicBezTo>
                  <a:pt x="5146049" y="623490"/>
                  <a:pt x="5147240" y="621903"/>
                  <a:pt x="5149621" y="620315"/>
                </a:cubicBezTo>
                <a:cubicBezTo>
                  <a:pt x="5151208" y="619522"/>
                  <a:pt x="5154780" y="619125"/>
                  <a:pt x="5160337" y="619125"/>
                </a:cubicBezTo>
                <a:cubicBezTo>
                  <a:pt x="5165893" y="619125"/>
                  <a:pt x="5174624" y="624284"/>
                  <a:pt x="5186531" y="634603"/>
                </a:cubicBezTo>
                <a:cubicBezTo>
                  <a:pt x="5190499" y="638572"/>
                  <a:pt x="5194468" y="641747"/>
                  <a:pt x="5198436" y="644128"/>
                </a:cubicBezTo>
                <a:cubicBezTo>
                  <a:pt x="5206374" y="633809"/>
                  <a:pt x="5211930" y="622697"/>
                  <a:pt x="5215105" y="610790"/>
                </a:cubicBezTo>
                <a:cubicBezTo>
                  <a:pt x="5216693" y="607615"/>
                  <a:pt x="5215502" y="606028"/>
                  <a:pt x="5211534" y="606028"/>
                </a:cubicBezTo>
                <a:cubicBezTo>
                  <a:pt x="5209946" y="606822"/>
                  <a:pt x="5207168" y="607615"/>
                  <a:pt x="5203199" y="608409"/>
                </a:cubicBezTo>
                <a:cubicBezTo>
                  <a:pt x="5195261" y="611584"/>
                  <a:pt x="5188912" y="614362"/>
                  <a:pt x="5184149" y="616744"/>
                </a:cubicBezTo>
                <a:cubicBezTo>
                  <a:pt x="5180974" y="617537"/>
                  <a:pt x="5177402" y="617537"/>
                  <a:pt x="5173434" y="616744"/>
                </a:cubicBezTo>
                <a:cubicBezTo>
                  <a:pt x="5167877" y="614362"/>
                  <a:pt x="5163115" y="610394"/>
                  <a:pt x="5159146" y="604837"/>
                </a:cubicBezTo>
                <a:cubicBezTo>
                  <a:pt x="5157559" y="600869"/>
                  <a:pt x="5158749" y="598487"/>
                  <a:pt x="5162718" y="597694"/>
                </a:cubicBezTo>
                <a:cubicBezTo>
                  <a:pt x="5166686" y="596900"/>
                  <a:pt x="5173830" y="595312"/>
                  <a:pt x="5184149" y="592931"/>
                </a:cubicBezTo>
                <a:cubicBezTo>
                  <a:pt x="5188118" y="592137"/>
                  <a:pt x="5190896" y="591344"/>
                  <a:pt x="5192484" y="590550"/>
                </a:cubicBezTo>
                <a:cubicBezTo>
                  <a:pt x="5198040" y="588962"/>
                  <a:pt x="5204390" y="586978"/>
                  <a:pt x="5211534" y="584597"/>
                </a:cubicBezTo>
                <a:cubicBezTo>
                  <a:pt x="5213121" y="583803"/>
                  <a:pt x="5214311" y="583406"/>
                  <a:pt x="5215105" y="583406"/>
                </a:cubicBezTo>
                <a:cubicBezTo>
                  <a:pt x="5219868" y="580231"/>
                  <a:pt x="5224630" y="579834"/>
                  <a:pt x="5229393" y="582215"/>
                </a:cubicBezTo>
                <a:cubicBezTo>
                  <a:pt x="5241299" y="589359"/>
                  <a:pt x="5248840" y="596503"/>
                  <a:pt x="5252015" y="603647"/>
                </a:cubicBezTo>
                <a:cubicBezTo>
                  <a:pt x="5255190" y="607615"/>
                  <a:pt x="5255190" y="611187"/>
                  <a:pt x="5252015" y="614362"/>
                </a:cubicBezTo>
                <a:cubicBezTo>
                  <a:pt x="5247252" y="619919"/>
                  <a:pt x="5242490" y="626665"/>
                  <a:pt x="5237727" y="634603"/>
                </a:cubicBezTo>
                <a:cubicBezTo>
                  <a:pt x="5232965" y="644128"/>
                  <a:pt x="5227408" y="652462"/>
                  <a:pt x="5221059" y="659606"/>
                </a:cubicBezTo>
                <a:cubicBezTo>
                  <a:pt x="5244871" y="672306"/>
                  <a:pt x="5271065" y="680640"/>
                  <a:pt x="5299640" y="684609"/>
                </a:cubicBezTo>
                <a:cubicBezTo>
                  <a:pt x="5302021" y="685403"/>
                  <a:pt x="5303211" y="686197"/>
                  <a:pt x="5303211" y="686990"/>
                </a:cubicBezTo>
                <a:cubicBezTo>
                  <a:pt x="5303211" y="687784"/>
                  <a:pt x="5302021" y="688578"/>
                  <a:pt x="5299640" y="689372"/>
                </a:cubicBezTo>
                <a:cubicBezTo>
                  <a:pt x="5278209" y="695722"/>
                  <a:pt x="5259952" y="699294"/>
                  <a:pt x="5244871" y="700087"/>
                </a:cubicBezTo>
                <a:cubicBezTo>
                  <a:pt x="5239315" y="701675"/>
                  <a:pt x="5234949" y="701278"/>
                  <a:pt x="5231774" y="698897"/>
                </a:cubicBezTo>
                <a:cubicBezTo>
                  <a:pt x="5230980" y="698897"/>
                  <a:pt x="5230187" y="698500"/>
                  <a:pt x="5229393" y="697706"/>
                </a:cubicBezTo>
                <a:cubicBezTo>
                  <a:pt x="5221455" y="694531"/>
                  <a:pt x="5214709" y="690165"/>
                  <a:pt x="5209152" y="684609"/>
                </a:cubicBezTo>
                <a:cubicBezTo>
                  <a:pt x="5208358" y="683815"/>
                  <a:pt x="5207168" y="682625"/>
                  <a:pt x="5205580" y="681037"/>
                </a:cubicBezTo>
                <a:cubicBezTo>
                  <a:pt x="5203199" y="679450"/>
                  <a:pt x="5201612" y="678259"/>
                  <a:pt x="5200818" y="677465"/>
                </a:cubicBezTo>
                <a:cubicBezTo>
                  <a:pt x="5200818" y="677465"/>
                  <a:pt x="5200421" y="677862"/>
                  <a:pt x="5199627" y="678656"/>
                </a:cubicBezTo>
                <a:cubicBezTo>
                  <a:pt x="5186134" y="686594"/>
                  <a:pt x="5166290" y="691753"/>
                  <a:pt x="5140096" y="694134"/>
                </a:cubicBezTo>
                <a:cubicBezTo>
                  <a:pt x="5139302" y="702072"/>
                  <a:pt x="5136921" y="708025"/>
                  <a:pt x="5132952" y="711994"/>
                </a:cubicBezTo>
                <a:cubicBezTo>
                  <a:pt x="5128984" y="715169"/>
                  <a:pt x="5124618" y="715169"/>
                  <a:pt x="5119856" y="711994"/>
                </a:cubicBezTo>
                <a:cubicBezTo>
                  <a:pt x="5112712" y="704056"/>
                  <a:pt x="5109536" y="696515"/>
                  <a:pt x="5110331" y="689372"/>
                </a:cubicBezTo>
                <a:cubicBezTo>
                  <a:pt x="5112712" y="675084"/>
                  <a:pt x="5113108" y="654050"/>
                  <a:pt x="5111521" y="626269"/>
                </a:cubicBezTo>
                <a:cubicBezTo>
                  <a:pt x="5111521" y="623887"/>
                  <a:pt x="5111521" y="620315"/>
                  <a:pt x="5111521" y="615553"/>
                </a:cubicBezTo>
                <a:cubicBezTo>
                  <a:pt x="5110727" y="596503"/>
                  <a:pt x="5107949" y="584200"/>
                  <a:pt x="5103187" y="578644"/>
                </a:cubicBezTo>
                <a:cubicBezTo>
                  <a:pt x="5101599" y="572294"/>
                  <a:pt x="5104774" y="569912"/>
                  <a:pt x="5112712" y="571500"/>
                </a:cubicBezTo>
                <a:close/>
                <a:moveTo>
                  <a:pt x="3621454" y="571500"/>
                </a:moveTo>
                <a:cubicBezTo>
                  <a:pt x="3623835" y="571103"/>
                  <a:pt x="3626018" y="571103"/>
                  <a:pt x="3628002" y="571500"/>
                </a:cubicBezTo>
                <a:cubicBezTo>
                  <a:pt x="3636733" y="573881"/>
                  <a:pt x="3643083" y="577056"/>
                  <a:pt x="3647052" y="581025"/>
                </a:cubicBezTo>
                <a:cubicBezTo>
                  <a:pt x="3651021" y="587375"/>
                  <a:pt x="3649830" y="591740"/>
                  <a:pt x="3643480" y="594122"/>
                </a:cubicBezTo>
                <a:cubicBezTo>
                  <a:pt x="3630780" y="597297"/>
                  <a:pt x="3619271" y="599678"/>
                  <a:pt x="3608952" y="601265"/>
                </a:cubicBezTo>
                <a:cubicBezTo>
                  <a:pt x="3610539" y="602059"/>
                  <a:pt x="3612524" y="603250"/>
                  <a:pt x="3614905" y="604837"/>
                </a:cubicBezTo>
                <a:cubicBezTo>
                  <a:pt x="3619668" y="607219"/>
                  <a:pt x="3622049" y="608806"/>
                  <a:pt x="3622049" y="609600"/>
                </a:cubicBezTo>
                <a:cubicBezTo>
                  <a:pt x="3624430" y="611981"/>
                  <a:pt x="3624827" y="615156"/>
                  <a:pt x="3623240" y="619125"/>
                </a:cubicBezTo>
                <a:cubicBezTo>
                  <a:pt x="3623240" y="619919"/>
                  <a:pt x="3623240" y="620712"/>
                  <a:pt x="3623240" y="621506"/>
                </a:cubicBezTo>
                <a:cubicBezTo>
                  <a:pt x="3622446" y="622300"/>
                  <a:pt x="3622049" y="623094"/>
                  <a:pt x="3622049" y="623887"/>
                </a:cubicBezTo>
                <a:cubicBezTo>
                  <a:pt x="3621255" y="625475"/>
                  <a:pt x="3620858" y="626665"/>
                  <a:pt x="3620858" y="627459"/>
                </a:cubicBezTo>
                <a:cubicBezTo>
                  <a:pt x="3628796" y="626665"/>
                  <a:pt x="3635146" y="625078"/>
                  <a:pt x="3639908" y="622697"/>
                </a:cubicBezTo>
                <a:cubicBezTo>
                  <a:pt x="3645465" y="620315"/>
                  <a:pt x="3650624" y="620712"/>
                  <a:pt x="3655386" y="623887"/>
                </a:cubicBezTo>
                <a:cubicBezTo>
                  <a:pt x="3663324" y="628650"/>
                  <a:pt x="3669674" y="634206"/>
                  <a:pt x="3674436" y="640556"/>
                </a:cubicBezTo>
                <a:cubicBezTo>
                  <a:pt x="3678405" y="645319"/>
                  <a:pt x="3678008" y="649684"/>
                  <a:pt x="3673246" y="653653"/>
                </a:cubicBezTo>
                <a:cubicBezTo>
                  <a:pt x="3670071" y="658415"/>
                  <a:pt x="3664118" y="669528"/>
                  <a:pt x="3655386" y="686990"/>
                </a:cubicBezTo>
                <a:cubicBezTo>
                  <a:pt x="3651418" y="694928"/>
                  <a:pt x="3647449" y="700484"/>
                  <a:pt x="3643480" y="703659"/>
                </a:cubicBezTo>
                <a:cubicBezTo>
                  <a:pt x="3640305" y="706040"/>
                  <a:pt x="3636733" y="706040"/>
                  <a:pt x="3632765" y="703659"/>
                </a:cubicBezTo>
                <a:cubicBezTo>
                  <a:pt x="3628002" y="699690"/>
                  <a:pt x="3625621" y="695722"/>
                  <a:pt x="3625621" y="691753"/>
                </a:cubicBezTo>
                <a:cubicBezTo>
                  <a:pt x="3620858" y="692547"/>
                  <a:pt x="3612921" y="693340"/>
                  <a:pt x="3601808" y="694134"/>
                </a:cubicBezTo>
                <a:cubicBezTo>
                  <a:pt x="3596252" y="694928"/>
                  <a:pt x="3592283" y="695325"/>
                  <a:pt x="3589902" y="695325"/>
                </a:cubicBezTo>
                <a:cubicBezTo>
                  <a:pt x="3590696" y="695325"/>
                  <a:pt x="3591093" y="695722"/>
                  <a:pt x="3591093" y="696515"/>
                </a:cubicBezTo>
                <a:cubicBezTo>
                  <a:pt x="3595061" y="700484"/>
                  <a:pt x="3595855" y="704056"/>
                  <a:pt x="3593474" y="707231"/>
                </a:cubicBezTo>
                <a:cubicBezTo>
                  <a:pt x="3591093" y="709612"/>
                  <a:pt x="3587918" y="712787"/>
                  <a:pt x="3583949" y="716756"/>
                </a:cubicBezTo>
                <a:cubicBezTo>
                  <a:pt x="3591093" y="715169"/>
                  <a:pt x="3598633" y="713978"/>
                  <a:pt x="3606571" y="713184"/>
                </a:cubicBezTo>
                <a:cubicBezTo>
                  <a:pt x="3606571" y="713184"/>
                  <a:pt x="3606571" y="712390"/>
                  <a:pt x="3606571" y="710803"/>
                </a:cubicBezTo>
                <a:cubicBezTo>
                  <a:pt x="3606571" y="708422"/>
                  <a:pt x="3606968" y="706834"/>
                  <a:pt x="3607761" y="706040"/>
                </a:cubicBezTo>
                <a:cubicBezTo>
                  <a:pt x="3609349" y="705247"/>
                  <a:pt x="3611730" y="705644"/>
                  <a:pt x="3614905" y="707231"/>
                </a:cubicBezTo>
                <a:cubicBezTo>
                  <a:pt x="3619668" y="708025"/>
                  <a:pt x="3623636" y="709612"/>
                  <a:pt x="3626811" y="711994"/>
                </a:cubicBezTo>
                <a:cubicBezTo>
                  <a:pt x="3633955" y="711200"/>
                  <a:pt x="3643877" y="710009"/>
                  <a:pt x="3656577" y="708422"/>
                </a:cubicBezTo>
                <a:cubicBezTo>
                  <a:pt x="3672452" y="706040"/>
                  <a:pt x="3682771" y="704453"/>
                  <a:pt x="3687533" y="703659"/>
                </a:cubicBezTo>
                <a:cubicBezTo>
                  <a:pt x="3693883" y="701278"/>
                  <a:pt x="3700630" y="701278"/>
                  <a:pt x="3707774" y="703659"/>
                </a:cubicBezTo>
                <a:cubicBezTo>
                  <a:pt x="3718093" y="708422"/>
                  <a:pt x="3725633" y="713978"/>
                  <a:pt x="3730396" y="720328"/>
                </a:cubicBezTo>
                <a:cubicBezTo>
                  <a:pt x="3733571" y="727472"/>
                  <a:pt x="3730793" y="731440"/>
                  <a:pt x="3722061" y="732234"/>
                </a:cubicBezTo>
                <a:cubicBezTo>
                  <a:pt x="3699043" y="730647"/>
                  <a:pt x="3671261" y="731044"/>
                  <a:pt x="3638718" y="733425"/>
                </a:cubicBezTo>
                <a:cubicBezTo>
                  <a:pt x="3635543" y="740569"/>
                  <a:pt x="3631971" y="746919"/>
                  <a:pt x="3628002" y="752475"/>
                </a:cubicBezTo>
                <a:cubicBezTo>
                  <a:pt x="3627208" y="753269"/>
                  <a:pt x="3626415" y="754062"/>
                  <a:pt x="3625621" y="754856"/>
                </a:cubicBezTo>
                <a:cubicBezTo>
                  <a:pt x="3624033" y="758031"/>
                  <a:pt x="3621652" y="761206"/>
                  <a:pt x="3618477" y="764381"/>
                </a:cubicBezTo>
                <a:cubicBezTo>
                  <a:pt x="3628796" y="767556"/>
                  <a:pt x="3638718" y="771525"/>
                  <a:pt x="3648243" y="776287"/>
                </a:cubicBezTo>
                <a:cubicBezTo>
                  <a:pt x="3665705" y="784225"/>
                  <a:pt x="3674833" y="796925"/>
                  <a:pt x="3675627" y="814387"/>
                </a:cubicBezTo>
                <a:cubicBezTo>
                  <a:pt x="3673246" y="825500"/>
                  <a:pt x="3666102" y="829072"/>
                  <a:pt x="3654196" y="825103"/>
                </a:cubicBezTo>
                <a:cubicBezTo>
                  <a:pt x="3651021" y="823515"/>
                  <a:pt x="3644274" y="818356"/>
                  <a:pt x="3633955" y="809625"/>
                </a:cubicBezTo>
                <a:cubicBezTo>
                  <a:pt x="3627605" y="804069"/>
                  <a:pt x="3623240" y="800497"/>
                  <a:pt x="3620858" y="798909"/>
                </a:cubicBezTo>
                <a:cubicBezTo>
                  <a:pt x="3613715" y="793353"/>
                  <a:pt x="3606571" y="788194"/>
                  <a:pt x="3599427" y="783431"/>
                </a:cubicBezTo>
                <a:cubicBezTo>
                  <a:pt x="3589902" y="791369"/>
                  <a:pt x="3579186" y="798115"/>
                  <a:pt x="3567280" y="803672"/>
                </a:cubicBezTo>
                <a:cubicBezTo>
                  <a:pt x="3541086" y="813197"/>
                  <a:pt x="3512908" y="817959"/>
                  <a:pt x="3482746" y="817959"/>
                </a:cubicBezTo>
                <a:cubicBezTo>
                  <a:pt x="3477983" y="817165"/>
                  <a:pt x="3475602" y="816372"/>
                  <a:pt x="3475602" y="815578"/>
                </a:cubicBezTo>
                <a:cubicBezTo>
                  <a:pt x="3475602" y="813990"/>
                  <a:pt x="3477983" y="812800"/>
                  <a:pt x="3482746" y="812006"/>
                </a:cubicBezTo>
                <a:cubicBezTo>
                  <a:pt x="3520846" y="804862"/>
                  <a:pt x="3551405" y="790972"/>
                  <a:pt x="3574424" y="770334"/>
                </a:cubicBezTo>
                <a:cubicBezTo>
                  <a:pt x="3572837" y="769540"/>
                  <a:pt x="3570455" y="768747"/>
                  <a:pt x="3567280" y="767953"/>
                </a:cubicBezTo>
                <a:cubicBezTo>
                  <a:pt x="3553787" y="762397"/>
                  <a:pt x="3543071" y="758825"/>
                  <a:pt x="3535133" y="757237"/>
                </a:cubicBezTo>
                <a:cubicBezTo>
                  <a:pt x="3532752" y="756444"/>
                  <a:pt x="3531165" y="755650"/>
                  <a:pt x="3530371" y="754856"/>
                </a:cubicBezTo>
                <a:cubicBezTo>
                  <a:pt x="3530371" y="753269"/>
                  <a:pt x="3531165" y="751681"/>
                  <a:pt x="3532752" y="750094"/>
                </a:cubicBezTo>
                <a:cubicBezTo>
                  <a:pt x="3534339" y="747712"/>
                  <a:pt x="3535530" y="745728"/>
                  <a:pt x="3536324" y="744140"/>
                </a:cubicBezTo>
                <a:cubicBezTo>
                  <a:pt x="3515687" y="746522"/>
                  <a:pt x="3499811" y="749300"/>
                  <a:pt x="3488699" y="752475"/>
                </a:cubicBezTo>
                <a:cubicBezTo>
                  <a:pt x="3483936" y="754062"/>
                  <a:pt x="3479174" y="753665"/>
                  <a:pt x="3474411" y="751284"/>
                </a:cubicBezTo>
                <a:cubicBezTo>
                  <a:pt x="3471236" y="748903"/>
                  <a:pt x="3466474" y="743744"/>
                  <a:pt x="3460124" y="735806"/>
                </a:cubicBezTo>
                <a:cubicBezTo>
                  <a:pt x="3457743" y="732631"/>
                  <a:pt x="3458139" y="730647"/>
                  <a:pt x="3461315" y="729853"/>
                </a:cubicBezTo>
                <a:cubicBezTo>
                  <a:pt x="3463696" y="729853"/>
                  <a:pt x="3468458" y="729456"/>
                  <a:pt x="3475602" y="728662"/>
                </a:cubicBezTo>
                <a:cubicBezTo>
                  <a:pt x="3494652" y="727075"/>
                  <a:pt x="3510130" y="725487"/>
                  <a:pt x="3522036" y="723900"/>
                </a:cubicBezTo>
                <a:cubicBezTo>
                  <a:pt x="3525212" y="723900"/>
                  <a:pt x="3529974" y="723503"/>
                  <a:pt x="3536324" y="722709"/>
                </a:cubicBezTo>
                <a:cubicBezTo>
                  <a:pt x="3541880" y="721915"/>
                  <a:pt x="3545849" y="721519"/>
                  <a:pt x="3548230" y="721519"/>
                </a:cubicBezTo>
                <a:cubicBezTo>
                  <a:pt x="3548230" y="720725"/>
                  <a:pt x="3548627" y="720328"/>
                  <a:pt x="3549421" y="720328"/>
                </a:cubicBezTo>
                <a:cubicBezTo>
                  <a:pt x="3550215" y="717947"/>
                  <a:pt x="3551008" y="715169"/>
                  <a:pt x="3551802" y="711994"/>
                </a:cubicBezTo>
                <a:cubicBezTo>
                  <a:pt x="3552596" y="709612"/>
                  <a:pt x="3553787" y="705644"/>
                  <a:pt x="3555374" y="700087"/>
                </a:cubicBezTo>
                <a:cubicBezTo>
                  <a:pt x="3553787" y="700087"/>
                  <a:pt x="3551405" y="700087"/>
                  <a:pt x="3548230" y="700087"/>
                </a:cubicBezTo>
                <a:cubicBezTo>
                  <a:pt x="3545055" y="700881"/>
                  <a:pt x="3542674" y="701278"/>
                  <a:pt x="3541086" y="701278"/>
                </a:cubicBezTo>
                <a:cubicBezTo>
                  <a:pt x="3541086" y="702865"/>
                  <a:pt x="3540690" y="704453"/>
                  <a:pt x="3539896" y="706040"/>
                </a:cubicBezTo>
                <a:cubicBezTo>
                  <a:pt x="3539896" y="707628"/>
                  <a:pt x="3539896" y="708819"/>
                  <a:pt x="3539896" y="709612"/>
                </a:cubicBezTo>
                <a:cubicBezTo>
                  <a:pt x="3536721" y="714375"/>
                  <a:pt x="3532355" y="715169"/>
                  <a:pt x="3526799" y="711994"/>
                </a:cubicBezTo>
                <a:cubicBezTo>
                  <a:pt x="3522036" y="708025"/>
                  <a:pt x="3518861" y="703262"/>
                  <a:pt x="3517274" y="697706"/>
                </a:cubicBezTo>
                <a:cubicBezTo>
                  <a:pt x="3514099" y="679450"/>
                  <a:pt x="3508146" y="663178"/>
                  <a:pt x="3499415" y="648890"/>
                </a:cubicBezTo>
                <a:cubicBezTo>
                  <a:pt x="3497033" y="644922"/>
                  <a:pt x="3498224" y="641350"/>
                  <a:pt x="3502986" y="638175"/>
                </a:cubicBezTo>
                <a:cubicBezTo>
                  <a:pt x="3514893" y="638175"/>
                  <a:pt x="3522830" y="640159"/>
                  <a:pt x="3526799" y="644128"/>
                </a:cubicBezTo>
                <a:cubicBezTo>
                  <a:pt x="3529180" y="643334"/>
                  <a:pt x="3533943" y="642540"/>
                  <a:pt x="3541086" y="641747"/>
                </a:cubicBezTo>
                <a:cubicBezTo>
                  <a:pt x="3544262" y="640953"/>
                  <a:pt x="3546643" y="640556"/>
                  <a:pt x="3548230" y="640556"/>
                </a:cubicBezTo>
                <a:cubicBezTo>
                  <a:pt x="3548230" y="638969"/>
                  <a:pt x="3547833" y="636587"/>
                  <a:pt x="3547040" y="633412"/>
                </a:cubicBezTo>
                <a:cubicBezTo>
                  <a:pt x="3546246" y="623094"/>
                  <a:pt x="3545055" y="615950"/>
                  <a:pt x="3543468" y="611981"/>
                </a:cubicBezTo>
                <a:cubicBezTo>
                  <a:pt x="3535530" y="611187"/>
                  <a:pt x="3528386" y="608012"/>
                  <a:pt x="3522036" y="602456"/>
                </a:cubicBezTo>
                <a:cubicBezTo>
                  <a:pt x="3519655" y="600075"/>
                  <a:pt x="3518465" y="598090"/>
                  <a:pt x="3518465" y="596503"/>
                </a:cubicBezTo>
                <a:cubicBezTo>
                  <a:pt x="3518465" y="594915"/>
                  <a:pt x="3520052" y="593725"/>
                  <a:pt x="3523227" y="592931"/>
                </a:cubicBezTo>
                <a:cubicBezTo>
                  <a:pt x="3535927" y="591344"/>
                  <a:pt x="3556168" y="587772"/>
                  <a:pt x="3583949" y="582215"/>
                </a:cubicBezTo>
                <a:cubicBezTo>
                  <a:pt x="3596649" y="579040"/>
                  <a:pt x="3606571" y="576262"/>
                  <a:pt x="3613715" y="573881"/>
                </a:cubicBezTo>
                <a:cubicBezTo>
                  <a:pt x="3616493" y="572690"/>
                  <a:pt x="3619072" y="571897"/>
                  <a:pt x="3621454" y="571500"/>
                </a:cubicBezTo>
                <a:close/>
                <a:moveTo>
                  <a:pt x="6654570" y="569118"/>
                </a:moveTo>
                <a:cubicBezTo>
                  <a:pt x="6669652" y="573087"/>
                  <a:pt x="6680764" y="580628"/>
                  <a:pt x="6687908" y="591740"/>
                </a:cubicBezTo>
                <a:cubicBezTo>
                  <a:pt x="6690289" y="595709"/>
                  <a:pt x="6690686" y="599678"/>
                  <a:pt x="6689098" y="603647"/>
                </a:cubicBezTo>
                <a:cubicBezTo>
                  <a:pt x="6685924" y="615553"/>
                  <a:pt x="6683940" y="628253"/>
                  <a:pt x="6683146" y="641747"/>
                </a:cubicBezTo>
                <a:cubicBezTo>
                  <a:pt x="6683940" y="641747"/>
                  <a:pt x="6685526" y="641350"/>
                  <a:pt x="6687908" y="640556"/>
                </a:cubicBezTo>
                <a:cubicBezTo>
                  <a:pt x="6691877" y="638969"/>
                  <a:pt x="6695448" y="638969"/>
                  <a:pt x="6698624" y="640556"/>
                </a:cubicBezTo>
                <a:cubicBezTo>
                  <a:pt x="6704180" y="642937"/>
                  <a:pt x="6708148" y="646509"/>
                  <a:pt x="6710530" y="651272"/>
                </a:cubicBezTo>
                <a:cubicBezTo>
                  <a:pt x="6713705" y="657622"/>
                  <a:pt x="6713308" y="661987"/>
                  <a:pt x="6709339" y="664369"/>
                </a:cubicBezTo>
                <a:cubicBezTo>
                  <a:pt x="6707752" y="665162"/>
                  <a:pt x="6702592" y="665956"/>
                  <a:pt x="6693861" y="666750"/>
                </a:cubicBezTo>
                <a:cubicBezTo>
                  <a:pt x="6689892" y="667544"/>
                  <a:pt x="6687114" y="667940"/>
                  <a:pt x="6685526" y="667940"/>
                </a:cubicBezTo>
                <a:cubicBezTo>
                  <a:pt x="6684733" y="667940"/>
                  <a:pt x="6683542" y="667940"/>
                  <a:pt x="6681955" y="667940"/>
                </a:cubicBezTo>
                <a:cubicBezTo>
                  <a:pt x="6681955" y="675878"/>
                  <a:pt x="6681955" y="683419"/>
                  <a:pt x="6681955" y="690562"/>
                </a:cubicBezTo>
                <a:cubicBezTo>
                  <a:pt x="6689892" y="686594"/>
                  <a:pt x="6698624" y="683022"/>
                  <a:pt x="6708148" y="679847"/>
                </a:cubicBezTo>
                <a:cubicBezTo>
                  <a:pt x="6711324" y="679053"/>
                  <a:pt x="6712911" y="679053"/>
                  <a:pt x="6712911" y="679847"/>
                </a:cubicBezTo>
                <a:cubicBezTo>
                  <a:pt x="6713705" y="680640"/>
                  <a:pt x="6712514" y="682228"/>
                  <a:pt x="6709339" y="684609"/>
                </a:cubicBezTo>
                <a:cubicBezTo>
                  <a:pt x="6699814" y="694134"/>
                  <a:pt x="6690686" y="702865"/>
                  <a:pt x="6681955" y="710803"/>
                </a:cubicBezTo>
                <a:cubicBezTo>
                  <a:pt x="6681955" y="717153"/>
                  <a:pt x="6681955" y="727075"/>
                  <a:pt x="6681955" y="740569"/>
                </a:cubicBezTo>
                <a:cubicBezTo>
                  <a:pt x="6681161" y="757237"/>
                  <a:pt x="6680764" y="770334"/>
                  <a:pt x="6680764" y="779859"/>
                </a:cubicBezTo>
                <a:cubicBezTo>
                  <a:pt x="6678383" y="798115"/>
                  <a:pt x="6672430" y="810419"/>
                  <a:pt x="6662905" y="816769"/>
                </a:cubicBezTo>
                <a:cubicBezTo>
                  <a:pt x="6654174" y="821531"/>
                  <a:pt x="6649014" y="820340"/>
                  <a:pt x="6647426" y="813197"/>
                </a:cubicBezTo>
                <a:cubicBezTo>
                  <a:pt x="6640283" y="799703"/>
                  <a:pt x="6630362" y="787003"/>
                  <a:pt x="6617661" y="775097"/>
                </a:cubicBezTo>
                <a:cubicBezTo>
                  <a:pt x="6616074" y="773509"/>
                  <a:pt x="6615280" y="772319"/>
                  <a:pt x="6615280" y="771525"/>
                </a:cubicBezTo>
                <a:cubicBezTo>
                  <a:pt x="6616074" y="770731"/>
                  <a:pt x="6618058" y="770334"/>
                  <a:pt x="6621233" y="770334"/>
                </a:cubicBezTo>
                <a:cubicBezTo>
                  <a:pt x="6625202" y="770334"/>
                  <a:pt x="6632346" y="771128"/>
                  <a:pt x="6642664" y="772715"/>
                </a:cubicBezTo>
                <a:cubicBezTo>
                  <a:pt x="6645046" y="773509"/>
                  <a:pt x="6646633" y="773906"/>
                  <a:pt x="6647426" y="773906"/>
                </a:cubicBezTo>
                <a:cubicBezTo>
                  <a:pt x="6649808" y="774700"/>
                  <a:pt x="6650998" y="773112"/>
                  <a:pt x="6650998" y="769144"/>
                </a:cubicBezTo>
                <a:cubicBezTo>
                  <a:pt x="6651792" y="758031"/>
                  <a:pt x="6652189" y="746919"/>
                  <a:pt x="6652189" y="735806"/>
                </a:cubicBezTo>
                <a:cubicBezTo>
                  <a:pt x="6649014" y="738187"/>
                  <a:pt x="6643458" y="742156"/>
                  <a:pt x="6635520" y="747712"/>
                </a:cubicBezTo>
                <a:cubicBezTo>
                  <a:pt x="6631552" y="750094"/>
                  <a:pt x="6628774" y="752078"/>
                  <a:pt x="6627186" y="753665"/>
                </a:cubicBezTo>
                <a:cubicBezTo>
                  <a:pt x="6622424" y="758428"/>
                  <a:pt x="6618058" y="758825"/>
                  <a:pt x="6614089" y="754856"/>
                </a:cubicBezTo>
                <a:cubicBezTo>
                  <a:pt x="6613296" y="754062"/>
                  <a:pt x="6612105" y="752872"/>
                  <a:pt x="6610518" y="751284"/>
                </a:cubicBezTo>
                <a:cubicBezTo>
                  <a:pt x="6601786" y="743347"/>
                  <a:pt x="6597024" y="736600"/>
                  <a:pt x="6596230" y="731044"/>
                </a:cubicBezTo>
                <a:cubicBezTo>
                  <a:pt x="6595436" y="727075"/>
                  <a:pt x="6597024" y="724694"/>
                  <a:pt x="6600992" y="723900"/>
                </a:cubicBezTo>
                <a:cubicBezTo>
                  <a:pt x="6608136" y="722312"/>
                  <a:pt x="6616868" y="719137"/>
                  <a:pt x="6627186" y="714375"/>
                </a:cubicBezTo>
                <a:cubicBezTo>
                  <a:pt x="6630362" y="712787"/>
                  <a:pt x="6634727" y="710803"/>
                  <a:pt x="6640283" y="708422"/>
                </a:cubicBezTo>
                <a:cubicBezTo>
                  <a:pt x="6646633" y="705247"/>
                  <a:pt x="6650998" y="703262"/>
                  <a:pt x="6653380" y="702469"/>
                </a:cubicBezTo>
                <a:cubicBezTo>
                  <a:pt x="6653380" y="688975"/>
                  <a:pt x="6653777" y="679450"/>
                  <a:pt x="6654570" y="673894"/>
                </a:cubicBezTo>
                <a:cubicBezTo>
                  <a:pt x="6649014" y="674687"/>
                  <a:pt x="6642664" y="675878"/>
                  <a:pt x="6635520" y="677465"/>
                </a:cubicBezTo>
                <a:cubicBezTo>
                  <a:pt x="6630758" y="679053"/>
                  <a:pt x="6626392" y="678656"/>
                  <a:pt x="6622424" y="676275"/>
                </a:cubicBezTo>
                <a:cubicBezTo>
                  <a:pt x="6616868" y="673100"/>
                  <a:pt x="6611708" y="667940"/>
                  <a:pt x="6606946" y="660797"/>
                </a:cubicBezTo>
                <a:cubicBezTo>
                  <a:pt x="6606152" y="656034"/>
                  <a:pt x="6607342" y="653653"/>
                  <a:pt x="6610518" y="653653"/>
                </a:cubicBezTo>
                <a:cubicBezTo>
                  <a:pt x="6616868" y="652859"/>
                  <a:pt x="6628376" y="651272"/>
                  <a:pt x="6645046" y="648890"/>
                </a:cubicBezTo>
                <a:cubicBezTo>
                  <a:pt x="6649014" y="648097"/>
                  <a:pt x="6652189" y="647700"/>
                  <a:pt x="6654570" y="647700"/>
                </a:cubicBezTo>
                <a:lnTo>
                  <a:pt x="6654570" y="616744"/>
                </a:lnTo>
                <a:cubicBezTo>
                  <a:pt x="6653777" y="599281"/>
                  <a:pt x="6651396" y="586581"/>
                  <a:pt x="6647426" y="578644"/>
                </a:cubicBezTo>
                <a:cubicBezTo>
                  <a:pt x="6645840" y="572294"/>
                  <a:pt x="6648221" y="569118"/>
                  <a:pt x="6654570" y="569118"/>
                </a:cubicBezTo>
                <a:close/>
                <a:moveTo>
                  <a:pt x="5813989" y="569118"/>
                </a:moveTo>
                <a:cubicBezTo>
                  <a:pt x="5829071" y="573881"/>
                  <a:pt x="5839787" y="580628"/>
                  <a:pt x="5846136" y="589359"/>
                </a:cubicBezTo>
                <a:cubicBezTo>
                  <a:pt x="5849312" y="593328"/>
                  <a:pt x="5848915" y="596900"/>
                  <a:pt x="5844946" y="600075"/>
                </a:cubicBezTo>
                <a:cubicBezTo>
                  <a:pt x="5844946" y="601662"/>
                  <a:pt x="5842961" y="606425"/>
                  <a:pt x="5838993" y="614362"/>
                </a:cubicBezTo>
                <a:cubicBezTo>
                  <a:pt x="5837405" y="615950"/>
                  <a:pt x="5836611" y="617140"/>
                  <a:pt x="5836611" y="617934"/>
                </a:cubicBezTo>
                <a:cubicBezTo>
                  <a:pt x="5833436" y="625078"/>
                  <a:pt x="5829468" y="631825"/>
                  <a:pt x="5824705" y="638175"/>
                </a:cubicBezTo>
                <a:cubicBezTo>
                  <a:pt x="5826293" y="638175"/>
                  <a:pt x="5828674" y="637778"/>
                  <a:pt x="5831849" y="636984"/>
                </a:cubicBezTo>
                <a:cubicBezTo>
                  <a:pt x="5835024" y="636984"/>
                  <a:pt x="5837405" y="636984"/>
                  <a:pt x="5838993" y="636984"/>
                </a:cubicBezTo>
                <a:cubicBezTo>
                  <a:pt x="5846930" y="635397"/>
                  <a:pt x="5856058" y="633015"/>
                  <a:pt x="5866377" y="629840"/>
                </a:cubicBezTo>
                <a:cubicBezTo>
                  <a:pt x="5871139" y="627459"/>
                  <a:pt x="5875902" y="627856"/>
                  <a:pt x="5880664" y="631031"/>
                </a:cubicBezTo>
                <a:cubicBezTo>
                  <a:pt x="5891777" y="637381"/>
                  <a:pt x="5899318" y="644128"/>
                  <a:pt x="5903286" y="651272"/>
                </a:cubicBezTo>
                <a:cubicBezTo>
                  <a:pt x="5905668" y="654447"/>
                  <a:pt x="5905271" y="659606"/>
                  <a:pt x="5902096" y="666750"/>
                </a:cubicBezTo>
                <a:cubicBezTo>
                  <a:pt x="5899714" y="672306"/>
                  <a:pt x="5898127" y="681831"/>
                  <a:pt x="5897333" y="695325"/>
                </a:cubicBezTo>
                <a:cubicBezTo>
                  <a:pt x="5894952" y="727869"/>
                  <a:pt x="5890586" y="754459"/>
                  <a:pt x="5884236" y="775097"/>
                </a:cubicBezTo>
                <a:cubicBezTo>
                  <a:pt x="5877887" y="795734"/>
                  <a:pt x="5869155" y="808831"/>
                  <a:pt x="5858043" y="814387"/>
                </a:cubicBezTo>
                <a:cubicBezTo>
                  <a:pt x="5850105" y="816769"/>
                  <a:pt x="5843755" y="813990"/>
                  <a:pt x="5838993" y="806053"/>
                </a:cubicBezTo>
                <a:cubicBezTo>
                  <a:pt x="5831849" y="789384"/>
                  <a:pt x="5821530" y="776287"/>
                  <a:pt x="5808036" y="766762"/>
                </a:cubicBezTo>
                <a:cubicBezTo>
                  <a:pt x="5806449" y="765175"/>
                  <a:pt x="5805655" y="763984"/>
                  <a:pt x="5805655" y="763190"/>
                </a:cubicBezTo>
                <a:cubicBezTo>
                  <a:pt x="5805655" y="762397"/>
                  <a:pt x="5806846" y="762000"/>
                  <a:pt x="5809227" y="762000"/>
                </a:cubicBezTo>
                <a:cubicBezTo>
                  <a:pt x="5818752" y="764381"/>
                  <a:pt x="5829071" y="766365"/>
                  <a:pt x="5840183" y="767953"/>
                </a:cubicBezTo>
                <a:cubicBezTo>
                  <a:pt x="5846533" y="768747"/>
                  <a:pt x="5850105" y="767159"/>
                  <a:pt x="5850899" y="763190"/>
                </a:cubicBezTo>
                <a:cubicBezTo>
                  <a:pt x="5858837" y="745728"/>
                  <a:pt x="5862409" y="711994"/>
                  <a:pt x="5861614" y="661987"/>
                </a:cubicBezTo>
                <a:cubicBezTo>
                  <a:pt x="5861614" y="658812"/>
                  <a:pt x="5859630" y="657225"/>
                  <a:pt x="5855661" y="657225"/>
                </a:cubicBezTo>
                <a:cubicBezTo>
                  <a:pt x="5850105" y="657225"/>
                  <a:pt x="5841374" y="658812"/>
                  <a:pt x="5829468" y="661987"/>
                </a:cubicBezTo>
                <a:cubicBezTo>
                  <a:pt x="5827086" y="662781"/>
                  <a:pt x="5825499" y="663178"/>
                  <a:pt x="5824705" y="663178"/>
                </a:cubicBezTo>
                <a:cubicBezTo>
                  <a:pt x="5823911" y="663178"/>
                  <a:pt x="5823118" y="663178"/>
                  <a:pt x="5822324" y="663178"/>
                </a:cubicBezTo>
                <a:cubicBezTo>
                  <a:pt x="5819149" y="663972"/>
                  <a:pt x="5816768" y="663575"/>
                  <a:pt x="5815180" y="661987"/>
                </a:cubicBezTo>
                <a:cubicBezTo>
                  <a:pt x="5813593" y="661987"/>
                  <a:pt x="5811608" y="661194"/>
                  <a:pt x="5809227" y="659606"/>
                </a:cubicBezTo>
                <a:cubicBezTo>
                  <a:pt x="5808433" y="660400"/>
                  <a:pt x="5806846" y="661987"/>
                  <a:pt x="5804464" y="664369"/>
                </a:cubicBezTo>
                <a:cubicBezTo>
                  <a:pt x="5798908" y="672306"/>
                  <a:pt x="5794146" y="677862"/>
                  <a:pt x="5790177" y="681037"/>
                </a:cubicBezTo>
                <a:cubicBezTo>
                  <a:pt x="5800496" y="682625"/>
                  <a:pt x="5811608" y="685403"/>
                  <a:pt x="5823514" y="689372"/>
                </a:cubicBezTo>
                <a:cubicBezTo>
                  <a:pt x="5835421" y="691753"/>
                  <a:pt x="5841771" y="700881"/>
                  <a:pt x="5842564" y="716756"/>
                </a:cubicBezTo>
                <a:cubicBezTo>
                  <a:pt x="5839390" y="733425"/>
                  <a:pt x="5831452" y="737790"/>
                  <a:pt x="5818752" y="729853"/>
                </a:cubicBezTo>
                <a:cubicBezTo>
                  <a:pt x="5810815" y="723503"/>
                  <a:pt x="5800496" y="710406"/>
                  <a:pt x="5787796" y="690562"/>
                </a:cubicBezTo>
                <a:cubicBezTo>
                  <a:pt x="5786209" y="688181"/>
                  <a:pt x="5785018" y="686594"/>
                  <a:pt x="5784224" y="685800"/>
                </a:cubicBezTo>
                <a:cubicBezTo>
                  <a:pt x="5780255" y="689769"/>
                  <a:pt x="5776286" y="692944"/>
                  <a:pt x="5772318" y="695325"/>
                </a:cubicBezTo>
                <a:cubicBezTo>
                  <a:pt x="5772318" y="695325"/>
                  <a:pt x="5771921" y="695325"/>
                  <a:pt x="5771127" y="695325"/>
                </a:cubicBezTo>
                <a:cubicBezTo>
                  <a:pt x="5771127" y="704850"/>
                  <a:pt x="5771127" y="713978"/>
                  <a:pt x="5771127" y="722709"/>
                </a:cubicBezTo>
                <a:cubicBezTo>
                  <a:pt x="5771921" y="731440"/>
                  <a:pt x="5771921" y="741759"/>
                  <a:pt x="5771127" y="753665"/>
                </a:cubicBezTo>
                <a:cubicBezTo>
                  <a:pt x="5771127" y="759222"/>
                  <a:pt x="5771127" y="763190"/>
                  <a:pt x="5771127" y="765572"/>
                </a:cubicBezTo>
                <a:cubicBezTo>
                  <a:pt x="5770333" y="776684"/>
                  <a:pt x="5765571" y="782240"/>
                  <a:pt x="5756839" y="782240"/>
                </a:cubicBezTo>
                <a:cubicBezTo>
                  <a:pt x="5747314" y="781447"/>
                  <a:pt x="5741758" y="775097"/>
                  <a:pt x="5740171" y="763190"/>
                </a:cubicBezTo>
                <a:cubicBezTo>
                  <a:pt x="5725883" y="764778"/>
                  <a:pt x="5715565" y="765572"/>
                  <a:pt x="5709214" y="765572"/>
                </a:cubicBezTo>
                <a:lnTo>
                  <a:pt x="5708024" y="765572"/>
                </a:lnTo>
                <a:cubicBezTo>
                  <a:pt x="5708024" y="771922"/>
                  <a:pt x="5706833" y="776287"/>
                  <a:pt x="5704452" y="778669"/>
                </a:cubicBezTo>
                <a:cubicBezTo>
                  <a:pt x="5699689" y="781844"/>
                  <a:pt x="5694530" y="781844"/>
                  <a:pt x="5688974" y="778669"/>
                </a:cubicBezTo>
                <a:cubicBezTo>
                  <a:pt x="5682624" y="771525"/>
                  <a:pt x="5679449" y="764778"/>
                  <a:pt x="5679449" y="758428"/>
                </a:cubicBezTo>
                <a:cubicBezTo>
                  <a:pt x="5680243" y="748109"/>
                  <a:pt x="5679846" y="727075"/>
                  <a:pt x="5678259" y="695325"/>
                </a:cubicBezTo>
                <a:cubicBezTo>
                  <a:pt x="5678259" y="674687"/>
                  <a:pt x="5675480" y="661194"/>
                  <a:pt x="5669924" y="654844"/>
                </a:cubicBezTo>
                <a:cubicBezTo>
                  <a:pt x="5667543" y="649287"/>
                  <a:pt x="5668734" y="646112"/>
                  <a:pt x="5673496" y="645319"/>
                </a:cubicBezTo>
                <a:cubicBezTo>
                  <a:pt x="5675877" y="645319"/>
                  <a:pt x="5681036" y="646112"/>
                  <a:pt x="5688974" y="647700"/>
                </a:cubicBezTo>
                <a:cubicBezTo>
                  <a:pt x="5692149" y="648494"/>
                  <a:pt x="5694530" y="648890"/>
                  <a:pt x="5696118" y="648890"/>
                </a:cubicBezTo>
                <a:cubicBezTo>
                  <a:pt x="5697705" y="645715"/>
                  <a:pt x="5700086" y="641350"/>
                  <a:pt x="5703261" y="635794"/>
                </a:cubicBezTo>
                <a:cubicBezTo>
                  <a:pt x="5706437" y="630237"/>
                  <a:pt x="5708818" y="625872"/>
                  <a:pt x="5710405" y="622697"/>
                </a:cubicBezTo>
                <a:cubicBezTo>
                  <a:pt x="5716755" y="606028"/>
                  <a:pt x="5719136" y="595709"/>
                  <a:pt x="5717549" y="591740"/>
                </a:cubicBezTo>
                <a:cubicBezTo>
                  <a:pt x="5715962" y="586184"/>
                  <a:pt x="5719136" y="583009"/>
                  <a:pt x="5727074" y="582215"/>
                </a:cubicBezTo>
                <a:cubicBezTo>
                  <a:pt x="5735805" y="584597"/>
                  <a:pt x="5744140" y="590153"/>
                  <a:pt x="5752077" y="598884"/>
                </a:cubicBezTo>
                <a:cubicBezTo>
                  <a:pt x="5756839" y="605234"/>
                  <a:pt x="5756443" y="611584"/>
                  <a:pt x="5750886" y="617934"/>
                </a:cubicBezTo>
                <a:cubicBezTo>
                  <a:pt x="5748505" y="620315"/>
                  <a:pt x="5743743" y="625078"/>
                  <a:pt x="5736599" y="632222"/>
                </a:cubicBezTo>
                <a:cubicBezTo>
                  <a:pt x="5728661" y="639365"/>
                  <a:pt x="5723105" y="644525"/>
                  <a:pt x="5719930" y="647700"/>
                </a:cubicBezTo>
                <a:cubicBezTo>
                  <a:pt x="5723105" y="646906"/>
                  <a:pt x="5727471" y="645319"/>
                  <a:pt x="5733027" y="642937"/>
                </a:cubicBezTo>
                <a:cubicBezTo>
                  <a:pt x="5736996" y="641350"/>
                  <a:pt x="5739377" y="640556"/>
                  <a:pt x="5740171" y="640556"/>
                </a:cubicBezTo>
                <a:cubicBezTo>
                  <a:pt x="5746521" y="638175"/>
                  <a:pt x="5752077" y="638572"/>
                  <a:pt x="5756839" y="641747"/>
                </a:cubicBezTo>
                <a:cubicBezTo>
                  <a:pt x="5759221" y="643334"/>
                  <a:pt x="5761999" y="644922"/>
                  <a:pt x="5765174" y="646509"/>
                </a:cubicBezTo>
                <a:cubicBezTo>
                  <a:pt x="5768349" y="648890"/>
                  <a:pt x="5771127" y="650478"/>
                  <a:pt x="5773508" y="651272"/>
                </a:cubicBezTo>
                <a:cubicBezTo>
                  <a:pt x="5777477" y="655240"/>
                  <a:pt x="5778271" y="659606"/>
                  <a:pt x="5775889" y="664369"/>
                </a:cubicBezTo>
                <a:cubicBezTo>
                  <a:pt x="5775096" y="665956"/>
                  <a:pt x="5773905" y="672306"/>
                  <a:pt x="5772318" y="683419"/>
                </a:cubicBezTo>
                <a:cubicBezTo>
                  <a:pt x="5786605" y="661194"/>
                  <a:pt x="5797321" y="635794"/>
                  <a:pt x="5804464" y="607219"/>
                </a:cubicBezTo>
                <a:cubicBezTo>
                  <a:pt x="5806846" y="597694"/>
                  <a:pt x="5807640" y="586978"/>
                  <a:pt x="5806846" y="575072"/>
                </a:cubicBezTo>
                <a:cubicBezTo>
                  <a:pt x="5806052" y="569515"/>
                  <a:pt x="5808433" y="567531"/>
                  <a:pt x="5813989" y="569118"/>
                </a:cubicBezTo>
                <a:close/>
                <a:moveTo>
                  <a:pt x="2680265" y="569118"/>
                </a:moveTo>
                <a:cubicBezTo>
                  <a:pt x="2695346" y="573881"/>
                  <a:pt x="2706062" y="580628"/>
                  <a:pt x="2712411" y="589359"/>
                </a:cubicBezTo>
                <a:cubicBezTo>
                  <a:pt x="2715587" y="593328"/>
                  <a:pt x="2715189" y="596900"/>
                  <a:pt x="2711221" y="600075"/>
                </a:cubicBezTo>
                <a:cubicBezTo>
                  <a:pt x="2711221" y="601662"/>
                  <a:pt x="2709236" y="606425"/>
                  <a:pt x="2705268" y="614362"/>
                </a:cubicBezTo>
                <a:cubicBezTo>
                  <a:pt x="2703680" y="615950"/>
                  <a:pt x="2702886" y="617140"/>
                  <a:pt x="2702886" y="617934"/>
                </a:cubicBezTo>
                <a:cubicBezTo>
                  <a:pt x="2699711" y="625078"/>
                  <a:pt x="2695743" y="631825"/>
                  <a:pt x="2690980" y="638175"/>
                </a:cubicBezTo>
                <a:cubicBezTo>
                  <a:pt x="2692568" y="638175"/>
                  <a:pt x="2694949" y="637778"/>
                  <a:pt x="2698124" y="636984"/>
                </a:cubicBezTo>
                <a:cubicBezTo>
                  <a:pt x="2701299" y="636984"/>
                  <a:pt x="2703680" y="636984"/>
                  <a:pt x="2705268" y="636984"/>
                </a:cubicBezTo>
                <a:cubicBezTo>
                  <a:pt x="2713205" y="635397"/>
                  <a:pt x="2722333" y="633015"/>
                  <a:pt x="2732652" y="629840"/>
                </a:cubicBezTo>
                <a:cubicBezTo>
                  <a:pt x="2737415" y="627459"/>
                  <a:pt x="2742177" y="627856"/>
                  <a:pt x="2746940" y="631031"/>
                </a:cubicBezTo>
                <a:cubicBezTo>
                  <a:pt x="2758052" y="637381"/>
                  <a:pt x="2765593" y="644128"/>
                  <a:pt x="2769561" y="651272"/>
                </a:cubicBezTo>
                <a:cubicBezTo>
                  <a:pt x="2771943" y="654447"/>
                  <a:pt x="2771546" y="659606"/>
                  <a:pt x="2768371" y="666750"/>
                </a:cubicBezTo>
                <a:cubicBezTo>
                  <a:pt x="2765990" y="672306"/>
                  <a:pt x="2764402" y="681831"/>
                  <a:pt x="2763608" y="695325"/>
                </a:cubicBezTo>
                <a:cubicBezTo>
                  <a:pt x="2761227" y="727869"/>
                  <a:pt x="2756861" y="754459"/>
                  <a:pt x="2750511" y="775097"/>
                </a:cubicBezTo>
                <a:cubicBezTo>
                  <a:pt x="2744162" y="795734"/>
                  <a:pt x="2735430" y="808831"/>
                  <a:pt x="2724318" y="814387"/>
                </a:cubicBezTo>
                <a:cubicBezTo>
                  <a:pt x="2716380" y="816769"/>
                  <a:pt x="2710030" y="813990"/>
                  <a:pt x="2705268" y="806053"/>
                </a:cubicBezTo>
                <a:cubicBezTo>
                  <a:pt x="2698124" y="789384"/>
                  <a:pt x="2687805" y="776287"/>
                  <a:pt x="2674311" y="766762"/>
                </a:cubicBezTo>
                <a:cubicBezTo>
                  <a:pt x="2672724" y="765175"/>
                  <a:pt x="2671930" y="763984"/>
                  <a:pt x="2671930" y="763190"/>
                </a:cubicBezTo>
                <a:cubicBezTo>
                  <a:pt x="2671930" y="762397"/>
                  <a:pt x="2673121" y="762000"/>
                  <a:pt x="2675502" y="762000"/>
                </a:cubicBezTo>
                <a:cubicBezTo>
                  <a:pt x="2685027" y="764381"/>
                  <a:pt x="2695346" y="766365"/>
                  <a:pt x="2706458" y="767953"/>
                </a:cubicBezTo>
                <a:cubicBezTo>
                  <a:pt x="2712808" y="768747"/>
                  <a:pt x="2716380" y="767159"/>
                  <a:pt x="2717174" y="763190"/>
                </a:cubicBezTo>
                <a:cubicBezTo>
                  <a:pt x="2725112" y="745728"/>
                  <a:pt x="2728683" y="711994"/>
                  <a:pt x="2727890" y="661987"/>
                </a:cubicBezTo>
                <a:cubicBezTo>
                  <a:pt x="2727890" y="658812"/>
                  <a:pt x="2725905" y="657225"/>
                  <a:pt x="2721936" y="657225"/>
                </a:cubicBezTo>
                <a:cubicBezTo>
                  <a:pt x="2716380" y="657225"/>
                  <a:pt x="2707649" y="658812"/>
                  <a:pt x="2695743" y="661987"/>
                </a:cubicBezTo>
                <a:cubicBezTo>
                  <a:pt x="2693361" y="662781"/>
                  <a:pt x="2691774" y="663178"/>
                  <a:pt x="2690980" y="663178"/>
                </a:cubicBezTo>
                <a:cubicBezTo>
                  <a:pt x="2690186" y="663178"/>
                  <a:pt x="2689393" y="663178"/>
                  <a:pt x="2688599" y="663178"/>
                </a:cubicBezTo>
                <a:cubicBezTo>
                  <a:pt x="2685424" y="663972"/>
                  <a:pt x="2683043" y="663575"/>
                  <a:pt x="2681455" y="661987"/>
                </a:cubicBezTo>
                <a:cubicBezTo>
                  <a:pt x="2679868" y="661987"/>
                  <a:pt x="2677883" y="661194"/>
                  <a:pt x="2675502" y="659606"/>
                </a:cubicBezTo>
                <a:cubicBezTo>
                  <a:pt x="2674708" y="660400"/>
                  <a:pt x="2673121" y="661987"/>
                  <a:pt x="2670740" y="664369"/>
                </a:cubicBezTo>
                <a:cubicBezTo>
                  <a:pt x="2665183" y="672306"/>
                  <a:pt x="2660421" y="677862"/>
                  <a:pt x="2656452" y="681037"/>
                </a:cubicBezTo>
                <a:cubicBezTo>
                  <a:pt x="2666771" y="682625"/>
                  <a:pt x="2677883" y="685403"/>
                  <a:pt x="2689790" y="689372"/>
                </a:cubicBezTo>
                <a:cubicBezTo>
                  <a:pt x="2701696" y="691753"/>
                  <a:pt x="2708046" y="700881"/>
                  <a:pt x="2708840" y="716756"/>
                </a:cubicBezTo>
                <a:cubicBezTo>
                  <a:pt x="2705664" y="733425"/>
                  <a:pt x="2697727" y="737790"/>
                  <a:pt x="2685027" y="729853"/>
                </a:cubicBezTo>
                <a:cubicBezTo>
                  <a:pt x="2677089" y="723503"/>
                  <a:pt x="2666771" y="710406"/>
                  <a:pt x="2654071" y="690562"/>
                </a:cubicBezTo>
                <a:cubicBezTo>
                  <a:pt x="2652483" y="688181"/>
                  <a:pt x="2651293" y="686594"/>
                  <a:pt x="2650499" y="685800"/>
                </a:cubicBezTo>
                <a:cubicBezTo>
                  <a:pt x="2646530" y="689769"/>
                  <a:pt x="2642561" y="692944"/>
                  <a:pt x="2638593" y="695325"/>
                </a:cubicBezTo>
                <a:cubicBezTo>
                  <a:pt x="2638593" y="695325"/>
                  <a:pt x="2638196" y="695325"/>
                  <a:pt x="2637402" y="695325"/>
                </a:cubicBezTo>
                <a:cubicBezTo>
                  <a:pt x="2637402" y="704850"/>
                  <a:pt x="2637402" y="713978"/>
                  <a:pt x="2637402" y="722709"/>
                </a:cubicBezTo>
                <a:cubicBezTo>
                  <a:pt x="2638196" y="731440"/>
                  <a:pt x="2638196" y="741759"/>
                  <a:pt x="2637402" y="753665"/>
                </a:cubicBezTo>
                <a:cubicBezTo>
                  <a:pt x="2637402" y="759222"/>
                  <a:pt x="2637402" y="763190"/>
                  <a:pt x="2637402" y="765572"/>
                </a:cubicBezTo>
                <a:cubicBezTo>
                  <a:pt x="2636608" y="776684"/>
                  <a:pt x="2631846" y="782240"/>
                  <a:pt x="2623115" y="782240"/>
                </a:cubicBezTo>
                <a:cubicBezTo>
                  <a:pt x="2613590" y="781447"/>
                  <a:pt x="2608033" y="775097"/>
                  <a:pt x="2606446" y="763190"/>
                </a:cubicBezTo>
                <a:cubicBezTo>
                  <a:pt x="2592158" y="764778"/>
                  <a:pt x="2581839" y="765572"/>
                  <a:pt x="2575490" y="765572"/>
                </a:cubicBezTo>
                <a:lnTo>
                  <a:pt x="2574299" y="765572"/>
                </a:lnTo>
                <a:cubicBezTo>
                  <a:pt x="2574299" y="771922"/>
                  <a:pt x="2573108" y="776287"/>
                  <a:pt x="2570727" y="778669"/>
                </a:cubicBezTo>
                <a:cubicBezTo>
                  <a:pt x="2565965" y="781844"/>
                  <a:pt x="2560805" y="781844"/>
                  <a:pt x="2555249" y="778669"/>
                </a:cubicBezTo>
                <a:cubicBezTo>
                  <a:pt x="2548899" y="771525"/>
                  <a:pt x="2545724" y="764778"/>
                  <a:pt x="2545724" y="758428"/>
                </a:cubicBezTo>
                <a:cubicBezTo>
                  <a:pt x="2546518" y="748109"/>
                  <a:pt x="2546121" y="727075"/>
                  <a:pt x="2544533" y="695325"/>
                </a:cubicBezTo>
                <a:cubicBezTo>
                  <a:pt x="2544533" y="674687"/>
                  <a:pt x="2541755" y="661194"/>
                  <a:pt x="2536199" y="654844"/>
                </a:cubicBezTo>
                <a:cubicBezTo>
                  <a:pt x="2533818" y="649287"/>
                  <a:pt x="2535008" y="646112"/>
                  <a:pt x="2539771" y="645319"/>
                </a:cubicBezTo>
                <a:cubicBezTo>
                  <a:pt x="2542152" y="645319"/>
                  <a:pt x="2547311" y="646112"/>
                  <a:pt x="2555249" y="647700"/>
                </a:cubicBezTo>
                <a:cubicBezTo>
                  <a:pt x="2558424" y="648494"/>
                  <a:pt x="2560805" y="648890"/>
                  <a:pt x="2562393" y="648890"/>
                </a:cubicBezTo>
                <a:cubicBezTo>
                  <a:pt x="2563980" y="645715"/>
                  <a:pt x="2566361" y="641350"/>
                  <a:pt x="2569536" y="635794"/>
                </a:cubicBezTo>
                <a:cubicBezTo>
                  <a:pt x="2572712" y="630237"/>
                  <a:pt x="2575093" y="625872"/>
                  <a:pt x="2576680" y="622697"/>
                </a:cubicBezTo>
                <a:cubicBezTo>
                  <a:pt x="2583030" y="606028"/>
                  <a:pt x="2585411" y="595709"/>
                  <a:pt x="2583824" y="591740"/>
                </a:cubicBezTo>
                <a:cubicBezTo>
                  <a:pt x="2582237" y="586184"/>
                  <a:pt x="2585411" y="583009"/>
                  <a:pt x="2593349" y="582215"/>
                </a:cubicBezTo>
                <a:cubicBezTo>
                  <a:pt x="2602080" y="584597"/>
                  <a:pt x="2610414" y="590153"/>
                  <a:pt x="2618352" y="598884"/>
                </a:cubicBezTo>
                <a:cubicBezTo>
                  <a:pt x="2623115" y="605234"/>
                  <a:pt x="2622718" y="611584"/>
                  <a:pt x="2617161" y="617934"/>
                </a:cubicBezTo>
                <a:cubicBezTo>
                  <a:pt x="2614780" y="620315"/>
                  <a:pt x="2610018" y="625078"/>
                  <a:pt x="2602874" y="632222"/>
                </a:cubicBezTo>
                <a:cubicBezTo>
                  <a:pt x="2594936" y="639365"/>
                  <a:pt x="2589380" y="644525"/>
                  <a:pt x="2586205" y="647700"/>
                </a:cubicBezTo>
                <a:cubicBezTo>
                  <a:pt x="2589380" y="646906"/>
                  <a:pt x="2593746" y="645319"/>
                  <a:pt x="2599302" y="642937"/>
                </a:cubicBezTo>
                <a:cubicBezTo>
                  <a:pt x="2603271" y="641350"/>
                  <a:pt x="2605652" y="640556"/>
                  <a:pt x="2606446" y="640556"/>
                </a:cubicBezTo>
                <a:cubicBezTo>
                  <a:pt x="2612796" y="638175"/>
                  <a:pt x="2618352" y="638572"/>
                  <a:pt x="2623115" y="641747"/>
                </a:cubicBezTo>
                <a:cubicBezTo>
                  <a:pt x="2625496" y="643334"/>
                  <a:pt x="2628274" y="644922"/>
                  <a:pt x="2631449" y="646509"/>
                </a:cubicBezTo>
                <a:cubicBezTo>
                  <a:pt x="2634624" y="648890"/>
                  <a:pt x="2637402" y="650478"/>
                  <a:pt x="2639783" y="651272"/>
                </a:cubicBezTo>
                <a:cubicBezTo>
                  <a:pt x="2643752" y="655240"/>
                  <a:pt x="2644546" y="659606"/>
                  <a:pt x="2642165" y="664369"/>
                </a:cubicBezTo>
                <a:cubicBezTo>
                  <a:pt x="2641371" y="665956"/>
                  <a:pt x="2640180" y="672306"/>
                  <a:pt x="2638593" y="683419"/>
                </a:cubicBezTo>
                <a:cubicBezTo>
                  <a:pt x="2652880" y="661194"/>
                  <a:pt x="2663596" y="635794"/>
                  <a:pt x="2670740" y="607219"/>
                </a:cubicBezTo>
                <a:cubicBezTo>
                  <a:pt x="2673121" y="597694"/>
                  <a:pt x="2673915" y="586978"/>
                  <a:pt x="2673121" y="575072"/>
                </a:cubicBezTo>
                <a:cubicBezTo>
                  <a:pt x="2672327" y="569515"/>
                  <a:pt x="2674708" y="567531"/>
                  <a:pt x="2680265" y="569118"/>
                </a:cubicBezTo>
                <a:close/>
                <a:moveTo>
                  <a:pt x="6752202" y="565547"/>
                </a:moveTo>
                <a:cubicBezTo>
                  <a:pt x="6769664" y="567134"/>
                  <a:pt x="6781968" y="573484"/>
                  <a:pt x="6789111" y="584597"/>
                </a:cubicBezTo>
                <a:cubicBezTo>
                  <a:pt x="6791492" y="589359"/>
                  <a:pt x="6791890" y="594915"/>
                  <a:pt x="6790302" y="601265"/>
                </a:cubicBezTo>
                <a:cubicBezTo>
                  <a:pt x="6787920" y="605234"/>
                  <a:pt x="6785936" y="616347"/>
                  <a:pt x="6784348" y="634603"/>
                </a:cubicBezTo>
                <a:cubicBezTo>
                  <a:pt x="6786730" y="634603"/>
                  <a:pt x="6790302" y="633809"/>
                  <a:pt x="6795064" y="632222"/>
                </a:cubicBezTo>
                <a:cubicBezTo>
                  <a:pt x="6797446" y="631428"/>
                  <a:pt x="6799033" y="631031"/>
                  <a:pt x="6799826" y="631031"/>
                </a:cubicBezTo>
                <a:cubicBezTo>
                  <a:pt x="6804589" y="629444"/>
                  <a:pt x="6809748" y="629047"/>
                  <a:pt x="6815305" y="629840"/>
                </a:cubicBezTo>
                <a:cubicBezTo>
                  <a:pt x="6824830" y="634603"/>
                  <a:pt x="6830783" y="639762"/>
                  <a:pt x="6833164" y="645319"/>
                </a:cubicBezTo>
                <a:cubicBezTo>
                  <a:pt x="6835546" y="652462"/>
                  <a:pt x="6834355" y="656431"/>
                  <a:pt x="6829592" y="657225"/>
                </a:cubicBezTo>
                <a:cubicBezTo>
                  <a:pt x="6825624" y="658019"/>
                  <a:pt x="6818480" y="658415"/>
                  <a:pt x="6808161" y="658415"/>
                </a:cubicBezTo>
                <a:cubicBezTo>
                  <a:pt x="6799430" y="659209"/>
                  <a:pt x="6792683" y="659606"/>
                  <a:pt x="6787920" y="659606"/>
                </a:cubicBezTo>
                <a:cubicBezTo>
                  <a:pt x="6787127" y="660400"/>
                  <a:pt x="6785936" y="660797"/>
                  <a:pt x="6784348" y="660797"/>
                </a:cubicBezTo>
                <a:cubicBezTo>
                  <a:pt x="6784348" y="663178"/>
                  <a:pt x="6783952" y="666750"/>
                  <a:pt x="6783158" y="671512"/>
                </a:cubicBezTo>
                <a:cubicBezTo>
                  <a:pt x="6783158" y="675481"/>
                  <a:pt x="6783158" y="678259"/>
                  <a:pt x="6783158" y="679847"/>
                </a:cubicBezTo>
                <a:cubicBezTo>
                  <a:pt x="6783952" y="679847"/>
                  <a:pt x="6785142" y="679450"/>
                  <a:pt x="6786730" y="678656"/>
                </a:cubicBezTo>
                <a:cubicBezTo>
                  <a:pt x="6787524" y="678656"/>
                  <a:pt x="6788318" y="678259"/>
                  <a:pt x="6789111" y="677465"/>
                </a:cubicBezTo>
                <a:cubicBezTo>
                  <a:pt x="6793874" y="676672"/>
                  <a:pt x="6797842" y="677069"/>
                  <a:pt x="6801018" y="678656"/>
                </a:cubicBezTo>
                <a:cubicBezTo>
                  <a:pt x="6808161" y="681831"/>
                  <a:pt x="6813718" y="687784"/>
                  <a:pt x="6817686" y="696515"/>
                </a:cubicBezTo>
                <a:cubicBezTo>
                  <a:pt x="6820068" y="700484"/>
                  <a:pt x="6819671" y="704850"/>
                  <a:pt x="6816496" y="709612"/>
                </a:cubicBezTo>
                <a:cubicBezTo>
                  <a:pt x="6813320" y="712787"/>
                  <a:pt x="6809352" y="719137"/>
                  <a:pt x="6804589" y="728662"/>
                </a:cubicBezTo>
                <a:cubicBezTo>
                  <a:pt x="6803796" y="730250"/>
                  <a:pt x="6802605" y="732631"/>
                  <a:pt x="6801018" y="735806"/>
                </a:cubicBezTo>
                <a:cubicBezTo>
                  <a:pt x="6798636" y="739775"/>
                  <a:pt x="6794668" y="746125"/>
                  <a:pt x="6789111" y="754856"/>
                </a:cubicBezTo>
                <a:cubicBezTo>
                  <a:pt x="6794668" y="759619"/>
                  <a:pt x="6801018" y="764381"/>
                  <a:pt x="6808161" y="769144"/>
                </a:cubicBezTo>
                <a:cubicBezTo>
                  <a:pt x="6835149" y="785812"/>
                  <a:pt x="6857771" y="797322"/>
                  <a:pt x="6876026" y="803672"/>
                </a:cubicBezTo>
                <a:cubicBezTo>
                  <a:pt x="6878408" y="804465"/>
                  <a:pt x="6879598" y="805656"/>
                  <a:pt x="6879598" y="807244"/>
                </a:cubicBezTo>
                <a:cubicBezTo>
                  <a:pt x="6879598" y="808037"/>
                  <a:pt x="6878805" y="808434"/>
                  <a:pt x="6877218" y="808434"/>
                </a:cubicBezTo>
                <a:cubicBezTo>
                  <a:pt x="6849436" y="813197"/>
                  <a:pt x="6828798" y="815975"/>
                  <a:pt x="6815305" y="816769"/>
                </a:cubicBezTo>
                <a:cubicBezTo>
                  <a:pt x="6812130" y="816769"/>
                  <a:pt x="6808558" y="815975"/>
                  <a:pt x="6804589" y="814387"/>
                </a:cubicBezTo>
                <a:cubicBezTo>
                  <a:pt x="6796652" y="810419"/>
                  <a:pt x="6787127" y="802084"/>
                  <a:pt x="6776014" y="789384"/>
                </a:cubicBezTo>
                <a:cubicBezTo>
                  <a:pt x="6773633" y="786209"/>
                  <a:pt x="6770855" y="783034"/>
                  <a:pt x="6767680" y="779859"/>
                </a:cubicBezTo>
                <a:cubicBezTo>
                  <a:pt x="6762918" y="786209"/>
                  <a:pt x="6758155" y="790575"/>
                  <a:pt x="6753392" y="792956"/>
                </a:cubicBezTo>
                <a:cubicBezTo>
                  <a:pt x="6731168" y="807244"/>
                  <a:pt x="6706164" y="814784"/>
                  <a:pt x="6678383" y="815578"/>
                </a:cubicBezTo>
                <a:cubicBezTo>
                  <a:pt x="6675208" y="815578"/>
                  <a:pt x="6673620" y="815181"/>
                  <a:pt x="6673620" y="814387"/>
                </a:cubicBezTo>
                <a:cubicBezTo>
                  <a:pt x="6673620" y="812800"/>
                  <a:pt x="6675208" y="811609"/>
                  <a:pt x="6678383" y="810815"/>
                </a:cubicBezTo>
                <a:cubicBezTo>
                  <a:pt x="6707752" y="798909"/>
                  <a:pt x="6731961" y="781844"/>
                  <a:pt x="6751011" y="759619"/>
                </a:cubicBezTo>
                <a:cubicBezTo>
                  <a:pt x="6747836" y="754856"/>
                  <a:pt x="6745058" y="750887"/>
                  <a:pt x="6742676" y="747712"/>
                </a:cubicBezTo>
                <a:cubicBezTo>
                  <a:pt x="6734740" y="735806"/>
                  <a:pt x="6728786" y="728662"/>
                  <a:pt x="6724818" y="726281"/>
                </a:cubicBezTo>
                <a:cubicBezTo>
                  <a:pt x="6724024" y="725487"/>
                  <a:pt x="6723230" y="724694"/>
                  <a:pt x="6722436" y="723900"/>
                </a:cubicBezTo>
                <a:cubicBezTo>
                  <a:pt x="6720055" y="721519"/>
                  <a:pt x="6718864" y="719931"/>
                  <a:pt x="6718864" y="719137"/>
                </a:cubicBezTo>
                <a:cubicBezTo>
                  <a:pt x="6719658" y="715962"/>
                  <a:pt x="6721246" y="713978"/>
                  <a:pt x="6723626" y="713184"/>
                </a:cubicBezTo>
                <a:cubicBezTo>
                  <a:pt x="6740296" y="715565"/>
                  <a:pt x="6752598" y="720725"/>
                  <a:pt x="6760536" y="728662"/>
                </a:cubicBezTo>
                <a:cubicBezTo>
                  <a:pt x="6762918" y="731044"/>
                  <a:pt x="6765298" y="733425"/>
                  <a:pt x="6767680" y="735806"/>
                </a:cubicBezTo>
                <a:cubicBezTo>
                  <a:pt x="6774030" y="726281"/>
                  <a:pt x="6778792" y="716359"/>
                  <a:pt x="6781968" y="706040"/>
                </a:cubicBezTo>
                <a:cubicBezTo>
                  <a:pt x="6782762" y="704453"/>
                  <a:pt x="6782762" y="703659"/>
                  <a:pt x="6781968" y="703659"/>
                </a:cubicBezTo>
                <a:cubicBezTo>
                  <a:pt x="6781174" y="702865"/>
                  <a:pt x="6779983" y="702865"/>
                  <a:pt x="6778396" y="703659"/>
                </a:cubicBezTo>
                <a:cubicBezTo>
                  <a:pt x="6765696" y="706040"/>
                  <a:pt x="6754186" y="709215"/>
                  <a:pt x="6743868" y="713184"/>
                </a:cubicBezTo>
                <a:cubicBezTo>
                  <a:pt x="6739899" y="713978"/>
                  <a:pt x="6735136" y="713581"/>
                  <a:pt x="6729580" y="711994"/>
                </a:cubicBezTo>
                <a:cubicBezTo>
                  <a:pt x="6726405" y="709612"/>
                  <a:pt x="6721246" y="704850"/>
                  <a:pt x="6714102" y="697706"/>
                </a:cubicBezTo>
                <a:cubicBezTo>
                  <a:pt x="6711720" y="693737"/>
                  <a:pt x="6712118" y="691356"/>
                  <a:pt x="6715292" y="690562"/>
                </a:cubicBezTo>
                <a:cubicBezTo>
                  <a:pt x="6717674" y="690562"/>
                  <a:pt x="6722436" y="690165"/>
                  <a:pt x="6729580" y="689372"/>
                </a:cubicBezTo>
                <a:cubicBezTo>
                  <a:pt x="6739899" y="687784"/>
                  <a:pt x="6748234" y="686594"/>
                  <a:pt x="6754583" y="685800"/>
                </a:cubicBezTo>
                <a:cubicBezTo>
                  <a:pt x="6753790" y="679450"/>
                  <a:pt x="6753392" y="671909"/>
                  <a:pt x="6753392" y="663178"/>
                </a:cubicBezTo>
                <a:cubicBezTo>
                  <a:pt x="6751011" y="663178"/>
                  <a:pt x="6747439" y="663575"/>
                  <a:pt x="6742676" y="664369"/>
                </a:cubicBezTo>
                <a:cubicBezTo>
                  <a:pt x="6737914" y="664369"/>
                  <a:pt x="6734342" y="664765"/>
                  <a:pt x="6731961" y="665559"/>
                </a:cubicBezTo>
                <a:cubicBezTo>
                  <a:pt x="6730374" y="666353"/>
                  <a:pt x="6727992" y="665956"/>
                  <a:pt x="6724818" y="664369"/>
                </a:cubicBezTo>
                <a:cubicBezTo>
                  <a:pt x="6724024" y="663575"/>
                  <a:pt x="6723626" y="663178"/>
                  <a:pt x="6723626" y="663178"/>
                </a:cubicBezTo>
                <a:cubicBezTo>
                  <a:pt x="6720452" y="660003"/>
                  <a:pt x="6716880" y="656034"/>
                  <a:pt x="6712911" y="651272"/>
                </a:cubicBezTo>
                <a:cubicBezTo>
                  <a:pt x="6711324" y="645715"/>
                  <a:pt x="6712911" y="642937"/>
                  <a:pt x="6717674" y="642937"/>
                </a:cubicBezTo>
                <a:cubicBezTo>
                  <a:pt x="6728786" y="641350"/>
                  <a:pt x="6740692" y="640159"/>
                  <a:pt x="6753392" y="639365"/>
                </a:cubicBezTo>
                <a:lnTo>
                  <a:pt x="6753392" y="625078"/>
                </a:lnTo>
                <a:cubicBezTo>
                  <a:pt x="6754186" y="607615"/>
                  <a:pt x="6751408" y="590153"/>
                  <a:pt x="6745058" y="572690"/>
                </a:cubicBezTo>
                <a:cubicBezTo>
                  <a:pt x="6744264" y="566340"/>
                  <a:pt x="6746646" y="563959"/>
                  <a:pt x="6752202" y="565547"/>
                </a:cubicBezTo>
                <a:close/>
                <a:moveTo>
                  <a:pt x="1318193" y="565547"/>
                </a:moveTo>
                <a:cubicBezTo>
                  <a:pt x="1334068" y="570309"/>
                  <a:pt x="1345974" y="578247"/>
                  <a:pt x="1353911" y="589359"/>
                </a:cubicBezTo>
                <a:cubicBezTo>
                  <a:pt x="1356293" y="593328"/>
                  <a:pt x="1356293" y="597694"/>
                  <a:pt x="1353911" y="602456"/>
                </a:cubicBezTo>
                <a:cubicBezTo>
                  <a:pt x="1353911" y="602456"/>
                  <a:pt x="1353911" y="602853"/>
                  <a:pt x="1353911" y="603647"/>
                </a:cubicBezTo>
                <a:cubicBezTo>
                  <a:pt x="1352324" y="606822"/>
                  <a:pt x="1350737" y="615553"/>
                  <a:pt x="1349149" y="629840"/>
                </a:cubicBezTo>
                <a:cubicBezTo>
                  <a:pt x="1349149" y="630634"/>
                  <a:pt x="1349149" y="631825"/>
                  <a:pt x="1349149" y="633412"/>
                </a:cubicBezTo>
                <a:cubicBezTo>
                  <a:pt x="1348355" y="635000"/>
                  <a:pt x="1347958" y="636190"/>
                  <a:pt x="1347958" y="636984"/>
                </a:cubicBezTo>
                <a:lnTo>
                  <a:pt x="1355102" y="634603"/>
                </a:lnTo>
                <a:cubicBezTo>
                  <a:pt x="1359864" y="633809"/>
                  <a:pt x="1363833" y="634206"/>
                  <a:pt x="1367008" y="635794"/>
                </a:cubicBezTo>
                <a:cubicBezTo>
                  <a:pt x="1370183" y="637381"/>
                  <a:pt x="1372962" y="639365"/>
                  <a:pt x="1375343" y="641747"/>
                </a:cubicBezTo>
                <a:cubicBezTo>
                  <a:pt x="1376136" y="642540"/>
                  <a:pt x="1376533" y="643334"/>
                  <a:pt x="1376533" y="644128"/>
                </a:cubicBezTo>
                <a:cubicBezTo>
                  <a:pt x="1378915" y="650478"/>
                  <a:pt x="1378121" y="654844"/>
                  <a:pt x="1374152" y="657225"/>
                </a:cubicBezTo>
                <a:cubicBezTo>
                  <a:pt x="1364627" y="659606"/>
                  <a:pt x="1357086" y="661194"/>
                  <a:pt x="1351530" y="661987"/>
                </a:cubicBezTo>
                <a:cubicBezTo>
                  <a:pt x="1350737" y="661987"/>
                  <a:pt x="1349546" y="662384"/>
                  <a:pt x="1347958" y="663178"/>
                </a:cubicBezTo>
                <a:cubicBezTo>
                  <a:pt x="1347165" y="663178"/>
                  <a:pt x="1346768" y="663178"/>
                  <a:pt x="1346768" y="663178"/>
                </a:cubicBezTo>
                <a:cubicBezTo>
                  <a:pt x="1345974" y="671115"/>
                  <a:pt x="1345577" y="679847"/>
                  <a:pt x="1345577" y="689372"/>
                </a:cubicBezTo>
                <a:cubicBezTo>
                  <a:pt x="1347958" y="688578"/>
                  <a:pt x="1351530" y="686990"/>
                  <a:pt x="1356293" y="684609"/>
                </a:cubicBezTo>
                <a:cubicBezTo>
                  <a:pt x="1364230" y="681434"/>
                  <a:pt x="1370183" y="679053"/>
                  <a:pt x="1374152" y="677465"/>
                </a:cubicBezTo>
                <a:cubicBezTo>
                  <a:pt x="1377327" y="676672"/>
                  <a:pt x="1379312" y="676672"/>
                  <a:pt x="1380105" y="677465"/>
                </a:cubicBezTo>
                <a:cubicBezTo>
                  <a:pt x="1380105" y="678259"/>
                  <a:pt x="1378518" y="679450"/>
                  <a:pt x="1375343" y="681037"/>
                </a:cubicBezTo>
                <a:cubicBezTo>
                  <a:pt x="1371374" y="685006"/>
                  <a:pt x="1364627" y="690959"/>
                  <a:pt x="1355102" y="698897"/>
                </a:cubicBezTo>
                <a:cubicBezTo>
                  <a:pt x="1350340" y="702865"/>
                  <a:pt x="1346768" y="706040"/>
                  <a:pt x="1344386" y="708422"/>
                </a:cubicBezTo>
                <a:cubicBezTo>
                  <a:pt x="1343592" y="728265"/>
                  <a:pt x="1343196" y="750490"/>
                  <a:pt x="1343196" y="775097"/>
                </a:cubicBezTo>
                <a:cubicBezTo>
                  <a:pt x="1340815" y="790972"/>
                  <a:pt x="1333274" y="803275"/>
                  <a:pt x="1320574" y="812006"/>
                </a:cubicBezTo>
                <a:cubicBezTo>
                  <a:pt x="1312637" y="815975"/>
                  <a:pt x="1307477" y="813990"/>
                  <a:pt x="1305096" y="806053"/>
                </a:cubicBezTo>
                <a:cubicBezTo>
                  <a:pt x="1298745" y="790178"/>
                  <a:pt x="1290809" y="778272"/>
                  <a:pt x="1281284" y="770334"/>
                </a:cubicBezTo>
                <a:cubicBezTo>
                  <a:pt x="1279695" y="768747"/>
                  <a:pt x="1278902" y="767556"/>
                  <a:pt x="1278902" y="766762"/>
                </a:cubicBezTo>
                <a:cubicBezTo>
                  <a:pt x="1279695" y="765969"/>
                  <a:pt x="1281284" y="765572"/>
                  <a:pt x="1283665" y="765572"/>
                </a:cubicBezTo>
                <a:cubicBezTo>
                  <a:pt x="1286046" y="765572"/>
                  <a:pt x="1291602" y="766365"/>
                  <a:pt x="1300333" y="767953"/>
                </a:cubicBezTo>
                <a:cubicBezTo>
                  <a:pt x="1305096" y="769540"/>
                  <a:pt x="1308270" y="770334"/>
                  <a:pt x="1309858" y="770334"/>
                </a:cubicBezTo>
                <a:cubicBezTo>
                  <a:pt x="1312239" y="770334"/>
                  <a:pt x="1313828" y="768747"/>
                  <a:pt x="1314621" y="765572"/>
                </a:cubicBezTo>
                <a:cubicBezTo>
                  <a:pt x="1314621" y="754459"/>
                  <a:pt x="1315018" y="742950"/>
                  <a:pt x="1315811" y="731044"/>
                </a:cubicBezTo>
                <a:cubicBezTo>
                  <a:pt x="1312637" y="733425"/>
                  <a:pt x="1307874" y="736997"/>
                  <a:pt x="1301524" y="741759"/>
                </a:cubicBezTo>
                <a:cubicBezTo>
                  <a:pt x="1297555" y="745728"/>
                  <a:pt x="1294380" y="748506"/>
                  <a:pt x="1291999" y="750094"/>
                </a:cubicBezTo>
                <a:cubicBezTo>
                  <a:pt x="1286443" y="754062"/>
                  <a:pt x="1281680" y="754062"/>
                  <a:pt x="1277712" y="750094"/>
                </a:cubicBezTo>
                <a:cubicBezTo>
                  <a:pt x="1268981" y="742156"/>
                  <a:pt x="1263424" y="733425"/>
                  <a:pt x="1261042" y="723900"/>
                </a:cubicBezTo>
                <a:cubicBezTo>
                  <a:pt x="1261042" y="719137"/>
                  <a:pt x="1263027" y="716756"/>
                  <a:pt x="1266996" y="716756"/>
                </a:cubicBezTo>
                <a:cubicBezTo>
                  <a:pt x="1274933" y="715962"/>
                  <a:pt x="1286046" y="712787"/>
                  <a:pt x="1300333" y="707231"/>
                </a:cubicBezTo>
                <a:cubicBezTo>
                  <a:pt x="1305096" y="704850"/>
                  <a:pt x="1310652" y="702469"/>
                  <a:pt x="1317002" y="700087"/>
                </a:cubicBezTo>
                <a:cubicBezTo>
                  <a:pt x="1317002" y="689769"/>
                  <a:pt x="1317002" y="679450"/>
                  <a:pt x="1317002" y="669131"/>
                </a:cubicBezTo>
                <a:cubicBezTo>
                  <a:pt x="1315415" y="669131"/>
                  <a:pt x="1313431" y="669925"/>
                  <a:pt x="1311049" y="671512"/>
                </a:cubicBezTo>
                <a:cubicBezTo>
                  <a:pt x="1306287" y="672306"/>
                  <a:pt x="1302714" y="673100"/>
                  <a:pt x="1300333" y="673894"/>
                </a:cubicBezTo>
                <a:cubicBezTo>
                  <a:pt x="1295571" y="675481"/>
                  <a:pt x="1291999" y="675084"/>
                  <a:pt x="1289618" y="672703"/>
                </a:cubicBezTo>
                <a:cubicBezTo>
                  <a:pt x="1284855" y="669528"/>
                  <a:pt x="1279695" y="663972"/>
                  <a:pt x="1274139" y="656034"/>
                </a:cubicBezTo>
                <a:cubicBezTo>
                  <a:pt x="1272552" y="652065"/>
                  <a:pt x="1273346" y="649684"/>
                  <a:pt x="1276521" y="648890"/>
                </a:cubicBezTo>
                <a:cubicBezTo>
                  <a:pt x="1283665" y="648097"/>
                  <a:pt x="1297555" y="646112"/>
                  <a:pt x="1318193" y="642937"/>
                </a:cubicBezTo>
                <a:cubicBezTo>
                  <a:pt x="1318193" y="631031"/>
                  <a:pt x="1318193" y="619919"/>
                  <a:pt x="1318193" y="609600"/>
                </a:cubicBezTo>
                <a:cubicBezTo>
                  <a:pt x="1318986" y="593725"/>
                  <a:pt x="1316605" y="582215"/>
                  <a:pt x="1311049" y="575072"/>
                </a:cubicBezTo>
                <a:cubicBezTo>
                  <a:pt x="1308668" y="568722"/>
                  <a:pt x="1311049" y="565547"/>
                  <a:pt x="1318193" y="565547"/>
                </a:cubicBezTo>
                <a:close/>
                <a:moveTo>
                  <a:pt x="485351" y="565547"/>
                </a:moveTo>
                <a:cubicBezTo>
                  <a:pt x="487731" y="565547"/>
                  <a:pt x="489518" y="565944"/>
                  <a:pt x="490708" y="566737"/>
                </a:cubicBezTo>
                <a:cubicBezTo>
                  <a:pt x="497852" y="569912"/>
                  <a:pt x="506583" y="575865"/>
                  <a:pt x="516902" y="584597"/>
                </a:cubicBezTo>
                <a:cubicBezTo>
                  <a:pt x="519284" y="588565"/>
                  <a:pt x="518886" y="592534"/>
                  <a:pt x="515711" y="596503"/>
                </a:cubicBezTo>
                <a:cubicBezTo>
                  <a:pt x="511742" y="598884"/>
                  <a:pt x="508568" y="601662"/>
                  <a:pt x="506186" y="604837"/>
                </a:cubicBezTo>
                <a:cubicBezTo>
                  <a:pt x="506980" y="605631"/>
                  <a:pt x="507774" y="606425"/>
                  <a:pt x="508568" y="607219"/>
                </a:cubicBezTo>
                <a:cubicBezTo>
                  <a:pt x="509361" y="608806"/>
                  <a:pt x="509758" y="609997"/>
                  <a:pt x="509758" y="610790"/>
                </a:cubicBezTo>
                <a:cubicBezTo>
                  <a:pt x="511346" y="614759"/>
                  <a:pt x="509758" y="617537"/>
                  <a:pt x="504996" y="619125"/>
                </a:cubicBezTo>
                <a:cubicBezTo>
                  <a:pt x="499440" y="619919"/>
                  <a:pt x="492692" y="621109"/>
                  <a:pt x="484755" y="622697"/>
                </a:cubicBezTo>
                <a:cubicBezTo>
                  <a:pt x="487137" y="623490"/>
                  <a:pt x="489518" y="624681"/>
                  <a:pt x="491899" y="626269"/>
                </a:cubicBezTo>
                <a:cubicBezTo>
                  <a:pt x="497456" y="629444"/>
                  <a:pt x="498646" y="633809"/>
                  <a:pt x="495471" y="639365"/>
                </a:cubicBezTo>
                <a:cubicBezTo>
                  <a:pt x="495471" y="639365"/>
                  <a:pt x="495471" y="639762"/>
                  <a:pt x="495471" y="640556"/>
                </a:cubicBezTo>
                <a:cubicBezTo>
                  <a:pt x="494677" y="640556"/>
                  <a:pt x="494281" y="640953"/>
                  <a:pt x="494281" y="641747"/>
                </a:cubicBezTo>
                <a:cubicBezTo>
                  <a:pt x="495074" y="641747"/>
                  <a:pt x="495868" y="641350"/>
                  <a:pt x="496662" y="640556"/>
                </a:cubicBezTo>
                <a:cubicBezTo>
                  <a:pt x="501424" y="638969"/>
                  <a:pt x="505790" y="639365"/>
                  <a:pt x="509758" y="641747"/>
                </a:cubicBezTo>
                <a:cubicBezTo>
                  <a:pt x="515315" y="644128"/>
                  <a:pt x="519284" y="647700"/>
                  <a:pt x="521665" y="652462"/>
                </a:cubicBezTo>
                <a:cubicBezTo>
                  <a:pt x="523252" y="658019"/>
                  <a:pt x="522062" y="661194"/>
                  <a:pt x="518093" y="661987"/>
                </a:cubicBezTo>
                <a:cubicBezTo>
                  <a:pt x="508568" y="662781"/>
                  <a:pt x="499043" y="663972"/>
                  <a:pt x="489518" y="665559"/>
                </a:cubicBezTo>
                <a:cubicBezTo>
                  <a:pt x="489518" y="667147"/>
                  <a:pt x="489121" y="669925"/>
                  <a:pt x="488327" y="673894"/>
                </a:cubicBezTo>
                <a:cubicBezTo>
                  <a:pt x="488327" y="677862"/>
                  <a:pt x="487931" y="680640"/>
                  <a:pt x="487137" y="682228"/>
                </a:cubicBezTo>
                <a:cubicBezTo>
                  <a:pt x="488724" y="682228"/>
                  <a:pt x="490312" y="682228"/>
                  <a:pt x="491899" y="682228"/>
                </a:cubicBezTo>
                <a:cubicBezTo>
                  <a:pt x="501424" y="681434"/>
                  <a:pt x="509361" y="679847"/>
                  <a:pt x="515711" y="677465"/>
                </a:cubicBezTo>
                <a:cubicBezTo>
                  <a:pt x="519680" y="675084"/>
                  <a:pt x="524443" y="675481"/>
                  <a:pt x="529999" y="678656"/>
                </a:cubicBezTo>
                <a:cubicBezTo>
                  <a:pt x="537937" y="682625"/>
                  <a:pt x="543493" y="687784"/>
                  <a:pt x="546668" y="694134"/>
                </a:cubicBezTo>
                <a:cubicBezTo>
                  <a:pt x="547462" y="699690"/>
                  <a:pt x="545080" y="702865"/>
                  <a:pt x="539524" y="703659"/>
                </a:cubicBezTo>
                <a:cubicBezTo>
                  <a:pt x="532381" y="703659"/>
                  <a:pt x="524839" y="703659"/>
                  <a:pt x="516902" y="703659"/>
                </a:cubicBezTo>
                <a:cubicBezTo>
                  <a:pt x="525634" y="708422"/>
                  <a:pt x="531983" y="713978"/>
                  <a:pt x="535952" y="720328"/>
                </a:cubicBezTo>
                <a:cubicBezTo>
                  <a:pt x="538333" y="724297"/>
                  <a:pt x="537540" y="727472"/>
                  <a:pt x="533571" y="729853"/>
                </a:cubicBezTo>
                <a:cubicBezTo>
                  <a:pt x="521665" y="733028"/>
                  <a:pt x="508171" y="736600"/>
                  <a:pt x="493090" y="740569"/>
                </a:cubicBezTo>
                <a:cubicBezTo>
                  <a:pt x="499440" y="744537"/>
                  <a:pt x="508568" y="749697"/>
                  <a:pt x="520474" y="756047"/>
                </a:cubicBezTo>
                <a:cubicBezTo>
                  <a:pt x="526824" y="759222"/>
                  <a:pt x="531586" y="761603"/>
                  <a:pt x="534761" y="763190"/>
                </a:cubicBezTo>
                <a:cubicBezTo>
                  <a:pt x="536349" y="763984"/>
                  <a:pt x="538333" y="764778"/>
                  <a:pt x="540715" y="765572"/>
                </a:cubicBezTo>
                <a:cubicBezTo>
                  <a:pt x="561352" y="772715"/>
                  <a:pt x="575640" y="777081"/>
                  <a:pt x="583578" y="778669"/>
                </a:cubicBezTo>
                <a:cubicBezTo>
                  <a:pt x="585165" y="779462"/>
                  <a:pt x="586355" y="780653"/>
                  <a:pt x="587149" y="782240"/>
                </a:cubicBezTo>
                <a:cubicBezTo>
                  <a:pt x="587149" y="783034"/>
                  <a:pt x="585958" y="783828"/>
                  <a:pt x="583578" y="784622"/>
                </a:cubicBezTo>
                <a:cubicBezTo>
                  <a:pt x="567703" y="787797"/>
                  <a:pt x="544683" y="790972"/>
                  <a:pt x="514521" y="794147"/>
                </a:cubicBezTo>
                <a:cubicBezTo>
                  <a:pt x="510552" y="794147"/>
                  <a:pt x="507774" y="793750"/>
                  <a:pt x="506186" y="792956"/>
                </a:cubicBezTo>
                <a:cubicBezTo>
                  <a:pt x="476024" y="769144"/>
                  <a:pt x="451814" y="742156"/>
                  <a:pt x="433558" y="711994"/>
                </a:cubicBezTo>
                <a:cubicBezTo>
                  <a:pt x="431970" y="711994"/>
                  <a:pt x="429987" y="711994"/>
                  <a:pt x="427606" y="711994"/>
                </a:cubicBezTo>
                <a:cubicBezTo>
                  <a:pt x="424430" y="712787"/>
                  <a:pt x="422049" y="713184"/>
                  <a:pt x="420461" y="713184"/>
                </a:cubicBezTo>
                <a:cubicBezTo>
                  <a:pt x="421255" y="713978"/>
                  <a:pt x="422446" y="714375"/>
                  <a:pt x="424033" y="714375"/>
                </a:cubicBezTo>
                <a:cubicBezTo>
                  <a:pt x="426415" y="715169"/>
                  <a:pt x="428796" y="716756"/>
                  <a:pt x="431177" y="719137"/>
                </a:cubicBezTo>
                <a:cubicBezTo>
                  <a:pt x="435145" y="721519"/>
                  <a:pt x="436336" y="724694"/>
                  <a:pt x="434749" y="728662"/>
                </a:cubicBezTo>
                <a:cubicBezTo>
                  <a:pt x="432368" y="732631"/>
                  <a:pt x="431177" y="736997"/>
                  <a:pt x="431177" y="741759"/>
                </a:cubicBezTo>
                <a:cubicBezTo>
                  <a:pt x="429589" y="752078"/>
                  <a:pt x="428002" y="762000"/>
                  <a:pt x="426415" y="771525"/>
                </a:cubicBezTo>
                <a:cubicBezTo>
                  <a:pt x="436733" y="768350"/>
                  <a:pt x="447846" y="765175"/>
                  <a:pt x="459752" y="762000"/>
                </a:cubicBezTo>
                <a:cubicBezTo>
                  <a:pt x="461340" y="761206"/>
                  <a:pt x="462530" y="761603"/>
                  <a:pt x="463323" y="763190"/>
                </a:cubicBezTo>
                <a:cubicBezTo>
                  <a:pt x="464118" y="763984"/>
                  <a:pt x="463721" y="765175"/>
                  <a:pt x="462133" y="766762"/>
                </a:cubicBezTo>
                <a:cubicBezTo>
                  <a:pt x="443083" y="783431"/>
                  <a:pt x="426018" y="799703"/>
                  <a:pt x="410936" y="815578"/>
                </a:cubicBezTo>
                <a:cubicBezTo>
                  <a:pt x="406967" y="820340"/>
                  <a:pt x="402999" y="821134"/>
                  <a:pt x="399030" y="817959"/>
                </a:cubicBezTo>
                <a:cubicBezTo>
                  <a:pt x="394268" y="813197"/>
                  <a:pt x="389902" y="805259"/>
                  <a:pt x="385934" y="794147"/>
                </a:cubicBezTo>
                <a:cubicBezTo>
                  <a:pt x="384346" y="787003"/>
                  <a:pt x="385140" y="783034"/>
                  <a:pt x="388315" y="782240"/>
                </a:cubicBezTo>
                <a:cubicBezTo>
                  <a:pt x="394664" y="779859"/>
                  <a:pt x="397840" y="775097"/>
                  <a:pt x="397840" y="767953"/>
                </a:cubicBezTo>
                <a:cubicBezTo>
                  <a:pt x="398633" y="763190"/>
                  <a:pt x="399427" y="754856"/>
                  <a:pt x="400221" y="742950"/>
                </a:cubicBezTo>
                <a:cubicBezTo>
                  <a:pt x="400221" y="745331"/>
                  <a:pt x="400618" y="742156"/>
                  <a:pt x="401412" y="733425"/>
                </a:cubicBezTo>
                <a:cubicBezTo>
                  <a:pt x="401412" y="727869"/>
                  <a:pt x="400221" y="722709"/>
                  <a:pt x="397840" y="717947"/>
                </a:cubicBezTo>
                <a:cubicBezTo>
                  <a:pt x="397840" y="717947"/>
                  <a:pt x="397046" y="717550"/>
                  <a:pt x="395458" y="716756"/>
                </a:cubicBezTo>
                <a:cubicBezTo>
                  <a:pt x="394664" y="715962"/>
                  <a:pt x="393474" y="714772"/>
                  <a:pt x="391886" y="713184"/>
                </a:cubicBezTo>
                <a:cubicBezTo>
                  <a:pt x="389505" y="711597"/>
                  <a:pt x="387918" y="710406"/>
                  <a:pt x="387124" y="709612"/>
                </a:cubicBezTo>
                <a:cubicBezTo>
                  <a:pt x="374424" y="746125"/>
                  <a:pt x="352199" y="771922"/>
                  <a:pt x="320449" y="787003"/>
                </a:cubicBezTo>
                <a:cubicBezTo>
                  <a:pt x="318861" y="787797"/>
                  <a:pt x="317274" y="787797"/>
                  <a:pt x="315686" y="787003"/>
                </a:cubicBezTo>
                <a:cubicBezTo>
                  <a:pt x="314893" y="785415"/>
                  <a:pt x="315290" y="783828"/>
                  <a:pt x="316878" y="782240"/>
                </a:cubicBezTo>
                <a:cubicBezTo>
                  <a:pt x="351008" y="744140"/>
                  <a:pt x="370852" y="691356"/>
                  <a:pt x="376409" y="623887"/>
                </a:cubicBezTo>
                <a:cubicBezTo>
                  <a:pt x="378790" y="604044"/>
                  <a:pt x="377996" y="590550"/>
                  <a:pt x="374027" y="583406"/>
                </a:cubicBezTo>
                <a:cubicBezTo>
                  <a:pt x="372440" y="578644"/>
                  <a:pt x="374027" y="576262"/>
                  <a:pt x="378790" y="576262"/>
                </a:cubicBezTo>
                <a:cubicBezTo>
                  <a:pt x="379583" y="576262"/>
                  <a:pt x="380774" y="576659"/>
                  <a:pt x="382361" y="577453"/>
                </a:cubicBezTo>
                <a:cubicBezTo>
                  <a:pt x="392680" y="579040"/>
                  <a:pt x="400221" y="581422"/>
                  <a:pt x="404983" y="584597"/>
                </a:cubicBezTo>
                <a:cubicBezTo>
                  <a:pt x="424033" y="580628"/>
                  <a:pt x="441496" y="577056"/>
                  <a:pt x="457371" y="573881"/>
                </a:cubicBezTo>
                <a:cubicBezTo>
                  <a:pt x="462927" y="572294"/>
                  <a:pt x="469278" y="569912"/>
                  <a:pt x="476420" y="566737"/>
                </a:cubicBezTo>
                <a:cubicBezTo>
                  <a:pt x="479993" y="565944"/>
                  <a:pt x="482970" y="565547"/>
                  <a:pt x="485351" y="565547"/>
                </a:cubicBezTo>
                <a:close/>
                <a:moveTo>
                  <a:pt x="120424" y="564356"/>
                </a:moveTo>
                <a:cubicBezTo>
                  <a:pt x="137093" y="570706"/>
                  <a:pt x="148205" y="580628"/>
                  <a:pt x="153762" y="594122"/>
                </a:cubicBezTo>
                <a:cubicBezTo>
                  <a:pt x="155349" y="598884"/>
                  <a:pt x="155349" y="602456"/>
                  <a:pt x="153762" y="604837"/>
                </a:cubicBezTo>
                <a:cubicBezTo>
                  <a:pt x="150586" y="610394"/>
                  <a:pt x="147014" y="617934"/>
                  <a:pt x="143046" y="627459"/>
                </a:cubicBezTo>
                <a:cubicBezTo>
                  <a:pt x="142252" y="632222"/>
                  <a:pt x="140664" y="636984"/>
                  <a:pt x="138283" y="641747"/>
                </a:cubicBezTo>
                <a:cubicBezTo>
                  <a:pt x="151777" y="639365"/>
                  <a:pt x="163683" y="636587"/>
                  <a:pt x="174002" y="633412"/>
                </a:cubicBezTo>
                <a:cubicBezTo>
                  <a:pt x="182733" y="630237"/>
                  <a:pt x="188686" y="629840"/>
                  <a:pt x="191861" y="632222"/>
                </a:cubicBezTo>
                <a:cubicBezTo>
                  <a:pt x="203768" y="637778"/>
                  <a:pt x="210118" y="644525"/>
                  <a:pt x="210911" y="652462"/>
                </a:cubicBezTo>
                <a:cubicBezTo>
                  <a:pt x="210911" y="657225"/>
                  <a:pt x="207736" y="659606"/>
                  <a:pt x="201387" y="659606"/>
                </a:cubicBezTo>
                <a:cubicBezTo>
                  <a:pt x="181543" y="659606"/>
                  <a:pt x="158127" y="661590"/>
                  <a:pt x="131139" y="665559"/>
                </a:cubicBezTo>
                <a:cubicBezTo>
                  <a:pt x="130346" y="665559"/>
                  <a:pt x="129552" y="665559"/>
                  <a:pt x="128758" y="665559"/>
                </a:cubicBezTo>
                <a:cubicBezTo>
                  <a:pt x="127965" y="667940"/>
                  <a:pt x="126377" y="671909"/>
                  <a:pt x="123996" y="677465"/>
                </a:cubicBezTo>
                <a:cubicBezTo>
                  <a:pt x="121614" y="682228"/>
                  <a:pt x="119630" y="686197"/>
                  <a:pt x="118043" y="689372"/>
                </a:cubicBezTo>
                <a:cubicBezTo>
                  <a:pt x="125186" y="687784"/>
                  <a:pt x="135902" y="684212"/>
                  <a:pt x="150189" y="678656"/>
                </a:cubicBezTo>
                <a:cubicBezTo>
                  <a:pt x="152571" y="677862"/>
                  <a:pt x="154555" y="677069"/>
                  <a:pt x="156143" y="676275"/>
                </a:cubicBezTo>
                <a:cubicBezTo>
                  <a:pt x="161699" y="673100"/>
                  <a:pt x="168049" y="673100"/>
                  <a:pt x="175193" y="676275"/>
                </a:cubicBezTo>
                <a:cubicBezTo>
                  <a:pt x="179955" y="680244"/>
                  <a:pt x="185115" y="685800"/>
                  <a:pt x="190671" y="692944"/>
                </a:cubicBezTo>
                <a:cubicBezTo>
                  <a:pt x="193052" y="696912"/>
                  <a:pt x="192655" y="700881"/>
                  <a:pt x="189480" y="704850"/>
                </a:cubicBezTo>
                <a:cubicBezTo>
                  <a:pt x="183130" y="711200"/>
                  <a:pt x="177971" y="719137"/>
                  <a:pt x="174002" y="728662"/>
                </a:cubicBezTo>
                <a:cubicBezTo>
                  <a:pt x="170827" y="736600"/>
                  <a:pt x="166461" y="744934"/>
                  <a:pt x="160905" y="753665"/>
                </a:cubicBezTo>
                <a:cubicBezTo>
                  <a:pt x="194243" y="775890"/>
                  <a:pt x="231152" y="791765"/>
                  <a:pt x="271633" y="801290"/>
                </a:cubicBezTo>
                <a:cubicBezTo>
                  <a:pt x="274014" y="802084"/>
                  <a:pt x="275205" y="802878"/>
                  <a:pt x="275205" y="803672"/>
                </a:cubicBezTo>
                <a:cubicBezTo>
                  <a:pt x="275205" y="805259"/>
                  <a:pt x="274014" y="806450"/>
                  <a:pt x="271633" y="807244"/>
                </a:cubicBezTo>
                <a:cubicBezTo>
                  <a:pt x="248615" y="813594"/>
                  <a:pt x="227184" y="817562"/>
                  <a:pt x="207339" y="819150"/>
                </a:cubicBezTo>
                <a:cubicBezTo>
                  <a:pt x="202577" y="819944"/>
                  <a:pt x="197814" y="819150"/>
                  <a:pt x="193052" y="816769"/>
                </a:cubicBezTo>
                <a:cubicBezTo>
                  <a:pt x="181146" y="810419"/>
                  <a:pt x="167652" y="800894"/>
                  <a:pt x="152571" y="788194"/>
                </a:cubicBezTo>
                <a:cubicBezTo>
                  <a:pt x="147808" y="783431"/>
                  <a:pt x="143839" y="779462"/>
                  <a:pt x="140664" y="776287"/>
                </a:cubicBezTo>
                <a:cubicBezTo>
                  <a:pt x="140664" y="776287"/>
                  <a:pt x="139871" y="776684"/>
                  <a:pt x="138283" y="777478"/>
                </a:cubicBezTo>
                <a:cubicBezTo>
                  <a:pt x="136696" y="779065"/>
                  <a:pt x="135505" y="780256"/>
                  <a:pt x="134711" y="781050"/>
                </a:cubicBezTo>
                <a:cubicBezTo>
                  <a:pt x="110105" y="795337"/>
                  <a:pt x="81530" y="803275"/>
                  <a:pt x="48986" y="804862"/>
                </a:cubicBezTo>
                <a:cubicBezTo>
                  <a:pt x="45018" y="804862"/>
                  <a:pt x="43033" y="804069"/>
                  <a:pt x="43033" y="802481"/>
                </a:cubicBezTo>
                <a:cubicBezTo>
                  <a:pt x="42240" y="801687"/>
                  <a:pt x="43827" y="800497"/>
                  <a:pt x="47796" y="798909"/>
                </a:cubicBezTo>
                <a:cubicBezTo>
                  <a:pt x="84308" y="785415"/>
                  <a:pt x="109311" y="770731"/>
                  <a:pt x="122805" y="754856"/>
                </a:cubicBezTo>
                <a:cubicBezTo>
                  <a:pt x="120424" y="752475"/>
                  <a:pt x="118440" y="750094"/>
                  <a:pt x="116852" y="747712"/>
                </a:cubicBezTo>
                <a:cubicBezTo>
                  <a:pt x="109708" y="738981"/>
                  <a:pt x="102168" y="733028"/>
                  <a:pt x="94230" y="729853"/>
                </a:cubicBezTo>
                <a:cubicBezTo>
                  <a:pt x="72005" y="763190"/>
                  <a:pt x="43430" y="785019"/>
                  <a:pt x="8505" y="795337"/>
                </a:cubicBezTo>
                <a:cubicBezTo>
                  <a:pt x="2949" y="796925"/>
                  <a:pt x="171" y="797322"/>
                  <a:pt x="171" y="796528"/>
                </a:cubicBezTo>
                <a:cubicBezTo>
                  <a:pt x="-623" y="795734"/>
                  <a:pt x="1361" y="793750"/>
                  <a:pt x="6124" y="790575"/>
                </a:cubicBezTo>
                <a:cubicBezTo>
                  <a:pt x="44224" y="758031"/>
                  <a:pt x="73196" y="719137"/>
                  <a:pt x="93039" y="673894"/>
                </a:cubicBezTo>
                <a:cubicBezTo>
                  <a:pt x="81927" y="676275"/>
                  <a:pt x="72799" y="679450"/>
                  <a:pt x="65655" y="683419"/>
                </a:cubicBezTo>
                <a:cubicBezTo>
                  <a:pt x="60099" y="686594"/>
                  <a:pt x="54939" y="686990"/>
                  <a:pt x="50177" y="684609"/>
                </a:cubicBezTo>
                <a:cubicBezTo>
                  <a:pt x="45414" y="681434"/>
                  <a:pt x="41446" y="677465"/>
                  <a:pt x="38271" y="672703"/>
                </a:cubicBezTo>
                <a:cubicBezTo>
                  <a:pt x="33508" y="666353"/>
                  <a:pt x="33905" y="661590"/>
                  <a:pt x="39461" y="658415"/>
                </a:cubicBezTo>
                <a:cubicBezTo>
                  <a:pt x="45018" y="654447"/>
                  <a:pt x="50177" y="644525"/>
                  <a:pt x="54939" y="628650"/>
                </a:cubicBezTo>
                <a:cubicBezTo>
                  <a:pt x="57321" y="619919"/>
                  <a:pt x="57321" y="611584"/>
                  <a:pt x="54939" y="603647"/>
                </a:cubicBezTo>
                <a:cubicBezTo>
                  <a:pt x="54146" y="599678"/>
                  <a:pt x="55733" y="598090"/>
                  <a:pt x="59702" y="598884"/>
                </a:cubicBezTo>
                <a:cubicBezTo>
                  <a:pt x="68433" y="600472"/>
                  <a:pt x="77165" y="606028"/>
                  <a:pt x="85896" y="615553"/>
                </a:cubicBezTo>
                <a:cubicBezTo>
                  <a:pt x="90658" y="620315"/>
                  <a:pt x="91452" y="625475"/>
                  <a:pt x="88277" y="631031"/>
                </a:cubicBezTo>
                <a:cubicBezTo>
                  <a:pt x="85896" y="637381"/>
                  <a:pt x="81927" y="644922"/>
                  <a:pt x="76371" y="653653"/>
                </a:cubicBezTo>
                <a:cubicBezTo>
                  <a:pt x="80339" y="652065"/>
                  <a:pt x="89071" y="650081"/>
                  <a:pt x="102564" y="647700"/>
                </a:cubicBezTo>
                <a:cubicBezTo>
                  <a:pt x="106533" y="635794"/>
                  <a:pt x="110105" y="622697"/>
                  <a:pt x="113280" y="608409"/>
                </a:cubicBezTo>
                <a:cubicBezTo>
                  <a:pt x="117249" y="593328"/>
                  <a:pt x="117249" y="581025"/>
                  <a:pt x="113280" y="571500"/>
                </a:cubicBezTo>
                <a:cubicBezTo>
                  <a:pt x="113280" y="566737"/>
                  <a:pt x="115661" y="564356"/>
                  <a:pt x="120424" y="564356"/>
                </a:cubicBezTo>
                <a:close/>
                <a:moveTo>
                  <a:pt x="802355" y="562272"/>
                </a:moveTo>
                <a:cubicBezTo>
                  <a:pt x="804934" y="562471"/>
                  <a:pt x="807018" y="563165"/>
                  <a:pt x="808605" y="564356"/>
                </a:cubicBezTo>
                <a:cubicBezTo>
                  <a:pt x="818130" y="569118"/>
                  <a:pt x="824877" y="575468"/>
                  <a:pt x="828846" y="583406"/>
                </a:cubicBezTo>
                <a:cubicBezTo>
                  <a:pt x="832021" y="588962"/>
                  <a:pt x="832021" y="594122"/>
                  <a:pt x="828846" y="598884"/>
                </a:cubicBezTo>
                <a:cubicBezTo>
                  <a:pt x="828846" y="599678"/>
                  <a:pt x="827655" y="602456"/>
                  <a:pt x="825274" y="607219"/>
                </a:cubicBezTo>
                <a:cubicBezTo>
                  <a:pt x="823686" y="611981"/>
                  <a:pt x="822495" y="614759"/>
                  <a:pt x="821702" y="615553"/>
                </a:cubicBezTo>
                <a:cubicBezTo>
                  <a:pt x="819321" y="624284"/>
                  <a:pt x="816939" y="633412"/>
                  <a:pt x="814559" y="642937"/>
                </a:cubicBezTo>
                <a:cubicBezTo>
                  <a:pt x="812177" y="651669"/>
                  <a:pt x="807018" y="658812"/>
                  <a:pt x="799081" y="664369"/>
                </a:cubicBezTo>
                <a:cubicBezTo>
                  <a:pt x="793525" y="667544"/>
                  <a:pt x="789158" y="666353"/>
                  <a:pt x="785983" y="660797"/>
                </a:cubicBezTo>
                <a:cubicBezTo>
                  <a:pt x="785190" y="658415"/>
                  <a:pt x="783999" y="656034"/>
                  <a:pt x="782411" y="653653"/>
                </a:cubicBezTo>
                <a:cubicBezTo>
                  <a:pt x="771299" y="653653"/>
                  <a:pt x="760981" y="654447"/>
                  <a:pt x="751455" y="656034"/>
                </a:cubicBezTo>
                <a:cubicBezTo>
                  <a:pt x="750662" y="656034"/>
                  <a:pt x="749471" y="656034"/>
                  <a:pt x="747884" y="656034"/>
                </a:cubicBezTo>
                <a:cubicBezTo>
                  <a:pt x="747884" y="657622"/>
                  <a:pt x="747486" y="659209"/>
                  <a:pt x="746693" y="660797"/>
                </a:cubicBezTo>
                <a:cubicBezTo>
                  <a:pt x="746693" y="662384"/>
                  <a:pt x="746693" y="663178"/>
                  <a:pt x="746693" y="663178"/>
                </a:cubicBezTo>
                <a:cubicBezTo>
                  <a:pt x="743518" y="667940"/>
                  <a:pt x="739549" y="669131"/>
                  <a:pt x="734786" y="666750"/>
                </a:cubicBezTo>
                <a:cubicBezTo>
                  <a:pt x="734786" y="666750"/>
                  <a:pt x="733993" y="666353"/>
                  <a:pt x="732405" y="665559"/>
                </a:cubicBezTo>
                <a:cubicBezTo>
                  <a:pt x="731611" y="665559"/>
                  <a:pt x="729627" y="664369"/>
                  <a:pt x="726452" y="661987"/>
                </a:cubicBezTo>
                <a:cubicBezTo>
                  <a:pt x="724864" y="659606"/>
                  <a:pt x="723276" y="651272"/>
                  <a:pt x="721690" y="636984"/>
                </a:cubicBezTo>
                <a:cubicBezTo>
                  <a:pt x="720896" y="627459"/>
                  <a:pt x="718514" y="615156"/>
                  <a:pt x="714545" y="600075"/>
                </a:cubicBezTo>
                <a:cubicBezTo>
                  <a:pt x="712959" y="593725"/>
                  <a:pt x="710973" y="588168"/>
                  <a:pt x="708593" y="583406"/>
                </a:cubicBezTo>
                <a:cubicBezTo>
                  <a:pt x="707799" y="582612"/>
                  <a:pt x="707402" y="582215"/>
                  <a:pt x="707402" y="582215"/>
                </a:cubicBezTo>
                <a:cubicBezTo>
                  <a:pt x="706608" y="579834"/>
                  <a:pt x="706608" y="577850"/>
                  <a:pt x="707402" y="576262"/>
                </a:cubicBezTo>
                <a:cubicBezTo>
                  <a:pt x="707402" y="575468"/>
                  <a:pt x="707402" y="574675"/>
                  <a:pt x="707402" y="573881"/>
                </a:cubicBezTo>
                <a:cubicBezTo>
                  <a:pt x="708990" y="571500"/>
                  <a:pt x="711767" y="570309"/>
                  <a:pt x="715736" y="570309"/>
                </a:cubicBezTo>
                <a:cubicBezTo>
                  <a:pt x="717324" y="570309"/>
                  <a:pt x="719705" y="570706"/>
                  <a:pt x="722880" y="571500"/>
                </a:cubicBezTo>
                <a:cubicBezTo>
                  <a:pt x="724468" y="572294"/>
                  <a:pt x="725658" y="572690"/>
                  <a:pt x="726452" y="572690"/>
                </a:cubicBezTo>
                <a:cubicBezTo>
                  <a:pt x="727245" y="572690"/>
                  <a:pt x="728039" y="573087"/>
                  <a:pt x="728833" y="573881"/>
                </a:cubicBezTo>
                <a:cubicBezTo>
                  <a:pt x="730421" y="573881"/>
                  <a:pt x="731214" y="574278"/>
                  <a:pt x="731214" y="575072"/>
                </a:cubicBezTo>
                <a:cubicBezTo>
                  <a:pt x="733595" y="575072"/>
                  <a:pt x="737564" y="574675"/>
                  <a:pt x="743121" y="573881"/>
                </a:cubicBezTo>
                <a:cubicBezTo>
                  <a:pt x="744708" y="573087"/>
                  <a:pt x="746296" y="572690"/>
                  <a:pt x="747884" y="572690"/>
                </a:cubicBezTo>
                <a:cubicBezTo>
                  <a:pt x="756614" y="571897"/>
                  <a:pt x="771696" y="568722"/>
                  <a:pt x="793127" y="563165"/>
                </a:cubicBezTo>
                <a:cubicBezTo>
                  <a:pt x="796699" y="562372"/>
                  <a:pt x="799775" y="562074"/>
                  <a:pt x="802355" y="562272"/>
                </a:cubicBezTo>
                <a:close/>
                <a:moveTo>
                  <a:pt x="7365374" y="561975"/>
                </a:moveTo>
                <a:cubicBezTo>
                  <a:pt x="7378868" y="564356"/>
                  <a:pt x="7389980" y="569912"/>
                  <a:pt x="7398711" y="578644"/>
                </a:cubicBezTo>
                <a:cubicBezTo>
                  <a:pt x="7402680" y="581025"/>
                  <a:pt x="7403870" y="585390"/>
                  <a:pt x="7402283" y="591740"/>
                </a:cubicBezTo>
                <a:cubicBezTo>
                  <a:pt x="7401490" y="594915"/>
                  <a:pt x="7400298" y="598884"/>
                  <a:pt x="7398711" y="603647"/>
                </a:cubicBezTo>
                <a:cubicBezTo>
                  <a:pt x="7399505" y="603647"/>
                  <a:pt x="7400696" y="603647"/>
                  <a:pt x="7402283" y="603647"/>
                </a:cubicBezTo>
                <a:cubicBezTo>
                  <a:pt x="7403870" y="602853"/>
                  <a:pt x="7405458" y="602456"/>
                  <a:pt x="7407046" y="602456"/>
                </a:cubicBezTo>
                <a:cubicBezTo>
                  <a:pt x="7413396" y="600869"/>
                  <a:pt x="7418158" y="601265"/>
                  <a:pt x="7421333" y="603647"/>
                </a:cubicBezTo>
                <a:cubicBezTo>
                  <a:pt x="7426096" y="606028"/>
                  <a:pt x="7429668" y="609997"/>
                  <a:pt x="7432048" y="615553"/>
                </a:cubicBezTo>
                <a:cubicBezTo>
                  <a:pt x="7433636" y="620315"/>
                  <a:pt x="7432048" y="623094"/>
                  <a:pt x="7427286" y="623887"/>
                </a:cubicBezTo>
                <a:cubicBezTo>
                  <a:pt x="7424111" y="623887"/>
                  <a:pt x="7418952" y="624284"/>
                  <a:pt x="7411808" y="625078"/>
                </a:cubicBezTo>
                <a:cubicBezTo>
                  <a:pt x="7404664" y="625078"/>
                  <a:pt x="7399505" y="625475"/>
                  <a:pt x="7396330" y="626269"/>
                </a:cubicBezTo>
                <a:cubicBezTo>
                  <a:pt x="7396330" y="628650"/>
                  <a:pt x="7395934" y="631825"/>
                  <a:pt x="7395139" y="635794"/>
                </a:cubicBezTo>
                <a:cubicBezTo>
                  <a:pt x="7392758" y="658019"/>
                  <a:pt x="7390774" y="676275"/>
                  <a:pt x="7389186" y="690562"/>
                </a:cubicBezTo>
                <a:cubicBezTo>
                  <a:pt x="7398711" y="688975"/>
                  <a:pt x="7406649" y="687784"/>
                  <a:pt x="7412998" y="686990"/>
                </a:cubicBezTo>
                <a:cubicBezTo>
                  <a:pt x="7417761" y="685403"/>
                  <a:pt x="7423318" y="685800"/>
                  <a:pt x="7429668" y="688181"/>
                </a:cubicBezTo>
                <a:cubicBezTo>
                  <a:pt x="7439192" y="692944"/>
                  <a:pt x="7445940" y="698897"/>
                  <a:pt x="7449908" y="706040"/>
                </a:cubicBezTo>
                <a:cubicBezTo>
                  <a:pt x="7451496" y="712390"/>
                  <a:pt x="7448321" y="716359"/>
                  <a:pt x="7440383" y="717947"/>
                </a:cubicBezTo>
                <a:cubicBezTo>
                  <a:pt x="7425302" y="715565"/>
                  <a:pt x="7409426" y="714772"/>
                  <a:pt x="7392758" y="715565"/>
                </a:cubicBezTo>
                <a:cubicBezTo>
                  <a:pt x="7404664" y="730647"/>
                  <a:pt x="7421730" y="743347"/>
                  <a:pt x="7443955" y="753665"/>
                </a:cubicBezTo>
                <a:cubicBezTo>
                  <a:pt x="7447924" y="755253"/>
                  <a:pt x="7453877" y="758031"/>
                  <a:pt x="7461814" y="762000"/>
                </a:cubicBezTo>
                <a:cubicBezTo>
                  <a:pt x="7466576" y="763587"/>
                  <a:pt x="7475308" y="767159"/>
                  <a:pt x="7488008" y="772715"/>
                </a:cubicBezTo>
                <a:cubicBezTo>
                  <a:pt x="7491184" y="773509"/>
                  <a:pt x="7492770" y="774700"/>
                  <a:pt x="7492770" y="776287"/>
                </a:cubicBezTo>
                <a:cubicBezTo>
                  <a:pt x="7492770" y="777081"/>
                  <a:pt x="7491184" y="777875"/>
                  <a:pt x="7488008" y="778669"/>
                </a:cubicBezTo>
                <a:cubicBezTo>
                  <a:pt x="7482452" y="778669"/>
                  <a:pt x="7473324" y="779462"/>
                  <a:pt x="7460624" y="781050"/>
                </a:cubicBezTo>
                <a:cubicBezTo>
                  <a:pt x="7446336" y="782637"/>
                  <a:pt x="7436018" y="783828"/>
                  <a:pt x="7429668" y="784622"/>
                </a:cubicBezTo>
                <a:cubicBezTo>
                  <a:pt x="7426492" y="785415"/>
                  <a:pt x="7422524" y="784225"/>
                  <a:pt x="7417761" y="781050"/>
                </a:cubicBezTo>
                <a:cubicBezTo>
                  <a:pt x="7393948" y="761206"/>
                  <a:pt x="7377280" y="739775"/>
                  <a:pt x="7367755" y="716756"/>
                </a:cubicBezTo>
                <a:cubicBezTo>
                  <a:pt x="7365374" y="716756"/>
                  <a:pt x="7362198" y="716756"/>
                  <a:pt x="7358230" y="716756"/>
                </a:cubicBezTo>
                <a:cubicBezTo>
                  <a:pt x="7353468" y="717550"/>
                  <a:pt x="7349896" y="717947"/>
                  <a:pt x="7347514" y="717947"/>
                </a:cubicBezTo>
                <a:cubicBezTo>
                  <a:pt x="7344340" y="717947"/>
                  <a:pt x="7339577" y="718344"/>
                  <a:pt x="7333226" y="719137"/>
                </a:cubicBezTo>
                <a:cubicBezTo>
                  <a:pt x="7326083" y="719931"/>
                  <a:pt x="7320924" y="720725"/>
                  <a:pt x="7317748" y="721519"/>
                </a:cubicBezTo>
                <a:cubicBezTo>
                  <a:pt x="7319336" y="722312"/>
                  <a:pt x="7320527" y="723900"/>
                  <a:pt x="7321320" y="726281"/>
                </a:cubicBezTo>
                <a:cubicBezTo>
                  <a:pt x="7323702" y="731044"/>
                  <a:pt x="7322908" y="734615"/>
                  <a:pt x="7318939" y="736997"/>
                </a:cubicBezTo>
                <a:cubicBezTo>
                  <a:pt x="7316558" y="739378"/>
                  <a:pt x="7312590" y="743347"/>
                  <a:pt x="7307033" y="748903"/>
                </a:cubicBezTo>
                <a:cubicBezTo>
                  <a:pt x="7302270" y="754459"/>
                  <a:pt x="7292746" y="761206"/>
                  <a:pt x="7278458" y="769144"/>
                </a:cubicBezTo>
                <a:cubicBezTo>
                  <a:pt x="7264170" y="777081"/>
                  <a:pt x="7247105" y="783828"/>
                  <a:pt x="7227261" y="789384"/>
                </a:cubicBezTo>
                <a:cubicBezTo>
                  <a:pt x="7224880" y="790178"/>
                  <a:pt x="7223689" y="790178"/>
                  <a:pt x="7223689" y="789384"/>
                </a:cubicBezTo>
                <a:cubicBezTo>
                  <a:pt x="7223689" y="787797"/>
                  <a:pt x="7224484" y="786209"/>
                  <a:pt x="7226070" y="784622"/>
                </a:cubicBezTo>
                <a:cubicBezTo>
                  <a:pt x="7256233" y="762397"/>
                  <a:pt x="7276076" y="743744"/>
                  <a:pt x="7285602" y="728662"/>
                </a:cubicBezTo>
                <a:cubicBezTo>
                  <a:pt x="7287190" y="727075"/>
                  <a:pt x="7287983" y="725884"/>
                  <a:pt x="7287983" y="725090"/>
                </a:cubicBezTo>
                <a:cubicBezTo>
                  <a:pt x="7283220" y="725090"/>
                  <a:pt x="7277664" y="725884"/>
                  <a:pt x="7271314" y="727472"/>
                </a:cubicBezTo>
                <a:cubicBezTo>
                  <a:pt x="7266552" y="728265"/>
                  <a:pt x="7262980" y="727075"/>
                  <a:pt x="7260598" y="723900"/>
                </a:cubicBezTo>
                <a:cubicBezTo>
                  <a:pt x="7255836" y="719931"/>
                  <a:pt x="7251074" y="715565"/>
                  <a:pt x="7246311" y="710803"/>
                </a:cubicBezTo>
                <a:cubicBezTo>
                  <a:pt x="7244724" y="709215"/>
                  <a:pt x="7244327" y="707628"/>
                  <a:pt x="7245120" y="706040"/>
                </a:cubicBezTo>
                <a:cubicBezTo>
                  <a:pt x="7245914" y="705247"/>
                  <a:pt x="7247502" y="704850"/>
                  <a:pt x="7249883" y="704850"/>
                </a:cubicBezTo>
                <a:cubicBezTo>
                  <a:pt x="7253852" y="704850"/>
                  <a:pt x="7260996" y="704453"/>
                  <a:pt x="7271314" y="703659"/>
                </a:cubicBezTo>
                <a:cubicBezTo>
                  <a:pt x="7275283" y="702865"/>
                  <a:pt x="7278458" y="702469"/>
                  <a:pt x="7280839" y="702469"/>
                </a:cubicBezTo>
                <a:cubicBezTo>
                  <a:pt x="7287983" y="700881"/>
                  <a:pt x="7295126" y="700087"/>
                  <a:pt x="7302270" y="700087"/>
                </a:cubicBezTo>
                <a:cubicBezTo>
                  <a:pt x="7302270" y="677069"/>
                  <a:pt x="7301477" y="656034"/>
                  <a:pt x="7299889" y="636984"/>
                </a:cubicBezTo>
                <a:cubicBezTo>
                  <a:pt x="7299096" y="636984"/>
                  <a:pt x="7297508" y="637381"/>
                  <a:pt x="7295126" y="638175"/>
                </a:cubicBezTo>
                <a:cubicBezTo>
                  <a:pt x="7292746" y="638175"/>
                  <a:pt x="7291158" y="638572"/>
                  <a:pt x="7290364" y="639365"/>
                </a:cubicBezTo>
                <a:cubicBezTo>
                  <a:pt x="7283220" y="640953"/>
                  <a:pt x="7274886" y="635397"/>
                  <a:pt x="7265361" y="622697"/>
                </a:cubicBezTo>
                <a:cubicBezTo>
                  <a:pt x="7263774" y="621903"/>
                  <a:pt x="7263377" y="620712"/>
                  <a:pt x="7264170" y="619125"/>
                </a:cubicBezTo>
                <a:cubicBezTo>
                  <a:pt x="7264170" y="618331"/>
                  <a:pt x="7265361" y="617934"/>
                  <a:pt x="7267742" y="617934"/>
                </a:cubicBezTo>
                <a:cubicBezTo>
                  <a:pt x="7274886" y="617934"/>
                  <a:pt x="7282824" y="617140"/>
                  <a:pt x="7291555" y="615553"/>
                </a:cubicBezTo>
                <a:cubicBezTo>
                  <a:pt x="7293936" y="615553"/>
                  <a:pt x="7296318" y="615553"/>
                  <a:pt x="7298698" y="615553"/>
                </a:cubicBezTo>
                <a:cubicBezTo>
                  <a:pt x="7297905" y="605234"/>
                  <a:pt x="7295524" y="596503"/>
                  <a:pt x="7291555" y="589359"/>
                </a:cubicBezTo>
                <a:cubicBezTo>
                  <a:pt x="7289968" y="583803"/>
                  <a:pt x="7291952" y="581025"/>
                  <a:pt x="7297508" y="581025"/>
                </a:cubicBezTo>
                <a:cubicBezTo>
                  <a:pt x="7309414" y="581818"/>
                  <a:pt x="7318939" y="584994"/>
                  <a:pt x="7326083" y="590550"/>
                </a:cubicBezTo>
                <a:cubicBezTo>
                  <a:pt x="7330052" y="593725"/>
                  <a:pt x="7331640" y="597694"/>
                  <a:pt x="7330846" y="602456"/>
                </a:cubicBezTo>
                <a:cubicBezTo>
                  <a:pt x="7330846" y="603250"/>
                  <a:pt x="7330846" y="604440"/>
                  <a:pt x="7330846" y="606028"/>
                </a:cubicBezTo>
                <a:cubicBezTo>
                  <a:pt x="7330052" y="608409"/>
                  <a:pt x="7329655" y="610394"/>
                  <a:pt x="7329655" y="611981"/>
                </a:cubicBezTo>
                <a:cubicBezTo>
                  <a:pt x="7341561" y="610394"/>
                  <a:pt x="7353468" y="609203"/>
                  <a:pt x="7365374" y="608409"/>
                </a:cubicBezTo>
                <a:cubicBezTo>
                  <a:pt x="7365374" y="590153"/>
                  <a:pt x="7362992" y="577850"/>
                  <a:pt x="7358230" y="571500"/>
                </a:cubicBezTo>
                <a:cubicBezTo>
                  <a:pt x="7355848" y="565150"/>
                  <a:pt x="7358230" y="561975"/>
                  <a:pt x="7365374" y="561975"/>
                </a:cubicBezTo>
                <a:close/>
                <a:moveTo>
                  <a:pt x="7009972" y="561677"/>
                </a:moveTo>
                <a:cubicBezTo>
                  <a:pt x="7011162" y="561479"/>
                  <a:pt x="7012552" y="561578"/>
                  <a:pt x="7014139" y="561975"/>
                </a:cubicBezTo>
                <a:cubicBezTo>
                  <a:pt x="7033984" y="565944"/>
                  <a:pt x="7047080" y="573484"/>
                  <a:pt x="7053430" y="584597"/>
                </a:cubicBezTo>
                <a:cubicBezTo>
                  <a:pt x="7053430" y="584597"/>
                  <a:pt x="7053827" y="584994"/>
                  <a:pt x="7054620" y="585787"/>
                </a:cubicBezTo>
                <a:cubicBezTo>
                  <a:pt x="7056208" y="588962"/>
                  <a:pt x="7056208" y="592534"/>
                  <a:pt x="7054620" y="596503"/>
                </a:cubicBezTo>
                <a:cubicBezTo>
                  <a:pt x="7050652" y="607615"/>
                  <a:pt x="7047874" y="622697"/>
                  <a:pt x="7046286" y="641747"/>
                </a:cubicBezTo>
                <a:cubicBezTo>
                  <a:pt x="7048668" y="640953"/>
                  <a:pt x="7051842" y="640159"/>
                  <a:pt x="7055811" y="639365"/>
                </a:cubicBezTo>
                <a:cubicBezTo>
                  <a:pt x="7064542" y="637778"/>
                  <a:pt x="7069702" y="636587"/>
                  <a:pt x="7071289" y="635794"/>
                </a:cubicBezTo>
                <a:cubicBezTo>
                  <a:pt x="7076846" y="635000"/>
                  <a:pt x="7083990" y="635397"/>
                  <a:pt x="7092720" y="636984"/>
                </a:cubicBezTo>
                <a:cubicBezTo>
                  <a:pt x="7099864" y="640159"/>
                  <a:pt x="7104626" y="644128"/>
                  <a:pt x="7107008" y="648890"/>
                </a:cubicBezTo>
                <a:cubicBezTo>
                  <a:pt x="7110184" y="654447"/>
                  <a:pt x="7110184" y="658812"/>
                  <a:pt x="7107008" y="661987"/>
                </a:cubicBezTo>
                <a:cubicBezTo>
                  <a:pt x="7105421" y="662781"/>
                  <a:pt x="7098674" y="663575"/>
                  <a:pt x="7086768" y="664369"/>
                </a:cubicBezTo>
                <a:cubicBezTo>
                  <a:pt x="7081211" y="665162"/>
                  <a:pt x="7077242" y="665559"/>
                  <a:pt x="7074861" y="665559"/>
                </a:cubicBezTo>
                <a:cubicBezTo>
                  <a:pt x="7072480" y="665559"/>
                  <a:pt x="7064940" y="665956"/>
                  <a:pt x="7052239" y="666750"/>
                </a:cubicBezTo>
                <a:cubicBezTo>
                  <a:pt x="7053827" y="666750"/>
                  <a:pt x="7051446" y="667147"/>
                  <a:pt x="7045096" y="667940"/>
                </a:cubicBezTo>
                <a:cubicBezTo>
                  <a:pt x="7083196" y="710009"/>
                  <a:pt x="7126852" y="740569"/>
                  <a:pt x="7176064" y="759619"/>
                </a:cubicBezTo>
                <a:cubicBezTo>
                  <a:pt x="7179240" y="760412"/>
                  <a:pt x="7180826" y="761603"/>
                  <a:pt x="7180826" y="763190"/>
                </a:cubicBezTo>
                <a:cubicBezTo>
                  <a:pt x="7180826" y="764778"/>
                  <a:pt x="7179240" y="765969"/>
                  <a:pt x="7176064" y="766762"/>
                </a:cubicBezTo>
                <a:cubicBezTo>
                  <a:pt x="7169714" y="767556"/>
                  <a:pt x="7147092" y="767953"/>
                  <a:pt x="7108198" y="767953"/>
                </a:cubicBezTo>
                <a:cubicBezTo>
                  <a:pt x="7100261" y="768747"/>
                  <a:pt x="7094705" y="767159"/>
                  <a:pt x="7091530" y="763190"/>
                </a:cubicBezTo>
                <a:cubicBezTo>
                  <a:pt x="7067718" y="737790"/>
                  <a:pt x="7052239" y="717947"/>
                  <a:pt x="7045096" y="703659"/>
                </a:cubicBezTo>
                <a:cubicBezTo>
                  <a:pt x="7045096" y="715565"/>
                  <a:pt x="7044699" y="734615"/>
                  <a:pt x="7043905" y="760809"/>
                </a:cubicBezTo>
                <a:cubicBezTo>
                  <a:pt x="7043111" y="775097"/>
                  <a:pt x="7042714" y="784225"/>
                  <a:pt x="7042714" y="788194"/>
                </a:cubicBezTo>
                <a:cubicBezTo>
                  <a:pt x="7041127" y="805656"/>
                  <a:pt x="7037555" y="816769"/>
                  <a:pt x="7031998" y="821531"/>
                </a:cubicBezTo>
                <a:cubicBezTo>
                  <a:pt x="7027236" y="823119"/>
                  <a:pt x="7023268" y="823119"/>
                  <a:pt x="7020092" y="821531"/>
                </a:cubicBezTo>
                <a:cubicBezTo>
                  <a:pt x="7016124" y="819944"/>
                  <a:pt x="7011758" y="813594"/>
                  <a:pt x="7006996" y="802481"/>
                </a:cubicBezTo>
                <a:cubicBezTo>
                  <a:pt x="7005408" y="797719"/>
                  <a:pt x="7005011" y="792956"/>
                  <a:pt x="7005805" y="788194"/>
                </a:cubicBezTo>
                <a:cubicBezTo>
                  <a:pt x="7009774" y="767556"/>
                  <a:pt x="7012155" y="740569"/>
                  <a:pt x="7012948" y="707231"/>
                </a:cubicBezTo>
                <a:cubicBezTo>
                  <a:pt x="6981992" y="738187"/>
                  <a:pt x="6948258" y="759222"/>
                  <a:pt x="6911746" y="770334"/>
                </a:cubicBezTo>
                <a:cubicBezTo>
                  <a:pt x="6907777" y="771128"/>
                  <a:pt x="6905792" y="771128"/>
                  <a:pt x="6905792" y="770334"/>
                </a:cubicBezTo>
                <a:cubicBezTo>
                  <a:pt x="6904998" y="769540"/>
                  <a:pt x="6906586" y="767953"/>
                  <a:pt x="6910555" y="765572"/>
                </a:cubicBezTo>
                <a:cubicBezTo>
                  <a:pt x="6951830" y="734615"/>
                  <a:pt x="6981198" y="704453"/>
                  <a:pt x="6998661" y="675084"/>
                </a:cubicBezTo>
                <a:cubicBezTo>
                  <a:pt x="6989136" y="675878"/>
                  <a:pt x="6981992" y="677069"/>
                  <a:pt x="6977230" y="678656"/>
                </a:cubicBezTo>
                <a:cubicBezTo>
                  <a:pt x="6973262" y="679450"/>
                  <a:pt x="6969690" y="679450"/>
                  <a:pt x="6966514" y="678656"/>
                </a:cubicBezTo>
                <a:cubicBezTo>
                  <a:pt x="6960164" y="675481"/>
                  <a:pt x="6953418" y="669925"/>
                  <a:pt x="6946274" y="661987"/>
                </a:cubicBezTo>
                <a:cubicBezTo>
                  <a:pt x="6944686" y="658812"/>
                  <a:pt x="6945877" y="656034"/>
                  <a:pt x="6949846" y="653653"/>
                </a:cubicBezTo>
                <a:cubicBezTo>
                  <a:pt x="6972864" y="652065"/>
                  <a:pt x="6994296" y="649684"/>
                  <a:pt x="7014139" y="646509"/>
                </a:cubicBezTo>
                <a:cubicBezTo>
                  <a:pt x="7014139" y="644128"/>
                  <a:pt x="7014139" y="640556"/>
                  <a:pt x="7014139" y="635794"/>
                </a:cubicBezTo>
                <a:cubicBezTo>
                  <a:pt x="7014934" y="630237"/>
                  <a:pt x="7015330" y="625872"/>
                  <a:pt x="7015330" y="622697"/>
                </a:cubicBezTo>
                <a:cubicBezTo>
                  <a:pt x="7015330" y="598090"/>
                  <a:pt x="7012948" y="580231"/>
                  <a:pt x="7008186" y="569118"/>
                </a:cubicBezTo>
                <a:cubicBezTo>
                  <a:pt x="7006599" y="566737"/>
                  <a:pt x="7006202" y="564753"/>
                  <a:pt x="7006996" y="563165"/>
                </a:cubicBezTo>
                <a:cubicBezTo>
                  <a:pt x="7007790" y="562372"/>
                  <a:pt x="7008782" y="561875"/>
                  <a:pt x="7009972" y="561677"/>
                </a:cubicBezTo>
                <a:close/>
                <a:moveTo>
                  <a:pt x="6459308" y="560784"/>
                </a:moveTo>
                <a:cubicBezTo>
                  <a:pt x="6461689" y="560387"/>
                  <a:pt x="6464071" y="560387"/>
                  <a:pt x="6466452" y="560784"/>
                </a:cubicBezTo>
                <a:cubicBezTo>
                  <a:pt x="6467246" y="560784"/>
                  <a:pt x="6468437" y="561181"/>
                  <a:pt x="6470024" y="561975"/>
                </a:cubicBezTo>
                <a:cubicBezTo>
                  <a:pt x="6480343" y="566737"/>
                  <a:pt x="6487883" y="571500"/>
                  <a:pt x="6492646" y="576262"/>
                </a:cubicBezTo>
                <a:cubicBezTo>
                  <a:pt x="6498202" y="581025"/>
                  <a:pt x="6497805" y="584994"/>
                  <a:pt x="6491455" y="588168"/>
                </a:cubicBezTo>
                <a:cubicBezTo>
                  <a:pt x="6482724" y="591344"/>
                  <a:pt x="6472009" y="594915"/>
                  <a:pt x="6459308" y="598884"/>
                </a:cubicBezTo>
                <a:cubicBezTo>
                  <a:pt x="6458515" y="598884"/>
                  <a:pt x="6457324" y="599281"/>
                  <a:pt x="6455736" y="600075"/>
                </a:cubicBezTo>
                <a:cubicBezTo>
                  <a:pt x="6454943" y="600075"/>
                  <a:pt x="6454546" y="600075"/>
                  <a:pt x="6454546" y="600075"/>
                </a:cubicBezTo>
                <a:cubicBezTo>
                  <a:pt x="6455340" y="600869"/>
                  <a:pt x="6456530" y="601662"/>
                  <a:pt x="6458118" y="602456"/>
                </a:cubicBezTo>
                <a:cubicBezTo>
                  <a:pt x="6459705" y="604044"/>
                  <a:pt x="6460896" y="605234"/>
                  <a:pt x="6461689" y="606028"/>
                </a:cubicBezTo>
                <a:cubicBezTo>
                  <a:pt x="6464865" y="607615"/>
                  <a:pt x="6464865" y="611981"/>
                  <a:pt x="6461689" y="619125"/>
                </a:cubicBezTo>
                <a:lnTo>
                  <a:pt x="6460499" y="623887"/>
                </a:lnTo>
                <a:cubicBezTo>
                  <a:pt x="6479549" y="619125"/>
                  <a:pt x="6493043" y="616347"/>
                  <a:pt x="6500980" y="615553"/>
                </a:cubicBezTo>
                <a:cubicBezTo>
                  <a:pt x="6507330" y="613172"/>
                  <a:pt x="6512092" y="613172"/>
                  <a:pt x="6515268" y="615553"/>
                </a:cubicBezTo>
                <a:cubicBezTo>
                  <a:pt x="6520824" y="616347"/>
                  <a:pt x="6528761" y="620712"/>
                  <a:pt x="6539080" y="628650"/>
                </a:cubicBezTo>
                <a:cubicBezTo>
                  <a:pt x="6542255" y="631031"/>
                  <a:pt x="6543446" y="633809"/>
                  <a:pt x="6542652" y="636984"/>
                </a:cubicBezTo>
                <a:cubicBezTo>
                  <a:pt x="6541064" y="640159"/>
                  <a:pt x="6538286" y="641747"/>
                  <a:pt x="6534318" y="641747"/>
                </a:cubicBezTo>
                <a:cubicBezTo>
                  <a:pt x="6509711" y="641747"/>
                  <a:pt x="6485899" y="643334"/>
                  <a:pt x="6462880" y="646509"/>
                </a:cubicBezTo>
                <a:cubicBezTo>
                  <a:pt x="6462086" y="646509"/>
                  <a:pt x="6460499" y="646509"/>
                  <a:pt x="6458118" y="646509"/>
                </a:cubicBezTo>
                <a:cubicBezTo>
                  <a:pt x="6454943" y="647303"/>
                  <a:pt x="6452561" y="647700"/>
                  <a:pt x="6450974" y="647700"/>
                </a:cubicBezTo>
                <a:cubicBezTo>
                  <a:pt x="6448593" y="654844"/>
                  <a:pt x="6446211" y="661590"/>
                  <a:pt x="6443830" y="667940"/>
                </a:cubicBezTo>
                <a:cubicBezTo>
                  <a:pt x="6445418" y="667147"/>
                  <a:pt x="6448593" y="666353"/>
                  <a:pt x="6453355" y="665559"/>
                </a:cubicBezTo>
                <a:cubicBezTo>
                  <a:pt x="6462086" y="663178"/>
                  <a:pt x="6467246" y="661590"/>
                  <a:pt x="6468833" y="660797"/>
                </a:cubicBezTo>
                <a:cubicBezTo>
                  <a:pt x="6474390" y="659209"/>
                  <a:pt x="6479549" y="659606"/>
                  <a:pt x="6484311" y="661987"/>
                </a:cubicBezTo>
                <a:cubicBezTo>
                  <a:pt x="6489074" y="664369"/>
                  <a:pt x="6496218" y="670322"/>
                  <a:pt x="6505743" y="679847"/>
                </a:cubicBezTo>
                <a:cubicBezTo>
                  <a:pt x="6508124" y="683815"/>
                  <a:pt x="6508124" y="688181"/>
                  <a:pt x="6505743" y="692944"/>
                </a:cubicBezTo>
                <a:cubicBezTo>
                  <a:pt x="6503361" y="699294"/>
                  <a:pt x="6502171" y="713184"/>
                  <a:pt x="6502171" y="734615"/>
                </a:cubicBezTo>
                <a:cubicBezTo>
                  <a:pt x="6501377" y="752078"/>
                  <a:pt x="6498996" y="762397"/>
                  <a:pt x="6495027" y="765572"/>
                </a:cubicBezTo>
                <a:cubicBezTo>
                  <a:pt x="6491059" y="770334"/>
                  <a:pt x="6485899" y="770731"/>
                  <a:pt x="6479549" y="766762"/>
                </a:cubicBezTo>
                <a:cubicBezTo>
                  <a:pt x="6474786" y="763587"/>
                  <a:pt x="6471214" y="759619"/>
                  <a:pt x="6468833" y="754856"/>
                </a:cubicBezTo>
                <a:cubicBezTo>
                  <a:pt x="6468040" y="751681"/>
                  <a:pt x="6468040" y="748109"/>
                  <a:pt x="6468833" y="744140"/>
                </a:cubicBezTo>
                <a:cubicBezTo>
                  <a:pt x="6469627" y="736997"/>
                  <a:pt x="6470024" y="718740"/>
                  <a:pt x="6470024" y="689372"/>
                </a:cubicBezTo>
                <a:cubicBezTo>
                  <a:pt x="6470024" y="686197"/>
                  <a:pt x="6468437" y="684609"/>
                  <a:pt x="6465261" y="684609"/>
                </a:cubicBezTo>
                <a:cubicBezTo>
                  <a:pt x="6440655" y="688578"/>
                  <a:pt x="6423193" y="691753"/>
                  <a:pt x="6412874" y="694134"/>
                </a:cubicBezTo>
                <a:cubicBezTo>
                  <a:pt x="6411287" y="702865"/>
                  <a:pt x="6410493" y="719534"/>
                  <a:pt x="6410493" y="744140"/>
                </a:cubicBezTo>
                <a:cubicBezTo>
                  <a:pt x="6410493" y="757634"/>
                  <a:pt x="6408905" y="766365"/>
                  <a:pt x="6405730" y="770334"/>
                </a:cubicBezTo>
                <a:cubicBezTo>
                  <a:pt x="6403349" y="773509"/>
                  <a:pt x="6399777" y="773509"/>
                  <a:pt x="6395014" y="770334"/>
                </a:cubicBezTo>
                <a:cubicBezTo>
                  <a:pt x="6388665" y="767159"/>
                  <a:pt x="6384696" y="764381"/>
                  <a:pt x="6383108" y="762000"/>
                </a:cubicBezTo>
                <a:cubicBezTo>
                  <a:pt x="6379933" y="758825"/>
                  <a:pt x="6379140" y="753665"/>
                  <a:pt x="6380727" y="746522"/>
                </a:cubicBezTo>
                <a:cubicBezTo>
                  <a:pt x="6383108" y="731440"/>
                  <a:pt x="6384299" y="716359"/>
                  <a:pt x="6384299" y="701278"/>
                </a:cubicBezTo>
                <a:cubicBezTo>
                  <a:pt x="6384299" y="689372"/>
                  <a:pt x="6382712" y="681037"/>
                  <a:pt x="6379536" y="676275"/>
                </a:cubicBezTo>
                <a:cubicBezTo>
                  <a:pt x="6377155" y="672306"/>
                  <a:pt x="6378743" y="669925"/>
                  <a:pt x="6384299" y="669131"/>
                </a:cubicBezTo>
                <a:cubicBezTo>
                  <a:pt x="6391443" y="669925"/>
                  <a:pt x="6398983" y="672306"/>
                  <a:pt x="6406921" y="676275"/>
                </a:cubicBezTo>
                <a:cubicBezTo>
                  <a:pt x="6410890" y="674687"/>
                  <a:pt x="6415652" y="673497"/>
                  <a:pt x="6421208" y="672703"/>
                </a:cubicBezTo>
                <a:cubicBezTo>
                  <a:pt x="6422796" y="666353"/>
                  <a:pt x="6423589" y="659606"/>
                  <a:pt x="6423589" y="652462"/>
                </a:cubicBezTo>
                <a:cubicBezTo>
                  <a:pt x="6416446" y="654050"/>
                  <a:pt x="6410096" y="654844"/>
                  <a:pt x="6404539" y="654844"/>
                </a:cubicBezTo>
                <a:cubicBezTo>
                  <a:pt x="6403746" y="654844"/>
                  <a:pt x="6403349" y="654844"/>
                  <a:pt x="6403349" y="654844"/>
                </a:cubicBezTo>
                <a:cubicBezTo>
                  <a:pt x="6398586" y="656431"/>
                  <a:pt x="6394221" y="656828"/>
                  <a:pt x="6390252" y="656034"/>
                </a:cubicBezTo>
                <a:cubicBezTo>
                  <a:pt x="6386284" y="654447"/>
                  <a:pt x="6382315" y="652462"/>
                  <a:pt x="6378346" y="650081"/>
                </a:cubicBezTo>
                <a:cubicBezTo>
                  <a:pt x="6378346" y="650081"/>
                  <a:pt x="6378346" y="650478"/>
                  <a:pt x="6378346" y="651272"/>
                </a:cubicBezTo>
                <a:cubicBezTo>
                  <a:pt x="6377552" y="651272"/>
                  <a:pt x="6377155" y="651669"/>
                  <a:pt x="6377155" y="652462"/>
                </a:cubicBezTo>
                <a:cubicBezTo>
                  <a:pt x="6374774" y="678656"/>
                  <a:pt x="6366836" y="705644"/>
                  <a:pt x="6353343" y="733425"/>
                </a:cubicBezTo>
                <a:cubicBezTo>
                  <a:pt x="6340643" y="758031"/>
                  <a:pt x="6321196" y="778272"/>
                  <a:pt x="6295002" y="794147"/>
                </a:cubicBezTo>
                <a:cubicBezTo>
                  <a:pt x="6291827" y="795734"/>
                  <a:pt x="6289843" y="796131"/>
                  <a:pt x="6289049" y="795337"/>
                </a:cubicBezTo>
                <a:cubicBezTo>
                  <a:pt x="6288255" y="793750"/>
                  <a:pt x="6289049" y="791765"/>
                  <a:pt x="6291430" y="789384"/>
                </a:cubicBezTo>
                <a:cubicBezTo>
                  <a:pt x="6317624" y="760809"/>
                  <a:pt x="6335483" y="718344"/>
                  <a:pt x="6345008" y="661987"/>
                </a:cubicBezTo>
                <a:cubicBezTo>
                  <a:pt x="6350565" y="630237"/>
                  <a:pt x="6350168" y="610790"/>
                  <a:pt x="6343818" y="603647"/>
                </a:cubicBezTo>
                <a:cubicBezTo>
                  <a:pt x="6341436" y="598090"/>
                  <a:pt x="6343024" y="594915"/>
                  <a:pt x="6348580" y="594122"/>
                </a:cubicBezTo>
                <a:cubicBezTo>
                  <a:pt x="6351755" y="594122"/>
                  <a:pt x="6356914" y="595312"/>
                  <a:pt x="6364058" y="597694"/>
                </a:cubicBezTo>
                <a:cubicBezTo>
                  <a:pt x="6365646" y="598487"/>
                  <a:pt x="6366836" y="598884"/>
                  <a:pt x="6367630" y="598884"/>
                </a:cubicBezTo>
                <a:cubicBezTo>
                  <a:pt x="6370011" y="598090"/>
                  <a:pt x="6373583" y="596900"/>
                  <a:pt x="6378346" y="595312"/>
                </a:cubicBezTo>
                <a:cubicBezTo>
                  <a:pt x="6398190" y="588962"/>
                  <a:pt x="6412080" y="584200"/>
                  <a:pt x="6420018" y="581025"/>
                </a:cubicBezTo>
                <a:cubicBezTo>
                  <a:pt x="6428749" y="577056"/>
                  <a:pt x="6439465" y="571103"/>
                  <a:pt x="6452164" y="563165"/>
                </a:cubicBezTo>
                <a:cubicBezTo>
                  <a:pt x="6454546" y="561975"/>
                  <a:pt x="6456927" y="561181"/>
                  <a:pt x="6459308" y="560784"/>
                </a:cubicBezTo>
                <a:close/>
                <a:moveTo>
                  <a:pt x="5454421" y="559594"/>
                </a:moveTo>
                <a:cubicBezTo>
                  <a:pt x="5466327" y="560387"/>
                  <a:pt x="5478234" y="561975"/>
                  <a:pt x="5490140" y="564356"/>
                </a:cubicBezTo>
                <a:cubicBezTo>
                  <a:pt x="5499665" y="567531"/>
                  <a:pt x="5504427" y="574278"/>
                  <a:pt x="5504427" y="584597"/>
                </a:cubicBezTo>
                <a:cubicBezTo>
                  <a:pt x="5504427" y="585390"/>
                  <a:pt x="5504030" y="586581"/>
                  <a:pt x="5503237" y="588168"/>
                </a:cubicBezTo>
                <a:cubicBezTo>
                  <a:pt x="5502443" y="592931"/>
                  <a:pt x="5501252" y="596503"/>
                  <a:pt x="5499665" y="598884"/>
                </a:cubicBezTo>
                <a:cubicBezTo>
                  <a:pt x="5493315" y="606028"/>
                  <a:pt x="5486171" y="605631"/>
                  <a:pt x="5478234" y="597694"/>
                </a:cubicBezTo>
                <a:cubicBezTo>
                  <a:pt x="5468709" y="588168"/>
                  <a:pt x="5459580" y="577453"/>
                  <a:pt x="5450849" y="565547"/>
                </a:cubicBezTo>
                <a:cubicBezTo>
                  <a:pt x="5449262" y="562372"/>
                  <a:pt x="5448468" y="560784"/>
                  <a:pt x="5448468" y="560784"/>
                </a:cubicBezTo>
                <a:cubicBezTo>
                  <a:pt x="5449262" y="559990"/>
                  <a:pt x="5451246" y="559594"/>
                  <a:pt x="5454421" y="559594"/>
                </a:cubicBezTo>
                <a:close/>
                <a:moveTo>
                  <a:pt x="3874461" y="559594"/>
                </a:moveTo>
                <a:cubicBezTo>
                  <a:pt x="3882399" y="559594"/>
                  <a:pt x="3892321" y="566340"/>
                  <a:pt x="3904227" y="579834"/>
                </a:cubicBezTo>
                <a:cubicBezTo>
                  <a:pt x="3905021" y="580628"/>
                  <a:pt x="3905418" y="581025"/>
                  <a:pt x="3905418" y="581025"/>
                </a:cubicBezTo>
                <a:cubicBezTo>
                  <a:pt x="3907799" y="584994"/>
                  <a:pt x="3907799" y="588565"/>
                  <a:pt x="3905418" y="591740"/>
                </a:cubicBezTo>
                <a:cubicBezTo>
                  <a:pt x="3904624" y="593328"/>
                  <a:pt x="3903036" y="595312"/>
                  <a:pt x="3900655" y="597694"/>
                </a:cubicBezTo>
                <a:cubicBezTo>
                  <a:pt x="3898274" y="600075"/>
                  <a:pt x="3896687" y="602059"/>
                  <a:pt x="3895893" y="603647"/>
                </a:cubicBezTo>
                <a:cubicBezTo>
                  <a:pt x="3896687" y="603647"/>
                  <a:pt x="3897480" y="603250"/>
                  <a:pt x="3898274" y="602456"/>
                </a:cubicBezTo>
                <a:cubicBezTo>
                  <a:pt x="3901449" y="601662"/>
                  <a:pt x="3904624" y="601265"/>
                  <a:pt x="3907799" y="601265"/>
                </a:cubicBezTo>
                <a:cubicBezTo>
                  <a:pt x="3915737" y="599678"/>
                  <a:pt x="3921690" y="597694"/>
                  <a:pt x="3925658" y="595312"/>
                </a:cubicBezTo>
                <a:cubicBezTo>
                  <a:pt x="3931215" y="592137"/>
                  <a:pt x="3936374" y="592534"/>
                  <a:pt x="3941136" y="596503"/>
                </a:cubicBezTo>
                <a:cubicBezTo>
                  <a:pt x="3941930" y="596503"/>
                  <a:pt x="3942724" y="596900"/>
                  <a:pt x="3943518" y="597694"/>
                </a:cubicBezTo>
                <a:cubicBezTo>
                  <a:pt x="3952249" y="604837"/>
                  <a:pt x="3957805" y="610394"/>
                  <a:pt x="3960186" y="614362"/>
                </a:cubicBezTo>
                <a:cubicBezTo>
                  <a:pt x="3964155" y="619125"/>
                  <a:pt x="3963758" y="623094"/>
                  <a:pt x="3958996" y="626269"/>
                </a:cubicBezTo>
                <a:cubicBezTo>
                  <a:pt x="3949471" y="632619"/>
                  <a:pt x="3938358" y="642937"/>
                  <a:pt x="3925658" y="657225"/>
                </a:cubicBezTo>
                <a:lnTo>
                  <a:pt x="3924468" y="658415"/>
                </a:lnTo>
                <a:cubicBezTo>
                  <a:pt x="3946693" y="673497"/>
                  <a:pt x="3986380" y="684609"/>
                  <a:pt x="4043530" y="691753"/>
                </a:cubicBezTo>
                <a:cubicBezTo>
                  <a:pt x="4045911" y="692547"/>
                  <a:pt x="4047102" y="693737"/>
                  <a:pt x="4047102" y="695325"/>
                </a:cubicBezTo>
                <a:cubicBezTo>
                  <a:pt x="4047102" y="696912"/>
                  <a:pt x="4045515" y="698103"/>
                  <a:pt x="4042340" y="698897"/>
                </a:cubicBezTo>
                <a:cubicBezTo>
                  <a:pt x="4020114" y="705247"/>
                  <a:pt x="3997890" y="709612"/>
                  <a:pt x="3975665" y="711994"/>
                </a:cubicBezTo>
                <a:cubicBezTo>
                  <a:pt x="3970902" y="712787"/>
                  <a:pt x="3966933" y="712787"/>
                  <a:pt x="3963758" y="711994"/>
                </a:cubicBezTo>
                <a:cubicBezTo>
                  <a:pt x="3944708" y="703262"/>
                  <a:pt x="3924864" y="691356"/>
                  <a:pt x="3904227" y="676275"/>
                </a:cubicBezTo>
                <a:cubicBezTo>
                  <a:pt x="3901052" y="678656"/>
                  <a:pt x="3897480" y="681037"/>
                  <a:pt x="3893511" y="683419"/>
                </a:cubicBezTo>
                <a:cubicBezTo>
                  <a:pt x="3893511" y="683419"/>
                  <a:pt x="3893908" y="683815"/>
                  <a:pt x="3894702" y="684609"/>
                </a:cubicBezTo>
                <a:cubicBezTo>
                  <a:pt x="3895496" y="684609"/>
                  <a:pt x="3895893" y="685006"/>
                  <a:pt x="3895893" y="685800"/>
                </a:cubicBezTo>
                <a:cubicBezTo>
                  <a:pt x="3902243" y="688181"/>
                  <a:pt x="3908196" y="691753"/>
                  <a:pt x="3913752" y="696515"/>
                </a:cubicBezTo>
                <a:cubicBezTo>
                  <a:pt x="3916133" y="698103"/>
                  <a:pt x="3916530" y="701278"/>
                  <a:pt x="3914943" y="706040"/>
                </a:cubicBezTo>
                <a:cubicBezTo>
                  <a:pt x="3914149" y="708422"/>
                  <a:pt x="3912958" y="711200"/>
                  <a:pt x="3911371" y="714375"/>
                </a:cubicBezTo>
                <a:cubicBezTo>
                  <a:pt x="3916927" y="713581"/>
                  <a:pt x="3922880" y="711994"/>
                  <a:pt x="3929230" y="709612"/>
                </a:cubicBezTo>
                <a:cubicBezTo>
                  <a:pt x="3933199" y="708819"/>
                  <a:pt x="3937168" y="709215"/>
                  <a:pt x="3941136" y="710803"/>
                </a:cubicBezTo>
                <a:cubicBezTo>
                  <a:pt x="3953043" y="716359"/>
                  <a:pt x="3961377" y="724297"/>
                  <a:pt x="3966140" y="734615"/>
                </a:cubicBezTo>
                <a:cubicBezTo>
                  <a:pt x="3968521" y="737790"/>
                  <a:pt x="3968124" y="741362"/>
                  <a:pt x="3964949" y="745331"/>
                </a:cubicBezTo>
                <a:cubicBezTo>
                  <a:pt x="3961774" y="746919"/>
                  <a:pt x="3958202" y="755253"/>
                  <a:pt x="3954233" y="770334"/>
                </a:cubicBezTo>
                <a:cubicBezTo>
                  <a:pt x="3944708" y="802878"/>
                  <a:pt x="3928833" y="821134"/>
                  <a:pt x="3906608" y="825103"/>
                </a:cubicBezTo>
                <a:cubicBezTo>
                  <a:pt x="3903433" y="825103"/>
                  <a:pt x="3900655" y="823119"/>
                  <a:pt x="3898274" y="819150"/>
                </a:cubicBezTo>
                <a:cubicBezTo>
                  <a:pt x="3891130" y="800100"/>
                  <a:pt x="3883590" y="787400"/>
                  <a:pt x="3875652" y="781050"/>
                </a:cubicBezTo>
                <a:cubicBezTo>
                  <a:pt x="3873271" y="778669"/>
                  <a:pt x="3872477" y="777081"/>
                  <a:pt x="3873271" y="776287"/>
                </a:cubicBezTo>
                <a:cubicBezTo>
                  <a:pt x="3874065" y="775494"/>
                  <a:pt x="3876049" y="775494"/>
                  <a:pt x="3879224" y="776287"/>
                </a:cubicBezTo>
                <a:cubicBezTo>
                  <a:pt x="3882399" y="777081"/>
                  <a:pt x="3887955" y="778272"/>
                  <a:pt x="3895893" y="779859"/>
                </a:cubicBezTo>
                <a:cubicBezTo>
                  <a:pt x="3899068" y="780653"/>
                  <a:pt x="3901052" y="781050"/>
                  <a:pt x="3901846" y="781050"/>
                </a:cubicBezTo>
                <a:cubicBezTo>
                  <a:pt x="3907402" y="781844"/>
                  <a:pt x="3911768" y="779462"/>
                  <a:pt x="3914943" y="773906"/>
                </a:cubicBezTo>
                <a:cubicBezTo>
                  <a:pt x="3921293" y="759619"/>
                  <a:pt x="3924468" y="747315"/>
                  <a:pt x="3924468" y="736997"/>
                </a:cubicBezTo>
                <a:cubicBezTo>
                  <a:pt x="3924468" y="734615"/>
                  <a:pt x="3922880" y="733425"/>
                  <a:pt x="3919705" y="733425"/>
                </a:cubicBezTo>
                <a:cubicBezTo>
                  <a:pt x="3918118" y="733425"/>
                  <a:pt x="3915339" y="733822"/>
                  <a:pt x="3911371" y="734615"/>
                </a:cubicBezTo>
                <a:cubicBezTo>
                  <a:pt x="3907402" y="734615"/>
                  <a:pt x="3904227" y="735012"/>
                  <a:pt x="3901846" y="735806"/>
                </a:cubicBezTo>
                <a:cubicBezTo>
                  <a:pt x="3890733" y="757237"/>
                  <a:pt x="3877637" y="773112"/>
                  <a:pt x="3862555" y="783431"/>
                </a:cubicBezTo>
                <a:cubicBezTo>
                  <a:pt x="3845886" y="796925"/>
                  <a:pt x="3824058" y="806053"/>
                  <a:pt x="3797071" y="810815"/>
                </a:cubicBezTo>
                <a:cubicBezTo>
                  <a:pt x="3793102" y="812403"/>
                  <a:pt x="3791118" y="812800"/>
                  <a:pt x="3791118" y="812006"/>
                </a:cubicBezTo>
                <a:cubicBezTo>
                  <a:pt x="3790324" y="811212"/>
                  <a:pt x="3791912" y="809625"/>
                  <a:pt x="3795880" y="807244"/>
                </a:cubicBezTo>
                <a:cubicBezTo>
                  <a:pt x="3822868" y="791369"/>
                  <a:pt x="3844696" y="769540"/>
                  <a:pt x="3861365" y="741759"/>
                </a:cubicBezTo>
                <a:cubicBezTo>
                  <a:pt x="3854221" y="742553"/>
                  <a:pt x="3847077" y="743744"/>
                  <a:pt x="3839933" y="745331"/>
                </a:cubicBezTo>
                <a:cubicBezTo>
                  <a:pt x="3835171" y="746919"/>
                  <a:pt x="3831599" y="746919"/>
                  <a:pt x="3829218" y="745331"/>
                </a:cubicBezTo>
                <a:cubicBezTo>
                  <a:pt x="3827630" y="743744"/>
                  <a:pt x="3824852" y="741362"/>
                  <a:pt x="3820883" y="738187"/>
                </a:cubicBezTo>
                <a:cubicBezTo>
                  <a:pt x="3816915" y="735012"/>
                  <a:pt x="3814136" y="732631"/>
                  <a:pt x="3812549" y="731044"/>
                </a:cubicBezTo>
                <a:cubicBezTo>
                  <a:pt x="3810168" y="727869"/>
                  <a:pt x="3810564" y="725884"/>
                  <a:pt x="3813740" y="725090"/>
                </a:cubicBezTo>
                <a:cubicBezTo>
                  <a:pt x="3820089" y="725090"/>
                  <a:pt x="3833186" y="723900"/>
                  <a:pt x="3853030" y="721519"/>
                </a:cubicBezTo>
                <a:cubicBezTo>
                  <a:pt x="3861761" y="720725"/>
                  <a:pt x="3868112" y="719931"/>
                  <a:pt x="3872080" y="719137"/>
                </a:cubicBezTo>
                <a:cubicBezTo>
                  <a:pt x="3875255" y="711200"/>
                  <a:pt x="3878033" y="702469"/>
                  <a:pt x="3880415" y="692944"/>
                </a:cubicBezTo>
                <a:cubicBezTo>
                  <a:pt x="3878827" y="693737"/>
                  <a:pt x="3875652" y="695325"/>
                  <a:pt x="3870890" y="697706"/>
                </a:cubicBezTo>
                <a:cubicBezTo>
                  <a:pt x="3866921" y="699294"/>
                  <a:pt x="3863746" y="700881"/>
                  <a:pt x="3861365" y="702469"/>
                </a:cubicBezTo>
                <a:cubicBezTo>
                  <a:pt x="3833583" y="714375"/>
                  <a:pt x="3805802" y="720328"/>
                  <a:pt x="3778021" y="720328"/>
                </a:cubicBezTo>
                <a:cubicBezTo>
                  <a:pt x="3774052" y="720328"/>
                  <a:pt x="3772068" y="719931"/>
                  <a:pt x="3772068" y="719137"/>
                </a:cubicBezTo>
                <a:cubicBezTo>
                  <a:pt x="3772068" y="718344"/>
                  <a:pt x="3773655" y="717153"/>
                  <a:pt x="3776830" y="715565"/>
                </a:cubicBezTo>
                <a:cubicBezTo>
                  <a:pt x="3823661" y="698103"/>
                  <a:pt x="3858983" y="678259"/>
                  <a:pt x="3882796" y="656034"/>
                </a:cubicBezTo>
                <a:cubicBezTo>
                  <a:pt x="3881208" y="655240"/>
                  <a:pt x="3879621" y="654050"/>
                  <a:pt x="3878033" y="652462"/>
                </a:cubicBezTo>
                <a:cubicBezTo>
                  <a:pt x="3871683" y="646906"/>
                  <a:pt x="3865730" y="642937"/>
                  <a:pt x="3860174" y="640556"/>
                </a:cubicBezTo>
                <a:cubicBezTo>
                  <a:pt x="3850649" y="647700"/>
                  <a:pt x="3838346" y="654050"/>
                  <a:pt x="3823265" y="659606"/>
                </a:cubicBezTo>
                <a:cubicBezTo>
                  <a:pt x="3818502" y="661987"/>
                  <a:pt x="3816121" y="662781"/>
                  <a:pt x="3816121" y="661987"/>
                </a:cubicBezTo>
                <a:cubicBezTo>
                  <a:pt x="3815327" y="661987"/>
                  <a:pt x="3816518" y="660003"/>
                  <a:pt x="3819693" y="656034"/>
                </a:cubicBezTo>
                <a:cubicBezTo>
                  <a:pt x="3840330" y="632222"/>
                  <a:pt x="3855808" y="608012"/>
                  <a:pt x="3866127" y="583406"/>
                </a:cubicBezTo>
                <a:cubicBezTo>
                  <a:pt x="3866127" y="583406"/>
                  <a:pt x="3866524" y="583009"/>
                  <a:pt x="3867318" y="582215"/>
                </a:cubicBezTo>
                <a:cubicBezTo>
                  <a:pt x="3869699" y="575865"/>
                  <a:pt x="3870493" y="570309"/>
                  <a:pt x="3869699" y="565547"/>
                </a:cubicBezTo>
                <a:cubicBezTo>
                  <a:pt x="3868905" y="562372"/>
                  <a:pt x="3870493" y="560387"/>
                  <a:pt x="3874461" y="559594"/>
                </a:cubicBezTo>
                <a:close/>
                <a:moveTo>
                  <a:pt x="2919580" y="558403"/>
                </a:moveTo>
                <a:cubicBezTo>
                  <a:pt x="2929105" y="560784"/>
                  <a:pt x="2936249" y="565944"/>
                  <a:pt x="2941011" y="573881"/>
                </a:cubicBezTo>
                <a:cubicBezTo>
                  <a:pt x="2943393" y="577850"/>
                  <a:pt x="2943393" y="581818"/>
                  <a:pt x="2941011" y="585787"/>
                </a:cubicBezTo>
                <a:cubicBezTo>
                  <a:pt x="2941011" y="586581"/>
                  <a:pt x="2941011" y="586978"/>
                  <a:pt x="2941011" y="586978"/>
                </a:cubicBezTo>
                <a:cubicBezTo>
                  <a:pt x="2941805" y="586184"/>
                  <a:pt x="2943393" y="585390"/>
                  <a:pt x="2945774" y="584597"/>
                </a:cubicBezTo>
                <a:cubicBezTo>
                  <a:pt x="2947361" y="583803"/>
                  <a:pt x="2948552" y="583406"/>
                  <a:pt x="2949346" y="583406"/>
                </a:cubicBezTo>
                <a:cubicBezTo>
                  <a:pt x="2954108" y="581025"/>
                  <a:pt x="2958871" y="580628"/>
                  <a:pt x="2963633" y="582215"/>
                </a:cubicBezTo>
                <a:cubicBezTo>
                  <a:pt x="2968396" y="585390"/>
                  <a:pt x="2972762" y="589359"/>
                  <a:pt x="2976730" y="594122"/>
                </a:cubicBezTo>
                <a:cubicBezTo>
                  <a:pt x="2978318" y="598090"/>
                  <a:pt x="2977127" y="601265"/>
                  <a:pt x="2973158" y="603647"/>
                </a:cubicBezTo>
                <a:cubicBezTo>
                  <a:pt x="2962046" y="606822"/>
                  <a:pt x="2948552" y="608409"/>
                  <a:pt x="2932677" y="608409"/>
                </a:cubicBezTo>
                <a:cubicBezTo>
                  <a:pt x="2930296" y="608409"/>
                  <a:pt x="2927915" y="608409"/>
                  <a:pt x="2925533" y="608409"/>
                </a:cubicBezTo>
                <a:cubicBezTo>
                  <a:pt x="2924739" y="609203"/>
                  <a:pt x="2923946" y="609997"/>
                  <a:pt x="2923152" y="610790"/>
                </a:cubicBezTo>
                <a:cubicBezTo>
                  <a:pt x="2925533" y="610790"/>
                  <a:pt x="2929105" y="610790"/>
                  <a:pt x="2933868" y="610790"/>
                </a:cubicBezTo>
                <a:cubicBezTo>
                  <a:pt x="2938630" y="611584"/>
                  <a:pt x="2941805" y="611981"/>
                  <a:pt x="2943393" y="611981"/>
                </a:cubicBezTo>
                <a:cubicBezTo>
                  <a:pt x="2954505" y="614362"/>
                  <a:pt x="2958871" y="621903"/>
                  <a:pt x="2956490" y="634603"/>
                </a:cubicBezTo>
                <a:cubicBezTo>
                  <a:pt x="2953314" y="641747"/>
                  <a:pt x="2947361" y="643731"/>
                  <a:pt x="2938630" y="640556"/>
                </a:cubicBezTo>
                <a:cubicBezTo>
                  <a:pt x="2933868" y="635000"/>
                  <a:pt x="2928311" y="627856"/>
                  <a:pt x="2921961" y="619125"/>
                </a:cubicBezTo>
                <a:cubicBezTo>
                  <a:pt x="2921168" y="617537"/>
                  <a:pt x="2920374" y="616347"/>
                  <a:pt x="2919580" y="615553"/>
                </a:cubicBezTo>
                <a:cubicBezTo>
                  <a:pt x="2907674" y="628253"/>
                  <a:pt x="2892196" y="640159"/>
                  <a:pt x="2873146" y="651272"/>
                </a:cubicBezTo>
                <a:cubicBezTo>
                  <a:pt x="2869177" y="652859"/>
                  <a:pt x="2868383" y="652065"/>
                  <a:pt x="2870765" y="648890"/>
                </a:cubicBezTo>
                <a:cubicBezTo>
                  <a:pt x="2875527" y="642540"/>
                  <a:pt x="2885052" y="626269"/>
                  <a:pt x="2899340" y="600075"/>
                </a:cubicBezTo>
                <a:cubicBezTo>
                  <a:pt x="2900927" y="597694"/>
                  <a:pt x="2902118" y="595709"/>
                  <a:pt x="2902911" y="594122"/>
                </a:cubicBezTo>
                <a:cubicBezTo>
                  <a:pt x="2910055" y="579834"/>
                  <a:pt x="2912833" y="569118"/>
                  <a:pt x="2911246" y="561975"/>
                </a:cubicBezTo>
                <a:cubicBezTo>
                  <a:pt x="2910452" y="558800"/>
                  <a:pt x="2913230" y="557609"/>
                  <a:pt x="2919580" y="558403"/>
                </a:cubicBezTo>
                <a:close/>
                <a:moveTo>
                  <a:pt x="1046135" y="557212"/>
                </a:moveTo>
                <a:cubicBezTo>
                  <a:pt x="1047325" y="556815"/>
                  <a:pt x="1048715" y="556815"/>
                  <a:pt x="1050302" y="557212"/>
                </a:cubicBezTo>
                <a:cubicBezTo>
                  <a:pt x="1066177" y="558800"/>
                  <a:pt x="1078878" y="564356"/>
                  <a:pt x="1088402" y="573881"/>
                </a:cubicBezTo>
                <a:cubicBezTo>
                  <a:pt x="1090784" y="576262"/>
                  <a:pt x="1091181" y="579834"/>
                  <a:pt x="1089593" y="584597"/>
                </a:cubicBezTo>
                <a:cubicBezTo>
                  <a:pt x="1088005" y="586978"/>
                  <a:pt x="1086815" y="592931"/>
                  <a:pt x="1086021" y="602456"/>
                </a:cubicBezTo>
                <a:cubicBezTo>
                  <a:pt x="1085227" y="604837"/>
                  <a:pt x="1084830" y="606425"/>
                  <a:pt x="1084830" y="607219"/>
                </a:cubicBezTo>
                <a:cubicBezTo>
                  <a:pt x="1084830" y="617537"/>
                  <a:pt x="1084433" y="625078"/>
                  <a:pt x="1083639" y="629840"/>
                </a:cubicBezTo>
                <a:cubicBezTo>
                  <a:pt x="1091577" y="620315"/>
                  <a:pt x="1097927" y="609600"/>
                  <a:pt x="1102690" y="597694"/>
                </a:cubicBezTo>
                <a:cubicBezTo>
                  <a:pt x="1106658" y="591344"/>
                  <a:pt x="1108643" y="584597"/>
                  <a:pt x="1108643" y="577453"/>
                </a:cubicBezTo>
                <a:cubicBezTo>
                  <a:pt x="1108643" y="572690"/>
                  <a:pt x="1111422" y="570706"/>
                  <a:pt x="1116977" y="571500"/>
                </a:cubicBezTo>
                <a:cubicBezTo>
                  <a:pt x="1128090" y="574675"/>
                  <a:pt x="1138407" y="580231"/>
                  <a:pt x="1147933" y="588168"/>
                </a:cubicBezTo>
                <a:cubicBezTo>
                  <a:pt x="1151108" y="591344"/>
                  <a:pt x="1151108" y="594915"/>
                  <a:pt x="1147933" y="598884"/>
                </a:cubicBezTo>
                <a:cubicBezTo>
                  <a:pt x="1133646" y="609997"/>
                  <a:pt x="1117374" y="621506"/>
                  <a:pt x="1099118" y="633412"/>
                </a:cubicBezTo>
                <a:cubicBezTo>
                  <a:pt x="1101498" y="632619"/>
                  <a:pt x="1105070" y="631825"/>
                  <a:pt x="1109833" y="631031"/>
                </a:cubicBezTo>
                <a:cubicBezTo>
                  <a:pt x="1113802" y="630237"/>
                  <a:pt x="1116977" y="629840"/>
                  <a:pt x="1119359" y="629840"/>
                </a:cubicBezTo>
                <a:cubicBezTo>
                  <a:pt x="1128883" y="628253"/>
                  <a:pt x="1138407" y="625872"/>
                  <a:pt x="1147933" y="622697"/>
                </a:cubicBezTo>
                <a:cubicBezTo>
                  <a:pt x="1154284" y="621109"/>
                  <a:pt x="1159839" y="622300"/>
                  <a:pt x="1164602" y="626269"/>
                </a:cubicBezTo>
                <a:cubicBezTo>
                  <a:pt x="1174127" y="631825"/>
                  <a:pt x="1182461" y="638969"/>
                  <a:pt x="1189605" y="647700"/>
                </a:cubicBezTo>
                <a:cubicBezTo>
                  <a:pt x="1193574" y="654050"/>
                  <a:pt x="1192384" y="658019"/>
                  <a:pt x="1186033" y="659606"/>
                </a:cubicBezTo>
                <a:cubicBezTo>
                  <a:pt x="1165396" y="662781"/>
                  <a:pt x="1147536" y="670719"/>
                  <a:pt x="1132455" y="683419"/>
                </a:cubicBezTo>
                <a:cubicBezTo>
                  <a:pt x="1132455" y="684212"/>
                  <a:pt x="1132455" y="684609"/>
                  <a:pt x="1132455" y="684609"/>
                </a:cubicBezTo>
                <a:cubicBezTo>
                  <a:pt x="1135631" y="687784"/>
                  <a:pt x="1134836" y="692150"/>
                  <a:pt x="1130074" y="697706"/>
                </a:cubicBezTo>
                <a:cubicBezTo>
                  <a:pt x="1125311" y="703262"/>
                  <a:pt x="1121342" y="709215"/>
                  <a:pt x="1118168" y="715565"/>
                </a:cubicBezTo>
                <a:cubicBezTo>
                  <a:pt x="1120549" y="717153"/>
                  <a:pt x="1122930" y="720328"/>
                  <a:pt x="1125311" y="725090"/>
                </a:cubicBezTo>
                <a:cubicBezTo>
                  <a:pt x="1126899" y="729059"/>
                  <a:pt x="1125311" y="731440"/>
                  <a:pt x="1120549" y="732234"/>
                </a:cubicBezTo>
                <a:cubicBezTo>
                  <a:pt x="1118962" y="733028"/>
                  <a:pt x="1116183" y="733425"/>
                  <a:pt x="1112215" y="733425"/>
                </a:cubicBezTo>
                <a:cubicBezTo>
                  <a:pt x="1109039" y="734219"/>
                  <a:pt x="1106658" y="734615"/>
                  <a:pt x="1105070" y="734615"/>
                </a:cubicBezTo>
                <a:cubicBezTo>
                  <a:pt x="1109833" y="737790"/>
                  <a:pt x="1113008" y="740569"/>
                  <a:pt x="1114596" y="742950"/>
                </a:cubicBezTo>
                <a:cubicBezTo>
                  <a:pt x="1116977" y="746125"/>
                  <a:pt x="1116977" y="749697"/>
                  <a:pt x="1114596" y="753665"/>
                </a:cubicBezTo>
                <a:cubicBezTo>
                  <a:pt x="1109833" y="760809"/>
                  <a:pt x="1107452" y="769144"/>
                  <a:pt x="1107452" y="778669"/>
                </a:cubicBezTo>
                <a:cubicBezTo>
                  <a:pt x="1107452" y="788194"/>
                  <a:pt x="1111818" y="793353"/>
                  <a:pt x="1120549" y="794147"/>
                </a:cubicBezTo>
                <a:cubicBezTo>
                  <a:pt x="1137218" y="794147"/>
                  <a:pt x="1147933" y="793353"/>
                  <a:pt x="1152696" y="791765"/>
                </a:cubicBezTo>
                <a:cubicBezTo>
                  <a:pt x="1158252" y="789384"/>
                  <a:pt x="1163015" y="781447"/>
                  <a:pt x="1166983" y="767953"/>
                </a:cubicBezTo>
                <a:cubicBezTo>
                  <a:pt x="1169364" y="760809"/>
                  <a:pt x="1171350" y="753665"/>
                  <a:pt x="1172937" y="746522"/>
                </a:cubicBezTo>
                <a:cubicBezTo>
                  <a:pt x="1174524" y="742553"/>
                  <a:pt x="1175715" y="740569"/>
                  <a:pt x="1176508" y="740569"/>
                </a:cubicBezTo>
                <a:cubicBezTo>
                  <a:pt x="1177302" y="740569"/>
                  <a:pt x="1178096" y="742156"/>
                  <a:pt x="1178890" y="745331"/>
                </a:cubicBezTo>
                <a:cubicBezTo>
                  <a:pt x="1182064" y="758031"/>
                  <a:pt x="1188018" y="770731"/>
                  <a:pt x="1196749" y="783431"/>
                </a:cubicBezTo>
                <a:cubicBezTo>
                  <a:pt x="1199130" y="786606"/>
                  <a:pt x="1200718" y="790178"/>
                  <a:pt x="1201511" y="794147"/>
                </a:cubicBezTo>
                <a:cubicBezTo>
                  <a:pt x="1201511" y="798115"/>
                  <a:pt x="1200321" y="801687"/>
                  <a:pt x="1197939" y="804862"/>
                </a:cubicBezTo>
                <a:cubicBezTo>
                  <a:pt x="1188415" y="818356"/>
                  <a:pt x="1169364" y="825897"/>
                  <a:pt x="1140790" y="827484"/>
                </a:cubicBezTo>
                <a:cubicBezTo>
                  <a:pt x="1114596" y="829865"/>
                  <a:pt x="1097530" y="825897"/>
                  <a:pt x="1089593" y="815578"/>
                </a:cubicBezTo>
                <a:cubicBezTo>
                  <a:pt x="1080861" y="806053"/>
                  <a:pt x="1076893" y="793353"/>
                  <a:pt x="1077686" y="777478"/>
                </a:cubicBezTo>
                <a:cubicBezTo>
                  <a:pt x="1077686" y="771128"/>
                  <a:pt x="1077686" y="765175"/>
                  <a:pt x="1077686" y="759619"/>
                </a:cubicBezTo>
                <a:cubicBezTo>
                  <a:pt x="1077686" y="762000"/>
                  <a:pt x="1076893" y="763587"/>
                  <a:pt x="1075305" y="764381"/>
                </a:cubicBezTo>
                <a:cubicBezTo>
                  <a:pt x="1073719" y="765175"/>
                  <a:pt x="1070939" y="767953"/>
                  <a:pt x="1066971" y="772715"/>
                </a:cubicBezTo>
                <a:cubicBezTo>
                  <a:pt x="1064590" y="775890"/>
                  <a:pt x="1062605" y="778272"/>
                  <a:pt x="1061018" y="779859"/>
                </a:cubicBezTo>
                <a:cubicBezTo>
                  <a:pt x="1049112" y="792559"/>
                  <a:pt x="1036410" y="802481"/>
                  <a:pt x="1022918" y="809625"/>
                </a:cubicBezTo>
                <a:cubicBezTo>
                  <a:pt x="1006250" y="820737"/>
                  <a:pt x="988390" y="826690"/>
                  <a:pt x="969339" y="827484"/>
                </a:cubicBezTo>
                <a:cubicBezTo>
                  <a:pt x="964576" y="828278"/>
                  <a:pt x="962196" y="828278"/>
                  <a:pt x="962196" y="827484"/>
                </a:cubicBezTo>
                <a:cubicBezTo>
                  <a:pt x="962196" y="826690"/>
                  <a:pt x="964181" y="825103"/>
                  <a:pt x="968148" y="822722"/>
                </a:cubicBezTo>
                <a:cubicBezTo>
                  <a:pt x="995137" y="807640"/>
                  <a:pt x="1016170" y="788590"/>
                  <a:pt x="1031252" y="765572"/>
                </a:cubicBezTo>
                <a:cubicBezTo>
                  <a:pt x="1035222" y="760809"/>
                  <a:pt x="1038396" y="755650"/>
                  <a:pt x="1040776" y="750094"/>
                </a:cubicBezTo>
                <a:cubicBezTo>
                  <a:pt x="1040776" y="750094"/>
                  <a:pt x="1040381" y="750094"/>
                  <a:pt x="1039587" y="750094"/>
                </a:cubicBezTo>
                <a:cubicBezTo>
                  <a:pt x="1031649" y="745331"/>
                  <a:pt x="1026887" y="740172"/>
                  <a:pt x="1025299" y="734615"/>
                </a:cubicBezTo>
                <a:cubicBezTo>
                  <a:pt x="1024504" y="719534"/>
                  <a:pt x="1020536" y="703262"/>
                  <a:pt x="1013393" y="685800"/>
                </a:cubicBezTo>
                <a:cubicBezTo>
                  <a:pt x="1011805" y="682625"/>
                  <a:pt x="1011409" y="680640"/>
                  <a:pt x="1012202" y="679847"/>
                </a:cubicBezTo>
                <a:cubicBezTo>
                  <a:pt x="1012996" y="679053"/>
                  <a:pt x="1015377" y="678656"/>
                  <a:pt x="1019345" y="678656"/>
                </a:cubicBezTo>
                <a:cubicBezTo>
                  <a:pt x="1020140" y="678656"/>
                  <a:pt x="1021728" y="679053"/>
                  <a:pt x="1024109" y="679847"/>
                </a:cubicBezTo>
                <a:cubicBezTo>
                  <a:pt x="1028076" y="680640"/>
                  <a:pt x="1030856" y="681434"/>
                  <a:pt x="1032442" y="682228"/>
                </a:cubicBezTo>
                <a:cubicBezTo>
                  <a:pt x="1036410" y="681434"/>
                  <a:pt x="1042762" y="679847"/>
                  <a:pt x="1051493" y="677465"/>
                </a:cubicBezTo>
                <a:cubicBezTo>
                  <a:pt x="1059431" y="675878"/>
                  <a:pt x="1065384" y="674687"/>
                  <a:pt x="1069352" y="673894"/>
                </a:cubicBezTo>
                <a:cubicBezTo>
                  <a:pt x="1070939" y="673100"/>
                  <a:pt x="1073320" y="672306"/>
                  <a:pt x="1076496" y="671512"/>
                </a:cubicBezTo>
                <a:cubicBezTo>
                  <a:pt x="1086021" y="669131"/>
                  <a:pt x="1092768" y="667147"/>
                  <a:pt x="1096736" y="665559"/>
                </a:cubicBezTo>
                <a:cubicBezTo>
                  <a:pt x="1100704" y="663972"/>
                  <a:pt x="1105070" y="663972"/>
                  <a:pt x="1109833" y="665559"/>
                </a:cubicBezTo>
                <a:cubicBezTo>
                  <a:pt x="1117770" y="669528"/>
                  <a:pt x="1123327" y="673100"/>
                  <a:pt x="1126502" y="676275"/>
                </a:cubicBezTo>
                <a:cubicBezTo>
                  <a:pt x="1126502" y="675481"/>
                  <a:pt x="1126899" y="674290"/>
                  <a:pt x="1127694" y="672703"/>
                </a:cubicBezTo>
                <a:cubicBezTo>
                  <a:pt x="1130867" y="664765"/>
                  <a:pt x="1132853" y="659606"/>
                  <a:pt x="1133646" y="657225"/>
                </a:cubicBezTo>
                <a:cubicBezTo>
                  <a:pt x="1134440" y="654844"/>
                  <a:pt x="1134440" y="653653"/>
                  <a:pt x="1133646" y="653653"/>
                </a:cubicBezTo>
                <a:cubicBezTo>
                  <a:pt x="1133646" y="652859"/>
                  <a:pt x="1132455" y="652462"/>
                  <a:pt x="1130074" y="652462"/>
                </a:cubicBezTo>
                <a:cubicBezTo>
                  <a:pt x="1074512" y="659606"/>
                  <a:pt x="1033633" y="666353"/>
                  <a:pt x="1007439" y="672703"/>
                </a:cubicBezTo>
                <a:cubicBezTo>
                  <a:pt x="1008233" y="681434"/>
                  <a:pt x="1008630" y="689372"/>
                  <a:pt x="1008630" y="696515"/>
                </a:cubicBezTo>
                <a:cubicBezTo>
                  <a:pt x="1005456" y="710803"/>
                  <a:pt x="998709" y="718740"/>
                  <a:pt x="988390" y="720328"/>
                </a:cubicBezTo>
                <a:cubicBezTo>
                  <a:pt x="969339" y="712390"/>
                  <a:pt x="964181" y="698103"/>
                  <a:pt x="972911" y="677465"/>
                </a:cubicBezTo>
                <a:cubicBezTo>
                  <a:pt x="983231" y="664765"/>
                  <a:pt x="989184" y="652462"/>
                  <a:pt x="990771" y="640556"/>
                </a:cubicBezTo>
                <a:cubicBezTo>
                  <a:pt x="990771" y="637381"/>
                  <a:pt x="991565" y="635794"/>
                  <a:pt x="993152" y="635794"/>
                </a:cubicBezTo>
                <a:cubicBezTo>
                  <a:pt x="994739" y="635794"/>
                  <a:pt x="996327" y="636984"/>
                  <a:pt x="997914" y="639365"/>
                </a:cubicBezTo>
                <a:cubicBezTo>
                  <a:pt x="997914" y="639365"/>
                  <a:pt x="998312" y="639762"/>
                  <a:pt x="999105" y="640556"/>
                </a:cubicBezTo>
                <a:cubicBezTo>
                  <a:pt x="999899" y="642144"/>
                  <a:pt x="1001090" y="645319"/>
                  <a:pt x="1002678" y="650081"/>
                </a:cubicBezTo>
                <a:cubicBezTo>
                  <a:pt x="1020934" y="647700"/>
                  <a:pt x="1038396" y="644525"/>
                  <a:pt x="1055065" y="640556"/>
                </a:cubicBezTo>
                <a:cubicBezTo>
                  <a:pt x="1055065" y="620712"/>
                  <a:pt x="1054667" y="607219"/>
                  <a:pt x="1053873" y="600075"/>
                </a:cubicBezTo>
                <a:cubicBezTo>
                  <a:pt x="1053081" y="588962"/>
                  <a:pt x="1049905" y="577850"/>
                  <a:pt x="1044349" y="566737"/>
                </a:cubicBezTo>
                <a:cubicBezTo>
                  <a:pt x="1042762" y="563562"/>
                  <a:pt x="1042364" y="561181"/>
                  <a:pt x="1043159" y="559594"/>
                </a:cubicBezTo>
                <a:cubicBezTo>
                  <a:pt x="1043953" y="558403"/>
                  <a:pt x="1044944" y="557609"/>
                  <a:pt x="1046135" y="557212"/>
                </a:cubicBezTo>
                <a:close/>
                <a:moveTo>
                  <a:pt x="4841249" y="553640"/>
                </a:moveTo>
                <a:cubicBezTo>
                  <a:pt x="4848393" y="553640"/>
                  <a:pt x="4859505" y="560784"/>
                  <a:pt x="4874587" y="575072"/>
                </a:cubicBezTo>
                <a:cubicBezTo>
                  <a:pt x="4876968" y="578247"/>
                  <a:pt x="4876571" y="581818"/>
                  <a:pt x="4873396" y="585787"/>
                </a:cubicBezTo>
                <a:cubicBezTo>
                  <a:pt x="4868633" y="592931"/>
                  <a:pt x="4863871" y="600472"/>
                  <a:pt x="4859108" y="608409"/>
                </a:cubicBezTo>
                <a:lnTo>
                  <a:pt x="4878158" y="606028"/>
                </a:lnTo>
                <a:cubicBezTo>
                  <a:pt x="4882127" y="605234"/>
                  <a:pt x="4887683" y="604440"/>
                  <a:pt x="4894827" y="603647"/>
                </a:cubicBezTo>
                <a:cubicBezTo>
                  <a:pt x="4909909" y="601265"/>
                  <a:pt x="4919831" y="599281"/>
                  <a:pt x="4924593" y="597694"/>
                </a:cubicBezTo>
                <a:cubicBezTo>
                  <a:pt x="4930149" y="596106"/>
                  <a:pt x="4936102" y="596106"/>
                  <a:pt x="4942452" y="597694"/>
                </a:cubicBezTo>
                <a:cubicBezTo>
                  <a:pt x="4941658" y="597694"/>
                  <a:pt x="4942055" y="597694"/>
                  <a:pt x="4943643" y="597694"/>
                </a:cubicBezTo>
                <a:cubicBezTo>
                  <a:pt x="4957136" y="600075"/>
                  <a:pt x="4965471" y="606028"/>
                  <a:pt x="4968646" y="615553"/>
                </a:cubicBezTo>
                <a:cubicBezTo>
                  <a:pt x="4971027" y="619522"/>
                  <a:pt x="4971821" y="622300"/>
                  <a:pt x="4971027" y="623887"/>
                </a:cubicBezTo>
                <a:cubicBezTo>
                  <a:pt x="4970233" y="626269"/>
                  <a:pt x="4967852" y="627459"/>
                  <a:pt x="4963883" y="627459"/>
                </a:cubicBezTo>
                <a:cubicBezTo>
                  <a:pt x="4963090" y="627459"/>
                  <a:pt x="4960708" y="627459"/>
                  <a:pt x="4956739" y="627459"/>
                </a:cubicBezTo>
                <a:cubicBezTo>
                  <a:pt x="4946421" y="628253"/>
                  <a:pt x="4938484" y="628253"/>
                  <a:pt x="4932927" y="627459"/>
                </a:cubicBezTo>
                <a:cubicBezTo>
                  <a:pt x="4912290" y="626665"/>
                  <a:pt x="4883715" y="628253"/>
                  <a:pt x="4847202" y="632222"/>
                </a:cubicBezTo>
                <a:cubicBezTo>
                  <a:pt x="4847202" y="632222"/>
                  <a:pt x="4846805" y="633015"/>
                  <a:pt x="4846012" y="634603"/>
                </a:cubicBezTo>
                <a:cubicBezTo>
                  <a:pt x="4841249" y="643334"/>
                  <a:pt x="4836090" y="652462"/>
                  <a:pt x="4830533" y="661987"/>
                </a:cubicBezTo>
                <a:cubicBezTo>
                  <a:pt x="4848790" y="660400"/>
                  <a:pt x="4867443" y="656431"/>
                  <a:pt x="4886493" y="650081"/>
                </a:cubicBezTo>
                <a:cubicBezTo>
                  <a:pt x="4889668" y="648494"/>
                  <a:pt x="4894430" y="648494"/>
                  <a:pt x="4900781" y="650081"/>
                </a:cubicBezTo>
                <a:cubicBezTo>
                  <a:pt x="4911893" y="655637"/>
                  <a:pt x="4920624" y="663575"/>
                  <a:pt x="4926974" y="673894"/>
                </a:cubicBezTo>
                <a:cubicBezTo>
                  <a:pt x="4928561" y="679450"/>
                  <a:pt x="4928561" y="684609"/>
                  <a:pt x="4926974" y="689372"/>
                </a:cubicBezTo>
                <a:cubicBezTo>
                  <a:pt x="4923799" y="698103"/>
                  <a:pt x="4922212" y="711597"/>
                  <a:pt x="4922212" y="729853"/>
                </a:cubicBezTo>
                <a:cubicBezTo>
                  <a:pt x="4923799" y="751284"/>
                  <a:pt x="4924593" y="770334"/>
                  <a:pt x="4924593" y="787003"/>
                </a:cubicBezTo>
                <a:cubicBezTo>
                  <a:pt x="4924593" y="807640"/>
                  <a:pt x="4916258" y="822325"/>
                  <a:pt x="4899589" y="831056"/>
                </a:cubicBezTo>
                <a:cubicBezTo>
                  <a:pt x="4894827" y="831850"/>
                  <a:pt x="4891256" y="829865"/>
                  <a:pt x="4888874" y="825103"/>
                </a:cubicBezTo>
                <a:cubicBezTo>
                  <a:pt x="4883318" y="809228"/>
                  <a:pt x="4872999" y="796528"/>
                  <a:pt x="4857918" y="787003"/>
                </a:cubicBezTo>
                <a:cubicBezTo>
                  <a:pt x="4856330" y="783828"/>
                  <a:pt x="4856727" y="782240"/>
                  <a:pt x="4859108" y="782240"/>
                </a:cubicBezTo>
                <a:cubicBezTo>
                  <a:pt x="4863077" y="781447"/>
                  <a:pt x="4869824" y="781844"/>
                  <a:pt x="4879349" y="783431"/>
                </a:cubicBezTo>
                <a:cubicBezTo>
                  <a:pt x="4882524" y="784225"/>
                  <a:pt x="4884905" y="784622"/>
                  <a:pt x="4886493" y="784622"/>
                </a:cubicBezTo>
                <a:cubicBezTo>
                  <a:pt x="4890461" y="785415"/>
                  <a:pt x="4892446" y="783828"/>
                  <a:pt x="4892446" y="779859"/>
                </a:cubicBezTo>
                <a:cubicBezTo>
                  <a:pt x="4892446" y="771128"/>
                  <a:pt x="4892446" y="761603"/>
                  <a:pt x="4892446" y="751284"/>
                </a:cubicBezTo>
                <a:cubicBezTo>
                  <a:pt x="4890064" y="751284"/>
                  <a:pt x="4882524" y="752475"/>
                  <a:pt x="4869824" y="754856"/>
                </a:cubicBezTo>
                <a:cubicBezTo>
                  <a:pt x="4863474" y="756444"/>
                  <a:pt x="4859108" y="757237"/>
                  <a:pt x="4856727" y="757237"/>
                </a:cubicBezTo>
                <a:cubicBezTo>
                  <a:pt x="4851964" y="758031"/>
                  <a:pt x="4845218" y="756047"/>
                  <a:pt x="4836487" y="751284"/>
                </a:cubicBezTo>
                <a:cubicBezTo>
                  <a:pt x="4836487" y="753665"/>
                  <a:pt x="4836487" y="758031"/>
                  <a:pt x="4836487" y="764381"/>
                </a:cubicBezTo>
                <a:cubicBezTo>
                  <a:pt x="4835693" y="769937"/>
                  <a:pt x="4835296" y="774303"/>
                  <a:pt x="4835296" y="777478"/>
                </a:cubicBezTo>
                <a:cubicBezTo>
                  <a:pt x="4835296" y="790178"/>
                  <a:pt x="4833709" y="800894"/>
                  <a:pt x="4830533" y="809625"/>
                </a:cubicBezTo>
                <a:cubicBezTo>
                  <a:pt x="4825771" y="815975"/>
                  <a:pt x="4820612" y="817562"/>
                  <a:pt x="4815056" y="814387"/>
                </a:cubicBezTo>
                <a:cubicBezTo>
                  <a:pt x="4814261" y="814387"/>
                  <a:pt x="4813468" y="813990"/>
                  <a:pt x="4812674" y="813197"/>
                </a:cubicBezTo>
                <a:cubicBezTo>
                  <a:pt x="4809499" y="810815"/>
                  <a:pt x="4806721" y="807640"/>
                  <a:pt x="4804339" y="803672"/>
                </a:cubicBezTo>
                <a:cubicBezTo>
                  <a:pt x="4801958" y="798909"/>
                  <a:pt x="4801562" y="791765"/>
                  <a:pt x="4803149" y="782240"/>
                </a:cubicBezTo>
                <a:cubicBezTo>
                  <a:pt x="4807118" y="767953"/>
                  <a:pt x="4809499" y="739378"/>
                  <a:pt x="4810293" y="696515"/>
                </a:cubicBezTo>
                <a:lnTo>
                  <a:pt x="4810293" y="686990"/>
                </a:lnTo>
                <a:cubicBezTo>
                  <a:pt x="4792037" y="707628"/>
                  <a:pt x="4771399" y="723106"/>
                  <a:pt x="4748380" y="733425"/>
                </a:cubicBezTo>
                <a:cubicBezTo>
                  <a:pt x="4745205" y="734219"/>
                  <a:pt x="4743618" y="734219"/>
                  <a:pt x="4743618" y="733425"/>
                </a:cubicBezTo>
                <a:cubicBezTo>
                  <a:pt x="4742824" y="732631"/>
                  <a:pt x="4743618" y="731044"/>
                  <a:pt x="4745999" y="728662"/>
                </a:cubicBezTo>
                <a:cubicBezTo>
                  <a:pt x="4766636" y="707231"/>
                  <a:pt x="4787671" y="676275"/>
                  <a:pt x="4809102" y="635794"/>
                </a:cubicBezTo>
                <a:cubicBezTo>
                  <a:pt x="4792433" y="638175"/>
                  <a:pt x="4778146" y="640556"/>
                  <a:pt x="4766240" y="642937"/>
                </a:cubicBezTo>
                <a:cubicBezTo>
                  <a:pt x="4760683" y="642937"/>
                  <a:pt x="4755921" y="642144"/>
                  <a:pt x="4751952" y="640556"/>
                </a:cubicBezTo>
                <a:cubicBezTo>
                  <a:pt x="4749571" y="638969"/>
                  <a:pt x="4746793" y="636190"/>
                  <a:pt x="4743618" y="632222"/>
                </a:cubicBezTo>
                <a:cubicBezTo>
                  <a:pt x="4741237" y="629840"/>
                  <a:pt x="4739649" y="628253"/>
                  <a:pt x="4738855" y="627459"/>
                </a:cubicBezTo>
                <a:cubicBezTo>
                  <a:pt x="4736474" y="625078"/>
                  <a:pt x="4735680" y="623094"/>
                  <a:pt x="4736474" y="621506"/>
                </a:cubicBezTo>
                <a:cubicBezTo>
                  <a:pt x="4736474" y="619919"/>
                  <a:pt x="4738061" y="619125"/>
                  <a:pt x="4741237" y="619125"/>
                </a:cubicBezTo>
                <a:cubicBezTo>
                  <a:pt x="4753937" y="618331"/>
                  <a:pt x="4776559" y="616744"/>
                  <a:pt x="4809102" y="614362"/>
                </a:cubicBezTo>
                <a:cubicBezTo>
                  <a:pt x="4805134" y="614362"/>
                  <a:pt x="4809102" y="613965"/>
                  <a:pt x="4821008" y="613172"/>
                </a:cubicBezTo>
                <a:cubicBezTo>
                  <a:pt x="4821802" y="610790"/>
                  <a:pt x="4822993" y="608012"/>
                  <a:pt x="4824581" y="604837"/>
                </a:cubicBezTo>
                <a:cubicBezTo>
                  <a:pt x="4825374" y="602456"/>
                  <a:pt x="4825771" y="600869"/>
                  <a:pt x="4825771" y="600075"/>
                </a:cubicBezTo>
                <a:cubicBezTo>
                  <a:pt x="4833709" y="584200"/>
                  <a:pt x="4836487" y="570706"/>
                  <a:pt x="4834106" y="559594"/>
                </a:cubicBezTo>
                <a:cubicBezTo>
                  <a:pt x="4833311" y="554831"/>
                  <a:pt x="4835693" y="552847"/>
                  <a:pt x="4841249" y="553640"/>
                </a:cubicBezTo>
                <a:close/>
                <a:moveTo>
                  <a:pt x="2998161" y="552450"/>
                </a:moveTo>
                <a:cubicBezTo>
                  <a:pt x="3008480" y="554831"/>
                  <a:pt x="3017211" y="559990"/>
                  <a:pt x="3024355" y="567928"/>
                </a:cubicBezTo>
                <a:cubicBezTo>
                  <a:pt x="3025943" y="572690"/>
                  <a:pt x="3025546" y="576262"/>
                  <a:pt x="3023165" y="578644"/>
                </a:cubicBezTo>
                <a:cubicBezTo>
                  <a:pt x="3023165" y="579437"/>
                  <a:pt x="3022371" y="580628"/>
                  <a:pt x="3020783" y="582215"/>
                </a:cubicBezTo>
                <a:cubicBezTo>
                  <a:pt x="3027133" y="580628"/>
                  <a:pt x="3033086" y="578644"/>
                  <a:pt x="3038643" y="576262"/>
                </a:cubicBezTo>
                <a:cubicBezTo>
                  <a:pt x="3045786" y="574675"/>
                  <a:pt x="3051740" y="574675"/>
                  <a:pt x="3056502" y="576262"/>
                </a:cubicBezTo>
                <a:cubicBezTo>
                  <a:pt x="3062852" y="579437"/>
                  <a:pt x="3067218" y="582612"/>
                  <a:pt x="3069599" y="585787"/>
                </a:cubicBezTo>
                <a:cubicBezTo>
                  <a:pt x="3071980" y="592931"/>
                  <a:pt x="3069996" y="597694"/>
                  <a:pt x="3063646" y="600075"/>
                </a:cubicBezTo>
                <a:cubicBezTo>
                  <a:pt x="3060471" y="600869"/>
                  <a:pt x="3053327" y="601265"/>
                  <a:pt x="3042215" y="601265"/>
                </a:cubicBezTo>
                <a:cubicBezTo>
                  <a:pt x="3031896" y="602059"/>
                  <a:pt x="3024752" y="602456"/>
                  <a:pt x="3020783" y="602456"/>
                </a:cubicBezTo>
                <a:cubicBezTo>
                  <a:pt x="3016021" y="602456"/>
                  <a:pt x="3011655" y="602059"/>
                  <a:pt x="3007686" y="601265"/>
                </a:cubicBezTo>
                <a:cubicBezTo>
                  <a:pt x="3007686" y="601265"/>
                  <a:pt x="3007290" y="601662"/>
                  <a:pt x="3006496" y="602456"/>
                </a:cubicBezTo>
                <a:cubicBezTo>
                  <a:pt x="3006496" y="603250"/>
                  <a:pt x="3006099" y="604044"/>
                  <a:pt x="3005305" y="604837"/>
                </a:cubicBezTo>
                <a:cubicBezTo>
                  <a:pt x="3016418" y="604837"/>
                  <a:pt x="3025943" y="605631"/>
                  <a:pt x="3033880" y="607219"/>
                </a:cubicBezTo>
                <a:cubicBezTo>
                  <a:pt x="3044199" y="610394"/>
                  <a:pt x="3048564" y="618331"/>
                  <a:pt x="3046977" y="631031"/>
                </a:cubicBezTo>
                <a:cubicBezTo>
                  <a:pt x="3044596" y="639762"/>
                  <a:pt x="3039039" y="642144"/>
                  <a:pt x="3030308" y="638175"/>
                </a:cubicBezTo>
                <a:cubicBezTo>
                  <a:pt x="3021577" y="631825"/>
                  <a:pt x="3011655" y="622300"/>
                  <a:pt x="3000543" y="609600"/>
                </a:cubicBezTo>
                <a:cubicBezTo>
                  <a:pt x="2987049" y="623094"/>
                  <a:pt x="2974349" y="633015"/>
                  <a:pt x="2962443" y="639365"/>
                </a:cubicBezTo>
                <a:cubicBezTo>
                  <a:pt x="2960061" y="640159"/>
                  <a:pt x="2958474" y="640159"/>
                  <a:pt x="2957680" y="639365"/>
                </a:cubicBezTo>
                <a:cubicBezTo>
                  <a:pt x="2956886" y="638572"/>
                  <a:pt x="2957283" y="637381"/>
                  <a:pt x="2958871" y="635794"/>
                </a:cubicBezTo>
                <a:cubicBezTo>
                  <a:pt x="2958871" y="635000"/>
                  <a:pt x="2959268" y="634206"/>
                  <a:pt x="2960061" y="633412"/>
                </a:cubicBezTo>
                <a:cubicBezTo>
                  <a:pt x="2969586" y="619919"/>
                  <a:pt x="2977921" y="604837"/>
                  <a:pt x="2985065" y="588168"/>
                </a:cubicBezTo>
                <a:cubicBezTo>
                  <a:pt x="2991414" y="574675"/>
                  <a:pt x="2993002" y="565150"/>
                  <a:pt x="2989827" y="559594"/>
                </a:cubicBezTo>
                <a:cubicBezTo>
                  <a:pt x="2989033" y="554037"/>
                  <a:pt x="2991812" y="551656"/>
                  <a:pt x="2998161" y="552450"/>
                </a:cubicBezTo>
                <a:close/>
                <a:moveTo>
                  <a:pt x="8226196" y="216693"/>
                </a:moveTo>
                <a:cubicBezTo>
                  <a:pt x="8213496" y="216693"/>
                  <a:pt x="8206749" y="221059"/>
                  <a:pt x="8205955" y="229790"/>
                </a:cubicBezTo>
                <a:cubicBezTo>
                  <a:pt x="8205955" y="234553"/>
                  <a:pt x="8207940" y="237331"/>
                  <a:pt x="8211908" y="238125"/>
                </a:cubicBezTo>
                <a:cubicBezTo>
                  <a:pt x="8214289" y="240506"/>
                  <a:pt x="8215480" y="242490"/>
                  <a:pt x="8215480" y="244078"/>
                </a:cubicBezTo>
                <a:cubicBezTo>
                  <a:pt x="8217861" y="244872"/>
                  <a:pt x="8219846" y="245268"/>
                  <a:pt x="8221433" y="245268"/>
                </a:cubicBezTo>
                <a:cubicBezTo>
                  <a:pt x="8235720" y="245268"/>
                  <a:pt x="8242864" y="240506"/>
                  <a:pt x="8242864" y="230981"/>
                </a:cubicBezTo>
                <a:cubicBezTo>
                  <a:pt x="8242070" y="222250"/>
                  <a:pt x="8236514" y="217487"/>
                  <a:pt x="8226196" y="216693"/>
                </a:cubicBezTo>
                <a:close/>
                <a:moveTo>
                  <a:pt x="8226196" y="198834"/>
                </a:moveTo>
                <a:cubicBezTo>
                  <a:pt x="8253184" y="200422"/>
                  <a:pt x="8267471" y="211137"/>
                  <a:pt x="8269058" y="230981"/>
                </a:cubicBezTo>
                <a:cubicBezTo>
                  <a:pt x="8267471" y="249237"/>
                  <a:pt x="8255961" y="259556"/>
                  <a:pt x="8234530" y="261937"/>
                </a:cubicBezTo>
                <a:cubicBezTo>
                  <a:pt x="8225005" y="261937"/>
                  <a:pt x="8215480" y="259556"/>
                  <a:pt x="8205955" y="254794"/>
                </a:cubicBezTo>
                <a:cubicBezTo>
                  <a:pt x="8204368" y="256381"/>
                  <a:pt x="8201986" y="257175"/>
                  <a:pt x="8198811" y="257175"/>
                </a:cubicBezTo>
                <a:cubicBezTo>
                  <a:pt x="8186905" y="257175"/>
                  <a:pt x="8180952" y="250031"/>
                  <a:pt x="8180952" y="235743"/>
                </a:cubicBezTo>
                <a:cubicBezTo>
                  <a:pt x="8183333" y="213519"/>
                  <a:pt x="8198414" y="201215"/>
                  <a:pt x="8226196" y="198834"/>
                </a:cubicBezTo>
                <a:close/>
                <a:moveTo>
                  <a:pt x="768125" y="196453"/>
                </a:moveTo>
                <a:cubicBezTo>
                  <a:pt x="767330" y="197247"/>
                  <a:pt x="761773" y="198040"/>
                  <a:pt x="751455" y="198834"/>
                </a:cubicBezTo>
                <a:cubicBezTo>
                  <a:pt x="746693" y="199628"/>
                  <a:pt x="743518" y="200025"/>
                  <a:pt x="741930" y="200025"/>
                </a:cubicBezTo>
                <a:cubicBezTo>
                  <a:pt x="742724" y="201612"/>
                  <a:pt x="743121" y="203993"/>
                  <a:pt x="743121" y="207169"/>
                </a:cubicBezTo>
                <a:cubicBezTo>
                  <a:pt x="743915" y="210343"/>
                  <a:pt x="744311" y="212725"/>
                  <a:pt x="744311" y="214312"/>
                </a:cubicBezTo>
                <a:cubicBezTo>
                  <a:pt x="745899" y="213519"/>
                  <a:pt x="748281" y="213122"/>
                  <a:pt x="751455" y="213122"/>
                </a:cubicBezTo>
                <a:cubicBezTo>
                  <a:pt x="754631" y="212328"/>
                  <a:pt x="757012" y="211931"/>
                  <a:pt x="758599" y="211931"/>
                </a:cubicBezTo>
                <a:cubicBezTo>
                  <a:pt x="762568" y="211931"/>
                  <a:pt x="766139" y="211137"/>
                  <a:pt x="769316" y="209550"/>
                </a:cubicBezTo>
                <a:cubicBezTo>
                  <a:pt x="769316" y="208756"/>
                  <a:pt x="769711" y="207169"/>
                  <a:pt x="770505" y="204787"/>
                </a:cubicBezTo>
                <a:cubicBezTo>
                  <a:pt x="770505" y="202406"/>
                  <a:pt x="770902" y="200819"/>
                  <a:pt x="771696" y="200025"/>
                </a:cubicBezTo>
                <a:cubicBezTo>
                  <a:pt x="771696" y="197643"/>
                  <a:pt x="770505" y="196453"/>
                  <a:pt x="768125" y="196453"/>
                </a:cubicBezTo>
                <a:close/>
                <a:moveTo>
                  <a:pt x="2969586" y="189309"/>
                </a:moveTo>
                <a:cubicBezTo>
                  <a:pt x="2967999" y="189309"/>
                  <a:pt x="2964427" y="189706"/>
                  <a:pt x="2958871" y="190500"/>
                </a:cubicBezTo>
                <a:cubicBezTo>
                  <a:pt x="2950934" y="191293"/>
                  <a:pt x="2946171" y="192087"/>
                  <a:pt x="2944583" y="192881"/>
                </a:cubicBezTo>
                <a:lnTo>
                  <a:pt x="2943393" y="192881"/>
                </a:lnTo>
                <a:cubicBezTo>
                  <a:pt x="2943393" y="194468"/>
                  <a:pt x="2942996" y="196850"/>
                  <a:pt x="2942202" y="200025"/>
                </a:cubicBezTo>
                <a:cubicBezTo>
                  <a:pt x="2942202" y="202406"/>
                  <a:pt x="2942202" y="203993"/>
                  <a:pt x="2942202" y="204787"/>
                </a:cubicBezTo>
                <a:cubicBezTo>
                  <a:pt x="2951727" y="203200"/>
                  <a:pt x="2960855" y="202009"/>
                  <a:pt x="2969586" y="201215"/>
                </a:cubicBezTo>
                <a:cubicBezTo>
                  <a:pt x="2969586" y="198040"/>
                  <a:pt x="2969586" y="194072"/>
                  <a:pt x="2969586" y="189309"/>
                </a:cubicBezTo>
                <a:close/>
                <a:moveTo>
                  <a:pt x="7355848" y="184547"/>
                </a:moveTo>
                <a:cubicBezTo>
                  <a:pt x="7352674" y="184547"/>
                  <a:pt x="7347911" y="184943"/>
                  <a:pt x="7341561" y="185737"/>
                </a:cubicBezTo>
                <a:cubicBezTo>
                  <a:pt x="7334418" y="186531"/>
                  <a:pt x="7329258" y="187325"/>
                  <a:pt x="7326083" y="188118"/>
                </a:cubicBezTo>
                <a:cubicBezTo>
                  <a:pt x="7325290" y="188912"/>
                  <a:pt x="7324098" y="190103"/>
                  <a:pt x="7322511" y="191690"/>
                </a:cubicBezTo>
                <a:cubicBezTo>
                  <a:pt x="7320924" y="194072"/>
                  <a:pt x="7319732" y="195659"/>
                  <a:pt x="7318939" y="196453"/>
                </a:cubicBezTo>
                <a:cubicBezTo>
                  <a:pt x="7330052" y="198040"/>
                  <a:pt x="7340370" y="200422"/>
                  <a:pt x="7349896" y="203597"/>
                </a:cubicBezTo>
                <a:cubicBezTo>
                  <a:pt x="7350689" y="202803"/>
                  <a:pt x="7351483" y="202009"/>
                  <a:pt x="7352276" y="201215"/>
                </a:cubicBezTo>
                <a:cubicBezTo>
                  <a:pt x="7353070" y="199628"/>
                  <a:pt x="7354261" y="197247"/>
                  <a:pt x="7355848" y="194072"/>
                </a:cubicBezTo>
                <a:cubicBezTo>
                  <a:pt x="7358230" y="190103"/>
                  <a:pt x="7360214" y="186928"/>
                  <a:pt x="7361802" y="184547"/>
                </a:cubicBezTo>
                <a:cubicBezTo>
                  <a:pt x="7360214" y="184547"/>
                  <a:pt x="7358230" y="184547"/>
                  <a:pt x="7355848" y="184547"/>
                </a:cubicBezTo>
                <a:close/>
                <a:moveTo>
                  <a:pt x="1356293" y="170259"/>
                </a:moveTo>
                <a:cubicBezTo>
                  <a:pt x="1356293" y="175022"/>
                  <a:pt x="1357086" y="179387"/>
                  <a:pt x="1358674" y="183356"/>
                </a:cubicBezTo>
                <a:cubicBezTo>
                  <a:pt x="1363437" y="181768"/>
                  <a:pt x="1369787" y="180975"/>
                  <a:pt x="1377724" y="180975"/>
                </a:cubicBezTo>
                <a:lnTo>
                  <a:pt x="1377724" y="179784"/>
                </a:lnTo>
                <a:cubicBezTo>
                  <a:pt x="1377724" y="178197"/>
                  <a:pt x="1377327" y="176212"/>
                  <a:pt x="1376533" y="173831"/>
                </a:cubicBezTo>
                <a:cubicBezTo>
                  <a:pt x="1375740" y="173831"/>
                  <a:pt x="1374549" y="173831"/>
                  <a:pt x="1372962" y="173831"/>
                </a:cubicBezTo>
                <a:cubicBezTo>
                  <a:pt x="1366612" y="174625"/>
                  <a:pt x="1361055" y="173434"/>
                  <a:pt x="1356293" y="170259"/>
                </a:cubicBezTo>
                <a:close/>
                <a:moveTo>
                  <a:pt x="1427731" y="164306"/>
                </a:moveTo>
                <a:cubicBezTo>
                  <a:pt x="1427731" y="165100"/>
                  <a:pt x="1427334" y="165497"/>
                  <a:pt x="1426540" y="165497"/>
                </a:cubicBezTo>
                <a:cubicBezTo>
                  <a:pt x="1425746" y="165497"/>
                  <a:pt x="1423365" y="165894"/>
                  <a:pt x="1419397" y="166687"/>
                </a:cubicBezTo>
                <a:cubicBezTo>
                  <a:pt x="1413046" y="167481"/>
                  <a:pt x="1408283" y="168275"/>
                  <a:pt x="1405109" y="169069"/>
                </a:cubicBezTo>
                <a:lnTo>
                  <a:pt x="1405109" y="176212"/>
                </a:lnTo>
                <a:cubicBezTo>
                  <a:pt x="1406696" y="176212"/>
                  <a:pt x="1407490" y="176212"/>
                  <a:pt x="1407490" y="176212"/>
                </a:cubicBezTo>
                <a:cubicBezTo>
                  <a:pt x="1411459" y="175418"/>
                  <a:pt x="1417015" y="175816"/>
                  <a:pt x="1424158" y="177403"/>
                </a:cubicBezTo>
                <a:cubicBezTo>
                  <a:pt x="1424953" y="175816"/>
                  <a:pt x="1425746" y="173434"/>
                  <a:pt x="1426540" y="170259"/>
                </a:cubicBezTo>
                <a:cubicBezTo>
                  <a:pt x="1427334" y="167878"/>
                  <a:pt x="1427731" y="165894"/>
                  <a:pt x="1427731" y="164306"/>
                </a:cubicBezTo>
                <a:close/>
                <a:moveTo>
                  <a:pt x="6684336" y="160734"/>
                </a:moveTo>
                <a:cubicBezTo>
                  <a:pt x="6676398" y="163116"/>
                  <a:pt x="6666476" y="164703"/>
                  <a:pt x="6654570" y="165497"/>
                </a:cubicBezTo>
                <a:cubicBezTo>
                  <a:pt x="6653777" y="165497"/>
                  <a:pt x="6652586" y="165497"/>
                  <a:pt x="6650998" y="165497"/>
                </a:cubicBezTo>
                <a:cubicBezTo>
                  <a:pt x="6650998" y="167878"/>
                  <a:pt x="6650998" y="171450"/>
                  <a:pt x="6650998" y="176212"/>
                </a:cubicBezTo>
                <a:cubicBezTo>
                  <a:pt x="6651792" y="183356"/>
                  <a:pt x="6652189" y="188912"/>
                  <a:pt x="6652189" y="192881"/>
                </a:cubicBezTo>
                <a:cubicBezTo>
                  <a:pt x="6656952" y="192087"/>
                  <a:pt x="6660920" y="190500"/>
                  <a:pt x="6664096" y="188118"/>
                </a:cubicBezTo>
                <a:cubicBezTo>
                  <a:pt x="6670446" y="185737"/>
                  <a:pt x="6677192" y="185737"/>
                  <a:pt x="6684336" y="188118"/>
                </a:cubicBezTo>
                <a:cubicBezTo>
                  <a:pt x="6684336" y="180181"/>
                  <a:pt x="6684336" y="171053"/>
                  <a:pt x="6684336" y="160734"/>
                </a:cubicBezTo>
                <a:close/>
                <a:moveTo>
                  <a:pt x="2969586" y="157162"/>
                </a:moveTo>
                <a:cubicBezTo>
                  <a:pt x="2961649" y="158750"/>
                  <a:pt x="2952918" y="159544"/>
                  <a:pt x="2943393" y="159544"/>
                </a:cubicBezTo>
                <a:cubicBezTo>
                  <a:pt x="2943393" y="162719"/>
                  <a:pt x="2943393" y="166687"/>
                  <a:pt x="2943393" y="171450"/>
                </a:cubicBezTo>
                <a:cubicBezTo>
                  <a:pt x="2944980" y="171450"/>
                  <a:pt x="2947758" y="171053"/>
                  <a:pt x="2951727" y="170259"/>
                </a:cubicBezTo>
                <a:cubicBezTo>
                  <a:pt x="2954902" y="170259"/>
                  <a:pt x="2956887" y="170259"/>
                  <a:pt x="2957680" y="170259"/>
                </a:cubicBezTo>
                <a:cubicBezTo>
                  <a:pt x="2961649" y="170259"/>
                  <a:pt x="2965618" y="172244"/>
                  <a:pt x="2969586" y="176212"/>
                </a:cubicBezTo>
                <a:cubicBezTo>
                  <a:pt x="2969586" y="169069"/>
                  <a:pt x="2969586" y="162719"/>
                  <a:pt x="2969586" y="157162"/>
                </a:cubicBezTo>
                <a:close/>
                <a:moveTo>
                  <a:pt x="4268856" y="153888"/>
                </a:moveTo>
                <a:cubicBezTo>
                  <a:pt x="4271436" y="154086"/>
                  <a:pt x="4273718" y="154781"/>
                  <a:pt x="4275702" y="155972"/>
                </a:cubicBezTo>
                <a:cubicBezTo>
                  <a:pt x="4282846" y="159940"/>
                  <a:pt x="4288005" y="163909"/>
                  <a:pt x="4291180" y="167878"/>
                </a:cubicBezTo>
                <a:cubicBezTo>
                  <a:pt x="4295943" y="176609"/>
                  <a:pt x="4293562" y="181372"/>
                  <a:pt x="4284037" y="182165"/>
                </a:cubicBezTo>
                <a:cubicBezTo>
                  <a:pt x="4272130" y="182165"/>
                  <a:pt x="4253477" y="183753"/>
                  <a:pt x="4228077" y="186928"/>
                </a:cubicBezTo>
                <a:cubicBezTo>
                  <a:pt x="4221727" y="187722"/>
                  <a:pt x="4217362" y="188118"/>
                  <a:pt x="4214980" y="188118"/>
                </a:cubicBezTo>
                <a:cubicBezTo>
                  <a:pt x="4218949" y="190500"/>
                  <a:pt x="4221330" y="192484"/>
                  <a:pt x="4222124" y="194072"/>
                </a:cubicBezTo>
                <a:cubicBezTo>
                  <a:pt x="4225299" y="198834"/>
                  <a:pt x="4224505" y="202009"/>
                  <a:pt x="4219743" y="203597"/>
                </a:cubicBezTo>
                <a:cubicBezTo>
                  <a:pt x="4218155" y="204390"/>
                  <a:pt x="4214980" y="205978"/>
                  <a:pt x="4210218" y="208359"/>
                </a:cubicBezTo>
                <a:cubicBezTo>
                  <a:pt x="4189580" y="218678"/>
                  <a:pt x="4174896" y="225822"/>
                  <a:pt x="4166165" y="229790"/>
                </a:cubicBezTo>
                <a:cubicBezTo>
                  <a:pt x="4182040" y="227409"/>
                  <a:pt x="4205455" y="224631"/>
                  <a:pt x="4236412" y="221456"/>
                </a:cubicBezTo>
                <a:cubicBezTo>
                  <a:pt x="4233236" y="216693"/>
                  <a:pt x="4230458" y="211534"/>
                  <a:pt x="4228077" y="205978"/>
                </a:cubicBezTo>
                <a:cubicBezTo>
                  <a:pt x="4227283" y="204390"/>
                  <a:pt x="4227283" y="203200"/>
                  <a:pt x="4228077" y="202406"/>
                </a:cubicBezTo>
                <a:cubicBezTo>
                  <a:pt x="4228871" y="201612"/>
                  <a:pt x="4230458" y="201612"/>
                  <a:pt x="4232840" y="202406"/>
                </a:cubicBezTo>
                <a:cubicBezTo>
                  <a:pt x="4248715" y="205581"/>
                  <a:pt x="4263399" y="210740"/>
                  <a:pt x="4276893" y="217884"/>
                </a:cubicBezTo>
                <a:cubicBezTo>
                  <a:pt x="4291974" y="228997"/>
                  <a:pt x="4293958" y="245268"/>
                  <a:pt x="4282846" y="266700"/>
                </a:cubicBezTo>
                <a:cubicBezTo>
                  <a:pt x="4277290" y="273050"/>
                  <a:pt x="4270146" y="271065"/>
                  <a:pt x="4261415" y="260747"/>
                </a:cubicBezTo>
                <a:cubicBezTo>
                  <a:pt x="4254271" y="252015"/>
                  <a:pt x="4248318" y="243284"/>
                  <a:pt x="4243555" y="234553"/>
                </a:cubicBezTo>
                <a:cubicBezTo>
                  <a:pt x="4220537" y="239315"/>
                  <a:pt x="4197518" y="246459"/>
                  <a:pt x="4174499" y="255984"/>
                </a:cubicBezTo>
                <a:cubicBezTo>
                  <a:pt x="4171324" y="256778"/>
                  <a:pt x="4166165" y="259556"/>
                  <a:pt x="4159021" y="264318"/>
                </a:cubicBezTo>
                <a:cubicBezTo>
                  <a:pt x="4154258" y="268287"/>
                  <a:pt x="4150290" y="268287"/>
                  <a:pt x="4147115" y="264318"/>
                </a:cubicBezTo>
                <a:cubicBezTo>
                  <a:pt x="4139971" y="257175"/>
                  <a:pt x="4133621" y="249634"/>
                  <a:pt x="4128065" y="241697"/>
                </a:cubicBezTo>
                <a:cubicBezTo>
                  <a:pt x="4125683" y="235347"/>
                  <a:pt x="4126874" y="231378"/>
                  <a:pt x="4131637" y="229790"/>
                </a:cubicBezTo>
                <a:cubicBezTo>
                  <a:pt x="4144337" y="225822"/>
                  <a:pt x="4155449" y="218678"/>
                  <a:pt x="4164974" y="208359"/>
                </a:cubicBezTo>
                <a:cubicBezTo>
                  <a:pt x="4166561" y="205978"/>
                  <a:pt x="4168546" y="203200"/>
                  <a:pt x="4170927" y="200025"/>
                </a:cubicBezTo>
                <a:cubicBezTo>
                  <a:pt x="4174102" y="196056"/>
                  <a:pt x="4176086" y="193278"/>
                  <a:pt x="4176880" y="191690"/>
                </a:cubicBezTo>
                <a:cubicBezTo>
                  <a:pt x="4173705" y="192484"/>
                  <a:pt x="4168546" y="193278"/>
                  <a:pt x="4161402" y="194072"/>
                </a:cubicBezTo>
                <a:cubicBezTo>
                  <a:pt x="4155846" y="195659"/>
                  <a:pt x="4151877" y="196453"/>
                  <a:pt x="4149496" y="196453"/>
                </a:cubicBezTo>
                <a:cubicBezTo>
                  <a:pt x="4143146" y="198040"/>
                  <a:pt x="4137590" y="197247"/>
                  <a:pt x="4132827" y="194072"/>
                </a:cubicBezTo>
                <a:cubicBezTo>
                  <a:pt x="4127271" y="189309"/>
                  <a:pt x="4122112" y="184547"/>
                  <a:pt x="4117349" y="179784"/>
                </a:cubicBezTo>
                <a:cubicBezTo>
                  <a:pt x="4115762" y="178197"/>
                  <a:pt x="4114968" y="176609"/>
                  <a:pt x="4114968" y="175022"/>
                </a:cubicBezTo>
                <a:cubicBezTo>
                  <a:pt x="4115762" y="174228"/>
                  <a:pt x="4117746" y="173831"/>
                  <a:pt x="4120921" y="173831"/>
                </a:cubicBezTo>
                <a:cubicBezTo>
                  <a:pt x="4134415" y="172244"/>
                  <a:pt x="4147115" y="171053"/>
                  <a:pt x="4159021" y="170259"/>
                </a:cubicBezTo>
                <a:cubicBezTo>
                  <a:pt x="4162990" y="169466"/>
                  <a:pt x="4169340" y="168672"/>
                  <a:pt x="4178071" y="167878"/>
                </a:cubicBezTo>
                <a:cubicBezTo>
                  <a:pt x="4201090" y="163909"/>
                  <a:pt x="4220537" y="161131"/>
                  <a:pt x="4236412" y="159544"/>
                </a:cubicBezTo>
                <a:cubicBezTo>
                  <a:pt x="4239587" y="159544"/>
                  <a:pt x="4247524" y="157956"/>
                  <a:pt x="4260224" y="154781"/>
                </a:cubicBezTo>
                <a:cubicBezTo>
                  <a:pt x="4263399" y="153987"/>
                  <a:pt x="4266277" y="153690"/>
                  <a:pt x="4268856" y="153888"/>
                </a:cubicBezTo>
                <a:close/>
                <a:moveTo>
                  <a:pt x="2076621" y="151209"/>
                </a:moveTo>
                <a:cubicBezTo>
                  <a:pt x="2066302" y="152003"/>
                  <a:pt x="2053206" y="153194"/>
                  <a:pt x="2037331" y="154781"/>
                </a:cubicBezTo>
                <a:cubicBezTo>
                  <a:pt x="2032567" y="155575"/>
                  <a:pt x="2027805" y="155972"/>
                  <a:pt x="2023043" y="155972"/>
                </a:cubicBezTo>
                <a:cubicBezTo>
                  <a:pt x="2032567" y="164703"/>
                  <a:pt x="2042490" y="172640"/>
                  <a:pt x="2052809" y="179784"/>
                </a:cubicBezTo>
                <a:cubicBezTo>
                  <a:pt x="2055984" y="176609"/>
                  <a:pt x="2059556" y="172640"/>
                  <a:pt x="2063524" y="167878"/>
                </a:cubicBezTo>
                <a:cubicBezTo>
                  <a:pt x="2066699" y="164703"/>
                  <a:pt x="2068683" y="162719"/>
                  <a:pt x="2069477" y="161925"/>
                </a:cubicBezTo>
                <a:cubicBezTo>
                  <a:pt x="2070272" y="161131"/>
                  <a:pt x="2071065" y="159940"/>
                  <a:pt x="2071858" y="158353"/>
                </a:cubicBezTo>
                <a:cubicBezTo>
                  <a:pt x="2074240" y="155178"/>
                  <a:pt x="2075827" y="152797"/>
                  <a:pt x="2076621" y="151209"/>
                </a:cubicBezTo>
                <a:close/>
                <a:moveTo>
                  <a:pt x="1682525" y="151209"/>
                </a:moveTo>
                <a:cubicBezTo>
                  <a:pt x="1680143" y="155972"/>
                  <a:pt x="1677761" y="160337"/>
                  <a:pt x="1675380" y="164306"/>
                </a:cubicBezTo>
                <a:cubicBezTo>
                  <a:pt x="1686493" y="165100"/>
                  <a:pt x="1694431" y="168275"/>
                  <a:pt x="1699193" y="173831"/>
                </a:cubicBezTo>
                <a:cubicBezTo>
                  <a:pt x="1700780" y="174625"/>
                  <a:pt x="1702368" y="175816"/>
                  <a:pt x="1703955" y="177403"/>
                </a:cubicBezTo>
                <a:cubicBezTo>
                  <a:pt x="1706336" y="179784"/>
                  <a:pt x="1707924" y="181372"/>
                  <a:pt x="1708718" y="182165"/>
                </a:cubicBezTo>
                <a:cubicBezTo>
                  <a:pt x="1713480" y="175022"/>
                  <a:pt x="1716656" y="167084"/>
                  <a:pt x="1718243" y="158353"/>
                </a:cubicBezTo>
                <a:cubicBezTo>
                  <a:pt x="1719037" y="155972"/>
                  <a:pt x="1719037" y="154384"/>
                  <a:pt x="1718243" y="153590"/>
                </a:cubicBezTo>
                <a:cubicBezTo>
                  <a:pt x="1718243" y="153590"/>
                  <a:pt x="1717449" y="153987"/>
                  <a:pt x="1715862" y="154781"/>
                </a:cubicBezTo>
                <a:cubicBezTo>
                  <a:pt x="1715068" y="154781"/>
                  <a:pt x="1713480" y="155178"/>
                  <a:pt x="1711099" y="155972"/>
                </a:cubicBezTo>
                <a:cubicBezTo>
                  <a:pt x="1709511" y="156766"/>
                  <a:pt x="1707924" y="157559"/>
                  <a:pt x="1706336" y="158353"/>
                </a:cubicBezTo>
                <a:cubicBezTo>
                  <a:pt x="1701574" y="160734"/>
                  <a:pt x="1696811" y="160337"/>
                  <a:pt x="1692049" y="157162"/>
                </a:cubicBezTo>
                <a:cubicBezTo>
                  <a:pt x="1689668" y="155575"/>
                  <a:pt x="1686493" y="153590"/>
                  <a:pt x="1682525" y="151209"/>
                </a:cubicBezTo>
                <a:close/>
                <a:moveTo>
                  <a:pt x="1093164" y="151209"/>
                </a:moveTo>
                <a:cubicBezTo>
                  <a:pt x="1105864" y="152797"/>
                  <a:pt x="1115787" y="158353"/>
                  <a:pt x="1122930" y="167878"/>
                </a:cubicBezTo>
                <a:cubicBezTo>
                  <a:pt x="1126106" y="170259"/>
                  <a:pt x="1126502" y="173831"/>
                  <a:pt x="1124121" y="178593"/>
                </a:cubicBezTo>
                <a:cubicBezTo>
                  <a:pt x="1123327" y="180181"/>
                  <a:pt x="1121740" y="185340"/>
                  <a:pt x="1119359" y="194072"/>
                </a:cubicBezTo>
                <a:cubicBezTo>
                  <a:pt x="1118565" y="198040"/>
                  <a:pt x="1117770" y="200819"/>
                  <a:pt x="1116977" y="202406"/>
                </a:cubicBezTo>
                <a:cubicBezTo>
                  <a:pt x="1116183" y="207169"/>
                  <a:pt x="1114596" y="211137"/>
                  <a:pt x="1112215" y="214312"/>
                </a:cubicBezTo>
                <a:cubicBezTo>
                  <a:pt x="1113008" y="214312"/>
                  <a:pt x="1113802" y="214312"/>
                  <a:pt x="1114596" y="214312"/>
                </a:cubicBezTo>
                <a:cubicBezTo>
                  <a:pt x="1139996" y="218281"/>
                  <a:pt x="1157459" y="222250"/>
                  <a:pt x="1166983" y="226218"/>
                </a:cubicBezTo>
                <a:cubicBezTo>
                  <a:pt x="1176508" y="229393"/>
                  <a:pt x="1181271" y="239315"/>
                  <a:pt x="1181271" y="255984"/>
                </a:cubicBezTo>
                <a:cubicBezTo>
                  <a:pt x="1178890" y="267890"/>
                  <a:pt x="1171745" y="271462"/>
                  <a:pt x="1159840" y="266700"/>
                </a:cubicBezTo>
                <a:cubicBezTo>
                  <a:pt x="1146346" y="257968"/>
                  <a:pt x="1129281" y="243284"/>
                  <a:pt x="1108643" y="222647"/>
                </a:cubicBezTo>
                <a:cubicBezTo>
                  <a:pt x="1102293" y="232965"/>
                  <a:pt x="1094356" y="241300"/>
                  <a:pt x="1084830" y="247650"/>
                </a:cubicBezTo>
                <a:cubicBezTo>
                  <a:pt x="1067367" y="259556"/>
                  <a:pt x="1047922" y="265906"/>
                  <a:pt x="1026490" y="266700"/>
                </a:cubicBezTo>
                <a:cubicBezTo>
                  <a:pt x="1024109" y="267494"/>
                  <a:pt x="1022522" y="267097"/>
                  <a:pt x="1021728" y="265509"/>
                </a:cubicBezTo>
                <a:cubicBezTo>
                  <a:pt x="1020934" y="264715"/>
                  <a:pt x="1021728" y="263922"/>
                  <a:pt x="1024109" y="263128"/>
                </a:cubicBezTo>
                <a:cubicBezTo>
                  <a:pt x="1067765" y="246459"/>
                  <a:pt x="1090387" y="217884"/>
                  <a:pt x="1091974" y="177403"/>
                </a:cubicBezTo>
                <a:cubicBezTo>
                  <a:pt x="1091181" y="169466"/>
                  <a:pt x="1089990" y="163909"/>
                  <a:pt x="1088403" y="160734"/>
                </a:cubicBezTo>
                <a:cubicBezTo>
                  <a:pt x="1086815" y="154384"/>
                  <a:pt x="1088403" y="151209"/>
                  <a:pt x="1093164" y="151209"/>
                </a:cubicBezTo>
                <a:close/>
                <a:moveTo>
                  <a:pt x="1375343" y="148828"/>
                </a:moveTo>
                <a:cubicBezTo>
                  <a:pt x="1367406" y="149622"/>
                  <a:pt x="1359864" y="150812"/>
                  <a:pt x="1352721" y="152400"/>
                </a:cubicBezTo>
                <a:cubicBezTo>
                  <a:pt x="1352721" y="153194"/>
                  <a:pt x="1353118" y="154384"/>
                  <a:pt x="1353912" y="155972"/>
                </a:cubicBezTo>
                <a:cubicBezTo>
                  <a:pt x="1353912" y="158353"/>
                  <a:pt x="1353912" y="159940"/>
                  <a:pt x="1353912" y="160734"/>
                </a:cubicBezTo>
                <a:cubicBezTo>
                  <a:pt x="1358674" y="160734"/>
                  <a:pt x="1365818" y="159940"/>
                  <a:pt x="1375343" y="158353"/>
                </a:cubicBezTo>
                <a:cubicBezTo>
                  <a:pt x="1375343" y="154384"/>
                  <a:pt x="1375343" y="151209"/>
                  <a:pt x="1375343" y="148828"/>
                </a:cubicBezTo>
                <a:close/>
                <a:moveTo>
                  <a:pt x="2314743" y="145256"/>
                </a:moveTo>
                <a:cubicBezTo>
                  <a:pt x="2311571" y="145256"/>
                  <a:pt x="2306809" y="145653"/>
                  <a:pt x="2300458" y="146447"/>
                </a:cubicBezTo>
                <a:cubicBezTo>
                  <a:pt x="2293315" y="146447"/>
                  <a:pt x="2288156" y="146843"/>
                  <a:pt x="2284980" y="147637"/>
                </a:cubicBezTo>
                <a:cubicBezTo>
                  <a:pt x="2292124" y="150812"/>
                  <a:pt x="2298871" y="156369"/>
                  <a:pt x="2305221" y="164306"/>
                </a:cubicBezTo>
                <a:cubicBezTo>
                  <a:pt x="2309190" y="171450"/>
                  <a:pt x="2308794" y="176609"/>
                  <a:pt x="2304031" y="179784"/>
                </a:cubicBezTo>
                <a:cubicBezTo>
                  <a:pt x="2306411" y="180578"/>
                  <a:pt x="2309587" y="182562"/>
                  <a:pt x="2313552" y="185737"/>
                </a:cubicBezTo>
                <a:cubicBezTo>
                  <a:pt x="2315140" y="187325"/>
                  <a:pt x="2316330" y="188515"/>
                  <a:pt x="2317124" y="189309"/>
                </a:cubicBezTo>
                <a:cubicBezTo>
                  <a:pt x="2317124" y="185340"/>
                  <a:pt x="2317124" y="180975"/>
                  <a:pt x="2317124" y="176212"/>
                </a:cubicBezTo>
                <a:cubicBezTo>
                  <a:pt x="2318711" y="161131"/>
                  <a:pt x="2318315" y="151209"/>
                  <a:pt x="2315933" y="146447"/>
                </a:cubicBezTo>
                <a:cubicBezTo>
                  <a:pt x="2315140" y="145653"/>
                  <a:pt x="2314743" y="145256"/>
                  <a:pt x="2314743" y="145256"/>
                </a:cubicBezTo>
                <a:close/>
                <a:moveTo>
                  <a:pt x="7065336" y="142875"/>
                </a:moveTo>
                <a:cubicBezTo>
                  <a:pt x="7058192" y="143669"/>
                  <a:pt x="7044302" y="145256"/>
                  <a:pt x="7023664" y="147637"/>
                </a:cubicBezTo>
                <a:cubicBezTo>
                  <a:pt x="7017314" y="148431"/>
                  <a:pt x="7012552" y="149225"/>
                  <a:pt x="7009376" y="150019"/>
                </a:cubicBezTo>
                <a:lnTo>
                  <a:pt x="7009376" y="160734"/>
                </a:lnTo>
                <a:cubicBezTo>
                  <a:pt x="7022870" y="159147"/>
                  <a:pt x="7035174" y="156766"/>
                  <a:pt x="7046286" y="153590"/>
                </a:cubicBezTo>
                <a:cubicBezTo>
                  <a:pt x="7051048" y="152003"/>
                  <a:pt x="7055414" y="152003"/>
                  <a:pt x="7059383" y="153590"/>
                </a:cubicBezTo>
                <a:cubicBezTo>
                  <a:pt x="7061764" y="154384"/>
                  <a:pt x="7064542" y="156766"/>
                  <a:pt x="7067718" y="160734"/>
                </a:cubicBezTo>
                <a:cubicBezTo>
                  <a:pt x="7068511" y="161528"/>
                  <a:pt x="7069305" y="162322"/>
                  <a:pt x="7070098" y="163116"/>
                </a:cubicBezTo>
                <a:cubicBezTo>
                  <a:pt x="7074068" y="168672"/>
                  <a:pt x="7072877" y="172244"/>
                  <a:pt x="7066526" y="173831"/>
                </a:cubicBezTo>
                <a:cubicBezTo>
                  <a:pt x="7050652" y="179387"/>
                  <a:pt x="7031602" y="181768"/>
                  <a:pt x="7009376" y="180975"/>
                </a:cubicBezTo>
                <a:cubicBezTo>
                  <a:pt x="7009376" y="185737"/>
                  <a:pt x="7009376" y="189706"/>
                  <a:pt x="7009376" y="192881"/>
                </a:cubicBezTo>
                <a:cubicBezTo>
                  <a:pt x="7028426" y="189706"/>
                  <a:pt x="7041524" y="186928"/>
                  <a:pt x="7048668" y="184547"/>
                </a:cubicBezTo>
                <a:cubicBezTo>
                  <a:pt x="7053430" y="182959"/>
                  <a:pt x="7057398" y="182959"/>
                  <a:pt x="7060574" y="184547"/>
                </a:cubicBezTo>
                <a:cubicBezTo>
                  <a:pt x="7060574" y="184547"/>
                  <a:pt x="7060970" y="184547"/>
                  <a:pt x="7061764" y="184547"/>
                </a:cubicBezTo>
                <a:cubicBezTo>
                  <a:pt x="7066526" y="186928"/>
                  <a:pt x="7069702" y="190103"/>
                  <a:pt x="7071289" y="194072"/>
                </a:cubicBezTo>
                <a:cubicBezTo>
                  <a:pt x="7073670" y="199628"/>
                  <a:pt x="7072082" y="203200"/>
                  <a:pt x="7066526" y="204787"/>
                </a:cubicBezTo>
                <a:cubicBezTo>
                  <a:pt x="7049858" y="208756"/>
                  <a:pt x="7030808" y="211534"/>
                  <a:pt x="7009376" y="213122"/>
                </a:cubicBezTo>
                <a:lnTo>
                  <a:pt x="7009376" y="215503"/>
                </a:lnTo>
                <a:cubicBezTo>
                  <a:pt x="7009376" y="217884"/>
                  <a:pt x="7009376" y="220662"/>
                  <a:pt x="7009376" y="223837"/>
                </a:cubicBezTo>
                <a:cubicBezTo>
                  <a:pt x="7011758" y="223043"/>
                  <a:pt x="7016124" y="222250"/>
                  <a:pt x="7022474" y="221456"/>
                </a:cubicBezTo>
                <a:cubicBezTo>
                  <a:pt x="7039936" y="219075"/>
                  <a:pt x="7051842" y="217487"/>
                  <a:pt x="7058192" y="216693"/>
                </a:cubicBezTo>
                <a:cubicBezTo>
                  <a:pt x="7065336" y="215106"/>
                  <a:pt x="7070496" y="215503"/>
                  <a:pt x="7073670" y="217884"/>
                </a:cubicBezTo>
                <a:cubicBezTo>
                  <a:pt x="7074464" y="217884"/>
                  <a:pt x="7075258" y="217884"/>
                  <a:pt x="7076052" y="217884"/>
                </a:cubicBezTo>
                <a:cubicBezTo>
                  <a:pt x="7076845" y="218678"/>
                  <a:pt x="7077242" y="219075"/>
                  <a:pt x="7077242" y="219075"/>
                </a:cubicBezTo>
                <a:cubicBezTo>
                  <a:pt x="7078036" y="193675"/>
                  <a:pt x="7077242" y="171450"/>
                  <a:pt x="7074861" y="152400"/>
                </a:cubicBezTo>
                <a:cubicBezTo>
                  <a:pt x="7074068" y="145256"/>
                  <a:pt x="7070892" y="142081"/>
                  <a:pt x="7065336" y="142875"/>
                </a:cubicBezTo>
                <a:close/>
                <a:moveTo>
                  <a:pt x="1428921" y="140493"/>
                </a:moveTo>
                <a:cubicBezTo>
                  <a:pt x="1421777" y="141287"/>
                  <a:pt x="1413840" y="142478"/>
                  <a:pt x="1405109" y="144065"/>
                </a:cubicBezTo>
                <a:cubicBezTo>
                  <a:pt x="1407490" y="145653"/>
                  <a:pt x="1408283" y="148034"/>
                  <a:pt x="1407490" y="151209"/>
                </a:cubicBezTo>
                <a:cubicBezTo>
                  <a:pt x="1408283" y="151209"/>
                  <a:pt x="1409474" y="150812"/>
                  <a:pt x="1411062" y="150019"/>
                </a:cubicBezTo>
                <a:cubicBezTo>
                  <a:pt x="1412648" y="150019"/>
                  <a:pt x="1413840" y="150019"/>
                  <a:pt x="1414634" y="150019"/>
                </a:cubicBezTo>
                <a:cubicBezTo>
                  <a:pt x="1419397" y="149225"/>
                  <a:pt x="1424158" y="152003"/>
                  <a:pt x="1428921" y="158353"/>
                </a:cubicBezTo>
                <a:cubicBezTo>
                  <a:pt x="1429714" y="156766"/>
                  <a:pt x="1430111" y="154384"/>
                  <a:pt x="1430111" y="151209"/>
                </a:cubicBezTo>
                <a:cubicBezTo>
                  <a:pt x="1430906" y="148034"/>
                  <a:pt x="1431302" y="145653"/>
                  <a:pt x="1431302" y="144065"/>
                </a:cubicBezTo>
                <a:cubicBezTo>
                  <a:pt x="1432096" y="141684"/>
                  <a:pt x="1431302" y="140493"/>
                  <a:pt x="1428921" y="140493"/>
                </a:cubicBezTo>
                <a:close/>
                <a:moveTo>
                  <a:pt x="838966" y="134540"/>
                </a:moveTo>
                <a:cubicBezTo>
                  <a:pt x="842538" y="134540"/>
                  <a:pt x="846308" y="135334"/>
                  <a:pt x="850277" y="136922"/>
                </a:cubicBezTo>
                <a:cubicBezTo>
                  <a:pt x="857421" y="143272"/>
                  <a:pt x="864564" y="151209"/>
                  <a:pt x="871708" y="160734"/>
                </a:cubicBezTo>
                <a:cubicBezTo>
                  <a:pt x="873296" y="166290"/>
                  <a:pt x="873296" y="170259"/>
                  <a:pt x="871708" y="172640"/>
                </a:cubicBezTo>
                <a:cubicBezTo>
                  <a:pt x="868534" y="175816"/>
                  <a:pt x="865359" y="190897"/>
                  <a:pt x="862184" y="217884"/>
                </a:cubicBezTo>
                <a:cubicBezTo>
                  <a:pt x="861390" y="220265"/>
                  <a:pt x="860994" y="222250"/>
                  <a:pt x="860994" y="223837"/>
                </a:cubicBezTo>
                <a:cubicBezTo>
                  <a:pt x="858611" y="254000"/>
                  <a:pt x="849881" y="271065"/>
                  <a:pt x="834799" y="275034"/>
                </a:cubicBezTo>
                <a:cubicBezTo>
                  <a:pt x="826862" y="279003"/>
                  <a:pt x="820908" y="277018"/>
                  <a:pt x="816940" y="269081"/>
                </a:cubicBezTo>
                <a:cubicBezTo>
                  <a:pt x="812177" y="254000"/>
                  <a:pt x="803843" y="241697"/>
                  <a:pt x="791936" y="232172"/>
                </a:cubicBezTo>
                <a:cubicBezTo>
                  <a:pt x="787174" y="232172"/>
                  <a:pt x="779236" y="232568"/>
                  <a:pt x="768125" y="233362"/>
                </a:cubicBezTo>
                <a:cubicBezTo>
                  <a:pt x="757012" y="233362"/>
                  <a:pt x="749074" y="233759"/>
                  <a:pt x="744311" y="234553"/>
                </a:cubicBezTo>
                <a:cubicBezTo>
                  <a:pt x="743518" y="236934"/>
                  <a:pt x="742327" y="238918"/>
                  <a:pt x="740739" y="240506"/>
                </a:cubicBezTo>
                <a:cubicBezTo>
                  <a:pt x="735978" y="246062"/>
                  <a:pt x="731215" y="246459"/>
                  <a:pt x="726452" y="241697"/>
                </a:cubicBezTo>
                <a:cubicBezTo>
                  <a:pt x="722484" y="236140"/>
                  <a:pt x="720102" y="231378"/>
                  <a:pt x="719308" y="227409"/>
                </a:cubicBezTo>
                <a:cubicBezTo>
                  <a:pt x="716134" y="204390"/>
                  <a:pt x="712165" y="189309"/>
                  <a:pt x="707403" y="182165"/>
                </a:cubicBezTo>
                <a:cubicBezTo>
                  <a:pt x="705815" y="178197"/>
                  <a:pt x="707799" y="176212"/>
                  <a:pt x="713355" y="176212"/>
                </a:cubicBezTo>
                <a:cubicBezTo>
                  <a:pt x="721293" y="177800"/>
                  <a:pt x="728040" y="179784"/>
                  <a:pt x="733596" y="182165"/>
                </a:cubicBezTo>
                <a:cubicBezTo>
                  <a:pt x="741533" y="179784"/>
                  <a:pt x="749471" y="178593"/>
                  <a:pt x="757408" y="178593"/>
                </a:cubicBezTo>
                <a:cubicBezTo>
                  <a:pt x="758202" y="178593"/>
                  <a:pt x="760583" y="178197"/>
                  <a:pt x="764552" y="177403"/>
                </a:cubicBezTo>
                <a:cubicBezTo>
                  <a:pt x="771696" y="175816"/>
                  <a:pt x="776062" y="174625"/>
                  <a:pt x="777649" y="173831"/>
                </a:cubicBezTo>
                <a:cubicBezTo>
                  <a:pt x="786381" y="172244"/>
                  <a:pt x="792730" y="173037"/>
                  <a:pt x="796700" y="176212"/>
                </a:cubicBezTo>
                <a:cubicBezTo>
                  <a:pt x="799873" y="178593"/>
                  <a:pt x="804636" y="183753"/>
                  <a:pt x="810987" y="191690"/>
                </a:cubicBezTo>
                <a:cubicBezTo>
                  <a:pt x="813368" y="194865"/>
                  <a:pt x="812970" y="198437"/>
                  <a:pt x="809796" y="202406"/>
                </a:cubicBezTo>
                <a:cubicBezTo>
                  <a:pt x="805828" y="204787"/>
                  <a:pt x="801859" y="208756"/>
                  <a:pt x="797890" y="214312"/>
                </a:cubicBezTo>
                <a:cubicBezTo>
                  <a:pt x="800271" y="215106"/>
                  <a:pt x="801859" y="216693"/>
                  <a:pt x="802653" y="219075"/>
                </a:cubicBezTo>
                <a:cubicBezTo>
                  <a:pt x="804240" y="222250"/>
                  <a:pt x="803843" y="225822"/>
                  <a:pt x="801461" y="229790"/>
                </a:cubicBezTo>
                <a:cubicBezTo>
                  <a:pt x="806224" y="229790"/>
                  <a:pt x="810590" y="230584"/>
                  <a:pt x="814559" y="232172"/>
                </a:cubicBezTo>
                <a:cubicBezTo>
                  <a:pt x="818527" y="231378"/>
                  <a:pt x="821305" y="230187"/>
                  <a:pt x="822893" y="228600"/>
                </a:cubicBezTo>
                <a:cubicBezTo>
                  <a:pt x="826068" y="211931"/>
                  <a:pt x="828053" y="192087"/>
                  <a:pt x="828846" y="169069"/>
                </a:cubicBezTo>
                <a:cubicBezTo>
                  <a:pt x="828846" y="164306"/>
                  <a:pt x="826465" y="161925"/>
                  <a:pt x="821702" y="161925"/>
                </a:cubicBezTo>
                <a:cubicBezTo>
                  <a:pt x="808209" y="162719"/>
                  <a:pt x="767727" y="167481"/>
                  <a:pt x="700258" y="176212"/>
                </a:cubicBezTo>
                <a:cubicBezTo>
                  <a:pt x="701846" y="200025"/>
                  <a:pt x="702640" y="218281"/>
                  <a:pt x="702640" y="230981"/>
                </a:cubicBezTo>
                <a:cubicBezTo>
                  <a:pt x="704227" y="248444"/>
                  <a:pt x="703037" y="258762"/>
                  <a:pt x="699068" y="261937"/>
                </a:cubicBezTo>
                <a:cubicBezTo>
                  <a:pt x="695099" y="265906"/>
                  <a:pt x="690733" y="265906"/>
                  <a:pt x="685971" y="261937"/>
                </a:cubicBezTo>
                <a:cubicBezTo>
                  <a:pt x="678034" y="254000"/>
                  <a:pt x="674462" y="247253"/>
                  <a:pt x="675255" y="241697"/>
                </a:cubicBezTo>
                <a:cubicBezTo>
                  <a:pt x="675255" y="240903"/>
                  <a:pt x="675255" y="238918"/>
                  <a:pt x="675255" y="235743"/>
                </a:cubicBezTo>
                <a:cubicBezTo>
                  <a:pt x="676049" y="226218"/>
                  <a:pt x="676049" y="217487"/>
                  <a:pt x="675255" y="209550"/>
                </a:cubicBezTo>
                <a:cubicBezTo>
                  <a:pt x="673668" y="183356"/>
                  <a:pt x="670890" y="167481"/>
                  <a:pt x="666921" y="161925"/>
                </a:cubicBezTo>
                <a:cubicBezTo>
                  <a:pt x="665333" y="158750"/>
                  <a:pt x="664937" y="156369"/>
                  <a:pt x="665730" y="154781"/>
                </a:cubicBezTo>
                <a:cubicBezTo>
                  <a:pt x="665730" y="153194"/>
                  <a:pt x="667318" y="152797"/>
                  <a:pt x="670493" y="153590"/>
                </a:cubicBezTo>
                <a:cubicBezTo>
                  <a:pt x="677636" y="154384"/>
                  <a:pt x="683193" y="155972"/>
                  <a:pt x="687162" y="158353"/>
                </a:cubicBezTo>
                <a:cubicBezTo>
                  <a:pt x="717325" y="155178"/>
                  <a:pt x="746693" y="151209"/>
                  <a:pt x="775268" y="146447"/>
                </a:cubicBezTo>
                <a:cubicBezTo>
                  <a:pt x="781618" y="145653"/>
                  <a:pt x="790349" y="144065"/>
                  <a:pt x="801461" y="141684"/>
                </a:cubicBezTo>
                <a:cubicBezTo>
                  <a:pt x="817337" y="139303"/>
                  <a:pt x="826465" y="137715"/>
                  <a:pt x="828846" y="136922"/>
                </a:cubicBezTo>
                <a:cubicBezTo>
                  <a:pt x="832021" y="135334"/>
                  <a:pt x="835395" y="134540"/>
                  <a:pt x="838966" y="134540"/>
                </a:cubicBezTo>
                <a:close/>
                <a:moveTo>
                  <a:pt x="2910055" y="133350"/>
                </a:moveTo>
                <a:cubicBezTo>
                  <a:pt x="2902911" y="133350"/>
                  <a:pt x="2896561" y="134143"/>
                  <a:pt x="2891005" y="135731"/>
                </a:cubicBezTo>
                <a:cubicBezTo>
                  <a:pt x="2891005" y="136525"/>
                  <a:pt x="2891005" y="137715"/>
                  <a:pt x="2891005" y="139303"/>
                </a:cubicBezTo>
                <a:cubicBezTo>
                  <a:pt x="2890212" y="143272"/>
                  <a:pt x="2890212" y="146447"/>
                  <a:pt x="2891005" y="148828"/>
                </a:cubicBezTo>
                <a:cubicBezTo>
                  <a:pt x="2891799" y="155178"/>
                  <a:pt x="2892989" y="167481"/>
                  <a:pt x="2894577" y="185737"/>
                </a:cubicBezTo>
                <a:cubicBezTo>
                  <a:pt x="2896164" y="198437"/>
                  <a:pt x="2896958" y="206772"/>
                  <a:pt x="2896958" y="210740"/>
                </a:cubicBezTo>
                <a:cubicBezTo>
                  <a:pt x="2900133" y="210740"/>
                  <a:pt x="2904896" y="210343"/>
                  <a:pt x="2911246" y="209550"/>
                </a:cubicBezTo>
                <a:cubicBezTo>
                  <a:pt x="2913627" y="208756"/>
                  <a:pt x="2915612" y="208359"/>
                  <a:pt x="2917199" y="208359"/>
                </a:cubicBezTo>
                <a:cubicBezTo>
                  <a:pt x="2914024" y="167084"/>
                  <a:pt x="2911643" y="142081"/>
                  <a:pt x="2910055" y="133350"/>
                </a:cubicBezTo>
                <a:close/>
                <a:moveTo>
                  <a:pt x="2968396" y="126206"/>
                </a:moveTo>
                <a:cubicBezTo>
                  <a:pt x="2959664" y="127000"/>
                  <a:pt x="2950536" y="128190"/>
                  <a:pt x="2941011" y="129778"/>
                </a:cubicBezTo>
                <a:cubicBezTo>
                  <a:pt x="2941805" y="130572"/>
                  <a:pt x="2942202" y="131365"/>
                  <a:pt x="2942202" y="132159"/>
                </a:cubicBezTo>
                <a:cubicBezTo>
                  <a:pt x="2942996" y="133747"/>
                  <a:pt x="2943393" y="134937"/>
                  <a:pt x="2943393" y="135731"/>
                </a:cubicBezTo>
                <a:lnTo>
                  <a:pt x="2943393" y="138112"/>
                </a:lnTo>
                <a:cubicBezTo>
                  <a:pt x="2944980" y="138112"/>
                  <a:pt x="2947362" y="137715"/>
                  <a:pt x="2950536" y="136922"/>
                </a:cubicBezTo>
                <a:cubicBezTo>
                  <a:pt x="2953712" y="136922"/>
                  <a:pt x="2955696" y="136922"/>
                  <a:pt x="2956490" y="136922"/>
                </a:cubicBezTo>
                <a:cubicBezTo>
                  <a:pt x="2958871" y="136922"/>
                  <a:pt x="2963236" y="139303"/>
                  <a:pt x="2969586" y="144065"/>
                </a:cubicBezTo>
                <a:cubicBezTo>
                  <a:pt x="2969586" y="141684"/>
                  <a:pt x="2969190" y="138112"/>
                  <a:pt x="2968396" y="133350"/>
                </a:cubicBezTo>
                <a:cubicBezTo>
                  <a:pt x="2968396" y="130175"/>
                  <a:pt x="2968396" y="127793"/>
                  <a:pt x="2968396" y="126206"/>
                </a:cubicBezTo>
                <a:close/>
                <a:moveTo>
                  <a:pt x="3025546" y="121443"/>
                </a:moveTo>
                <a:cubicBezTo>
                  <a:pt x="3022371" y="121443"/>
                  <a:pt x="3014433" y="122237"/>
                  <a:pt x="3001733" y="123825"/>
                </a:cubicBezTo>
                <a:cubicBezTo>
                  <a:pt x="3003321" y="123031"/>
                  <a:pt x="3001733" y="123031"/>
                  <a:pt x="2996971" y="123825"/>
                </a:cubicBezTo>
                <a:cubicBezTo>
                  <a:pt x="2999352" y="124619"/>
                  <a:pt x="3000940" y="125809"/>
                  <a:pt x="3001733" y="127397"/>
                </a:cubicBezTo>
                <a:cubicBezTo>
                  <a:pt x="3004908" y="130572"/>
                  <a:pt x="3006496" y="134540"/>
                  <a:pt x="3006496" y="139303"/>
                </a:cubicBezTo>
                <a:cubicBezTo>
                  <a:pt x="3004115" y="152003"/>
                  <a:pt x="3001337" y="171450"/>
                  <a:pt x="2998161" y="197643"/>
                </a:cubicBezTo>
                <a:cubicBezTo>
                  <a:pt x="3003718" y="195262"/>
                  <a:pt x="3010465" y="195659"/>
                  <a:pt x="3018402" y="198834"/>
                </a:cubicBezTo>
                <a:cubicBezTo>
                  <a:pt x="3019196" y="198834"/>
                  <a:pt x="3020387" y="199231"/>
                  <a:pt x="3021974" y="200025"/>
                </a:cubicBezTo>
                <a:cubicBezTo>
                  <a:pt x="3022767" y="200819"/>
                  <a:pt x="3023562" y="201612"/>
                  <a:pt x="3024355" y="202406"/>
                </a:cubicBezTo>
                <a:cubicBezTo>
                  <a:pt x="3030705" y="167481"/>
                  <a:pt x="3033880" y="141287"/>
                  <a:pt x="3033880" y="123825"/>
                </a:cubicBezTo>
                <a:cubicBezTo>
                  <a:pt x="3033880" y="122237"/>
                  <a:pt x="3031102" y="121443"/>
                  <a:pt x="3025546" y="121443"/>
                </a:cubicBezTo>
                <a:close/>
                <a:moveTo>
                  <a:pt x="1969465" y="121443"/>
                </a:moveTo>
                <a:cubicBezTo>
                  <a:pt x="1968671" y="123825"/>
                  <a:pt x="1967878" y="127397"/>
                  <a:pt x="1967084" y="132159"/>
                </a:cubicBezTo>
                <a:cubicBezTo>
                  <a:pt x="1965496" y="137715"/>
                  <a:pt x="1964305" y="141684"/>
                  <a:pt x="1963511" y="144065"/>
                </a:cubicBezTo>
                <a:cubicBezTo>
                  <a:pt x="1966686" y="144065"/>
                  <a:pt x="1971846" y="143272"/>
                  <a:pt x="1978990" y="141684"/>
                </a:cubicBezTo>
                <a:cubicBezTo>
                  <a:pt x="1974227" y="143272"/>
                  <a:pt x="1975418" y="143272"/>
                  <a:pt x="1982562" y="141684"/>
                </a:cubicBezTo>
                <a:cubicBezTo>
                  <a:pt x="1984943" y="141684"/>
                  <a:pt x="1987324" y="141287"/>
                  <a:pt x="1989705" y="140493"/>
                </a:cubicBezTo>
                <a:cubicBezTo>
                  <a:pt x="1989705" y="135731"/>
                  <a:pt x="1989308" y="130969"/>
                  <a:pt x="1988515" y="126206"/>
                </a:cubicBezTo>
                <a:cubicBezTo>
                  <a:pt x="1982959" y="127793"/>
                  <a:pt x="1976609" y="126206"/>
                  <a:pt x="1969465" y="121443"/>
                </a:cubicBezTo>
                <a:close/>
                <a:moveTo>
                  <a:pt x="1427731" y="120253"/>
                </a:moveTo>
                <a:cubicBezTo>
                  <a:pt x="1434080" y="120253"/>
                  <a:pt x="1438446" y="120650"/>
                  <a:pt x="1440827" y="121443"/>
                </a:cubicBezTo>
                <a:cubicBezTo>
                  <a:pt x="1451146" y="127000"/>
                  <a:pt x="1460274" y="133747"/>
                  <a:pt x="1468212" y="141684"/>
                </a:cubicBezTo>
                <a:cubicBezTo>
                  <a:pt x="1470593" y="146447"/>
                  <a:pt x="1469799" y="150812"/>
                  <a:pt x="1465831" y="154781"/>
                </a:cubicBezTo>
                <a:cubicBezTo>
                  <a:pt x="1462656" y="157956"/>
                  <a:pt x="1459083" y="163909"/>
                  <a:pt x="1455114" y="172640"/>
                </a:cubicBezTo>
                <a:cubicBezTo>
                  <a:pt x="1453527" y="175816"/>
                  <a:pt x="1451940" y="179784"/>
                  <a:pt x="1450353" y="184547"/>
                </a:cubicBezTo>
                <a:cubicBezTo>
                  <a:pt x="1447177" y="191690"/>
                  <a:pt x="1444399" y="196056"/>
                  <a:pt x="1442018" y="197643"/>
                </a:cubicBezTo>
                <a:cubicBezTo>
                  <a:pt x="1438843" y="200819"/>
                  <a:pt x="1435271" y="200819"/>
                  <a:pt x="1431302" y="197643"/>
                </a:cubicBezTo>
                <a:cubicBezTo>
                  <a:pt x="1428921" y="196056"/>
                  <a:pt x="1426936" y="194468"/>
                  <a:pt x="1425349" y="192881"/>
                </a:cubicBezTo>
                <a:cubicBezTo>
                  <a:pt x="1422174" y="192881"/>
                  <a:pt x="1416221" y="193675"/>
                  <a:pt x="1407490" y="195262"/>
                </a:cubicBezTo>
                <a:cubicBezTo>
                  <a:pt x="1413840" y="193675"/>
                  <a:pt x="1412648" y="193675"/>
                  <a:pt x="1403918" y="195262"/>
                </a:cubicBezTo>
                <a:lnTo>
                  <a:pt x="1403918" y="204787"/>
                </a:lnTo>
                <a:cubicBezTo>
                  <a:pt x="1411062" y="203200"/>
                  <a:pt x="1417015" y="202009"/>
                  <a:pt x="1421777" y="201215"/>
                </a:cubicBezTo>
                <a:cubicBezTo>
                  <a:pt x="1426540" y="199628"/>
                  <a:pt x="1430111" y="200025"/>
                  <a:pt x="1432493" y="202406"/>
                </a:cubicBezTo>
                <a:cubicBezTo>
                  <a:pt x="1435668" y="203200"/>
                  <a:pt x="1438843" y="206375"/>
                  <a:pt x="1442018" y="211931"/>
                </a:cubicBezTo>
                <a:cubicBezTo>
                  <a:pt x="1445193" y="217487"/>
                  <a:pt x="1443606" y="220662"/>
                  <a:pt x="1437255" y="221456"/>
                </a:cubicBezTo>
                <a:cubicBezTo>
                  <a:pt x="1430111" y="222250"/>
                  <a:pt x="1419000" y="223440"/>
                  <a:pt x="1403918" y="225028"/>
                </a:cubicBezTo>
                <a:cubicBezTo>
                  <a:pt x="1403918" y="225822"/>
                  <a:pt x="1404314" y="227409"/>
                  <a:pt x="1405109" y="229790"/>
                </a:cubicBezTo>
                <a:cubicBezTo>
                  <a:pt x="1405109" y="232172"/>
                  <a:pt x="1405109" y="234156"/>
                  <a:pt x="1405109" y="235743"/>
                </a:cubicBezTo>
                <a:cubicBezTo>
                  <a:pt x="1422571" y="234156"/>
                  <a:pt x="1443208" y="232172"/>
                  <a:pt x="1467021" y="229790"/>
                </a:cubicBezTo>
                <a:cubicBezTo>
                  <a:pt x="1470991" y="228203"/>
                  <a:pt x="1474959" y="228600"/>
                  <a:pt x="1478928" y="230981"/>
                </a:cubicBezTo>
                <a:cubicBezTo>
                  <a:pt x="1485277" y="233362"/>
                  <a:pt x="1491231" y="238918"/>
                  <a:pt x="1496786" y="247650"/>
                </a:cubicBezTo>
                <a:cubicBezTo>
                  <a:pt x="1498374" y="250031"/>
                  <a:pt x="1498374" y="252412"/>
                  <a:pt x="1496786" y="254794"/>
                </a:cubicBezTo>
                <a:cubicBezTo>
                  <a:pt x="1495199" y="256381"/>
                  <a:pt x="1492421" y="256778"/>
                  <a:pt x="1488452" y="255984"/>
                </a:cubicBezTo>
                <a:cubicBezTo>
                  <a:pt x="1470196" y="254397"/>
                  <a:pt x="1439637" y="254397"/>
                  <a:pt x="1396774" y="255984"/>
                </a:cubicBezTo>
                <a:cubicBezTo>
                  <a:pt x="1385662" y="256778"/>
                  <a:pt x="1367406" y="259159"/>
                  <a:pt x="1342006" y="263128"/>
                </a:cubicBezTo>
                <a:cubicBezTo>
                  <a:pt x="1335655" y="264715"/>
                  <a:pt x="1331290" y="265509"/>
                  <a:pt x="1328908" y="265509"/>
                </a:cubicBezTo>
                <a:cubicBezTo>
                  <a:pt x="1323352" y="267097"/>
                  <a:pt x="1318987" y="266700"/>
                  <a:pt x="1315811" y="264318"/>
                </a:cubicBezTo>
                <a:cubicBezTo>
                  <a:pt x="1311843" y="262731"/>
                  <a:pt x="1305890" y="257968"/>
                  <a:pt x="1297952" y="250031"/>
                </a:cubicBezTo>
                <a:cubicBezTo>
                  <a:pt x="1296365" y="247650"/>
                  <a:pt x="1297159" y="245665"/>
                  <a:pt x="1300333" y="244078"/>
                </a:cubicBezTo>
                <a:cubicBezTo>
                  <a:pt x="1317002" y="243284"/>
                  <a:pt x="1342799" y="241300"/>
                  <a:pt x="1377724" y="238125"/>
                </a:cubicBezTo>
                <a:cubicBezTo>
                  <a:pt x="1377724" y="234950"/>
                  <a:pt x="1377724" y="231775"/>
                  <a:pt x="1377724" y="228600"/>
                </a:cubicBezTo>
                <a:cubicBezTo>
                  <a:pt x="1375343" y="228600"/>
                  <a:pt x="1371771" y="228997"/>
                  <a:pt x="1367008" y="229790"/>
                </a:cubicBezTo>
                <a:cubicBezTo>
                  <a:pt x="1362246" y="229790"/>
                  <a:pt x="1358674" y="230187"/>
                  <a:pt x="1356293" y="230981"/>
                </a:cubicBezTo>
                <a:cubicBezTo>
                  <a:pt x="1353118" y="231775"/>
                  <a:pt x="1349546" y="231378"/>
                  <a:pt x="1345577" y="229790"/>
                </a:cubicBezTo>
                <a:cubicBezTo>
                  <a:pt x="1343196" y="228203"/>
                  <a:pt x="1339624" y="225028"/>
                  <a:pt x="1334861" y="220265"/>
                </a:cubicBezTo>
                <a:cubicBezTo>
                  <a:pt x="1334068" y="219472"/>
                  <a:pt x="1333671" y="219075"/>
                  <a:pt x="1333671" y="219075"/>
                </a:cubicBezTo>
                <a:cubicBezTo>
                  <a:pt x="1332877" y="217487"/>
                  <a:pt x="1332877" y="215900"/>
                  <a:pt x="1333671" y="214312"/>
                </a:cubicBezTo>
                <a:cubicBezTo>
                  <a:pt x="1334465" y="213519"/>
                  <a:pt x="1335655" y="213519"/>
                  <a:pt x="1337243" y="214312"/>
                </a:cubicBezTo>
                <a:cubicBezTo>
                  <a:pt x="1353118" y="211931"/>
                  <a:pt x="1366612" y="209947"/>
                  <a:pt x="1377724" y="208359"/>
                </a:cubicBezTo>
                <a:cubicBezTo>
                  <a:pt x="1377724" y="205184"/>
                  <a:pt x="1377724" y="202009"/>
                  <a:pt x="1377724" y="198834"/>
                </a:cubicBezTo>
                <a:cubicBezTo>
                  <a:pt x="1375343" y="198834"/>
                  <a:pt x="1372564" y="199231"/>
                  <a:pt x="1369389" y="200025"/>
                </a:cubicBezTo>
                <a:cubicBezTo>
                  <a:pt x="1364627" y="200025"/>
                  <a:pt x="1361452" y="200422"/>
                  <a:pt x="1359864" y="201215"/>
                </a:cubicBezTo>
                <a:cubicBezTo>
                  <a:pt x="1359864" y="203597"/>
                  <a:pt x="1359071" y="205581"/>
                  <a:pt x="1357484" y="207169"/>
                </a:cubicBezTo>
                <a:cubicBezTo>
                  <a:pt x="1355896" y="209550"/>
                  <a:pt x="1353515" y="210740"/>
                  <a:pt x="1350340" y="210740"/>
                </a:cubicBezTo>
                <a:cubicBezTo>
                  <a:pt x="1342402" y="209947"/>
                  <a:pt x="1337640" y="202406"/>
                  <a:pt x="1336052" y="188118"/>
                </a:cubicBezTo>
                <a:cubicBezTo>
                  <a:pt x="1330496" y="169069"/>
                  <a:pt x="1324940" y="152797"/>
                  <a:pt x="1319383" y="139303"/>
                </a:cubicBezTo>
                <a:cubicBezTo>
                  <a:pt x="1317796" y="137715"/>
                  <a:pt x="1317399" y="136128"/>
                  <a:pt x="1318193" y="134540"/>
                </a:cubicBezTo>
                <a:cubicBezTo>
                  <a:pt x="1318193" y="133747"/>
                  <a:pt x="1319383" y="133350"/>
                  <a:pt x="1321765" y="133350"/>
                </a:cubicBezTo>
                <a:cubicBezTo>
                  <a:pt x="1328908" y="132556"/>
                  <a:pt x="1336052" y="133350"/>
                  <a:pt x="1343196" y="135731"/>
                </a:cubicBezTo>
                <a:cubicBezTo>
                  <a:pt x="1366214" y="132556"/>
                  <a:pt x="1387249" y="128984"/>
                  <a:pt x="1406299" y="125015"/>
                </a:cubicBezTo>
                <a:cubicBezTo>
                  <a:pt x="1409474" y="124222"/>
                  <a:pt x="1413840" y="123428"/>
                  <a:pt x="1419397" y="122634"/>
                </a:cubicBezTo>
                <a:cubicBezTo>
                  <a:pt x="1423365" y="121047"/>
                  <a:pt x="1426143" y="120253"/>
                  <a:pt x="1427731" y="120253"/>
                </a:cubicBezTo>
                <a:close/>
                <a:moveTo>
                  <a:pt x="2028996" y="117872"/>
                </a:moveTo>
                <a:cubicBezTo>
                  <a:pt x="2027409" y="118665"/>
                  <a:pt x="2022646" y="119856"/>
                  <a:pt x="2014708" y="121443"/>
                </a:cubicBezTo>
                <a:cubicBezTo>
                  <a:pt x="2014708" y="126206"/>
                  <a:pt x="2014708" y="131365"/>
                  <a:pt x="2014708" y="136922"/>
                </a:cubicBezTo>
                <a:cubicBezTo>
                  <a:pt x="2017089" y="136128"/>
                  <a:pt x="2020265" y="135731"/>
                  <a:pt x="2024234" y="135731"/>
                </a:cubicBezTo>
                <a:cubicBezTo>
                  <a:pt x="2028202" y="134937"/>
                  <a:pt x="2030981" y="134540"/>
                  <a:pt x="2032567" y="134540"/>
                </a:cubicBezTo>
                <a:cubicBezTo>
                  <a:pt x="2032567" y="128190"/>
                  <a:pt x="2032567" y="122634"/>
                  <a:pt x="2032567" y="117872"/>
                </a:cubicBezTo>
                <a:cubicBezTo>
                  <a:pt x="2031775" y="117872"/>
                  <a:pt x="2030584" y="117872"/>
                  <a:pt x="2028996" y="117872"/>
                </a:cubicBezTo>
                <a:close/>
                <a:moveTo>
                  <a:pt x="4232542" y="114300"/>
                </a:moveTo>
                <a:cubicBezTo>
                  <a:pt x="4236312" y="114300"/>
                  <a:pt x="4239587" y="115093"/>
                  <a:pt x="4242365" y="116681"/>
                </a:cubicBezTo>
                <a:cubicBezTo>
                  <a:pt x="4250302" y="120650"/>
                  <a:pt x="4255065" y="125015"/>
                  <a:pt x="4256652" y="129778"/>
                </a:cubicBezTo>
                <a:cubicBezTo>
                  <a:pt x="4260621" y="136922"/>
                  <a:pt x="4258240" y="141287"/>
                  <a:pt x="4249508" y="142875"/>
                </a:cubicBezTo>
                <a:cubicBezTo>
                  <a:pt x="4231252" y="146843"/>
                  <a:pt x="4208233" y="149622"/>
                  <a:pt x="4180452" y="151209"/>
                </a:cubicBezTo>
                <a:cubicBezTo>
                  <a:pt x="4170927" y="152003"/>
                  <a:pt x="4162990" y="147240"/>
                  <a:pt x="4156640" y="136922"/>
                </a:cubicBezTo>
                <a:cubicBezTo>
                  <a:pt x="4153465" y="132159"/>
                  <a:pt x="4154258" y="128984"/>
                  <a:pt x="4159021" y="127397"/>
                </a:cubicBezTo>
                <a:cubicBezTo>
                  <a:pt x="4185215" y="125015"/>
                  <a:pt x="4205455" y="121443"/>
                  <a:pt x="4219743" y="116681"/>
                </a:cubicBezTo>
                <a:cubicBezTo>
                  <a:pt x="4224505" y="115093"/>
                  <a:pt x="4228772" y="114300"/>
                  <a:pt x="4232542" y="114300"/>
                </a:cubicBezTo>
                <a:close/>
                <a:moveTo>
                  <a:pt x="6677192" y="113109"/>
                </a:moveTo>
                <a:cubicBezTo>
                  <a:pt x="6667668" y="113903"/>
                  <a:pt x="6658142" y="115093"/>
                  <a:pt x="6648618" y="116681"/>
                </a:cubicBezTo>
                <a:cubicBezTo>
                  <a:pt x="6648618" y="118269"/>
                  <a:pt x="6649014" y="120650"/>
                  <a:pt x="6649808" y="123825"/>
                </a:cubicBezTo>
                <a:cubicBezTo>
                  <a:pt x="6649808" y="127000"/>
                  <a:pt x="6649808" y="129381"/>
                  <a:pt x="6649808" y="130969"/>
                </a:cubicBezTo>
                <a:cubicBezTo>
                  <a:pt x="6649808" y="135731"/>
                  <a:pt x="6649808" y="140097"/>
                  <a:pt x="6649808" y="144065"/>
                </a:cubicBezTo>
                <a:cubicBezTo>
                  <a:pt x="6654570" y="143272"/>
                  <a:pt x="6658142" y="141684"/>
                  <a:pt x="6660524" y="139303"/>
                </a:cubicBezTo>
                <a:cubicBezTo>
                  <a:pt x="6664492" y="136922"/>
                  <a:pt x="6670446" y="137319"/>
                  <a:pt x="6678383" y="140493"/>
                </a:cubicBezTo>
                <a:cubicBezTo>
                  <a:pt x="6679970" y="140493"/>
                  <a:pt x="6681558" y="141287"/>
                  <a:pt x="6683146" y="142875"/>
                </a:cubicBezTo>
                <a:cubicBezTo>
                  <a:pt x="6683146" y="133350"/>
                  <a:pt x="6682748" y="125412"/>
                  <a:pt x="6681955" y="119062"/>
                </a:cubicBezTo>
                <a:cubicBezTo>
                  <a:pt x="6681955" y="115093"/>
                  <a:pt x="6680367" y="113109"/>
                  <a:pt x="6677192" y="113109"/>
                </a:cubicBezTo>
                <a:close/>
                <a:moveTo>
                  <a:pt x="3631574" y="111919"/>
                </a:moveTo>
                <a:cubicBezTo>
                  <a:pt x="3633955" y="111919"/>
                  <a:pt x="3636336" y="112712"/>
                  <a:pt x="3638718" y="114300"/>
                </a:cubicBezTo>
                <a:cubicBezTo>
                  <a:pt x="3646655" y="118269"/>
                  <a:pt x="3654990" y="125015"/>
                  <a:pt x="3663721" y="134540"/>
                </a:cubicBezTo>
                <a:cubicBezTo>
                  <a:pt x="3666896" y="138509"/>
                  <a:pt x="3667293" y="142875"/>
                  <a:pt x="3664911" y="147637"/>
                </a:cubicBezTo>
                <a:cubicBezTo>
                  <a:pt x="3662530" y="152400"/>
                  <a:pt x="3659752" y="159544"/>
                  <a:pt x="3656577" y="169069"/>
                </a:cubicBezTo>
                <a:cubicBezTo>
                  <a:pt x="3653402" y="178593"/>
                  <a:pt x="3648640" y="187722"/>
                  <a:pt x="3642290" y="196453"/>
                </a:cubicBezTo>
                <a:cubicBezTo>
                  <a:pt x="3650227" y="202803"/>
                  <a:pt x="3656577" y="207962"/>
                  <a:pt x="3661340" y="211931"/>
                </a:cubicBezTo>
                <a:cubicBezTo>
                  <a:pt x="3681977" y="223837"/>
                  <a:pt x="3706980" y="234156"/>
                  <a:pt x="3736349" y="242887"/>
                </a:cubicBezTo>
                <a:cubicBezTo>
                  <a:pt x="3740318" y="244475"/>
                  <a:pt x="3741905" y="245665"/>
                  <a:pt x="3741111" y="246459"/>
                </a:cubicBezTo>
                <a:cubicBezTo>
                  <a:pt x="3741111" y="248047"/>
                  <a:pt x="3739127" y="249237"/>
                  <a:pt x="3735158" y="250031"/>
                </a:cubicBezTo>
                <a:cubicBezTo>
                  <a:pt x="3718490" y="254000"/>
                  <a:pt x="3700233" y="257175"/>
                  <a:pt x="3680390" y="259556"/>
                </a:cubicBezTo>
                <a:cubicBezTo>
                  <a:pt x="3673246" y="261144"/>
                  <a:pt x="3666896" y="260350"/>
                  <a:pt x="3661340" y="257175"/>
                </a:cubicBezTo>
                <a:cubicBezTo>
                  <a:pt x="3647846" y="248444"/>
                  <a:pt x="3634352" y="236140"/>
                  <a:pt x="3620858" y="220265"/>
                </a:cubicBezTo>
                <a:cubicBezTo>
                  <a:pt x="3620065" y="221059"/>
                  <a:pt x="3618477" y="222250"/>
                  <a:pt x="3616096" y="223837"/>
                </a:cubicBezTo>
                <a:cubicBezTo>
                  <a:pt x="3614508" y="225425"/>
                  <a:pt x="3612921" y="226615"/>
                  <a:pt x="3611333" y="227409"/>
                </a:cubicBezTo>
                <a:cubicBezTo>
                  <a:pt x="3590696" y="241697"/>
                  <a:pt x="3563312" y="250428"/>
                  <a:pt x="3529180" y="253603"/>
                </a:cubicBezTo>
                <a:cubicBezTo>
                  <a:pt x="3525212" y="253603"/>
                  <a:pt x="3523227" y="253206"/>
                  <a:pt x="3523227" y="252412"/>
                </a:cubicBezTo>
                <a:cubicBezTo>
                  <a:pt x="3523227" y="251618"/>
                  <a:pt x="3524815" y="250031"/>
                  <a:pt x="3527990" y="247650"/>
                </a:cubicBezTo>
                <a:cubicBezTo>
                  <a:pt x="3561327" y="232568"/>
                  <a:pt x="3585933" y="215900"/>
                  <a:pt x="3601808" y="197643"/>
                </a:cubicBezTo>
                <a:lnTo>
                  <a:pt x="3593474" y="188118"/>
                </a:lnTo>
                <a:cubicBezTo>
                  <a:pt x="3581568" y="169862"/>
                  <a:pt x="3572043" y="160337"/>
                  <a:pt x="3564899" y="159544"/>
                </a:cubicBezTo>
                <a:cubicBezTo>
                  <a:pt x="3560136" y="153987"/>
                  <a:pt x="3561327" y="150019"/>
                  <a:pt x="3568471" y="147637"/>
                </a:cubicBezTo>
                <a:cubicBezTo>
                  <a:pt x="3579584" y="146050"/>
                  <a:pt x="3593871" y="153194"/>
                  <a:pt x="3611333" y="169069"/>
                </a:cubicBezTo>
                <a:cubicBezTo>
                  <a:pt x="3612921" y="170656"/>
                  <a:pt x="3614508" y="172244"/>
                  <a:pt x="3616096" y="173831"/>
                </a:cubicBezTo>
                <a:cubicBezTo>
                  <a:pt x="3620858" y="165100"/>
                  <a:pt x="3624033" y="155972"/>
                  <a:pt x="3625621" y="146447"/>
                </a:cubicBezTo>
                <a:cubicBezTo>
                  <a:pt x="3626415" y="144065"/>
                  <a:pt x="3626415" y="142478"/>
                  <a:pt x="3625621" y="141684"/>
                </a:cubicBezTo>
                <a:cubicBezTo>
                  <a:pt x="3624827" y="140890"/>
                  <a:pt x="3623636" y="140890"/>
                  <a:pt x="3622049" y="141684"/>
                </a:cubicBezTo>
                <a:cubicBezTo>
                  <a:pt x="3619668" y="143272"/>
                  <a:pt x="3616096" y="145256"/>
                  <a:pt x="3611333" y="147637"/>
                </a:cubicBezTo>
                <a:cubicBezTo>
                  <a:pt x="3607364" y="150019"/>
                  <a:pt x="3604587" y="151606"/>
                  <a:pt x="3602999" y="152400"/>
                </a:cubicBezTo>
                <a:cubicBezTo>
                  <a:pt x="3601412" y="153194"/>
                  <a:pt x="3598634" y="153194"/>
                  <a:pt x="3594665" y="152400"/>
                </a:cubicBezTo>
                <a:cubicBezTo>
                  <a:pt x="3589109" y="149225"/>
                  <a:pt x="3582362" y="143669"/>
                  <a:pt x="3574424" y="135731"/>
                </a:cubicBezTo>
                <a:cubicBezTo>
                  <a:pt x="3572043" y="133350"/>
                  <a:pt x="3573233" y="131365"/>
                  <a:pt x="3577996" y="129778"/>
                </a:cubicBezTo>
                <a:cubicBezTo>
                  <a:pt x="3581965" y="128984"/>
                  <a:pt x="3587521" y="127793"/>
                  <a:pt x="3594665" y="126206"/>
                </a:cubicBezTo>
                <a:cubicBezTo>
                  <a:pt x="3598634" y="125412"/>
                  <a:pt x="3601412" y="124619"/>
                  <a:pt x="3602999" y="123825"/>
                </a:cubicBezTo>
                <a:cubicBezTo>
                  <a:pt x="3611730" y="120650"/>
                  <a:pt x="3618874" y="117475"/>
                  <a:pt x="3624430" y="114300"/>
                </a:cubicBezTo>
                <a:cubicBezTo>
                  <a:pt x="3626811" y="112712"/>
                  <a:pt x="3629193" y="111919"/>
                  <a:pt x="3631574" y="111919"/>
                </a:cubicBezTo>
                <a:close/>
                <a:moveTo>
                  <a:pt x="2407388" y="111472"/>
                </a:moveTo>
                <a:cubicBezTo>
                  <a:pt x="2415276" y="112365"/>
                  <a:pt x="2422494" y="117276"/>
                  <a:pt x="2429043" y="126206"/>
                </a:cubicBezTo>
                <a:cubicBezTo>
                  <a:pt x="2435393" y="136525"/>
                  <a:pt x="2433011" y="142081"/>
                  <a:pt x="2421899" y="142875"/>
                </a:cubicBezTo>
                <a:cubicBezTo>
                  <a:pt x="2417136" y="142875"/>
                  <a:pt x="2409596" y="142875"/>
                  <a:pt x="2399277" y="142875"/>
                </a:cubicBezTo>
                <a:cubicBezTo>
                  <a:pt x="2377052" y="142081"/>
                  <a:pt x="2360780" y="142081"/>
                  <a:pt x="2350461" y="142875"/>
                </a:cubicBezTo>
                <a:cubicBezTo>
                  <a:pt x="2353637" y="147637"/>
                  <a:pt x="2353637" y="153590"/>
                  <a:pt x="2350461" y="160734"/>
                </a:cubicBezTo>
                <a:cubicBezTo>
                  <a:pt x="2350461" y="162322"/>
                  <a:pt x="2350065" y="164306"/>
                  <a:pt x="2349271" y="166687"/>
                </a:cubicBezTo>
                <a:cubicBezTo>
                  <a:pt x="2350858" y="165894"/>
                  <a:pt x="2353637" y="165100"/>
                  <a:pt x="2357605" y="164306"/>
                </a:cubicBezTo>
                <a:cubicBezTo>
                  <a:pt x="2366336" y="161131"/>
                  <a:pt x="2371099" y="159544"/>
                  <a:pt x="2371893" y="159544"/>
                </a:cubicBezTo>
                <a:cubicBezTo>
                  <a:pt x="2376655" y="158750"/>
                  <a:pt x="2381418" y="159544"/>
                  <a:pt x="2386180" y="161925"/>
                </a:cubicBezTo>
                <a:cubicBezTo>
                  <a:pt x="2391737" y="165894"/>
                  <a:pt x="2395705" y="171053"/>
                  <a:pt x="2398086" y="177403"/>
                </a:cubicBezTo>
                <a:cubicBezTo>
                  <a:pt x="2399674" y="179784"/>
                  <a:pt x="2399277" y="182165"/>
                  <a:pt x="2396896" y="184547"/>
                </a:cubicBezTo>
                <a:cubicBezTo>
                  <a:pt x="2394515" y="187722"/>
                  <a:pt x="2388959" y="189309"/>
                  <a:pt x="2380227" y="189309"/>
                </a:cubicBezTo>
                <a:cubicBezTo>
                  <a:pt x="2367527" y="190103"/>
                  <a:pt x="2356018" y="190500"/>
                  <a:pt x="2345699" y="190500"/>
                </a:cubicBezTo>
                <a:cubicBezTo>
                  <a:pt x="2345699" y="195262"/>
                  <a:pt x="2345302" y="200422"/>
                  <a:pt x="2344508" y="205978"/>
                </a:cubicBezTo>
                <a:cubicBezTo>
                  <a:pt x="2354033" y="210740"/>
                  <a:pt x="2363162" y="214709"/>
                  <a:pt x="2371893" y="217884"/>
                </a:cubicBezTo>
                <a:cubicBezTo>
                  <a:pt x="2390149" y="225822"/>
                  <a:pt x="2419518" y="233759"/>
                  <a:pt x="2459999" y="241697"/>
                </a:cubicBezTo>
                <a:cubicBezTo>
                  <a:pt x="2465555" y="242490"/>
                  <a:pt x="2468730" y="243681"/>
                  <a:pt x="2469524" y="245268"/>
                </a:cubicBezTo>
                <a:cubicBezTo>
                  <a:pt x="2469524" y="247650"/>
                  <a:pt x="2466746" y="249237"/>
                  <a:pt x="2461190" y="250031"/>
                </a:cubicBezTo>
                <a:cubicBezTo>
                  <a:pt x="2456427" y="250825"/>
                  <a:pt x="2449283" y="253206"/>
                  <a:pt x="2439758" y="257175"/>
                </a:cubicBezTo>
                <a:cubicBezTo>
                  <a:pt x="2421502" y="263525"/>
                  <a:pt x="2407611" y="267494"/>
                  <a:pt x="2398086" y="269081"/>
                </a:cubicBezTo>
                <a:cubicBezTo>
                  <a:pt x="2392530" y="269875"/>
                  <a:pt x="2386180" y="269081"/>
                  <a:pt x="2379036" y="266700"/>
                </a:cubicBezTo>
                <a:cubicBezTo>
                  <a:pt x="2343318" y="248444"/>
                  <a:pt x="2313552" y="223837"/>
                  <a:pt x="2289743" y="192881"/>
                </a:cubicBezTo>
                <a:cubicBezTo>
                  <a:pt x="2288950" y="193675"/>
                  <a:pt x="2288552" y="194468"/>
                  <a:pt x="2288552" y="195262"/>
                </a:cubicBezTo>
                <a:cubicBezTo>
                  <a:pt x="2267121" y="216693"/>
                  <a:pt x="2244896" y="231775"/>
                  <a:pt x="2221877" y="240506"/>
                </a:cubicBezTo>
                <a:cubicBezTo>
                  <a:pt x="2213146" y="243681"/>
                  <a:pt x="2208384" y="244475"/>
                  <a:pt x="2207589" y="242887"/>
                </a:cubicBezTo>
                <a:cubicBezTo>
                  <a:pt x="2206002" y="240506"/>
                  <a:pt x="2208781" y="236934"/>
                  <a:pt x="2215924" y="232172"/>
                </a:cubicBezTo>
                <a:cubicBezTo>
                  <a:pt x="2231006" y="219472"/>
                  <a:pt x="2246087" y="201612"/>
                  <a:pt x="2261168" y="178593"/>
                </a:cubicBezTo>
                <a:cubicBezTo>
                  <a:pt x="2267518" y="167481"/>
                  <a:pt x="2270296" y="158353"/>
                  <a:pt x="2269502" y="151209"/>
                </a:cubicBezTo>
                <a:cubicBezTo>
                  <a:pt x="2269502" y="150415"/>
                  <a:pt x="2269502" y="149622"/>
                  <a:pt x="2269502" y="148828"/>
                </a:cubicBezTo>
                <a:cubicBezTo>
                  <a:pt x="2267121" y="148828"/>
                  <a:pt x="2263946" y="149225"/>
                  <a:pt x="2259978" y="150019"/>
                </a:cubicBezTo>
                <a:cubicBezTo>
                  <a:pt x="2255215" y="150019"/>
                  <a:pt x="2252040" y="150415"/>
                  <a:pt x="2250452" y="151209"/>
                </a:cubicBezTo>
                <a:cubicBezTo>
                  <a:pt x="2240927" y="152797"/>
                  <a:pt x="2232593" y="148431"/>
                  <a:pt x="2225450" y="138112"/>
                </a:cubicBezTo>
                <a:cubicBezTo>
                  <a:pt x="2222274" y="134937"/>
                  <a:pt x="2220687" y="131762"/>
                  <a:pt x="2220687" y="128587"/>
                </a:cubicBezTo>
                <a:cubicBezTo>
                  <a:pt x="2221480" y="126206"/>
                  <a:pt x="2223862" y="125412"/>
                  <a:pt x="2227830" y="126206"/>
                </a:cubicBezTo>
                <a:cubicBezTo>
                  <a:pt x="2248468" y="126206"/>
                  <a:pt x="2264343" y="125412"/>
                  <a:pt x="2275456" y="123825"/>
                </a:cubicBezTo>
                <a:cubicBezTo>
                  <a:pt x="2282599" y="123031"/>
                  <a:pt x="2296887" y="121840"/>
                  <a:pt x="2318315" y="120253"/>
                </a:cubicBezTo>
                <a:cubicBezTo>
                  <a:pt x="2341333" y="118665"/>
                  <a:pt x="2356415" y="117475"/>
                  <a:pt x="2363558" y="116681"/>
                </a:cubicBezTo>
                <a:cubicBezTo>
                  <a:pt x="2379433" y="115093"/>
                  <a:pt x="2391339" y="113506"/>
                  <a:pt x="2399277" y="111919"/>
                </a:cubicBezTo>
                <a:cubicBezTo>
                  <a:pt x="2402055" y="111323"/>
                  <a:pt x="2404759" y="111174"/>
                  <a:pt x="2407388" y="111472"/>
                </a:cubicBezTo>
                <a:close/>
                <a:moveTo>
                  <a:pt x="7312986" y="105965"/>
                </a:moveTo>
                <a:cubicBezTo>
                  <a:pt x="7309811" y="106759"/>
                  <a:pt x="7306240" y="107553"/>
                  <a:pt x="7302270" y="108347"/>
                </a:cubicBezTo>
                <a:cubicBezTo>
                  <a:pt x="7299096" y="109140"/>
                  <a:pt x="7297111" y="109537"/>
                  <a:pt x="7296318" y="109537"/>
                </a:cubicBezTo>
                <a:cubicBezTo>
                  <a:pt x="7296318" y="111125"/>
                  <a:pt x="7297111" y="113903"/>
                  <a:pt x="7298698" y="117872"/>
                </a:cubicBezTo>
                <a:cubicBezTo>
                  <a:pt x="7299492" y="123428"/>
                  <a:pt x="7300286" y="127793"/>
                  <a:pt x="7301080" y="130969"/>
                </a:cubicBezTo>
                <a:cubicBezTo>
                  <a:pt x="7301874" y="130969"/>
                  <a:pt x="7303858" y="130969"/>
                  <a:pt x="7307033" y="130969"/>
                </a:cubicBezTo>
                <a:cubicBezTo>
                  <a:pt x="7310208" y="130175"/>
                  <a:pt x="7312589" y="129778"/>
                  <a:pt x="7314176" y="129778"/>
                </a:cubicBezTo>
                <a:cubicBezTo>
                  <a:pt x="7314176" y="126603"/>
                  <a:pt x="7313780" y="122237"/>
                  <a:pt x="7312986" y="116681"/>
                </a:cubicBezTo>
                <a:cubicBezTo>
                  <a:pt x="7312986" y="111919"/>
                  <a:pt x="7312986" y="108347"/>
                  <a:pt x="7312986" y="105965"/>
                </a:cubicBezTo>
                <a:close/>
                <a:moveTo>
                  <a:pt x="3327965" y="103584"/>
                </a:moveTo>
                <a:lnTo>
                  <a:pt x="3318631" y="104621"/>
                </a:lnTo>
                <a:lnTo>
                  <a:pt x="3314868" y="105965"/>
                </a:lnTo>
                <a:cubicBezTo>
                  <a:pt x="3314868" y="105965"/>
                  <a:pt x="3314074" y="105965"/>
                  <a:pt x="3312486" y="105965"/>
                </a:cubicBezTo>
                <a:lnTo>
                  <a:pt x="3312486" y="116681"/>
                </a:lnTo>
                <a:cubicBezTo>
                  <a:pt x="3314074" y="116681"/>
                  <a:pt x="3315265" y="116284"/>
                  <a:pt x="3316058" y="115490"/>
                </a:cubicBezTo>
                <a:lnTo>
                  <a:pt x="3324118" y="114483"/>
                </a:lnTo>
                <a:lnTo>
                  <a:pt x="3327965" y="113109"/>
                </a:lnTo>
                <a:cubicBezTo>
                  <a:pt x="3327965" y="109140"/>
                  <a:pt x="3327965" y="105965"/>
                  <a:pt x="3327965" y="103584"/>
                </a:cubicBezTo>
                <a:close/>
                <a:moveTo>
                  <a:pt x="3233905" y="102393"/>
                </a:moveTo>
                <a:cubicBezTo>
                  <a:pt x="3226761" y="112712"/>
                  <a:pt x="3220411" y="124222"/>
                  <a:pt x="3214855" y="136922"/>
                </a:cubicBezTo>
                <a:cubicBezTo>
                  <a:pt x="3218030" y="136922"/>
                  <a:pt x="3220411" y="136525"/>
                  <a:pt x="3221999" y="135731"/>
                </a:cubicBezTo>
                <a:cubicBezTo>
                  <a:pt x="3224380" y="134143"/>
                  <a:pt x="3227952" y="134540"/>
                  <a:pt x="3232715" y="136922"/>
                </a:cubicBezTo>
                <a:cubicBezTo>
                  <a:pt x="3232715" y="136922"/>
                  <a:pt x="3233111" y="136922"/>
                  <a:pt x="3233905" y="136922"/>
                </a:cubicBezTo>
                <a:cubicBezTo>
                  <a:pt x="3240255" y="139303"/>
                  <a:pt x="3245018" y="143669"/>
                  <a:pt x="3248193" y="150019"/>
                </a:cubicBezTo>
                <a:cubicBezTo>
                  <a:pt x="3250574" y="152400"/>
                  <a:pt x="3250574" y="155178"/>
                  <a:pt x="3248193" y="158353"/>
                </a:cubicBezTo>
                <a:cubicBezTo>
                  <a:pt x="3247399" y="159940"/>
                  <a:pt x="3246209" y="163116"/>
                  <a:pt x="3244621" y="167878"/>
                </a:cubicBezTo>
                <a:cubicBezTo>
                  <a:pt x="3243827" y="172640"/>
                  <a:pt x="3242637" y="176609"/>
                  <a:pt x="3241049" y="179784"/>
                </a:cubicBezTo>
                <a:cubicBezTo>
                  <a:pt x="3238668" y="187722"/>
                  <a:pt x="3236286" y="194468"/>
                  <a:pt x="3233905" y="200025"/>
                </a:cubicBezTo>
                <a:lnTo>
                  <a:pt x="3247002" y="207169"/>
                </a:lnTo>
                <a:cubicBezTo>
                  <a:pt x="3259702" y="212725"/>
                  <a:pt x="3273196" y="217884"/>
                  <a:pt x="3287483" y="222647"/>
                </a:cubicBezTo>
                <a:cubicBezTo>
                  <a:pt x="3286689" y="221853"/>
                  <a:pt x="3286293" y="220662"/>
                  <a:pt x="3286293" y="219075"/>
                </a:cubicBezTo>
                <a:cubicBezTo>
                  <a:pt x="3285499" y="217487"/>
                  <a:pt x="3285102" y="216297"/>
                  <a:pt x="3285102" y="215503"/>
                </a:cubicBezTo>
                <a:cubicBezTo>
                  <a:pt x="3284309" y="213122"/>
                  <a:pt x="3283911" y="209550"/>
                  <a:pt x="3283911" y="204787"/>
                </a:cubicBezTo>
                <a:cubicBezTo>
                  <a:pt x="3281530" y="204787"/>
                  <a:pt x="3278752" y="205184"/>
                  <a:pt x="3275577" y="205978"/>
                </a:cubicBezTo>
                <a:cubicBezTo>
                  <a:pt x="3272402" y="205978"/>
                  <a:pt x="3270417" y="205978"/>
                  <a:pt x="3269624" y="205978"/>
                </a:cubicBezTo>
                <a:cubicBezTo>
                  <a:pt x="3267243" y="206772"/>
                  <a:pt x="3263274" y="206375"/>
                  <a:pt x="3257718" y="204787"/>
                </a:cubicBezTo>
                <a:cubicBezTo>
                  <a:pt x="3251368" y="200819"/>
                  <a:pt x="3246605" y="196453"/>
                  <a:pt x="3243430" y="191690"/>
                </a:cubicBezTo>
                <a:cubicBezTo>
                  <a:pt x="3241843" y="190103"/>
                  <a:pt x="3241446" y="188912"/>
                  <a:pt x="3242240" y="188118"/>
                </a:cubicBezTo>
                <a:cubicBezTo>
                  <a:pt x="3242240" y="187325"/>
                  <a:pt x="3243430" y="186928"/>
                  <a:pt x="3245811" y="186928"/>
                </a:cubicBezTo>
                <a:cubicBezTo>
                  <a:pt x="3249780" y="186928"/>
                  <a:pt x="3262877" y="185340"/>
                  <a:pt x="3285102" y="182165"/>
                </a:cubicBezTo>
                <a:cubicBezTo>
                  <a:pt x="3285102" y="179784"/>
                  <a:pt x="3285102" y="176609"/>
                  <a:pt x="3285102" y="172640"/>
                </a:cubicBezTo>
                <a:cubicBezTo>
                  <a:pt x="3284309" y="172640"/>
                  <a:pt x="3282721" y="173037"/>
                  <a:pt x="3280340" y="173831"/>
                </a:cubicBezTo>
                <a:cubicBezTo>
                  <a:pt x="3277958" y="173831"/>
                  <a:pt x="3276371" y="174228"/>
                  <a:pt x="3275577" y="175022"/>
                </a:cubicBezTo>
                <a:cubicBezTo>
                  <a:pt x="3267640" y="174228"/>
                  <a:pt x="3260099" y="169069"/>
                  <a:pt x="3252955" y="159544"/>
                </a:cubicBezTo>
                <a:cubicBezTo>
                  <a:pt x="3252162" y="157162"/>
                  <a:pt x="3251765" y="155575"/>
                  <a:pt x="3251765" y="154781"/>
                </a:cubicBezTo>
                <a:cubicBezTo>
                  <a:pt x="3252558" y="153987"/>
                  <a:pt x="3254146" y="153590"/>
                  <a:pt x="3256527" y="153590"/>
                </a:cubicBezTo>
                <a:cubicBezTo>
                  <a:pt x="3259702" y="153590"/>
                  <a:pt x="3267640" y="152797"/>
                  <a:pt x="3280340" y="151209"/>
                </a:cubicBezTo>
                <a:cubicBezTo>
                  <a:pt x="3278752" y="152003"/>
                  <a:pt x="3280340" y="152003"/>
                  <a:pt x="3285102" y="151209"/>
                </a:cubicBezTo>
                <a:lnTo>
                  <a:pt x="3285102" y="141684"/>
                </a:lnTo>
                <a:cubicBezTo>
                  <a:pt x="3284309" y="142478"/>
                  <a:pt x="3282721" y="142875"/>
                  <a:pt x="3280340" y="142875"/>
                </a:cubicBezTo>
                <a:cubicBezTo>
                  <a:pt x="3277958" y="143669"/>
                  <a:pt x="3276371" y="144065"/>
                  <a:pt x="3275577" y="144065"/>
                </a:cubicBezTo>
                <a:cubicBezTo>
                  <a:pt x="3270815" y="144859"/>
                  <a:pt x="3266052" y="144462"/>
                  <a:pt x="3261290" y="142875"/>
                </a:cubicBezTo>
                <a:cubicBezTo>
                  <a:pt x="3260496" y="142081"/>
                  <a:pt x="3259702" y="141287"/>
                  <a:pt x="3258908" y="140493"/>
                </a:cubicBezTo>
                <a:cubicBezTo>
                  <a:pt x="3254940" y="137319"/>
                  <a:pt x="3252558" y="134937"/>
                  <a:pt x="3251765" y="133350"/>
                </a:cubicBezTo>
                <a:cubicBezTo>
                  <a:pt x="3248590" y="129381"/>
                  <a:pt x="3249780" y="126603"/>
                  <a:pt x="3255336" y="125015"/>
                </a:cubicBezTo>
                <a:cubicBezTo>
                  <a:pt x="3259305" y="124222"/>
                  <a:pt x="3264465" y="123428"/>
                  <a:pt x="3270815" y="122634"/>
                </a:cubicBezTo>
                <a:cubicBezTo>
                  <a:pt x="3277958" y="121840"/>
                  <a:pt x="3283118" y="121443"/>
                  <a:pt x="3286293" y="121443"/>
                </a:cubicBezTo>
                <a:lnTo>
                  <a:pt x="3286293" y="110728"/>
                </a:lnTo>
                <a:cubicBezTo>
                  <a:pt x="3283118" y="111522"/>
                  <a:pt x="3279149" y="112315"/>
                  <a:pt x="3274386" y="113109"/>
                </a:cubicBezTo>
                <a:cubicBezTo>
                  <a:pt x="3268037" y="114697"/>
                  <a:pt x="3263274" y="115887"/>
                  <a:pt x="3260099" y="116681"/>
                </a:cubicBezTo>
                <a:cubicBezTo>
                  <a:pt x="3256130" y="118269"/>
                  <a:pt x="3251765" y="117872"/>
                  <a:pt x="3247002" y="115490"/>
                </a:cubicBezTo>
                <a:cubicBezTo>
                  <a:pt x="3247002" y="115490"/>
                  <a:pt x="3246605" y="115093"/>
                  <a:pt x="3245811" y="114300"/>
                </a:cubicBezTo>
                <a:cubicBezTo>
                  <a:pt x="3240255" y="111125"/>
                  <a:pt x="3236683" y="108347"/>
                  <a:pt x="3235096" y="105965"/>
                </a:cubicBezTo>
                <a:cubicBezTo>
                  <a:pt x="3234302" y="104378"/>
                  <a:pt x="3233905" y="103187"/>
                  <a:pt x="3233905" y="102393"/>
                </a:cubicBezTo>
                <a:close/>
                <a:moveTo>
                  <a:pt x="7354658" y="98822"/>
                </a:moveTo>
                <a:cubicBezTo>
                  <a:pt x="7349102" y="99615"/>
                  <a:pt x="7343148" y="100806"/>
                  <a:pt x="7336798" y="102393"/>
                </a:cubicBezTo>
                <a:cubicBezTo>
                  <a:pt x="7336798" y="111125"/>
                  <a:pt x="7336798" y="119062"/>
                  <a:pt x="7336798" y="126206"/>
                </a:cubicBezTo>
                <a:cubicBezTo>
                  <a:pt x="7339180" y="125412"/>
                  <a:pt x="7341958" y="125015"/>
                  <a:pt x="7345133" y="125015"/>
                </a:cubicBezTo>
                <a:cubicBezTo>
                  <a:pt x="7349102" y="124222"/>
                  <a:pt x="7351880" y="123825"/>
                  <a:pt x="7353468" y="123825"/>
                </a:cubicBezTo>
                <a:cubicBezTo>
                  <a:pt x="7353468" y="120650"/>
                  <a:pt x="7353864" y="116284"/>
                  <a:pt x="7354658" y="110728"/>
                </a:cubicBezTo>
                <a:cubicBezTo>
                  <a:pt x="7354658" y="105172"/>
                  <a:pt x="7354658" y="101203"/>
                  <a:pt x="7354658" y="98822"/>
                </a:cubicBezTo>
                <a:close/>
                <a:moveTo>
                  <a:pt x="772886" y="96440"/>
                </a:moveTo>
                <a:cubicBezTo>
                  <a:pt x="764156" y="98822"/>
                  <a:pt x="752249" y="100806"/>
                  <a:pt x="737168" y="102393"/>
                </a:cubicBezTo>
                <a:cubicBezTo>
                  <a:pt x="737168" y="107156"/>
                  <a:pt x="737961" y="111919"/>
                  <a:pt x="739549" y="116681"/>
                </a:cubicBezTo>
                <a:cubicBezTo>
                  <a:pt x="744311" y="115887"/>
                  <a:pt x="752249" y="114300"/>
                  <a:pt x="763362" y="111919"/>
                </a:cubicBezTo>
                <a:cubicBezTo>
                  <a:pt x="768918" y="111125"/>
                  <a:pt x="772886" y="110331"/>
                  <a:pt x="775268" y="109537"/>
                </a:cubicBezTo>
                <a:cubicBezTo>
                  <a:pt x="776062" y="108743"/>
                  <a:pt x="776459" y="107156"/>
                  <a:pt x="776459" y="104775"/>
                </a:cubicBezTo>
                <a:cubicBezTo>
                  <a:pt x="777252" y="103187"/>
                  <a:pt x="777649" y="101997"/>
                  <a:pt x="777649" y="101203"/>
                </a:cubicBezTo>
                <a:cubicBezTo>
                  <a:pt x="778442" y="98028"/>
                  <a:pt x="776856" y="96440"/>
                  <a:pt x="772886" y="96440"/>
                </a:cubicBezTo>
                <a:close/>
                <a:moveTo>
                  <a:pt x="7395139" y="92869"/>
                </a:moveTo>
                <a:cubicBezTo>
                  <a:pt x="7390376" y="94456"/>
                  <a:pt x="7385217" y="95250"/>
                  <a:pt x="7379661" y="95250"/>
                </a:cubicBezTo>
                <a:cubicBezTo>
                  <a:pt x="7378868" y="103187"/>
                  <a:pt x="7377677" y="111522"/>
                  <a:pt x="7376089" y="120253"/>
                </a:cubicBezTo>
                <a:cubicBezTo>
                  <a:pt x="7383233" y="118665"/>
                  <a:pt x="7388789" y="118665"/>
                  <a:pt x="7392758" y="120253"/>
                </a:cubicBezTo>
                <a:cubicBezTo>
                  <a:pt x="7393552" y="118665"/>
                  <a:pt x="7394346" y="116284"/>
                  <a:pt x="7395139" y="113109"/>
                </a:cubicBezTo>
                <a:cubicBezTo>
                  <a:pt x="7397520" y="104378"/>
                  <a:pt x="7398711" y="99219"/>
                  <a:pt x="7398711" y="97631"/>
                </a:cubicBezTo>
                <a:cubicBezTo>
                  <a:pt x="7398711" y="94456"/>
                  <a:pt x="7397520" y="92869"/>
                  <a:pt x="7395139" y="92869"/>
                </a:cubicBezTo>
                <a:close/>
                <a:moveTo>
                  <a:pt x="3871485" y="82153"/>
                </a:moveTo>
                <a:cubicBezTo>
                  <a:pt x="3873866" y="82153"/>
                  <a:pt x="3876446" y="82550"/>
                  <a:pt x="3879224" y="83343"/>
                </a:cubicBezTo>
                <a:cubicBezTo>
                  <a:pt x="3887955" y="87312"/>
                  <a:pt x="3893908" y="91678"/>
                  <a:pt x="3897083" y="96440"/>
                </a:cubicBezTo>
                <a:cubicBezTo>
                  <a:pt x="3899465" y="101203"/>
                  <a:pt x="3899068" y="104378"/>
                  <a:pt x="3895893" y="105965"/>
                </a:cubicBezTo>
                <a:cubicBezTo>
                  <a:pt x="3891130" y="107553"/>
                  <a:pt x="3882002" y="117078"/>
                  <a:pt x="3868508" y="134540"/>
                </a:cubicBezTo>
                <a:cubicBezTo>
                  <a:pt x="3866921" y="134540"/>
                  <a:pt x="3866127" y="135334"/>
                  <a:pt x="3866127" y="136922"/>
                </a:cubicBezTo>
                <a:cubicBezTo>
                  <a:pt x="3874859" y="138509"/>
                  <a:pt x="3884383" y="141287"/>
                  <a:pt x="3894702" y="145256"/>
                </a:cubicBezTo>
                <a:cubicBezTo>
                  <a:pt x="3905815" y="152400"/>
                  <a:pt x="3908196" y="163512"/>
                  <a:pt x="3901846" y="178593"/>
                </a:cubicBezTo>
                <a:cubicBezTo>
                  <a:pt x="3895496" y="185737"/>
                  <a:pt x="3889940" y="186134"/>
                  <a:pt x="3885177" y="179784"/>
                </a:cubicBezTo>
                <a:cubicBezTo>
                  <a:pt x="3878827" y="174228"/>
                  <a:pt x="3871683" y="163116"/>
                  <a:pt x="3863746" y="146447"/>
                </a:cubicBezTo>
                <a:cubicBezTo>
                  <a:pt x="3862952" y="144065"/>
                  <a:pt x="3862158" y="142478"/>
                  <a:pt x="3861365" y="141684"/>
                </a:cubicBezTo>
                <a:cubicBezTo>
                  <a:pt x="3861365" y="141684"/>
                  <a:pt x="3860967" y="142081"/>
                  <a:pt x="3860174" y="142875"/>
                </a:cubicBezTo>
                <a:cubicBezTo>
                  <a:pt x="3860174" y="143669"/>
                  <a:pt x="3859777" y="144462"/>
                  <a:pt x="3858983" y="145256"/>
                </a:cubicBezTo>
                <a:cubicBezTo>
                  <a:pt x="3860571" y="146843"/>
                  <a:pt x="3861762" y="147637"/>
                  <a:pt x="3862555" y="147637"/>
                </a:cubicBezTo>
                <a:cubicBezTo>
                  <a:pt x="3865730" y="150812"/>
                  <a:pt x="3867714" y="158750"/>
                  <a:pt x="3868508" y="171450"/>
                </a:cubicBezTo>
                <a:cubicBezTo>
                  <a:pt x="3868508" y="176212"/>
                  <a:pt x="3868112" y="189309"/>
                  <a:pt x="3867318" y="210740"/>
                </a:cubicBezTo>
                <a:cubicBezTo>
                  <a:pt x="3866524" y="215503"/>
                  <a:pt x="3866127" y="219472"/>
                  <a:pt x="3866127" y="222647"/>
                </a:cubicBezTo>
                <a:cubicBezTo>
                  <a:pt x="3866127" y="239315"/>
                  <a:pt x="3863746" y="249634"/>
                  <a:pt x="3858983" y="253603"/>
                </a:cubicBezTo>
                <a:cubicBezTo>
                  <a:pt x="3855809" y="257572"/>
                  <a:pt x="3851840" y="257572"/>
                  <a:pt x="3847077" y="253603"/>
                </a:cubicBezTo>
                <a:cubicBezTo>
                  <a:pt x="3841521" y="250428"/>
                  <a:pt x="3837552" y="245665"/>
                  <a:pt x="3835171" y="239315"/>
                </a:cubicBezTo>
                <a:cubicBezTo>
                  <a:pt x="3835171" y="238522"/>
                  <a:pt x="3835171" y="237728"/>
                  <a:pt x="3835171" y="236934"/>
                </a:cubicBezTo>
                <a:cubicBezTo>
                  <a:pt x="3834377" y="230584"/>
                  <a:pt x="3834377" y="226218"/>
                  <a:pt x="3835171" y="223837"/>
                </a:cubicBezTo>
                <a:cubicBezTo>
                  <a:pt x="3839140" y="211137"/>
                  <a:pt x="3841521" y="192484"/>
                  <a:pt x="3842315" y="167878"/>
                </a:cubicBezTo>
                <a:lnTo>
                  <a:pt x="3842315" y="161925"/>
                </a:lnTo>
                <a:cubicBezTo>
                  <a:pt x="3840727" y="164306"/>
                  <a:pt x="3838743" y="165894"/>
                  <a:pt x="3836361" y="166687"/>
                </a:cubicBezTo>
                <a:cubicBezTo>
                  <a:pt x="3819693" y="179387"/>
                  <a:pt x="3802230" y="189706"/>
                  <a:pt x="3783974" y="197643"/>
                </a:cubicBezTo>
                <a:cubicBezTo>
                  <a:pt x="3780005" y="199231"/>
                  <a:pt x="3777624" y="199628"/>
                  <a:pt x="3776830" y="198834"/>
                </a:cubicBezTo>
                <a:cubicBezTo>
                  <a:pt x="3776830" y="197247"/>
                  <a:pt x="3778418" y="195262"/>
                  <a:pt x="3781593" y="192881"/>
                </a:cubicBezTo>
                <a:cubicBezTo>
                  <a:pt x="3799055" y="177006"/>
                  <a:pt x="3818899" y="152400"/>
                  <a:pt x="3841124" y="119062"/>
                </a:cubicBezTo>
                <a:cubicBezTo>
                  <a:pt x="3841918" y="116681"/>
                  <a:pt x="3840330" y="115887"/>
                  <a:pt x="3836361" y="116681"/>
                </a:cubicBezTo>
                <a:cubicBezTo>
                  <a:pt x="3835568" y="117475"/>
                  <a:pt x="3833980" y="118269"/>
                  <a:pt x="3831599" y="119062"/>
                </a:cubicBezTo>
                <a:cubicBezTo>
                  <a:pt x="3824455" y="122237"/>
                  <a:pt x="3818899" y="125015"/>
                  <a:pt x="3814930" y="127397"/>
                </a:cubicBezTo>
                <a:cubicBezTo>
                  <a:pt x="3811755" y="129778"/>
                  <a:pt x="3807389" y="130175"/>
                  <a:pt x="3801833" y="128587"/>
                </a:cubicBezTo>
                <a:cubicBezTo>
                  <a:pt x="3796277" y="125412"/>
                  <a:pt x="3790721" y="119856"/>
                  <a:pt x="3785165" y="111919"/>
                </a:cubicBezTo>
                <a:cubicBezTo>
                  <a:pt x="3783577" y="109537"/>
                  <a:pt x="3782783" y="107950"/>
                  <a:pt x="3782783" y="107156"/>
                </a:cubicBezTo>
                <a:cubicBezTo>
                  <a:pt x="3782783" y="106362"/>
                  <a:pt x="3783974" y="105569"/>
                  <a:pt x="3786355" y="104775"/>
                </a:cubicBezTo>
                <a:cubicBezTo>
                  <a:pt x="3793499" y="103981"/>
                  <a:pt x="3805802" y="101600"/>
                  <a:pt x="3823265" y="97631"/>
                </a:cubicBezTo>
                <a:cubicBezTo>
                  <a:pt x="3829615" y="96043"/>
                  <a:pt x="3834377" y="94853"/>
                  <a:pt x="3837552" y="94059"/>
                </a:cubicBezTo>
                <a:cubicBezTo>
                  <a:pt x="3852633" y="90090"/>
                  <a:pt x="3861762" y="86519"/>
                  <a:pt x="3864936" y="83343"/>
                </a:cubicBezTo>
                <a:cubicBezTo>
                  <a:pt x="3866921" y="82550"/>
                  <a:pt x="3869104" y="82153"/>
                  <a:pt x="3871485" y="82153"/>
                </a:cubicBezTo>
                <a:close/>
                <a:moveTo>
                  <a:pt x="2633830" y="79772"/>
                </a:moveTo>
                <a:cubicBezTo>
                  <a:pt x="2620138" y="100608"/>
                  <a:pt x="2606223" y="117649"/>
                  <a:pt x="2592084" y="130894"/>
                </a:cubicBezTo>
                <a:lnTo>
                  <a:pt x="2579347" y="141631"/>
                </a:lnTo>
                <a:lnTo>
                  <a:pt x="2655261" y="127397"/>
                </a:lnTo>
                <a:cubicBezTo>
                  <a:pt x="2660818" y="125809"/>
                  <a:pt x="2665184" y="126206"/>
                  <a:pt x="2668358" y="128587"/>
                </a:cubicBezTo>
                <a:cubicBezTo>
                  <a:pt x="2656452" y="115093"/>
                  <a:pt x="2646927" y="101600"/>
                  <a:pt x="2639783" y="88106"/>
                </a:cubicBezTo>
                <a:cubicBezTo>
                  <a:pt x="2638990" y="87312"/>
                  <a:pt x="2638196" y="86122"/>
                  <a:pt x="2637402" y="84534"/>
                </a:cubicBezTo>
                <a:cubicBezTo>
                  <a:pt x="2637402" y="82947"/>
                  <a:pt x="2636211" y="81359"/>
                  <a:pt x="2633830" y="79772"/>
                </a:cubicBezTo>
                <a:close/>
                <a:moveTo>
                  <a:pt x="1977799" y="79772"/>
                </a:moveTo>
                <a:cubicBezTo>
                  <a:pt x="1976211" y="85328"/>
                  <a:pt x="1974625" y="93265"/>
                  <a:pt x="1973038" y="103584"/>
                </a:cubicBezTo>
                <a:cubicBezTo>
                  <a:pt x="1973038" y="105172"/>
                  <a:pt x="1973038" y="106362"/>
                  <a:pt x="1973038" y="107156"/>
                </a:cubicBezTo>
                <a:cubicBezTo>
                  <a:pt x="1977799" y="105569"/>
                  <a:pt x="1982562" y="104775"/>
                  <a:pt x="1987324" y="104775"/>
                </a:cubicBezTo>
                <a:cubicBezTo>
                  <a:pt x="1987324" y="103981"/>
                  <a:pt x="1987324" y="103584"/>
                  <a:pt x="1987324" y="103584"/>
                </a:cubicBezTo>
                <a:cubicBezTo>
                  <a:pt x="1986530" y="98028"/>
                  <a:pt x="1984943" y="92075"/>
                  <a:pt x="1982562" y="85725"/>
                </a:cubicBezTo>
                <a:cubicBezTo>
                  <a:pt x="1982562" y="84931"/>
                  <a:pt x="1982562" y="84534"/>
                  <a:pt x="1982562" y="84534"/>
                </a:cubicBezTo>
                <a:cubicBezTo>
                  <a:pt x="1981768" y="82153"/>
                  <a:pt x="1981370" y="80565"/>
                  <a:pt x="1981370" y="79772"/>
                </a:cubicBezTo>
                <a:cubicBezTo>
                  <a:pt x="1980578" y="79772"/>
                  <a:pt x="1979387" y="79772"/>
                  <a:pt x="1977799" y="79772"/>
                </a:cubicBezTo>
                <a:close/>
                <a:moveTo>
                  <a:pt x="4596873" y="79177"/>
                </a:moveTo>
                <a:cubicBezTo>
                  <a:pt x="4598659" y="79177"/>
                  <a:pt x="4600346" y="79772"/>
                  <a:pt x="4601933" y="80962"/>
                </a:cubicBezTo>
                <a:cubicBezTo>
                  <a:pt x="4610665" y="85725"/>
                  <a:pt x="4617412" y="92075"/>
                  <a:pt x="4622174" y="100012"/>
                </a:cubicBezTo>
                <a:cubicBezTo>
                  <a:pt x="4625349" y="104775"/>
                  <a:pt x="4624555" y="107950"/>
                  <a:pt x="4619793" y="109537"/>
                </a:cubicBezTo>
                <a:cubicBezTo>
                  <a:pt x="4618999" y="109537"/>
                  <a:pt x="4617412" y="109934"/>
                  <a:pt x="4615030" y="110728"/>
                </a:cubicBezTo>
                <a:cubicBezTo>
                  <a:pt x="4607887" y="111522"/>
                  <a:pt x="4601933" y="111919"/>
                  <a:pt x="4597171" y="111919"/>
                </a:cubicBezTo>
                <a:cubicBezTo>
                  <a:pt x="4582090" y="112712"/>
                  <a:pt x="4566215" y="114300"/>
                  <a:pt x="4549546" y="116681"/>
                </a:cubicBezTo>
                <a:cubicBezTo>
                  <a:pt x="4553515" y="119062"/>
                  <a:pt x="4557086" y="121840"/>
                  <a:pt x="4560262" y="125015"/>
                </a:cubicBezTo>
                <a:cubicBezTo>
                  <a:pt x="4561849" y="129778"/>
                  <a:pt x="4561849" y="133350"/>
                  <a:pt x="4560262" y="135731"/>
                </a:cubicBezTo>
                <a:cubicBezTo>
                  <a:pt x="4557880" y="140493"/>
                  <a:pt x="4556690" y="145256"/>
                  <a:pt x="4556690" y="150019"/>
                </a:cubicBezTo>
                <a:cubicBezTo>
                  <a:pt x="4556690" y="150019"/>
                  <a:pt x="4556293" y="150415"/>
                  <a:pt x="4555499" y="151209"/>
                </a:cubicBezTo>
                <a:cubicBezTo>
                  <a:pt x="4567405" y="148828"/>
                  <a:pt x="4577327" y="146447"/>
                  <a:pt x="4585265" y="144065"/>
                </a:cubicBezTo>
                <a:cubicBezTo>
                  <a:pt x="4590821" y="141684"/>
                  <a:pt x="4595980" y="142081"/>
                  <a:pt x="4600743" y="145256"/>
                </a:cubicBezTo>
                <a:cubicBezTo>
                  <a:pt x="4609474" y="152400"/>
                  <a:pt x="4614634" y="157956"/>
                  <a:pt x="4616221" y="161925"/>
                </a:cubicBezTo>
                <a:cubicBezTo>
                  <a:pt x="4618602" y="167481"/>
                  <a:pt x="4617015" y="171053"/>
                  <a:pt x="4611458" y="172640"/>
                </a:cubicBezTo>
                <a:cubicBezTo>
                  <a:pt x="4610665" y="172640"/>
                  <a:pt x="4608680" y="173037"/>
                  <a:pt x="4605505" y="173831"/>
                </a:cubicBezTo>
                <a:cubicBezTo>
                  <a:pt x="4585661" y="177006"/>
                  <a:pt x="4568993" y="179387"/>
                  <a:pt x="4555499" y="180975"/>
                </a:cubicBezTo>
                <a:cubicBezTo>
                  <a:pt x="4555499" y="193675"/>
                  <a:pt x="4555499" y="205581"/>
                  <a:pt x="4555499" y="216693"/>
                </a:cubicBezTo>
                <a:cubicBezTo>
                  <a:pt x="4566611" y="216693"/>
                  <a:pt x="4577327" y="215900"/>
                  <a:pt x="4587646" y="214312"/>
                </a:cubicBezTo>
                <a:cubicBezTo>
                  <a:pt x="4590027" y="214312"/>
                  <a:pt x="4593599" y="213915"/>
                  <a:pt x="4598362" y="213122"/>
                </a:cubicBezTo>
                <a:cubicBezTo>
                  <a:pt x="4609474" y="213122"/>
                  <a:pt x="4617808" y="212328"/>
                  <a:pt x="4623365" y="210740"/>
                </a:cubicBezTo>
                <a:cubicBezTo>
                  <a:pt x="4630508" y="209153"/>
                  <a:pt x="4636858" y="210740"/>
                  <a:pt x="4642415" y="215503"/>
                </a:cubicBezTo>
                <a:cubicBezTo>
                  <a:pt x="4651940" y="221853"/>
                  <a:pt x="4657893" y="228997"/>
                  <a:pt x="4660274" y="236934"/>
                </a:cubicBezTo>
                <a:cubicBezTo>
                  <a:pt x="4662655" y="243284"/>
                  <a:pt x="4661068" y="246856"/>
                  <a:pt x="4655512" y="247650"/>
                </a:cubicBezTo>
                <a:cubicBezTo>
                  <a:pt x="4650749" y="247650"/>
                  <a:pt x="4640033" y="246459"/>
                  <a:pt x="4623365" y="244078"/>
                </a:cubicBezTo>
                <a:cubicBezTo>
                  <a:pt x="4598758" y="240109"/>
                  <a:pt x="4570183" y="239315"/>
                  <a:pt x="4537640" y="241697"/>
                </a:cubicBezTo>
                <a:cubicBezTo>
                  <a:pt x="4499540" y="244078"/>
                  <a:pt x="4470568" y="247650"/>
                  <a:pt x="4450724" y="252412"/>
                </a:cubicBezTo>
                <a:cubicBezTo>
                  <a:pt x="4444374" y="254794"/>
                  <a:pt x="4439215" y="254397"/>
                  <a:pt x="4435246" y="251222"/>
                </a:cubicBezTo>
                <a:cubicBezTo>
                  <a:pt x="4434452" y="250428"/>
                  <a:pt x="4432865" y="248840"/>
                  <a:pt x="4430483" y="246459"/>
                </a:cubicBezTo>
                <a:cubicBezTo>
                  <a:pt x="4424927" y="240903"/>
                  <a:pt x="4420562" y="236537"/>
                  <a:pt x="4417387" y="233362"/>
                </a:cubicBezTo>
                <a:cubicBezTo>
                  <a:pt x="4415799" y="230187"/>
                  <a:pt x="4416990" y="228203"/>
                  <a:pt x="4420958" y="227409"/>
                </a:cubicBezTo>
                <a:cubicBezTo>
                  <a:pt x="4436833" y="227409"/>
                  <a:pt x="4448343" y="227012"/>
                  <a:pt x="4455487" y="226218"/>
                </a:cubicBezTo>
                <a:cubicBezTo>
                  <a:pt x="4463424" y="225425"/>
                  <a:pt x="4474537" y="224234"/>
                  <a:pt x="4488824" y="222647"/>
                </a:cubicBezTo>
                <a:cubicBezTo>
                  <a:pt x="4503905" y="221853"/>
                  <a:pt x="4515018" y="221059"/>
                  <a:pt x="4522162" y="220265"/>
                </a:cubicBezTo>
                <a:cubicBezTo>
                  <a:pt x="4522162" y="217090"/>
                  <a:pt x="4522162" y="211931"/>
                  <a:pt x="4522162" y="204787"/>
                </a:cubicBezTo>
                <a:cubicBezTo>
                  <a:pt x="4521368" y="196056"/>
                  <a:pt x="4520971" y="189706"/>
                  <a:pt x="4520971" y="185737"/>
                </a:cubicBezTo>
                <a:cubicBezTo>
                  <a:pt x="4511446" y="187325"/>
                  <a:pt x="4501921" y="188118"/>
                  <a:pt x="4492396" y="188118"/>
                </a:cubicBezTo>
                <a:cubicBezTo>
                  <a:pt x="4484458" y="189706"/>
                  <a:pt x="4475330" y="184150"/>
                  <a:pt x="4465012" y="171450"/>
                </a:cubicBezTo>
                <a:cubicBezTo>
                  <a:pt x="4463424" y="169069"/>
                  <a:pt x="4463027" y="167481"/>
                  <a:pt x="4463821" y="166687"/>
                </a:cubicBezTo>
                <a:cubicBezTo>
                  <a:pt x="4464615" y="165100"/>
                  <a:pt x="4466202" y="164306"/>
                  <a:pt x="4468583" y="164306"/>
                </a:cubicBezTo>
                <a:cubicBezTo>
                  <a:pt x="4480490" y="163512"/>
                  <a:pt x="4497952" y="161528"/>
                  <a:pt x="4520971" y="158353"/>
                </a:cubicBezTo>
                <a:lnTo>
                  <a:pt x="4520971" y="146447"/>
                </a:lnTo>
                <a:cubicBezTo>
                  <a:pt x="4520971" y="135334"/>
                  <a:pt x="4519384" y="127000"/>
                  <a:pt x="4516208" y="121443"/>
                </a:cubicBezTo>
                <a:cubicBezTo>
                  <a:pt x="4513827" y="121443"/>
                  <a:pt x="4511049" y="121840"/>
                  <a:pt x="4507874" y="122634"/>
                </a:cubicBezTo>
                <a:cubicBezTo>
                  <a:pt x="4500730" y="123428"/>
                  <a:pt x="4493983" y="125015"/>
                  <a:pt x="4487633" y="127397"/>
                </a:cubicBezTo>
                <a:cubicBezTo>
                  <a:pt x="4484458" y="127397"/>
                  <a:pt x="4480886" y="126603"/>
                  <a:pt x="4476918" y="125015"/>
                </a:cubicBezTo>
                <a:cubicBezTo>
                  <a:pt x="4468980" y="120253"/>
                  <a:pt x="4461836" y="113903"/>
                  <a:pt x="4455487" y="105965"/>
                </a:cubicBezTo>
                <a:cubicBezTo>
                  <a:pt x="4453899" y="104378"/>
                  <a:pt x="4453502" y="102790"/>
                  <a:pt x="4454296" y="101203"/>
                </a:cubicBezTo>
                <a:cubicBezTo>
                  <a:pt x="4455090" y="100409"/>
                  <a:pt x="4456677" y="100012"/>
                  <a:pt x="4459058" y="100012"/>
                </a:cubicBezTo>
                <a:cubicBezTo>
                  <a:pt x="4470965" y="100012"/>
                  <a:pt x="4480093" y="99219"/>
                  <a:pt x="4486443" y="97631"/>
                </a:cubicBezTo>
                <a:cubicBezTo>
                  <a:pt x="4495174" y="96837"/>
                  <a:pt x="4508271" y="95250"/>
                  <a:pt x="4525733" y="92869"/>
                </a:cubicBezTo>
                <a:cubicBezTo>
                  <a:pt x="4545577" y="89693"/>
                  <a:pt x="4559468" y="87709"/>
                  <a:pt x="4567405" y="86915"/>
                </a:cubicBezTo>
                <a:cubicBezTo>
                  <a:pt x="4569787" y="86122"/>
                  <a:pt x="4572962" y="85328"/>
                  <a:pt x="4576930" y="84534"/>
                </a:cubicBezTo>
                <a:cubicBezTo>
                  <a:pt x="4580105" y="83740"/>
                  <a:pt x="4584868" y="82550"/>
                  <a:pt x="4591218" y="80962"/>
                </a:cubicBezTo>
                <a:cubicBezTo>
                  <a:pt x="4593202" y="79772"/>
                  <a:pt x="4595087" y="79177"/>
                  <a:pt x="4596873" y="79177"/>
                </a:cubicBezTo>
                <a:close/>
                <a:moveTo>
                  <a:pt x="2031377" y="73819"/>
                </a:moveTo>
                <a:cubicBezTo>
                  <a:pt x="2019471" y="74612"/>
                  <a:pt x="2007564" y="76200"/>
                  <a:pt x="1995658" y="78581"/>
                </a:cubicBezTo>
                <a:cubicBezTo>
                  <a:pt x="2002009" y="80169"/>
                  <a:pt x="2007564" y="82153"/>
                  <a:pt x="2012327" y="84534"/>
                </a:cubicBezTo>
                <a:cubicBezTo>
                  <a:pt x="2017089" y="87709"/>
                  <a:pt x="2019075" y="91281"/>
                  <a:pt x="2018280" y="95250"/>
                </a:cubicBezTo>
                <a:cubicBezTo>
                  <a:pt x="2017487" y="96043"/>
                  <a:pt x="2017089" y="97234"/>
                  <a:pt x="2017089" y="98822"/>
                </a:cubicBezTo>
                <a:cubicBezTo>
                  <a:pt x="2022646" y="97234"/>
                  <a:pt x="2027805" y="96440"/>
                  <a:pt x="2032567" y="96440"/>
                </a:cubicBezTo>
                <a:lnTo>
                  <a:pt x="2032567" y="91678"/>
                </a:lnTo>
                <a:cubicBezTo>
                  <a:pt x="2032567" y="88503"/>
                  <a:pt x="2032172" y="84137"/>
                  <a:pt x="2031377" y="78581"/>
                </a:cubicBezTo>
                <a:cubicBezTo>
                  <a:pt x="2031377" y="76200"/>
                  <a:pt x="2031377" y="74612"/>
                  <a:pt x="2031377" y="73819"/>
                </a:cubicBezTo>
                <a:close/>
                <a:moveTo>
                  <a:pt x="3330346" y="71437"/>
                </a:moveTo>
                <a:cubicBezTo>
                  <a:pt x="3328758" y="72231"/>
                  <a:pt x="3325980" y="72628"/>
                  <a:pt x="3322011" y="72628"/>
                </a:cubicBezTo>
                <a:cubicBezTo>
                  <a:pt x="3318043" y="73422"/>
                  <a:pt x="3315265" y="73819"/>
                  <a:pt x="3313677" y="73819"/>
                </a:cubicBezTo>
                <a:lnTo>
                  <a:pt x="3313677" y="85725"/>
                </a:lnTo>
                <a:cubicBezTo>
                  <a:pt x="3315265" y="84931"/>
                  <a:pt x="3318043" y="84137"/>
                  <a:pt x="3322011" y="83343"/>
                </a:cubicBezTo>
                <a:cubicBezTo>
                  <a:pt x="3325187" y="82550"/>
                  <a:pt x="3327568" y="82153"/>
                  <a:pt x="3329155" y="82153"/>
                </a:cubicBezTo>
                <a:cubicBezTo>
                  <a:pt x="3329949" y="78184"/>
                  <a:pt x="3330346" y="74612"/>
                  <a:pt x="3330346" y="71437"/>
                </a:cubicBezTo>
                <a:close/>
                <a:moveTo>
                  <a:pt x="799974" y="70544"/>
                </a:moveTo>
                <a:cubicBezTo>
                  <a:pt x="802554" y="70743"/>
                  <a:pt x="804636" y="71437"/>
                  <a:pt x="806224" y="72628"/>
                </a:cubicBezTo>
                <a:cubicBezTo>
                  <a:pt x="810193" y="76597"/>
                  <a:pt x="814559" y="82153"/>
                  <a:pt x="819321" y="89297"/>
                </a:cubicBezTo>
                <a:cubicBezTo>
                  <a:pt x="823290" y="94059"/>
                  <a:pt x="823290" y="97631"/>
                  <a:pt x="819321" y="100012"/>
                </a:cubicBezTo>
                <a:cubicBezTo>
                  <a:pt x="816146" y="103981"/>
                  <a:pt x="812574" y="108347"/>
                  <a:pt x="808605" y="113109"/>
                </a:cubicBezTo>
                <a:cubicBezTo>
                  <a:pt x="810193" y="114697"/>
                  <a:pt x="811384" y="115490"/>
                  <a:pt x="812177" y="115490"/>
                </a:cubicBezTo>
                <a:cubicBezTo>
                  <a:pt x="815353" y="123428"/>
                  <a:pt x="813765" y="127793"/>
                  <a:pt x="807414" y="128587"/>
                </a:cubicBezTo>
                <a:cubicBezTo>
                  <a:pt x="803446" y="129381"/>
                  <a:pt x="794318" y="130175"/>
                  <a:pt x="780030" y="130969"/>
                </a:cubicBezTo>
                <a:cubicBezTo>
                  <a:pt x="761773" y="132556"/>
                  <a:pt x="748677" y="134143"/>
                  <a:pt x="740739" y="135731"/>
                </a:cubicBezTo>
                <a:cubicBezTo>
                  <a:pt x="740739" y="138906"/>
                  <a:pt x="740343" y="141684"/>
                  <a:pt x="739549" y="144065"/>
                </a:cubicBezTo>
                <a:cubicBezTo>
                  <a:pt x="737961" y="148828"/>
                  <a:pt x="732802" y="149225"/>
                  <a:pt x="724071" y="145256"/>
                </a:cubicBezTo>
                <a:cubicBezTo>
                  <a:pt x="718514" y="142875"/>
                  <a:pt x="715340" y="137715"/>
                  <a:pt x="714546" y="129778"/>
                </a:cubicBezTo>
                <a:cubicBezTo>
                  <a:pt x="712165" y="115490"/>
                  <a:pt x="707403" y="102393"/>
                  <a:pt x="700258" y="90487"/>
                </a:cubicBezTo>
                <a:cubicBezTo>
                  <a:pt x="697877" y="84931"/>
                  <a:pt x="699862" y="82153"/>
                  <a:pt x="706211" y="82153"/>
                </a:cubicBezTo>
                <a:cubicBezTo>
                  <a:pt x="707799" y="82153"/>
                  <a:pt x="710180" y="82550"/>
                  <a:pt x="713355" y="83343"/>
                </a:cubicBezTo>
                <a:cubicBezTo>
                  <a:pt x="719706" y="83343"/>
                  <a:pt x="724468" y="84137"/>
                  <a:pt x="727643" y="85725"/>
                </a:cubicBezTo>
                <a:cubicBezTo>
                  <a:pt x="730024" y="84931"/>
                  <a:pt x="734390" y="84137"/>
                  <a:pt x="740739" y="83343"/>
                </a:cubicBezTo>
                <a:cubicBezTo>
                  <a:pt x="749471" y="81756"/>
                  <a:pt x="756218" y="80169"/>
                  <a:pt x="760981" y="78581"/>
                </a:cubicBezTo>
                <a:cubicBezTo>
                  <a:pt x="762568" y="77787"/>
                  <a:pt x="767330" y="76597"/>
                  <a:pt x="775268" y="75009"/>
                </a:cubicBezTo>
                <a:cubicBezTo>
                  <a:pt x="783999" y="72628"/>
                  <a:pt x="788762" y="71437"/>
                  <a:pt x="789556" y="71437"/>
                </a:cubicBezTo>
                <a:cubicBezTo>
                  <a:pt x="789556" y="71437"/>
                  <a:pt x="789952" y="71437"/>
                  <a:pt x="790746" y="71437"/>
                </a:cubicBezTo>
                <a:cubicBezTo>
                  <a:pt x="794318" y="70644"/>
                  <a:pt x="797393" y="70346"/>
                  <a:pt x="799974" y="70544"/>
                </a:cubicBezTo>
                <a:close/>
                <a:moveTo>
                  <a:pt x="6128314" y="69056"/>
                </a:moveTo>
                <a:cubicBezTo>
                  <a:pt x="6133077" y="69056"/>
                  <a:pt x="6136649" y="69850"/>
                  <a:pt x="6139030" y="71437"/>
                </a:cubicBezTo>
                <a:cubicBezTo>
                  <a:pt x="6142999" y="72231"/>
                  <a:pt x="6146571" y="76200"/>
                  <a:pt x="6149746" y="83343"/>
                </a:cubicBezTo>
                <a:cubicBezTo>
                  <a:pt x="6151333" y="87312"/>
                  <a:pt x="6150936" y="89693"/>
                  <a:pt x="6148555" y="90487"/>
                </a:cubicBezTo>
                <a:cubicBezTo>
                  <a:pt x="6137443" y="92869"/>
                  <a:pt x="6127521" y="94059"/>
                  <a:pt x="6118789" y="94059"/>
                </a:cubicBezTo>
                <a:cubicBezTo>
                  <a:pt x="6114027" y="94853"/>
                  <a:pt x="6109661" y="95250"/>
                  <a:pt x="6105693" y="95250"/>
                </a:cubicBezTo>
                <a:cubicBezTo>
                  <a:pt x="6107280" y="96043"/>
                  <a:pt x="6108471" y="97234"/>
                  <a:pt x="6109264" y="98822"/>
                </a:cubicBezTo>
                <a:cubicBezTo>
                  <a:pt x="6111646" y="101203"/>
                  <a:pt x="6112440" y="105172"/>
                  <a:pt x="6111646" y="110728"/>
                </a:cubicBezTo>
                <a:cubicBezTo>
                  <a:pt x="6111646" y="111522"/>
                  <a:pt x="6111646" y="112315"/>
                  <a:pt x="6111646" y="113109"/>
                </a:cubicBezTo>
                <a:cubicBezTo>
                  <a:pt x="6117996" y="111522"/>
                  <a:pt x="6122758" y="110331"/>
                  <a:pt x="6125933" y="109537"/>
                </a:cubicBezTo>
                <a:cubicBezTo>
                  <a:pt x="6130696" y="108743"/>
                  <a:pt x="6134268" y="109537"/>
                  <a:pt x="6136649" y="111919"/>
                </a:cubicBezTo>
                <a:cubicBezTo>
                  <a:pt x="6139824" y="115093"/>
                  <a:pt x="6142999" y="119856"/>
                  <a:pt x="6146174" y="126206"/>
                </a:cubicBezTo>
                <a:cubicBezTo>
                  <a:pt x="6146968" y="128587"/>
                  <a:pt x="6146174" y="130175"/>
                  <a:pt x="6143793" y="130969"/>
                </a:cubicBezTo>
                <a:cubicBezTo>
                  <a:pt x="6139030" y="131762"/>
                  <a:pt x="6130299" y="132556"/>
                  <a:pt x="6117599" y="133350"/>
                </a:cubicBezTo>
                <a:cubicBezTo>
                  <a:pt x="6119980" y="133350"/>
                  <a:pt x="6117599" y="133747"/>
                  <a:pt x="6110455" y="134540"/>
                </a:cubicBezTo>
                <a:cubicBezTo>
                  <a:pt x="6110455" y="135334"/>
                  <a:pt x="6110455" y="136525"/>
                  <a:pt x="6110455" y="138112"/>
                </a:cubicBezTo>
                <a:cubicBezTo>
                  <a:pt x="6108868" y="147637"/>
                  <a:pt x="6108074" y="156766"/>
                  <a:pt x="6108074" y="165497"/>
                </a:cubicBezTo>
                <a:cubicBezTo>
                  <a:pt x="6114424" y="163909"/>
                  <a:pt x="6119980" y="163116"/>
                  <a:pt x="6124743" y="163116"/>
                </a:cubicBezTo>
                <a:cubicBezTo>
                  <a:pt x="6123949" y="160734"/>
                  <a:pt x="6121568" y="156369"/>
                  <a:pt x="6117599" y="150019"/>
                </a:cubicBezTo>
                <a:cubicBezTo>
                  <a:pt x="6114424" y="146050"/>
                  <a:pt x="6112440" y="142875"/>
                  <a:pt x="6111646" y="140493"/>
                </a:cubicBezTo>
                <a:cubicBezTo>
                  <a:pt x="6110852" y="138112"/>
                  <a:pt x="6111646" y="137319"/>
                  <a:pt x="6114027" y="138112"/>
                </a:cubicBezTo>
                <a:cubicBezTo>
                  <a:pt x="6122758" y="138906"/>
                  <a:pt x="6129505" y="140097"/>
                  <a:pt x="6134268" y="141684"/>
                </a:cubicBezTo>
                <a:cubicBezTo>
                  <a:pt x="6138236" y="143272"/>
                  <a:pt x="6140618" y="147240"/>
                  <a:pt x="6141411" y="153590"/>
                </a:cubicBezTo>
                <a:cubicBezTo>
                  <a:pt x="6141411" y="155972"/>
                  <a:pt x="6141015" y="158353"/>
                  <a:pt x="6140221" y="160734"/>
                </a:cubicBezTo>
                <a:cubicBezTo>
                  <a:pt x="6144190" y="159940"/>
                  <a:pt x="6147364" y="160337"/>
                  <a:pt x="6149746" y="161925"/>
                </a:cubicBezTo>
                <a:cubicBezTo>
                  <a:pt x="6155302" y="165100"/>
                  <a:pt x="6158874" y="170259"/>
                  <a:pt x="6160461" y="177403"/>
                </a:cubicBezTo>
                <a:cubicBezTo>
                  <a:pt x="6162049" y="181372"/>
                  <a:pt x="6160858" y="183356"/>
                  <a:pt x="6156889" y="183356"/>
                </a:cubicBezTo>
                <a:cubicBezTo>
                  <a:pt x="6141015" y="181768"/>
                  <a:pt x="6125140" y="182165"/>
                  <a:pt x="6109264" y="184547"/>
                </a:cubicBezTo>
                <a:cubicBezTo>
                  <a:pt x="6085452" y="186928"/>
                  <a:pt x="6069180" y="188912"/>
                  <a:pt x="6060449" y="190500"/>
                </a:cubicBezTo>
                <a:cubicBezTo>
                  <a:pt x="6057274" y="190500"/>
                  <a:pt x="6054893" y="189706"/>
                  <a:pt x="6053305" y="188118"/>
                </a:cubicBezTo>
                <a:cubicBezTo>
                  <a:pt x="6048543" y="184150"/>
                  <a:pt x="6043780" y="179784"/>
                  <a:pt x="6039018" y="175022"/>
                </a:cubicBezTo>
                <a:cubicBezTo>
                  <a:pt x="6038224" y="171847"/>
                  <a:pt x="6038621" y="170259"/>
                  <a:pt x="6040208" y="170259"/>
                </a:cubicBezTo>
                <a:cubicBezTo>
                  <a:pt x="6052114" y="168672"/>
                  <a:pt x="6063624" y="167481"/>
                  <a:pt x="6074736" y="166687"/>
                </a:cubicBezTo>
                <a:cubicBezTo>
                  <a:pt x="6077118" y="166687"/>
                  <a:pt x="6079499" y="166687"/>
                  <a:pt x="6081880" y="166687"/>
                </a:cubicBezTo>
                <a:cubicBezTo>
                  <a:pt x="6081880" y="163512"/>
                  <a:pt x="6082277" y="158750"/>
                  <a:pt x="6083071" y="152400"/>
                </a:cubicBezTo>
                <a:cubicBezTo>
                  <a:pt x="6083071" y="146050"/>
                  <a:pt x="6083071" y="141684"/>
                  <a:pt x="6083071" y="139303"/>
                </a:cubicBezTo>
                <a:cubicBezTo>
                  <a:pt x="6081484" y="139303"/>
                  <a:pt x="6079499" y="139700"/>
                  <a:pt x="6077118" y="140493"/>
                </a:cubicBezTo>
                <a:cubicBezTo>
                  <a:pt x="6074736" y="140493"/>
                  <a:pt x="6073149" y="140493"/>
                  <a:pt x="6072355" y="140493"/>
                </a:cubicBezTo>
                <a:cubicBezTo>
                  <a:pt x="6067593" y="141287"/>
                  <a:pt x="6063624" y="140493"/>
                  <a:pt x="6060449" y="138112"/>
                </a:cubicBezTo>
                <a:cubicBezTo>
                  <a:pt x="6057274" y="134937"/>
                  <a:pt x="6053702" y="130969"/>
                  <a:pt x="6049733" y="126206"/>
                </a:cubicBezTo>
                <a:cubicBezTo>
                  <a:pt x="6047352" y="123031"/>
                  <a:pt x="6047749" y="121047"/>
                  <a:pt x="6050924" y="120253"/>
                </a:cubicBezTo>
                <a:cubicBezTo>
                  <a:pt x="6054893" y="120253"/>
                  <a:pt x="6061639" y="119856"/>
                  <a:pt x="6071164" y="119062"/>
                </a:cubicBezTo>
                <a:cubicBezTo>
                  <a:pt x="6071959" y="119062"/>
                  <a:pt x="6073546" y="119062"/>
                  <a:pt x="6075927" y="119062"/>
                </a:cubicBezTo>
                <a:cubicBezTo>
                  <a:pt x="6078308" y="118269"/>
                  <a:pt x="6080293" y="117872"/>
                  <a:pt x="6081880" y="117872"/>
                </a:cubicBezTo>
                <a:cubicBezTo>
                  <a:pt x="6081880" y="111522"/>
                  <a:pt x="6081086" y="105172"/>
                  <a:pt x="6079499" y="98822"/>
                </a:cubicBezTo>
                <a:cubicBezTo>
                  <a:pt x="6077912" y="98822"/>
                  <a:pt x="6076324" y="99219"/>
                  <a:pt x="6074736" y="100012"/>
                </a:cubicBezTo>
                <a:cubicBezTo>
                  <a:pt x="6066799" y="100012"/>
                  <a:pt x="6061639" y="99219"/>
                  <a:pt x="6059258" y="97631"/>
                </a:cubicBezTo>
                <a:cubicBezTo>
                  <a:pt x="6056083" y="96043"/>
                  <a:pt x="6052511" y="92869"/>
                  <a:pt x="6048543" y="88106"/>
                </a:cubicBezTo>
                <a:cubicBezTo>
                  <a:pt x="6046161" y="85725"/>
                  <a:pt x="6046161" y="83740"/>
                  <a:pt x="6048543" y="82153"/>
                </a:cubicBezTo>
                <a:cubicBezTo>
                  <a:pt x="6049337" y="82153"/>
                  <a:pt x="6050527" y="81756"/>
                  <a:pt x="6052114" y="80962"/>
                </a:cubicBezTo>
                <a:cubicBezTo>
                  <a:pt x="6060846" y="79375"/>
                  <a:pt x="6066799" y="78581"/>
                  <a:pt x="6069974" y="78581"/>
                </a:cubicBezTo>
                <a:cubicBezTo>
                  <a:pt x="6088230" y="77787"/>
                  <a:pt x="6107677" y="74612"/>
                  <a:pt x="6128314" y="69056"/>
                </a:cubicBezTo>
                <a:close/>
                <a:moveTo>
                  <a:pt x="7959496" y="67865"/>
                </a:moveTo>
                <a:cubicBezTo>
                  <a:pt x="7955526" y="71040"/>
                  <a:pt x="7952352" y="74612"/>
                  <a:pt x="7949970" y="78581"/>
                </a:cubicBezTo>
                <a:cubicBezTo>
                  <a:pt x="7958702" y="80962"/>
                  <a:pt x="7966639" y="84534"/>
                  <a:pt x="7973783" y="89297"/>
                </a:cubicBezTo>
                <a:cubicBezTo>
                  <a:pt x="7975370" y="87709"/>
                  <a:pt x="7977355" y="85328"/>
                  <a:pt x="7979736" y="82153"/>
                </a:cubicBezTo>
                <a:cubicBezTo>
                  <a:pt x="7982118" y="79772"/>
                  <a:pt x="7983705" y="77787"/>
                  <a:pt x="7984498" y="76200"/>
                </a:cubicBezTo>
                <a:cubicBezTo>
                  <a:pt x="7986086" y="73819"/>
                  <a:pt x="7985292" y="73025"/>
                  <a:pt x="7982118" y="73819"/>
                </a:cubicBezTo>
                <a:cubicBezTo>
                  <a:pt x="7978942" y="73819"/>
                  <a:pt x="7975767" y="74215"/>
                  <a:pt x="7972592" y="75009"/>
                </a:cubicBezTo>
                <a:cubicBezTo>
                  <a:pt x="7971798" y="75009"/>
                  <a:pt x="7969418" y="73819"/>
                  <a:pt x="7965448" y="71437"/>
                </a:cubicBezTo>
                <a:cubicBezTo>
                  <a:pt x="7963068" y="69850"/>
                  <a:pt x="7961083" y="68659"/>
                  <a:pt x="7959496" y="67865"/>
                </a:cubicBezTo>
                <a:close/>
                <a:moveTo>
                  <a:pt x="2359986" y="67865"/>
                </a:moveTo>
                <a:cubicBezTo>
                  <a:pt x="2352843" y="70247"/>
                  <a:pt x="2340936" y="72231"/>
                  <a:pt x="2324268" y="73819"/>
                </a:cubicBezTo>
                <a:cubicBezTo>
                  <a:pt x="2321886" y="73819"/>
                  <a:pt x="2319505" y="73819"/>
                  <a:pt x="2317124" y="73819"/>
                </a:cubicBezTo>
                <a:cubicBezTo>
                  <a:pt x="2317918" y="76994"/>
                  <a:pt x="2318315" y="80962"/>
                  <a:pt x="2318315" y="85725"/>
                </a:cubicBezTo>
                <a:cubicBezTo>
                  <a:pt x="2327046" y="83343"/>
                  <a:pt x="2336174" y="81756"/>
                  <a:pt x="2345699" y="80962"/>
                </a:cubicBezTo>
                <a:cubicBezTo>
                  <a:pt x="2346493" y="80962"/>
                  <a:pt x="2347683" y="80962"/>
                  <a:pt x="2349271" y="80962"/>
                </a:cubicBezTo>
                <a:cubicBezTo>
                  <a:pt x="2352446" y="80169"/>
                  <a:pt x="2354827" y="80169"/>
                  <a:pt x="2356415" y="80962"/>
                </a:cubicBezTo>
                <a:cubicBezTo>
                  <a:pt x="2357208" y="79375"/>
                  <a:pt x="2358002" y="76994"/>
                  <a:pt x="2358796" y="73819"/>
                </a:cubicBezTo>
                <a:cubicBezTo>
                  <a:pt x="2359590" y="71437"/>
                  <a:pt x="2359986" y="69453"/>
                  <a:pt x="2359986" y="67865"/>
                </a:cubicBezTo>
                <a:close/>
                <a:moveTo>
                  <a:pt x="6153318" y="55959"/>
                </a:moveTo>
                <a:cubicBezTo>
                  <a:pt x="6140618" y="55165"/>
                  <a:pt x="6110455" y="57150"/>
                  <a:pt x="6062830" y="61912"/>
                </a:cubicBezTo>
                <a:cubicBezTo>
                  <a:pt x="6055686" y="62706"/>
                  <a:pt x="6050924" y="63103"/>
                  <a:pt x="6048543" y="63103"/>
                </a:cubicBezTo>
                <a:cubicBezTo>
                  <a:pt x="6045368" y="63897"/>
                  <a:pt x="6042193" y="64294"/>
                  <a:pt x="6039018" y="64294"/>
                </a:cubicBezTo>
                <a:cubicBezTo>
                  <a:pt x="6039018" y="123825"/>
                  <a:pt x="6037827" y="171450"/>
                  <a:pt x="6035446" y="207169"/>
                </a:cubicBezTo>
                <a:cubicBezTo>
                  <a:pt x="6067990" y="203200"/>
                  <a:pt x="6103708" y="200025"/>
                  <a:pt x="6142602" y="197643"/>
                </a:cubicBezTo>
                <a:cubicBezTo>
                  <a:pt x="6143396" y="197643"/>
                  <a:pt x="6144587" y="197643"/>
                  <a:pt x="6146174" y="197643"/>
                </a:cubicBezTo>
                <a:cubicBezTo>
                  <a:pt x="6150143" y="196850"/>
                  <a:pt x="6153318" y="197643"/>
                  <a:pt x="6155699" y="200025"/>
                </a:cubicBezTo>
                <a:cubicBezTo>
                  <a:pt x="6158080" y="200819"/>
                  <a:pt x="6159668" y="202406"/>
                  <a:pt x="6160461" y="204787"/>
                </a:cubicBezTo>
                <a:cubicBezTo>
                  <a:pt x="6163637" y="171450"/>
                  <a:pt x="6163637" y="124222"/>
                  <a:pt x="6160461" y="63103"/>
                </a:cubicBezTo>
                <a:cubicBezTo>
                  <a:pt x="6160461" y="58340"/>
                  <a:pt x="6158080" y="55959"/>
                  <a:pt x="6153318" y="55959"/>
                </a:cubicBezTo>
                <a:close/>
                <a:moveTo>
                  <a:pt x="1089593" y="53578"/>
                </a:moveTo>
                <a:cubicBezTo>
                  <a:pt x="1076099" y="56753"/>
                  <a:pt x="1061812" y="59134"/>
                  <a:pt x="1046730" y="60722"/>
                </a:cubicBezTo>
                <a:cubicBezTo>
                  <a:pt x="1045936" y="62309"/>
                  <a:pt x="1045540" y="66278"/>
                  <a:pt x="1045540" y="72628"/>
                </a:cubicBezTo>
                <a:cubicBezTo>
                  <a:pt x="1044747" y="77390"/>
                  <a:pt x="1044349" y="81359"/>
                  <a:pt x="1044349" y="84534"/>
                </a:cubicBezTo>
                <a:cubicBezTo>
                  <a:pt x="1045936" y="84534"/>
                  <a:pt x="1048319" y="84137"/>
                  <a:pt x="1051494" y="83343"/>
                </a:cubicBezTo>
                <a:cubicBezTo>
                  <a:pt x="1065781" y="81756"/>
                  <a:pt x="1078878" y="79772"/>
                  <a:pt x="1090784" y="77390"/>
                </a:cubicBezTo>
                <a:lnTo>
                  <a:pt x="1090784" y="70247"/>
                </a:lnTo>
                <a:cubicBezTo>
                  <a:pt x="1090784" y="64690"/>
                  <a:pt x="1090387" y="59134"/>
                  <a:pt x="1089593" y="53578"/>
                </a:cubicBezTo>
                <a:close/>
                <a:moveTo>
                  <a:pt x="7354658" y="52387"/>
                </a:moveTo>
                <a:cubicBezTo>
                  <a:pt x="7345926" y="53181"/>
                  <a:pt x="7337989" y="54768"/>
                  <a:pt x="7330846" y="57150"/>
                </a:cubicBezTo>
                <a:cubicBezTo>
                  <a:pt x="7335608" y="61119"/>
                  <a:pt x="7337989" y="67469"/>
                  <a:pt x="7337989" y="76200"/>
                </a:cubicBezTo>
                <a:cubicBezTo>
                  <a:pt x="7337989" y="78581"/>
                  <a:pt x="7337989" y="80962"/>
                  <a:pt x="7337989" y="83343"/>
                </a:cubicBezTo>
                <a:cubicBezTo>
                  <a:pt x="7339577" y="83343"/>
                  <a:pt x="7341561" y="82947"/>
                  <a:pt x="7343942" y="82153"/>
                </a:cubicBezTo>
                <a:cubicBezTo>
                  <a:pt x="7348705" y="81359"/>
                  <a:pt x="7352276" y="80565"/>
                  <a:pt x="7354658" y="79772"/>
                </a:cubicBezTo>
                <a:cubicBezTo>
                  <a:pt x="7355452" y="75803"/>
                  <a:pt x="7355452" y="69453"/>
                  <a:pt x="7354658" y="60722"/>
                </a:cubicBezTo>
                <a:cubicBezTo>
                  <a:pt x="7354658" y="56753"/>
                  <a:pt x="7354658" y="53975"/>
                  <a:pt x="7354658" y="52387"/>
                </a:cubicBezTo>
                <a:close/>
                <a:moveTo>
                  <a:pt x="2040902" y="38100"/>
                </a:moveTo>
                <a:cubicBezTo>
                  <a:pt x="2024234" y="41275"/>
                  <a:pt x="2003993" y="45640"/>
                  <a:pt x="1980181" y="51197"/>
                </a:cubicBezTo>
                <a:cubicBezTo>
                  <a:pt x="1980181" y="54372"/>
                  <a:pt x="1979784" y="57944"/>
                  <a:pt x="1978990" y="61912"/>
                </a:cubicBezTo>
                <a:cubicBezTo>
                  <a:pt x="1984545" y="60325"/>
                  <a:pt x="1992881" y="58737"/>
                  <a:pt x="2003993" y="57150"/>
                </a:cubicBezTo>
                <a:cubicBezTo>
                  <a:pt x="2009549" y="55562"/>
                  <a:pt x="2022249" y="52784"/>
                  <a:pt x="2042093" y="48815"/>
                </a:cubicBezTo>
                <a:cubicBezTo>
                  <a:pt x="2043680" y="46434"/>
                  <a:pt x="2044871" y="44053"/>
                  <a:pt x="2045665" y="41672"/>
                </a:cubicBezTo>
                <a:cubicBezTo>
                  <a:pt x="2046459" y="39290"/>
                  <a:pt x="2044871" y="38100"/>
                  <a:pt x="2040902" y="38100"/>
                </a:cubicBezTo>
                <a:close/>
                <a:moveTo>
                  <a:pt x="5425846" y="36909"/>
                </a:moveTo>
                <a:cubicBezTo>
                  <a:pt x="5427433" y="36115"/>
                  <a:pt x="5429815" y="36115"/>
                  <a:pt x="5432989" y="36909"/>
                </a:cubicBezTo>
                <a:cubicBezTo>
                  <a:pt x="5442514" y="40084"/>
                  <a:pt x="5450452" y="47228"/>
                  <a:pt x="5456802" y="58340"/>
                </a:cubicBezTo>
                <a:cubicBezTo>
                  <a:pt x="5461564" y="63103"/>
                  <a:pt x="5461168" y="67865"/>
                  <a:pt x="5455611" y="72628"/>
                </a:cubicBezTo>
                <a:cubicBezTo>
                  <a:pt x="5448468" y="82947"/>
                  <a:pt x="5442514" y="91678"/>
                  <a:pt x="5437752" y="98822"/>
                </a:cubicBezTo>
                <a:cubicBezTo>
                  <a:pt x="5436165" y="101203"/>
                  <a:pt x="5433386" y="104775"/>
                  <a:pt x="5429418" y="109537"/>
                </a:cubicBezTo>
                <a:cubicBezTo>
                  <a:pt x="5427830" y="111919"/>
                  <a:pt x="5426640" y="113506"/>
                  <a:pt x="5425846" y="114300"/>
                </a:cubicBezTo>
                <a:cubicBezTo>
                  <a:pt x="5432989" y="123031"/>
                  <a:pt x="5436561" y="131365"/>
                  <a:pt x="5436561" y="139303"/>
                </a:cubicBezTo>
                <a:cubicBezTo>
                  <a:pt x="5436561" y="174228"/>
                  <a:pt x="5436165" y="198040"/>
                  <a:pt x="5435371" y="210740"/>
                </a:cubicBezTo>
                <a:cubicBezTo>
                  <a:pt x="5435371" y="232172"/>
                  <a:pt x="5431799" y="244872"/>
                  <a:pt x="5424655" y="248840"/>
                </a:cubicBezTo>
                <a:cubicBezTo>
                  <a:pt x="5420687" y="252809"/>
                  <a:pt x="5416321" y="252809"/>
                  <a:pt x="5411558" y="248840"/>
                </a:cubicBezTo>
                <a:cubicBezTo>
                  <a:pt x="5407590" y="245665"/>
                  <a:pt x="5404414" y="241300"/>
                  <a:pt x="5402033" y="235743"/>
                </a:cubicBezTo>
                <a:cubicBezTo>
                  <a:pt x="5399652" y="228600"/>
                  <a:pt x="5399652" y="221059"/>
                  <a:pt x="5402033" y="213122"/>
                </a:cubicBezTo>
                <a:cubicBezTo>
                  <a:pt x="5406002" y="194072"/>
                  <a:pt x="5408383" y="175816"/>
                  <a:pt x="5409177" y="158353"/>
                </a:cubicBezTo>
                <a:cubicBezTo>
                  <a:pt x="5409971" y="152797"/>
                  <a:pt x="5409574" y="144859"/>
                  <a:pt x="5407986" y="134540"/>
                </a:cubicBezTo>
                <a:cubicBezTo>
                  <a:pt x="5407193" y="135334"/>
                  <a:pt x="5406002" y="136525"/>
                  <a:pt x="5404414" y="138112"/>
                </a:cubicBezTo>
                <a:cubicBezTo>
                  <a:pt x="5403621" y="138906"/>
                  <a:pt x="5403224" y="139303"/>
                  <a:pt x="5403224" y="139303"/>
                </a:cubicBezTo>
                <a:cubicBezTo>
                  <a:pt x="5388936" y="153590"/>
                  <a:pt x="5371077" y="165100"/>
                  <a:pt x="5349646" y="173831"/>
                </a:cubicBezTo>
                <a:cubicBezTo>
                  <a:pt x="5347264" y="174625"/>
                  <a:pt x="5345677" y="174625"/>
                  <a:pt x="5344883" y="173831"/>
                </a:cubicBezTo>
                <a:cubicBezTo>
                  <a:pt x="5344883" y="173037"/>
                  <a:pt x="5346074" y="171450"/>
                  <a:pt x="5348455" y="169069"/>
                </a:cubicBezTo>
                <a:cubicBezTo>
                  <a:pt x="5369093" y="147637"/>
                  <a:pt x="5390127" y="119062"/>
                  <a:pt x="5411558" y="83343"/>
                </a:cubicBezTo>
                <a:cubicBezTo>
                  <a:pt x="5419496" y="66675"/>
                  <a:pt x="5423861" y="53578"/>
                  <a:pt x="5424655" y="44053"/>
                </a:cubicBezTo>
                <a:cubicBezTo>
                  <a:pt x="5423861" y="40084"/>
                  <a:pt x="5424259" y="37703"/>
                  <a:pt x="5425846" y="36909"/>
                </a:cubicBezTo>
                <a:close/>
                <a:moveTo>
                  <a:pt x="5522286" y="35718"/>
                </a:moveTo>
                <a:cubicBezTo>
                  <a:pt x="5523080" y="34925"/>
                  <a:pt x="5524668" y="34925"/>
                  <a:pt x="5527049" y="35718"/>
                </a:cubicBezTo>
                <a:cubicBezTo>
                  <a:pt x="5542924" y="37306"/>
                  <a:pt x="5555227" y="39290"/>
                  <a:pt x="5563958" y="41672"/>
                </a:cubicBezTo>
                <a:cubicBezTo>
                  <a:pt x="5579040" y="49609"/>
                  <a:pt x="5583802" y="61515"/>
                  <a:pt x="5578246" y="77390"/>
                </a:cubicBezTo>
                <a:cubicBezTo>
                  <a:pt x="5571896" y="86122"/>
                  <a:pt x="5562768" y="85328"/>
                  <a:pt x="5550861" y="75009"/>
                </a:cubicBezTo>
                <a:cubicBezTo>
                  <a:pt x="5550068" y="73422"/>
                  <a:pt x="5548480" y="71437"/>
                  <a:pt x="5546099" y="69056"/>
                </a:cubicBezTo>
                <a:cubicBezTo>
                  <a:pt x="5540543" y="61912"/>
                  <a:pt x="5533399" y="52387"/>
                  <a:pt x="5524668" y="40481"/>
                </a:cubicBezTo>
                <a:cubicBezTo>
                  <a:pt x="5523080" y="38893"/>
                  <a:pt x="5522286" y="37306"/>
                  <a:pt x="5522286" y="35718"/>
                </a:cubicBezTo>
                <a:close/>
                <a:moveTo>
                  <a:pt x="3499415" y="35718"/>
                </a:moveTo>
                <a:cubicBezTo>
                  <a:pt x="3501002" y="35718"/>
                  <a:pt x="3503383" y="36115"/>
                  <a:pt x="3506558" y="36909"/>
                </a:cubicBezTo>
                <a:cubicBezTo>
                  <a:pt x="3524021" y="37703"/>
                  <a:pt x="3536324" y="39290"/>
                  <a:pt x="3543468" y="41672"/>
                </a:cubicBezTo>
                <a:cubicBezTo>
                  <a:pt x="3556168" y="46434"/>
                  <a:pt x="3559343" y="58340"/>
                  <a:pt x="3552993" y="77390"/>
                </a:cubicBezTo>
                <a:cubicBezTo>
                  <a:pt x="3549818" y="85328"/>
                  <a:pt x="3543468" y="86915"/>
                  <a:pt x="3533943" y="82153"/>
                </a:cubicBezTo>
                <a:cubicBezTo>
                  <a:pt x="3520449" y="71040"/>
                  <a:pt x="3507749" y="57150"/>
                  <a:pt x="3495843" y="40481"/>
                </a:cubicBezTo>
                <a:cubicBezTo>
                  <a:pt x="3494255" y="38100"/>
                  <a:pt x="3493858" y="36909"/>
                  <a:pt x="3494652" y="36909"/>
                </a:cubicBezTo>
                <a:cubicBezTo>
                  <a:pt x="3494652" y="36115"/>
                  <a:pt x="3496240" y="35718"/>
                  <a:pt x="3499415" y="35718"/>
                </a:cubicBezTo>
                <a:close/>
                <a:moveTo>
                  <a:pt x="2358796" y="35718"/>
                </a:moveTo>
                <a:cubicBezTo>
                  <a:pt x="2349271" y="37306"/>
                  <a:pt x="2336174" y="39687"/>
                  <a:pt x="2319505" y="42862"/>
                </a:cubicBezTo>
                <a:cubicBezTo>
                  <a:pt x="2317124" y="42862"/>
                  <a:pt x="2314743" y="42862"/>
                  <a:pt x="2312365" y="42862"/>
                </a:cubicBezTo>
                <a:cubicBezTo>
                  <a:pt x="2312365" y="46037"/>
                  <a:pt x="2313155" y="49609"/>
                  <a:pt x="2314743" y="53578"/>
                </a:cubicBezTo>
                <a:cubicBezTo>
                  <a:pt x="2320299" y="51197"/>
                  <a:pt x="2326649" y="49212"/>
                  <a:pt x="2333793" y="47625"/>
                </a:cubicBezTo>
                <a:cubicBezTo>
                  <a:pt x="2338555" y="46037"/>
                  <a:pt x="2343318" y="46037"/>
                  <a:pt x="2348080" y="47625"/>
                </a:cubicBezTo>
                <a:cubicBezTo>
                  <a:pt x="2352049" y="49212"/>
                  <a:pt x="2356415" y="53181"/>
                  <a:pt x="2361177" y="59531"/>
                </a:cubicBezTo>
                <a:cubicBezTo>
                  <a:pt x="2361971" y="53975"/>
                  <a:pt x="2362368" y="47625"/>
                  <a:pt x="2362368" y="40481"/>
                </a:cubicBezTo>
                <a:cubicBezTo>
                  <a:pt x="2363162" y="38100"/>
                  <a:pt x="2361971" y="36512"/>
                  <a:pt x="2358796" y="35718"/>
                </a:cubicBezTo>
                <a:close/>
                <a:moveTo>
                  <a:pt x="1421777" y="35718"/>
                </a:moveTo>
                <a:cubicBezTo>
                  <a:pt x="1405109" y="37306"/>
                  <a:pt x="1383677" y="40481"/>
                  <a:pt x="1357484" y="45243"/>
                </a:cubicBezTo>
                <a:lnTo>
                  <a:pt x="1358674" y="52387"/>
                </a:lnTo>
                <a:lnTo>
                  <a:pt x="1359864" y="54768"/>
                </a:lnTo>
                <a:cubicBezTo>
                  <a:pt x="1364627" y="53975"/>
                  <a:pt x="1372564" y="52387"/>
                  <a:pt x="1383677" y="50006"/>
                </a:cubicBezTo>
                <a:cubicBezTo>
                  <a:pt x="1390821" y="48418"/>
                  <a:pt x="1395981" y="47228"/>
                  <a:pt x="1399156" y="46434"/>
                </a:cubicBezTo>
                <a:cubicBezTo>
                  <a:pt x="1403918" y="45640"/>
                  <a:pt x="1409871" y="48418"/>
                  <a:pt x="1417015" y="54768"/>
                </a:cubicBezTo>
                <a:cubicBezTo>
                  <a:pt x="1419397" y="57944"/>
                  <a:pt x="1418602" y="60325"/>
                  <a:pt x="1414634" y="61912"/>
                </a:cubicBezTo>
                <a:cubicBezTo>
                  <a:pt x="1400346" y="65881"/>
                  <a:pt x="1385265" y="69453"/>
                  <a:pt x="1369389" y="72628"/>
                </a:cubicBezTo>
                <a:cubicBezTo>
                  <a:pt x="1367008" y="72628"/>
                  <a:pt x="1365421" y="72628"/>
                  <a:pt x="1364627" y="72628"/>
                </a:cubicBezTo>
                <a:cubicBezTo>
                  <a:pt x="1364627" y="75009"/>
                  <a:pt x="1365421" y="78184"/>
                  <a:pt x="1367008" y="82153"/>
                </a:cubicBezTo>
                <a:cubicBezTo>
                  <a:pt x="1381296" y="77390"/>
                  <a:pt x="1394790" y="73819"/>
                  <a:pt x="1407490" y="71437"/>
                </a:cubicBezTo>
                <a:cubicBezTo>
                  <a:pt x="1410665" y="71437"/>
                  <a:pt x="1414634" y="71834"/>
                  <a:pt x="1419397" y="72628"/>
                </a:cubicBezTo>
                <a:cubicBezTo>
                  <a:pt x="1420190" y="68659"/>
                  <a:pt x="1421380" y="61912"/>
                  <a:pt x="1422968" y="52387"/>
                </a:cubicBezTo>
                <a:cubicBezTo>
                  <a:pt x="1423761" y="46831"/>
                  <a:pt x="1424555" y="42465"/>
                  <a:pt x="1425349" y="39290"/>
                </a:cubicBezTo>
                <a:cubicBezTo>
                  <a:pt x="1425349" y="36909"/>
                  <a:pt x="1424158" y="35718"/>
                  <a:pt x="1421777" y="35718"/>
                </a:cubicBezTo>
                <a:close/>
                <a:moveTo>
                  <a:pt x="1738483" y="34528"/>
                </a:moveTo>
                <a:lnTo>
                  <a:pt x="1764677" y="34528"/>
                </a:lnTo>
                <a:cubicBezTo>
                  <a:pt x="1774995" y="34528"/>
                  <a:pt x="1783331" y="39290"/>
                  <a:pt x="1789680" y="48815"/>
                </a:cubicBezTo>
                <a:cubicBezTo>
                  <a:pt x="1792856" y="55165"/>
                  <a:pt x="1792856" y="61912"/>
                  <a:pt x="1789680" y="69056"/>
                </a:cubicBezTo>
                <a:cubicBezTo>
                  <a:pt x="1787299" y="73819"/>
                  <a:pt x="1781743" y="75406"/>
                  <a:pt x="1773011" y="73819"/>
                </a:cubicBezTo>
                <a:cubicBezTo>
                  <a:pt x="1768249" y="71437"/>
                  <a:pt x="1762693" y="67072"/>
                  <a:pt x="1756343" y="60722"/>
                </a:cubicBezTo>
                <a:cubicBezTo>
                  <a:pt x="1753961" y="57547"/>
                  <a:pt x="1749596" y="53181"/>
                  <a:pt x="1743247" y="47625"/>
                </a:cubicBezTo>
                <a:cubicBezTo>
                  <a:pt x="1740071" y="44450"/>
                  <a:pt x="1737691" y="42068"/>
                  <a:pt x="1736102" y="40481"/>
                </a:cubicBezTo>
                <a:cubicBezTo>
                  <a:pt x="1734515" y="38893"/>
                  <a:pt x="1733722" y="37306"/>
                  <a:pt x="1733722" y="35718"/>
                </a:cubicBezTo>
                <a:cubicBezTo>
                  <a:pt x="1734515" y="34925"/>
                  <a:pt x="1736102" y="34528"/>
                  <a:pt x="1738483" y="34528"/>
                </a:cubicBezTo>
                <a:close/>
                <a:moveTo>
                  <a:pt x="7613619" y="30956"/>
                </a:moveTo>
                <a:cubicBezTo>
                  <a:pt x="7614810" y="30956"/>
                  <a:pt x="7616198" y="31353"/>
                  <a:pt x="7617786" y="32147"/>
                </a:cubicBezTo>
                <a:cubicBezTo>
                  <a:pt x="7625724" y="36115"/>
                  <a:pt x="7634058" y="45243"/>
                  <a:pt x="7642789" y="59531"/>
                </a:cubicBezTo>
                <a:cubicBezTo>
                  <a:pt x="7645170" y="63500"/>
                  <a:pt x="7643980" y="68659"/>
                  <a:pt x="7639218" y="75009"/>
                </a:cubicBezTo>
                <a:cubicBezTo>
                  <a:pt x="7636836" y="77390"/>
                  <a:pt x="7633661" y="81756"/>
                  <a:pt x="7629692" y="88106"/>
                </a:cubicBezTo>
                <a:cubicBezTo>
                  <a:pt x="7628104" y="90487"/>
                  <a:pt x="7626914" y="92075"/>
                  <a:pt x="7626120" y="92869"/>
                </a:cubicBezTo>
                <a:cubicBezTo>
                  <a:pt x="7624532" y="95250"/>
                  <a:pt x="7622152" y="98822"/>
                  <a:pt x="7618976" y="103584"/>
                </a:cubicBezTo>
                <a:cubicBezTo>
                  <a:pt x="7615802" y="108347"/>
                  <a:pt x="7613420" y="111919"/>
                  <a:pt x="7611833" y="114300"/>
                </a:cubicBezTo>
                <a:cubicBezTo>
                  <a:pt x="7618976" y="120650"/>
                  <a:pt x="7622152" y="127397"/>
                  <a:pt x="7621358" y="134540"/>
                </a:cubicBezTo>
                <a:cubicBezTo>
                  <a:pt x="7621358" y="136922"/>
                  <a:pt x="7621358" y="140097"/>
                  <a:pt x="7621358" y="144065"/>
                </a:cubicBezTo>
                <a:cubicBezTo>
                  <a:pt x="7622152" y="143272"/>
                  <a:pt x="7623342" y="142875"/>
                  <a:pt x="7624930" y="142875"/>
                </a:cubicBezTo>
                <a:cubicBezTo>
                  <a:pt x="7626518" y="142875"/>
                  <a:pt x="7628502" y="142478"/>
                  <a:pt x="7630883" y="141684"/>
                </a:cubicBezTo>
                <a:cubicBezTo>
                  <a:pt x="7642789" y="140890"/>
                  <a:pt x="7651520" y="139700"/>
                  <a:pt x="7657076" y="138112"/>
                </a:cubicBezTo>
                <a:cubicBezTo>
                  <a:pt x="7661046" y="137319"/>
                  <a:pt x="7666204" y="136525"/>
                  <a:pt x="7672555" y="135731"/>
                </a:cubicBezTo>
                <a:cubicBezTo>
                  <a:pt x="7679698" y="134937"/>
                  <a:pt x="7684858" y="134540"/>
                  <a:pt x="7688033" y="134540"/>
                </a:cubicBezTo>
                <a:cubicBezTo>
                  <a:pt x="7688033" y="131365"/>
                  <a:pt x="7687636" y="127000"/>
                  <a:pt x="7686842" y="121443"/>
                </a:cubicBezTo>
                <a:cubicBezTo>
                  <a:pt x="7686842" y="116681"/>
                  <a:pt x="7686842" y="113109"/>
                  <a:pt x="7686842" y="110728"/>
                </a:cubicBezTo>
                <a:cubicBezTo>
                  <a:pt x="7686048" y="101203"/>
                  <a:pt x="7684064" y="94456"/>
                  <a:pt x="7680889" y="90487"/>
                </a:cubicBezTo>
                <a:cubicBezTo>
                  <a:pt x="7666602" y="93662"/>
                  <a:pt x="7651124" y="96440"/>
                  <a:pt x="7634455" y="98822"/>
                </a:cubicBezTo>
                <a:cubicBezTo>
                  <a:pt x="7632074" y="98822"/>
                  <a:pt x="7630486" y="98425"/>
                  <a:pt x="7629692" y="97631"/>
                </a:cubicBezTo>
                <a:cubicBezTo>
                  <a:pt x="7629692" y="96043"/>
                  <a:pt x="7630883" y="94853"/>
                  <a:pt x="7633264" y="94059"/>
                </a:cubicBezTo>
                <a:cubicBezTo>
                  <a:pt x="7658664" y="82947"/>
                  <a:pt x="7683668" y="69056"/>
                  <a:pt x="7708274" y="52387"/>
                </a:cubicBezTo>
                <a:cubicBezTo>
                  <a:pt x="7716211" y="47625"/>
                  <a:pt x="7720974" y="43656"/>
                  <a:pt x="7722561" y="40481"/>
                </a:cubicBezTo>
                <a:cubicBezTo>
                  <a:pt x="7724942" y="37306"/>
                  <a:pt x="7729308" y="36909"/>
                  <a:pt x="7735658" y="39290"/>
                </a:cubicBezTo>
                <a:cubicBezTo>
                  <a:pt x="7748358" y="42465"/>
                  <a:pt x="7757089" y="48022"/>
                  <a:pt x="7761852" y="55959"/>
                </a:cubicBezTo>
                <a:cubicBezTo>
                  <a:pt x="7764233" y="61515"/>
                  <a:pt x="7762645" y="65484"/>
                  <a:pt x="7757089" y="67865"/>
                </a:cubicBezTo>
                <a:cubicBezTo>
                  <a:pt x="7742802" y="72628"/>
                  <a:pt x="7728514" y="77390"/>
                  <a:pt x="7714226" y="82153"/>
                </a:cubicBezTo>
                <a:cubicBezTo>
                  <a:pt x="7718989" y="84534"/>
                  <a:pt x="7722958" y="86915"/>
                  <a:pt x="7726133" y="89297"/>
                </a:cubicBezTo>
                <a:cubicBezTo>
                  <a:pt x="7730102" y="92472"/>
                  <a:pt x="7730896" y="96837"/>
                  <a:pt x="7728514" y="102393"/>
                </a:cubicBezTo>
                <a:cubicBezTo>
                  <a:pt x="7725340" y="106362"/>
                  <a:pt x="7723752" y="113506"/>
                  <a:pt x="7723752" y="123825"/>
                </a:cubicBezTo>
                <a:lnTo>
                  <a:pt x="7723752" y="128587"/>
                </a:lnTo>
                <a:cubicBezTo>
                  <a:pt x="7725340" y="128587"/>
                  <a:pt x="7728117" y="128190"/>
                  <a:pt x="7732086" y="127397"/>
                </a:cubicBezTo>
                <a:cubicBezTo>
                  <a:pt x="7735261" y="127397"/>
                  <a:pt x="7737642" y="127397"/>
                  <a:pt x="7739230" y="127397"/>
                </a:cubicBezTo>
                <a:cubicBezTo>
                  <a:pt x="7748755" y="125809"/>
                  <a:pt x="7757882" y="123825"/>
                  <a:pt x="7766614" y="121443"/>
                </a:cubicBezTo>
                <a:cubicBezTo>
                  <a:pt x="7767408" y="121443"/>
                  <a:pt x="7768598" y="121047"/>
                  <a:pt x="7770186" y="120253"/>
                </a:cubicBezTo>
                <a:cubicBezTo>
                  <a:pt x="7776536" y="118665"/>
                  <a:pt x="7781298" y="118665"/>
                  <a:pt x="7784474" y="120253"/>
                </a:cubicBezTo>
                <a:cubicBezTo>
                  <a:pt x="7798761" y="124222"/>
                  <a:pt x="7806698" y="131762"/>
                  <a:pt x="7808286" y="142875"/>
                </a:cubicBezTo>
                <a:cubicBezTo>
                  <a:pt x="7808286" y="146843"/>
                  <a:pt x="7805508" y="148828"/>
                  <a:pt x="7799952" y="148828"/>
                </a:cubicBezTo>
                <a:cubicBezTo>
                  <a:pt x="7774552" y="148828"/>
                  <a:pt x="7749152" y="150019"/>
                  <a:pt x="7723752" y="152400"/>
                </a:cubicBezTo>
                <a:lnTo>
                  <a:pt x="7723752" y="207169"/>
                </a:lnTo>
                <a:cubicBezTo>
                  <a:pt x="7725340" y="207169"/>
                  <a:pt x="7726530" y="206772"/>
                  <a:pt x="7727324" y="205978"/>
                </a:cubicBezTo>
                <a:cubicBezTo>
                  <a:pt x="7736055" y="205978"/>
                  <a:pt x="7744390" y="204787"/>
                  <a:pt x="7752326" y="202406"/>
                </a:cubicBezTo>
                <a:cubicBezTo>
                  <a:pt x="7757089" y="201612"/>
                  <a:pt x="7762248" y="202406"/>
                  <a:pt x="7767805" y="204787"/>
                </a:cubicBezTo>
                <a:cubicBezTo>
                  <a:pt x="7777330" y="210343"/>
                  <a:pt x="7782886" y="217090"/>
                  <a:pt x="7784474" y="225028"/>
                </a:cubicBezTo>
                <a:cubicBezTo>
                  <a:pt x="7785267" y="228203"/>
                  <a:pt x="7783283" y="230187"/>
                  <a:pt x="7778520" y="230981"/>
                </a:cubicBezTo>
                <a:cubicBezTo>
                  <a:pt x="7738832" y="230187"/>
                  <a:pt x="7698352" y="232172"/>
                  <a:pt x="7657076" y="236934"/>
                </a:cubicBezTo>
                <a:cubicBezTo>
                  <a:pt x="7653108" y="237728"/>
                  <a:pt x="7649536" y="236934"/>
                  <a:pt x="7646361" y="234553"/>
                </a:cubicBezTo>
                <a:cubicBezTo>
                  <a:pt x="7642392" y="230584"/>
                  <a:pt x="7638026" y="226615"/>
                  <a:pt x="7633264" y="222647"/>
                </a:cubicBezTo>
                <a:cubicBezTo>
                  <a:pt x="7631676" y="220265"/>
                  <a:pt x="7630883" y="218281"/>
                  <a:pt x="7630883" y="216693"/>
                </a:cubicBezTo>
                <a:cubicBezTo>
                  <a:pt x="7631676" y="215106"/>
                  <a:pt x="7633264" y="214312"/>
                  <a:pt x="7635646" y="214312"/>
                </a:cubicBezTo>
                <a:cubicBezTo>
                  <a:pt x="7654696" y="213519"/>
                  <a:pt x="7672952" y="211931"/>
                  <a:pt x="7690414" y="209550"/>
                </a:cubicBezTo>
                <a:cubicBezTo>
                  <a:pt x="7690414" y="188118"/>
                  <a:pt x="7690017" y="170656"/>
                  <a:pt x="7689224" y="157162"/>
                </a:cubicBezTo>
                <a:cubicBezTo>
                  <a:pt x="7676524" y="158750"/>
                  <a:pt x="7663427" y="160734"/>
                  <a:pt x="7649933" y="163116"/>
                </a:cubicBezTo>
                <a:cubicBezTo>
                  <a:pt x="7643582" y="164703"/>
                  <a:pt x="7638026" y="163909"/>
                  <a:pt x="7633264" y="160734"/>
                </a:cubicBezTo>
                <a:cubicBezTo>
                  <a:pt x="7632470" y="159940"/>
                  <a:pt x="7630883" y="157956"/>
                  <a:pt x="7628502" y="154781"/>
                </a:cubicBezTo>
                <a:cubicBezTo>
                  <a:pt x="7626120" y="152400"/>
                  <a:pt x="7624136" y="150812"/>
                  <a:pt x="7622548" y="150019"/>
                </a:cubicBezTo>
                <a:cubicBezTo>
                  <a:pt x="7622548" y="148431"/>
                  <a:pt x="7622152" y="147637"/>
                  <a:pt x="7621358" y="147637"/>
                </a:cubicBezTo>
                <a:cubicBezTo>
                  <a:pt x="7621358" y="167481"/>
                  <a:pt x="7621358" y="187722"/>
                  <a:pt x="7621358" y="208359"/>
                </a:cubicBezTo>
                <a:cubicBezTo>
                  <a:pt x="7622152" y="220265"/>
                  <a:pt x="7620168" y="232568"/>
                  <a:pt x="7615405" y="245268"/>
                </a:cubicBezTo>
                <a:cubicBezTo>
                  <a:pt x="7612230" y="250031"/>
                  <a:pt x="7608261" y="250825"/>
                  <a:pt x="7603498" y="247650"/>
                </a:cubicBezTo>
                <a:cubicBezTo>
                  <a:pt x="7598736" y="245268"/>
                  <a:pt x="7593974" y="238918"/>
                  <a:pt x="7589211" y="228600"/>
                </a:cubicBezTo>
                <a:cubicBezTo>
                  <a:pt x="7588418" y="225425"/>
                  <a:pt x="7588814" y="219869"/>
                  <a:pt x="7590402" y="211931"/>
                </a:cubicBezTo>
                <a:cubicBezTo>
                  <a:pt x="7588814" y="218281"/>
                  <a:pt x="7588814" y="217884"/>
                  <a:pt x="7590402" y="210740"/>
                </a:cubicBezTo>
                <a:cubicBezTo>
                  <a:pt x="7591990" y="205184"/>
                  <a:pt x="7593974" y="182959"/>
                  <a:pt x="7596355" y="144065"/>
                </a:cubicBezTo>
                <a:cubicBezTo>
                  <a:pt x="7596355" y="140097"/>
                  <a:pt x="7595958" y="136525"/>
                  <a:pt x="7595164" y="133350"/>
                </a:cubicBezTo>
                <a:cubicBezTo>
                  <a:pt x="7595164" y="133350"/>
                  <a:pt x="7594767" y="133747"/>
                  <a:pt x="7593974" y="134540"/>
                </a:cubicBezTo>
                <a:cubicBezTo>
                  <a:pt x="7593974" y="135334"/>
                  <a:pt x="7592783" y="136525"/>
                  <a:pt x="7590402" y="138112"/>
                </a:cubicBezTo>
                <a:cubicBezTo>
                  <a:pt x="7577702" y="150019"/>
                  <a:pt x="7561033" y="161528"/>
                  <a:pt x="7540396" y="172640"/>
                </a:cubicBezTo>
                <a:cubicBezTo>
                  <a:pt x="7538808" y="173434"/>
                  <a:pt x="7537617" y="173434"/>
                  <a:pt x="7536824" y="172640"/>
                </a:cubicBezTo>
                <a:cubicBezTo>
                  <a:pt x="7536030" y="171847"/>
                  <a:pt x="7536426" y="170656"/>
                  <a:pt x="7538014" y="169069"/>
                </a:cubicBezTo>
                <a:cubicBezTo>
                  <a:pt x="7563414" y="142081"/>
                  <a:pt x="7584052" y="111125"/>
                  <a:pt x="7599926" y="76200"/>
                </a:cubicBezTo>
                <a:cubicBezTo>
                  <a:pt x="7607070" y="57150"/>
                  <a:pt x="7610245" y="44847"/>
                  <a:pt x="7609452" y="39290"/>
                </a:cubicBezTo>
                <a:cubicBezTo>
                  <a:pt x="7608658" y="36115"/>
                  <a:pt x="7609054" y="33734"/>
                  <a:pt x="7610642" y="32147"/>
                </a:cubicBezTo>
                <a:cubicBezTo>
                  <a:pt x="7611436" y="31353"/>
                  <a:pt x="7612428" y="30956"/>
                  <a:pt x="7613619" y="30956"/>
                </a:cubicBezTo>
                <a:close/>
                <a:moveTo>
                  <a:pt x="4778146" y="29765"/>
                </a:moveTo>
                <a:cubicBezTo>
                  <a:pt x="4797196" y="32940"/>
                  <a:pt x="4813071" y="38100"/>
                  <a:pt x="4825771" y="45243"/>
                </a:cubicBezTo>
                <a:cubicBezTo>
                  <a:pt x="4832121" y="48418"/>
                  <a:pt x="4835693" y="53578"/>
                  <a:pt x="4836486" y="60722"/>
                </a:cubicBezTo>
                <a:cubicBezTo>
                  <a:pt x="4837280" y="73422"/>
                  <a:pt x="4834105" y="83343"/>
                  <a:pt x="4826961" y="90487"/>
                </a:cubicBezTo>
                <a:cubicBezTo>
                  <a:pt x="4822993" y="93662"/>
                  <a:pt x="4819024" y="93662"/>
                  <a:pt x="4815055" y="90487"/>
                </a:cubicBezTo>
                <a:cubicBezTo>
                  <a:pt x="4800768" y="77787"/>
                  <a:pt x="4786877" y="59134"/>
                  <a:pt x="4773383" y="34528"/>
                </a:cubicBezTo>
                <a:cubicBezTo>
                  <a:pt x="4772590" y="30559"/>
                  <a:pt x="4774177" y="28972"/>
                  <a:pt x="4778146" y="29765"/>
                </a:cubicBezTo>
                <a:close/>
                <a:moveTo>
                  <a:pt x="6983183" y="27384"/>
                </a:moveTo>
                <a:cubicBezTo>
                  <a:pt x="6983183" y="27384"/>
                  <a:pt x="6983580" y="27384"/>
                  <a:pt x="6984374" y="27384"/>
                </a:cubicBezTo>
                <a:cubicBezTo>
                  <a:pt x="6996280" y="27384"/>
                  <a:pt x="7008186" y="29765"/>
                  <a:pt x="7020092" y="34528"/>
                </a:cubicBezTo>
                <a:cubicBezTo>
                  <a:pt x="7033586" y="37703"/>
                  <a:pt x="7037952" y="49212"/>
                  <a:pt x="7033189" y="69056"/>
                </a:cubicBezTo>
                <a:cubicBezTo>
                  <a:pt x="7029220" y="76200"/>
                  <a:pt x="7023267" y="77787"/>
                  <a:pt x="7015330" y="73819"/>
                </a:cubicBezTo>
                <a:cubicBezTo>
                  <a:pt x="7005805" y="64294"/>
                  <a:pt x="6994296" y="50403"/>
                  <a:pt x="6980802" y="32147"/>
                </a:cubicBezTo>
                <a:cubicBezTo>
                  <a:pt x="6978420" y="29765"/>
                  <a:pt x="6979214" y="28178"/>
                  <a:pt x="6983183" y="27384"/>
                </a:cubicBezTo>
                <a:close/>
                <a:moveTo>
                  <a:pt x="3014830" y="27384"/>
                </a:moveTo>
                <a:cubicBezTo>
                  <a:pt x="3017211" y="27384"/>
                  <a:pt x="3018799" y="27781"/>
                  <a:pt x="3019593" y="28575"/>
                </a:cubicBezTo>
                <a:cubicBezTo>
                  <a:pt x="3027530" y="32543"/>
                  <a:pt x="3034277" y="37703"/>
                  <a:pt x="3039833" y="44053"/>
                </a:cubicBezTo>
                <a:cubicBezTo>
                  <a:pt x="3044596" y="50403"/>
                  <a:pt x="3042215" y="54372"/>
                  <a:pt x="3032690" y="55959"/>
                </a:cubicBezTo>
                <a:cubicBezTo>
                  <a:pt x="3030308" y="55959"/>
                  <a:pt x="3024752" y="56753"/>
                  <a:pt x="3016021" y="58340"/>
                </a:cubicBezTo>
                <a:cubicBezTo>
                  <a:pt x="2995383" y="61515"/>
                  <a:pt x="2979905" y="63897"/>
                  <a:pt x="2969586" y="65484"/>
                </a:cubicBezTo>
                <a:cubicBezTo>
                  <a:pt x="2968793" y="65484"/>
                  <a:pt x="2967602" y="65484"/>
                  <a:pt x="2966015" y="65484"/>
                </a:cubicBezTo>
                <a:cubicBezTo>
                  <a:pt x="2963633" y="66278"/>
                  <a:pt x="2961649" y="66675"/>
                  <a:pt x="2960061" y="66675"/>
                </a:cubicBezTo>
                <a:cubicBezTo>
                  <a:pt x="2963236" y="67469"/>
                  <a:pt x="2966411" y="69056"/>
                  <a:pt x="2969586" y="71437"/>
                </a:cubicBezTo>
                <a:cubicBezTo>
                  <a:pt x="2970380" y="72231"/>
                  <a:pt x="2971174" y="72628"/>
                  <a:pt x="2971968" y="72628"/>
                </a:cubicBezTo>
                <a:cubicBezTo>
                  <a:pt x="2975937" y="75803"/>
                  <a:pt x="2975540" y="78978"/>
                  <a:pt x="2970777" y="82153"/>
                </a:cubicBezTo>
                <a:cubicBezTo>
                  <a:pt x="2960459" y="90884"/>
                  <a:pt x="2948155" y="100012"/>
                  <a:pt x="2933868" y="109537"/>
                </a:cubicBezTo>
                <a:cubicBezTo>
                  <a:pt x="2940218" y="108743"/>
                  <a:pt x="2948949" y="107553"/>
                  <a:pt x="2960061" y="105965"/>
                </a:cubicBezTo>
                <a:cubicBezTo>
                  <a:pt x="2964824" y="105172"/>
                  <a:pt x="2968396" y="104775"/>
                  <a:pt x="2970777" y="104775"/>
                </a:cubicBezTo>
                <a:cubicBezTo>
                  <a:pt x="2973952" y="103981"/>
                  <a:pt x="2979111" y="103187"/>
                  <a:pt x="2986255" y="102393"/>
                </a:cubicBezTo>
                <a:cubicBezTo>
                  <a:pt x="3015624" y="97631"/>
                  <a:pt x="3031102" y="94456"/>
                  <a:pt x="3032690" y="92869"/>
                </a:cubicBezTo>
                <a:cubicBezTo>
                  <a:pt x="3043008" y="90487"/>
                  <a:pt x="3050549" y="90884"/>
                  <a:pt x="3055311" y="94059"/>
                </a:cubicBezTo>
                <a:cubicBezTo>
                  <a:pt x="3064836" y="101203"/>
                  <a:pt x="3072774" y="109537"/>
                  <a:pt x="3079124" y="119062"/>
                </a:cubicBezTo>
                <a:cubicBezTo>
                  <a:pt x="3083886" y="127000"/>
                  <a:pt x="3083886" y="133747"/>
                  <a:pt x="3079124" y="139303"/>
                </a:cubicBezTo>
                <a:cubicBezTo>
                  <a:pt x="3077537" y="141684"/>
                  <a:pt x="3074759" y="149225"/>
                  <a:pt x="3070790" y="161925"/>
                </a:cubicBezTo>
                <a:cubicBezTo>
                  <a:pt x="3069996" y="165894"/>
                  <a:pt x="3068408" y="173037"/>
                  <a:pt x="3066027" y="183356"/>
                </a:cubicBezTo>
                <a:cubicBezTo>
                  <a:pt x="3061265" y="206375"/>
                  <a:pt x="3058487" y="219472"/>
                  <a:pt x="3057693" y="222647"/>
                </a:cubicBezTo>
                <a:cubicBezTo>
                  <a:pt x="3052930" y="237728"/>
                  <a:pt x="3047771" y="246856"/>
                  <a:pt x="3042215" y="250031"/>
                </a:cubicBezTo>
                <a:cubicBezTo>
                  <a:pt x="3034277" y="253206"/>
                  <a:pt x="3028721" y="252412"/>
                  <a:pt x="3025546" y="247650"/>
                </a:cubicBezTo>
                <a:cubicBezTo>
                  <a:pt x="3019989" y="239712"/>
                  <a:pt x="3018402" y="231775"/>
                  <a:pt x="3020783" y="223837"/>
                </a:cubicBezTo>
                <a:cubicBezTo>
                  <a:pt x="3008084" y="224631"/>
                  <a:pt x="2983874" y="225822"/>
                  <a:pt x="2948155" y="227409"/>
                </a:cubicBezTo>
                <a:cubicBezTo>
                  <a:pt x="2921961" y="229790"/>
                  <a:pt x="2904896" y="230981"/>
                  <a:pt x="2896958" y="230981"/>
                </a:cubicBezTo>
                <a:cubicBezTo>
                  <a:pt x="2896164" y="238125"/>
                  <a:pt x="2894974" y="242887"/>
                  <a:pt x="2893386" y="245268"/>
                </a:cubicBezTo>
                <a:cubicBezTo>
                  <a:pt x="2889417" y="250825"/>
                  <a:pt x="2884259" y="250825"/>
                  <a:pt x="2877908" y="245268"/>
                </a:cubicBezTo>
                <a:cubicBezTo>
                  <a:pt x="2872352" y="241300"/>
                  <a:pt x="2869177" y="233362"/>
                  <a:pt x="2868383" y="221456"/>
                </a:cubicBezTo>
                <a:cubicBezTo>
                  <a:pt x="2868383" y="219869"/>
                  <a:pt x="2867987" y="212725"/>
                  <a:pt x="2867193" y="200025"/>
                </a:cubicBezTo>
                <a:cubicBezTo>
                  <a:pt x="2865605" y="181768"/>
                  <a:pt x="2864415" y="169069"/>
                  <a:pt x="2863621" y="161925"/>
                </a:cubicBezTo>
                <a:cubicBezTo>
                  <a:pt x="2860446" y="142875"/>
                  <a:pt x="2856080" y="128984"/>
                  <a:pt x="2850524" y="120253"/>
                </a:cubicBezTo>
                <a:cubicBezTo>
                  <a:pt x="2848937" y="115490"/>
                  <a:pt x="2850524" y="113109"/>
                  <a:pt x="2855286" y="113109"/>
                </a:cubicBezTo>
                <a:cubicBezTo>
                  <a:pt x="2860049" y="113109"/>
                  <a:pt x="2867193" y="114697"/>
                  <a:pt x="2876718" y="117872"/>
                </a:cubicBezTo>
                <a:cubicBezTo>
                  <a:pt x="2877512" y="117872"/>
                  <a:pt x="2879496" y="117475"/>
                  <a:pt x="2882671" y="116681"/>
                </a:cubicBezTo>
                <a:cubicBezTo>
                  <a:pt x="2895371" y="115093"/>
                  <a:pt x="2905690" y="113903"/>
                  <a:pt x="2913627" y="113109"/>
                </a:cubicBezTo>
                <a:cubicBezTo>
                  <a:pt x="2915215" y="109140"/>
                  <a:pt x="2917596" y="103981"/>
                  <a:pt x="2920771" y="97631"/>
                </a:cubicBezTo>
                <a:cubicBezTo>
                  <a:pt x="2926327" y="86519"/>
                  <a:pt x="2930296" y="77787"/>
                  <a:pt x="2932677" y="71437"/>
                </a:cubicBezTo>
                <a:cubicBezTo>
                  <a:pt x="2921565" y="73025"/>
                  <a:pt x="2914818" y="74215"/>
                  <a:pt x="2912436" y="75009"/>
                </a:cubicBezTo>
                <a:cubicBezTo>
                  <a:pt x="2906880" y="75009"/>
                  <a:pt x="2902515" y="73819"/>
                  <a:pt x="2899340" y="71437"/>
                </a:cubicBezTo>
                <a:cubicBezTo>
                  <a:pt x="2892196" y="64294"/>
                  <a:pt x="2887433" y="59134"/>
                  <a:pt x="2885052" y="55959"/>
                </a:cubicBezTo>
                <a:cubicBezTo>
                  <a:pt x="2883465" y="52784"/>
                  <a:pt x="2884655" y="50800"/>
                  <a:pt x="2888624" y="50006"/>
                </a:cubicBezTo>
                <a:cubicBezTo>
                  <a:pt x="2944980" y="42068"/>
                  <a:pt x="2983874" y="34925"/>
                  <a:pt x="3005305" y="28575"/>
                </a:cubicBezTo>
                <a:cubicBezTo>
                  <a:pt x="3009274" y="27781"/>
                  <a:pt x="3012449" y="27384"/>
                  <a:pt x="3014830" y="27384"/>
                </a:cubicBezTo>
                <a:close/>
                <a:moveTo>
                  <a:pt x="5225225" y="26789"/>
                </a:moveTo>
                <a:cubicBezTo>
                  <a:pt x="5228004" y="26789"/>
                  <a:pt x="5230186" y="27384"/>
                  <a:pt x="5231774" y="28575"/>
                </a:cubicBezTo>
                <a:cubicBezTo>
                  <a:pt x="5240505" y="35718"/>
                  <a:pt x="5247252" y="42465"/>
                  <a:pt x="5252014" y="48815"/>
                </a:cubicBezTo>
                <a:cubicBezTo>
                  <a:pt x="5255190" y="51990"/>
                  <a:pt x="5255586" y="55959"/>
                  <a:pt x="5253205" y="60722"/>
                </a:cubicBezTo>
                <a:cubicBezTo>
                  <a:pt x="5250030" y="71040"/>
                  <a:pt x="5248443" y="80565"/>
                  <a:pt x="5248443" y="89297"/>
                </a:cubicBezTo>
                <a:cubicBezTo>
                  <a:pt x="5245268" y="119459"/>
                  <a:pt x="5243680" y="139303"/>
                  <a:pt x="5243680" y="148828"/>
                </a:cubicBezTo>
                <a:cubicBezTo>
                  <a:pt x="5244474" y="158353"/>
                  <a:pt x="5241299" y="165894"/>
                  <a:pt x="5234155" y="171450"/>
                </a:cubicBezTo>
                <a:cubicBezTo>
                  <a:pt x="5231774" y="173831"/>
                  <a:pt x="5228599" y="173434"/>
                  <a:pt x="5224630" y="170259"/>
                </a:cubicBezTo>
                <a:cubicBezTo>
                  <a:pt x="5214311" y="163116"/>
                  <a:pt x="5210740" y="152003"/>
                  <a:pt x="5213914" y="136922"/>
                </a:cubicBezTo>
                <a:cubicBezTo>
                  <a:pt x="5215502" y="117078"/>
                  <a:pt x="5215502" y="90487"/>
                  <a:pt x="5213914" y="57150"/>
                </a:cubicBezTo>
                <a:cubicBezTo>
                  <a:pt x="5213914" y="53975"/>
                  <a:pt x="5212327" y="52387"/>
                  <a:pt x="5209152" y="52387"/>
                </a:cubicBezTo>
                <a:cubicBezTo>
                  <a:pt x="5206771" y="53181"/>
                  <a:pt x="5202405" y="53975"/>
                  <a:pt x="5196055" y="54768"/>
                </a:cubicBezTo>
                <a:cubicBezTo>
                  <a:pt x="5184149" y="57150"/>
                  <a:pt x="5175418" y="59134"/>
                  <a:pt x="5169861" y="60722"/>
                </a:cubicBezTo>
                <a:lnTo>
                  <a:pt x="5169861" y="64294"/>
                </a:lnTo>
                <a:cubicBezTo>
                  <a:pt x="5169861" y="91281"/>
                  <a:pt x="5170258" y="114300"/>
                  <a:pt x="5171052" y="133350"/>
                </a:cubicBezTo>
                <a:lnTo>
                  <a:pt x="5171052" y="145256"/>
                </a:lnTo>
                <a:cubicBezTo>
                  <a:pt x="5171846" y="142875"/>
                  <a:pt x="5172640" y="139303"/>
                  <a:pt x="5173433" y="134540"/>
                </a:cubicBezTo>
                <a:cubicBezTo>
                  <a:pt x="5175021" y="130572"/>
                  <a:pt x="5175814" y="127397"/>
                  <a:pt x="5175814" y="125015"/>
                </a:cubicBezTo>
                <a:cubicBezTo>
                  <a:pt x="5178990" y="104378"/>
                  <a:pt x="5178593" y="90487"/>
                  <a:pt x="5174624" y="83343"/>
                </a:cubicBezTo>
                <a:cubicBezTo>
                  <a:pt x="5173037" y="79375"/>
                  <a:pt x="5173037" y="76597"/>
                  <a:pt x="5174624" y="75009"/>
                </a:cubicBezTo>
                <a:cubicBezTo>
                  <a:pt x="5175418" y="72628"/>
                  <a:pt x="5177799" y="71834"/>
                  <a:pt x="5181768" y="72628"/>
                </a:cubicBezTo>
                <a:cubicBezTo>
                  <a:pt x="5194468" y="75803"/>
                  <a:pt x="5203596" y="81359"/>
                  <a:pt x="5209152" y="89297"/>
                </a:cubicBezTo>
                <a:cubicBezTo>
                  <a:pt x="5211533" y="93265"/>
                  <a:pt x="5211930" y="97234"/>
                  <a:pt x="5210343" y="101203"/>
                </a:cubicBezTo>
                <a:cubicBezTo>
                  <a:pt x="5209549" y="102790"/>
                  <a:pt x="5208358" y="107553"/>
                  <a:pt x="5206771" y="115490"/>
                </a:cubicBezTo>
                <a:cubicBezTo>
                  <a:pt x="5205184" y="122634"/>
                  <a:pt x="5203993" y="128190"/>
                  <a:pt x="5203199" y="132159"/>
                </a:cubicBezTo>
                <a:cubicBezTo>
                  <a:pt x="5202405" y="137715"/>
                  <a:pt x="5200818" y="143669"/>
                  <a:pt x="5198436" y="150019"/>
                </a:cubicBezTo>
                <a:cubicBezTo>
                  <a:pt x="5206374" y="156369"/>
                  <a:pt x="5211137" y="160337"/>
                  <a:pt x="5212724" y="161925"/>
                </a:cubicBezTo>
                <a:cubicBezTo>
                  <a:pt x="5215899" y="165894"/>
                  <a:pt x="5216296" y="169862"/>
                  <a:pt x="5213914" y="173831"/>
                </a:cubicBezTo>
                <a:cubicBezTo>
                  <a:pt x="5211533" y="177006"/>
                  <a:pt x="5210343" y="188912"/>
                  <a:pt x="5210343" y="209550"/>
                </a:cubicBezTo>
                <a:cubicBezTo>
                  <a:pt x="5210343" y="218281"/>
                  <a:pt x="5215899" y="222647"/>
                  <a:pt x="5227011" y="222647"/>
                </a:cubicBezTo>
                <a:cubicBezTo>
                  <a:pt x="5249237" y="222647"/>
                  <a:pt x="5261936" y="219075"/>
                  <a:pt x="5265111" y="211931"/>
                </a:cubicBezTo>
                <a:cubicBezTo>
                  <a:pt x="5267493" y="208756"/>
                  <a:pt x="5270271" y="200819"/>
                  <a:pt x="5273446" y="188118"/>
                </a:cubicBezTo>
                <a:cubicBezTo>
                  <a:pt x="5275033" y="184150"/>
                  <a:pt x="5276224" y="180975"/>
                  <a:pt x="5277018" y="178593"/>
                </a:cubicBezTo>
                <a:cubicBezTo>
                  <a:pt x="5277812" y="176212"/>
                  <a:pt x="5278605" y="175022"/>
                  <a:pt x="5279399" y="175022"/>
                </a:cubicBezTo>
                <a:cubicBezTo>
                  <a:pt x="5280986" y="175022"/>
                  <a:pt x="5281780" y="176212"/>
                  <a:pt x="5281780" y="178593"/>
                </a:cubicBezTo>
                <a:cubicBezTo>
                  <a:pt x="5284955" y="193675"/>
                  <a:pt x="5289321" y="206375"/>
                  <a:pt x="5294877" y="216693"/>
                </a:cubicBezTo>
                <a:cubicBezTo>
                  <a:pt x="5297258" y="221456"/>
                  <a:pt x="5298449" y="225425"/>
                  <a:pt x="5298449" y="228600"/>
                </a:cubicBezTo>
                <a:cubicBezTo>
                  <a:pt x="5296862" y="235743"/>
                  <a:pt x="5292893" y="241300"/>
                  <a:pt x="5286543" y="245268"/>
                </a:cubicBezTo>
                <a:cubicBezTo>
                  <a:pt x="5273049" y="251618"/>
                  <a:pt x="5254396" y="254000"/>
                  <a:pt x="5230583" y="252412"/>
                </a:cubicBezTo>
                <a:cubicBezTo>
                  <a:pt x="5215502" y="252412"/>
                  <a:pt x="5203596" y="247650"/>
                  <a:pt x="5194864" y="238125"/>
                </a:cubicBezTo>
                <a:cubicBezTo>
                  <a:pt x="5187721" y="229393"/>
                  <a:pt x="5184149" y="217090"/>
                  <a:pt x="5184149" y="201215"/>
                </a:cubicBezTo>
                <a:lnTo>
                  <a:pt x="5184149" y="182165"/>
                </a:lnTo>
                <a:cubicBezTo>
                  <a:pt x="5183355" y="183753"/>
                  <a:pt x="5182165" y="185737"/>
                  <a:pt x="5180577" y="188118"/>
                </a:cubicBezTo>
                <a:cubicBezTo>
                  <a:pt x="5178990" y="190500"/>
                  <a:pt x="5178196" y="192087"/>
                  <a:pt x="5178196" y="192881"/>
                </a:cubicBezTo>
                <a:cubicBezTo>
                  <a:pt x="5159940" y="219869"/>
                  <a:pt x="5131365" y="235743"/>
                  <a:pt x="5092471" y="240506"/>
                </a:cubicBezTo>
                <a:cubicBezTo>
                  <a:pt x="5089296" y="241300"/>
                  <a:pt x="5087708" y="240903"/>
                  <a:pt x="5087708" y="239315"/>
                </a:cubicBezTo>
                <a:cubicBezTo>
                  <a:pt x="5087708" y="237728"/>
                  <a:pt x="5088899" y="236537"/>
                  <a:pt x="5091280" y="235743"/>
                </a:cubicBezTo>
                <a:cubicBezTo>
                  <a:pt x="5123030" y="219075"/>
                  <a:pt x="5146843" y="195262"/>
                  <a:pt x="5162718" y="164306"/>
                </a:cubicBezTo>
                <a:cubicBezTo>
                  <a:pt x="5158749" y="165894"/>
                  <a:pt x="5154780" y="165497"/>
                  <a:pt x="5150811" y="163116"/>
                </a:cubicBezTo>
                <a:cubicBezTo>
                  <a:pt x="5147636" y="160734"/>
                  <a:pt x="5145255" y="157956"/>
                  <a:pt x="5143668" y="154781"/>
                </a:cubicBezTo>
                <a:lnTo>
                  <a:pt x="5141286" y="157162"/>
                </a:lnTo>
                <a:cubicBezTo>
                  <a:pt x="5134937" y="163512"/>
                  <a:pt x="5121840" y="174625"/>
                  <a:pt x="5101996" y="190500"/>
                </a:cubicBezTo>
                <a:cubicBezTo>
                  <a:pt x="5098027" y="193675"/>
                  <a:pt x="5092868" y="197247"/>
                  <a:pt x="5086518" y="201215"/>
                </a:cubicBezTo>
                <a:cubicBezTo>
                  <a:pt x="5076199" y="209153"/>
                  <a:pt x="5069055" y="214709"/>
                  <a:pt x="5065086" y="217884"/>
                </a:cubicBezTo>
                <a:cubicBezTo>
                  <a:pt x="5061118" y="221853"/>
                  <a:pt x="5056752" y="222250"/>
                  <a:pt x="5051989" y="219075"/>
                </a:cubicBezTo>
                <a:cubicBezTo>
                  <a:pt x="5040083" y="211931"/>
                  <a:pt x="5033734" y="203200"/>
                  <a:pt x="5032939" y="192881"/>
                </a:cubicBezTo>
                <a:cubicBezTo>
                  <a:pt x="5032146" y="188118"/>
                  <a:pt x="5033734" y="185737"/>
                  <a:pt x="5037702" y="185737"/>
                </a:cubicBezTo>
                <a:cubicBezTo>
                  <a:pt x="5044052" y="186531"/>
                  <a:pt x="5053180" y="184547"/>
                  <a:pt x="5065086" y="179784"/>
                </a:cubicBezTo>
                <a:cubicBezTo>
                  <a:pt x="5069055" y="178197"/>
                  <a:pt x="5072627" y="177006"/>
                  <a:pt x="5075802" y="176212"/>
                </a:cubicBezTo>
                <a:cubicBezTo>
                  <a:pt x="5075802" y="164306"/>
                  <a:pt x="5075802" y="151606"/>
                  <a:pt x="5075802" y="138112"/>
                </a:cubicBezTo>
                <a:cubicBezTo>
                  <a:pt x="5073421" y="138112"/>
                  <a:pt x="5070643" y="138509"/>
                  <a:pt x="5067468" y="139303"/>
                </a:cubicBezTo>
                <a:cubicBezTo>
                  <a:pt x="5061118" y="140097"/>
                  <a:pt x="5055958" y="139303"/>
                  <a:pt x="5051989" y="136922"/>
                </a:cubicBezTo>
                <a:cubicBezTo>
                  <a:pt x="5047227" y="133747"/>
                  <a:pt x="5043655" y="129778"/>
                  <a:pt x="5041274" y="125015"/>
                </a:cubicBezTo>
                <a:cubicBezTo>
                  <a:pt x="5041274" y="125015"/>
                  <a:pt x="5041274" y="124619"/>
                  <a:pt x="5041274" y="123825"/>
                </a:cubicBezTo>
                <a:cubicBezTo>
                  <a:pt x="5038099" y="120650"/>
                  <a:pt x="5038893" y="118665"/>
                  <a:pt x="5043655" y="117872"/>
                </a:cubicBezTo>
                <a:cubicBezTo>
                  <a:pt x="5050799" y="117872"/>
                  <a:pt x="5061514" y="116284"/>
                  <a:pt x="5075802" y="113109"/>
                </a:cubicBezTo>
                <a:cubicBezTo>
                  <a:pt x="5075802" y="101203"/>
                  <a:pt x="5075008" y="90487"/>
                  <a:pt x="5073421" y="80962"/>
                </a:cubicBezTo>
                <a:cubicBezTo>
                  <a:pt x="5071834" y="81756"/>
                  <a:pt x="5069849" y="82153"/>
                  <a:pt x="5067468" y="82153"/>
                </a:cubicBezTo>
                <a:cubicBezTo>
                  <a:pt x="5062705" y="82947"/>
                  <a:pt x="5058340" y="82153"/>
                  <a:pt x="5054371" y="79772"/>
                </a:cubicBezTo>
                <a:cubicBezTo>
                  <a:pt x="5052784" y="78978"/>
                  <a:pt x="5050402" y="76597"/>
                  <a:pt x="5047227" y="72628"/>
                </a:cubicBezTo>
                <a:cubicBezTo>
                  <a:pt x="5046433" y="71834"/>
                  <a:pt x="5045640" y="71040"/>
                  <a:pt x="5044846" y="70247"/>
                </a:cubicBezTo>
                <a:cubicBezTo>
                  <a:pt x="5042464" y="64690"/>
                  <a:pt x="5043259" y="61912"/>
                  <a:pt x="5047227" y="61912"/>
                </a:cubicBezTo>
                <a:cubicBezTo>
                  <a:pt x="5059133" y="60325"/>
                  <a:pt x="5070246" y="57944"/>
                  <a:pt x="5080564" y="54768"/>
                </a:cubicBezTo>
                <a:cubicBezTo>
                  <a:pt x="5095646" y="50800"/>
                  <a:pt x="5105568" y="48815"/>
                  <a:pt x="5110330" y="48815"/>
                </a:cubicBezTo>
                <a:cubicBezTo>
                  <a:pt x="5110330" y="48815"/>
                  <a:pt x="5110727" y="48815"/>
                  <a:pt x="5111521" y="48815"/>
                </a:cubicBezTo>
                <a:cubicBezTo>
                  <a:pt x="5115490" y="47228"/>
                  <a:pt x="5119061" y="46831"/>
                  <a:pt x="5122236" y="47625"/>
                </a:cubicBezTo>
                <a:cubicBezTo>
                  <a:pt x="5124618" y="48418"/>
                  <a:pt x="5128984" y="51990"/>
                  <a:pt x="5135333" y="58340"/>
                </a:cubicBezTo>
                <a:cubicBezTo>
                  <a:pt x="5137714" y="63103"/>
                  <a:pt x="5136524" y="67072"/>
                  <a:pt x="5131761" y="70247"/>
                </a:cubicBezTo>
                <a:cubicBezTo>
                  <a:pt x="5126999" y="71040"/>
                  <a:pt x="5118664" y="72628"/>
                  <a:pt x="5106758" y="75009"/>
                </a:cubicBezTo>
                <a:cubicBezTo>
                  <a:pt x="5103583" y="75803"/>
                  <a:pt x="5101202" y="76200"/>
                  <a:pt x="5099614" y="76200"/>
                </a:cubicBezTo>
                <a:cubicBezTo>
                  <a:pt x="5101996" y="77787"/>
                  <a:pt x="5103980" y="79375"/>
                  <a:pt x="5105568" y="80962"/>
                </a:cubicBezTo>
                <a:cubicBezTo>
                  <a:pt x="5109536" y="84931"/>
                  <a:pt x="5110727" y="88106"/>
                  <a:pt x="5109139" y="90487"/>
                </a:cubicBezTo>
                <a:cubicBezTo>
                  <a:pt x="5107552" y="92075"/>
                  <a:pt x="5106758" y="96043"/>
                  <a:pt x="5106758" y="102393"/>
                </a:cubicBezTo>
                <a:cubicBezTo>
                  <a:pt x="5105965" y="103981"/>
                  <a:pt x="5105568" y="105569"/>
                  <a:pt x="5105568" y="107156"/>
                </a:cubicBezTo>
                <a:cubicBezTo>
                  <a:pt x="5106362" y="107156"/>
                  <a:pt x="5107552" y="106759"/>
                  <a:pt x="5109139" y="105965"/>
                </a:cubicBezTo>
                <a:cubicBezTo>
                  <a:pt x="5110727" y="105965"/>
                  <a:pt x="5111918" y="105569"/>
                  <a:pt x="5112711" y="104775"/>
                </a:cubicBezTo>
                <a:cubicBezTo>
                  <a:pt x="5115093" y="103981"/>
                  <a:pt x="5117871" y="103981"/>
                  <a:pt x="5121046" y="104775"/>
                </a:cubicBezTo>
                <a:cubicBezTo>
                  <a:pt x="5121840" y="105569"/>
                  <a:pt x="5122633" y="105965"/>
                  <a:pt x="5123427" y="105965"/>
                </a:cubicBezTo>
                <a:cubicBezTo>
                  <a:pt x="5127396" y="108347"/>
                  <a:pt x="5130968" y="111522"/>
                  <a:pt x="5134143" y="115490"/>
                </a:cubicBezTo>
                <a:cubicBezTo>
                  <a:pt x="5137318" y="121840"/>
                  <a:pt x="5136524" y="125809"/>
                  <a:pt x="5131761" y="127397"/>
                </a:cubicBezTo>
                <a:cubicBezTo>
                  <a:pt x="5130968" y="127397"/>
                  <a:pt x="5129777" y="127397"/>
                  <a:pt x="5128189" y="127397"/>
                </a:cubicBezTo>
                <a:cubicBezTo>
                  <a:pt x="5121840" y="128190"/>
                  <a:pt x="5113902" y="129778"/>
                  <a:pt x="5104377" y="132159"/>
                </a:cubicBezTo>
                <a:cubicBezTo>
                  <a:pt x="5103583" y="142478"/>
                  <a:pt x="5103186" y="153590"/>
                  <a:pt x="5103186" y="165497"/>
                </a:cubicBezTo>
                <a:cubicBezTo>
                  <a:pt x="5120649" y="159147"/>
                  <a:pt x="5132555" y="154384"/>
                  <a:pt x="5138905" y="151209"/>
                </a:cubicBezTo>
                <a:cubicBezTo>
                  <a:pt x="5140493" y="151209"/>
                  <a:pt x="5141286" y="151209"/>
                  <a:pt x="5141286" y="151209"/>
                </a:cubicBezTo>
                <a:cubicBezTo>
                  <a:pt x="5140493" y="148034"/>
                  <a:pt x="5140890" y="141684"/>
                  <a:pt x="5142477" y="132159"/>
                </a:cubicBezTo>
                <a:cubicBezTo>
                  <a:pt x="5140890" y="139303"/>
                  <a:pt x="5140890" y="138112"/>
                  <a:pt x="5142477" y="128587"/>
                </a:cubicBezTo>
                <a:cubicBezTo>
                  <a:pt x="5144065" y="122237"/>
                  <a:pt x="5144462" y="109537"/>
                  <a:pt x="5143668" y="90487"/>
                </a:cubicBezTo>
                <a:cubicBezTo>
                  <a:pt x="5143668" y="88106"/>
                  <a:pt x="5143668" y="86519"/>
                  <a:pt x="5143668" y="85725"/>
                </a:cubicBezTo>
                <a:cubicBezTo>
                  <a:pt x="5143668" y="63500"/>
                  <a:pt x="5142080" y="50403"/>
                  <a:pt x="5138905" y="46434"/>
                </a:cubicBezTo>
                <a:cubicBezTo>
                  <a:pt x="5136524" y="40878"/>
                  <a:pt x="5138111" y="38100"/>
                  <a:pt x="5143668" y="38100"/>
                </a:cubicBezTo>
                <a:cubicBezTo>
                  <a:pt x="5147636" y="38100"/>
                  <a:pt x="5152002" y="39290"/>
                  <a:pt x="5156764" y="41672"/>
                </a:cubicBezTo>
                <a:cubicBezTo>
                  <a:pt x="5168671" y="39290"/>
                  <a:pt x="5181371" y="36512"/>
                  <a:pt x="5194864" y="33337"/>
                </a:cubicBezTo>
                <a:cubicBezTo>
                  <a:pt x="5198833" y="32543"/>
                  <a:pt x="5204389" y="31353"/>
                  <a:pt x="5211533" y="29765"/>
                </a:cubicBezTo>
                <a:cubicBezTo>
                  <a:pt x="5213121" y="28972"/>
                  <a:pt x="5214311" y="28575"/>
                  <a:pt x="5215105" y="28575"/>
                </a:cubicBezTo>
                <a:cubicBezTo>
                  <a:pt x="5219074" y="27384"/>
                  <a:pt x="5222448" y="26789"/>
                  <a:pt x="5225225" y="26789"/>
                </a:cubicBezTo>
                <a:close/>
                <a:moveTo>
                  <a:pt x="5777080" y="26193"/>
                </a:moveTo>
                <a:cubicBezTo>
                  <a:pt x="5792162" y="28575"/>
                  <a:pt x="5804068" y="35322"/>
                  <a:pt x="5812799" y="46434"/>
                </a:cubicBezTo>
                <a:cubicBezTo>
                  <a:pt x="5817561" y="51197"/>
                  <a:pt x="5819149" y="56753"/>
                  <a:pt x="5817561" y="63103"/>
                </a:cubicBezTo>
                <a:cubicBezTo>
                  <a:pt x="5815180" y="74215"/>
                  <a:pt x="5813989" y="83343"/>
                  <a:pt x="5813989" y="90487"/>
                </a:cubicBezTo>
                <a:cubicBezTo>
                  <a:pt x="5813989" y="92869"/>
                  <a:pt x="5813593" y="96440"/>
                  <a:pt x="5812799" y="101203"/>
                </a:cubicBezTo>
                <a:cubicBezTo>
                  <a:pt x="5812799" y="105965"/>
                  <a:pt x="5812402" y="109537"/>
                  <a:pt x="5811608" y="111919"/>
                </a:cubicBezTo>
                <a:cubicBezTo>
                  <a:pt x="5820340" y="105569"/>
                  <a:pt x="5830658" y="96043"/>
                  <a:pt x="5842564" y="83343"/>
                </a:cubicBezTo>
                <a:cubicBezTo>
                  <a:pt x="5848915" y="77787"/>
                  <a:pt x="5852486" y="71437"/>
                  <a:pt x="5853280" y="64294"/>
                </a:cubicBezTo>
                <a:cubicBezTo>
                  <a:pt x="5854868" y="55562"/>
                  <a:pt x="5859630" y="53578"/>
                  <a:pt x="5867568" y="58340"/>
                </a:cubicBezTo>
                <a:cubicBezTo>
                  <a:pt x="5876299" y="63103"/>
                  <a:pt x="5884236" y="71040"/>
                  <a:pt x="5891380" y="82153"/>
                </a:cubicBezTo>
                <a:cubicBezTo>
                  <a:pt x="5895349" y="88503"/>
                  <a:pt x="5895349" y="93265"/>
                  <a:pt x="5891380" y="96440"/>
                </a:cubicBezTo>
                <a:cubicBezTo>
                  <a:pt x="5885824" y="98028"/>
                  <a:pt x="5879474" y="101997"/>
                  <a:pt x="5872330" y="108347"/>
                </a:cubicBezTo>
                <a:cubicBezTo>
                  <a:pt x="5856455" y="121840"/>
                  <a:pt x="5835818" y="135334"/>
                  <a:pt x="5810418" y="148828"/>
                </a:cubicBezTo>
                <a:cubicBezTo>
                  <a:pt x="5810418" y="152797"/>
                  <a:pt x="5810418" y="158750"/>
                  <a:pt x="5810418" y="166687"/>
                </a:cubicBezTo>
                <a:cubicBezTo>
                  <a:pt x="5809624" y="174625"/>
                  <a:pt x="5809227" y="180578"/>
                  <a:pt x="5809227" y="184547"/>
                </a:cubicBezTo>
                <a:cubicBezTo>
                  <a:pt x="5809227" y="202803"/>
                  <a:pt x="5816371" y="212328"/>
                  <a:pt x="5830658" y="213122"/>
                </a:cubicBezTo>
                <a:cubicBezTo>
                  <a:pt x="5846533" y="213122"/>
                  <a:pt x="5859233" y="211931"/>
                  <a:pt x="5868758" y="209550"/>
                </a:cubicBezTo>
                <a:cubicBezTo>
                  <a:pt x="5877490" y="208756"/>
                  <a:pt x="5883443" y="202803"/>
                  <a:pt x="5886618" y="191690"/>
                </a:cubicBezTo>
                <a:cubicBezTo>
                  <a:pt x="5888205" y="187722"/>
                  <a:pt x="5890189" y="181768"/>
                  <a:pt x="5892571" y="173831"/>
                </a:cubicBezTo>
                <a:cubicBezTo>
                  <a:pt x="5894952" y="168275"/>
                  <a:pt x="5896540" y="164306"/>
                  <a:pt x="5897333" y="161925"/>
                </a:cubicBezTo>
                <a:cubicBezTo>
                  <a:pt x="5898921" y="159544"/>
                  <a:pt x="5899714" y="158353"/>
                  <a:pt x="5899714" y="158353"/>
                </a:cubicBezTo>
                <a:cubicBezTo>
                  <a:pt x="5900509" y="158353"/>
                  <a:pt x="5901302" y="159544"/>
                  <a:pt x="5902096" y="161925"/>
                </a:cubicBezTo>
                <a:cubicBezTo>
                  <a:pt x="5905271" y="174625"/>
                  <a:pt x="5911621" y="186928"/>
                  <a:pt x="5921146" y="198834"/>
                </a:cubicBezTo>
                <a:cubicBezTo>
                  <a:pt x="5925115" y="204390"/>
                  <a:pt x="5926702" y="209153"/>
                  <a:pt x="5925908" y="213122"/>
                </a:cubicBezTo>
                <a:cubicBezTo>
                  <a:pt x="5925115" y="218678"/>
                  <a:pt x="5921146" y="224631"/>
                  <a:pt x="5914002" y="230981"/>
                </a:cubicBezTo>
                <a:cubicBezTo>
                  <a:pt x="5898921" y="242093"/>
                  <a:pt x="5878680" y="247650"/>
                  <a:pt x="5853280" y="247650"/>
                </a:cubicBezTo>
                <a:cubicBezTo>
                  <a:pt x="5837405" y="247650"/>
                  <a:pt x="5824705" y="246459"/>
                  <a:pt x="5815180" y="244078"/>
                </a:cubicBezTo>
                <a:cubicBezTo>
                  <a:pt x="5789780" y="238522"/>
                  <a:pt x="5777477" y="219472"/>
                  <a:pt x="5778271" y="186928"/>
                </a:cubicBezTo>
                <a:cubicBezTo>
                  <a:pt x="5777477" y="179784"/>
                  <a:pt x="5777080" y="173037"/>
                  <a:pt x="5777080" y="166687"/>
                </a:cubicBezTo>
                <a:cubicBezTo>
                  <a:pt x="5768349" y="169862"/>
                  <a:pt x="5756839" y="173434"/>
                  <a:pt x="5742552" y="177403"/>
                </a:cubicBezTo>
                <a:cubicBezTo>
                  <a:pt x="5740965" y="178197"/>
                  <a:pt x="5739377" y="178197"/>
                  <a:pt x="5737789" y="177403"/>
                </a:cubicBezTo>
                <a:cubicBezTo>
                  <a:pt x="5737789" y="182165"/>
                  <a:pt x="5737789" y="189309"/>
                  <a:pt x="5737789" y="198834"/>
                </a:cubicBezTo>
                <a:cubicBezTo>
                  <a:pt x="5736996" y="209947"/>
                  <a:pt x="5736599" y="218281"/>
                  <a:pt x="5736599" y="223837"/>
                </a:cubicBezTo>
                <a:cubicBezTo>
                  <a:pt x="5735805" y="237331"/>
                  <a:pt x="5733424" y="246459"/>
                  <a:pt x="5729455" y="251222"/>
                </a:cubicBezTo>
                <a:cubicBezTo>
                  <a:pt x="5727074" y="254397"/>
                  <a:pt x="5723105" y="254794"/>
                  <a:pt x="5717549" y="252412"/>
                </a:cubicBezTo>
                <a:cubicBezTo>
                  <a:pt x="5712786" y="249237"/>
                  <a:pt x="5709214" y="244475"/>
                  <a:pt x="5706833" y="238125"/>
                </a:cubicBezTo>
                <a:cubicBezTo>
                  <a:pt x="5701277" y="227806"/>
                  <a:pt x="5700484" y="215900"/>
                  <a:pt x="5704452" y="202406"/>
                </a:cubicBezTo>
                <a:cubicBezTo>
                  <a:pt x="5707627" y="185737"/>
                  <a:pt x="5709214" y="168672"/>
                  <a:pt x="5709214" y="151209"/>
                </a:cubicBezTo>
                <a:lnTo>
                  <a:pt x="5709214" y="130969"/>
                </a:lnTo>
                <a:lnTo>
                  <a:pt x="5698499" y="141684"/>
                </a:lnTo>
                <a:cubicBezTo>
                  <a:pt x="5686593" y="153590"/>
                  <a:pt x="5671511" y="163512"/>
                  <a:pt x="5653255" y="171450"/>
                </a:cubicBezTo>
                <a:cubicBezTo>
                  <a:pt x="5646905" y="173831"/>
                  <a:pt x="5646111" y="173037"/>
                  <a:pt x="5650874" y="169069"/>
                </a:cubicBezTo>
                <a:cubicBezTo>
                  <a:pt x="5678655" y="137319"/>
                  <a:pt x="5698896" y="104775"/>
                  <a:pt x="5711596" y="71437"/>
                </a:cubicBezTo>
                <a:cubicBezTo>
                  <a:pt x="5717152" y="55562"/>
                  <a:pt x="5719136" y="42068"/>
                  <a:pt x="5717549" y="30956"/>
                </a:cubicBezTo>
                <a:cubicBezTo>
                  <a:pt x="5717549" y="26193"/>
                  <a:pt x="5719930" y="25003"/>
                  <a:pt x="5724693" y="27384"/>
                </a:cubicBezTo>
                <a:cubicBezTo>
                  <a:pt x="5738980" y="32940"/>
                  <a:pt x="5749696" y="40481"/>
                  <a:pt x="5756839" y="50006"/>
                </a:cubicBezTo>
                <a:cubicBezTo>
                  <a:pt x="5760808" y="56356"/>
                  <a:pt x="5760808" y="61119"/>
                  <a:pt x="5756839" y="64294"/>
                </a:cubicBezTo>
                <a:cubicBezTo>
                  <a:pt x="5750490" y="71437"/>
                  <a:pt x="5744933" y="79375"/>
                  <a:pt x="5740171" y="88106"/>
                </a:cubicBezTo>
                <a:cubicBezTo>
                  <a:pt x="5736996" y="95250"/>
                  <a:pt x="5733027" y="101997"/>
                  <a:pt x="5728264" y="108347"/>
                </a:cubicBezTo>
                <a:cubicBezTo>
                  <a:pt x="5736202" y="113109"/>
                  <a:pt x="5739774" y="123825"/>
                  <a:pt x="5738980" y="140493"/>
                </a:cubicBezTo>
                <a:cubicBezTo>
                  <a:pt x="5738980" y="150812"/>
                  <a:pt x="5738980" y="161528"/>
                  <a:pt x="5738980" y="172640"/>
                </a:cubicBezTo>
                <a:cubicBezTo>
                  <a:pt x="5738980" y="171847"/>
                  <a:pt x="5739377" y="171450"/>
                  <a:pt x="5740171" y="171450"/>
                </a:cubicBezTo>
                <a:cubicBezTo>
                  <a:pt x="5742552" y="169862"/>
                  <a:pt x="5746124" y="167084"/>
                  <a:pt x="5750886" y="163116"/>
                </a:cubicBezTo>
                <a:cubicBezTo>
                  <a:pt x="5756443" y="159147"/>
                  <a:pt x="5765174" y="152003"/>
                  <a:pt x="5777080" y="141684"/>
                </a:cubicBezTo>
                <a:cubicBezTo>
                  <a:pt x="5777080" y="132953"/>
                  <a:pt x="5777874" y="118665"/>
                  <a:pt x="5779461" y="98822"/>
                </a:cubicBezTo>
                <a:cubicBezTo>
                  <a:pt x="5779461" y="94853"/>
                  <a:pt x="5779461" y="91678"/>
                  <a:pt x="5779461" y="89297"/>
                </a:cubicBezTo>
                <a:cubicBezTo>
                  <a:pt x="5781843" y="63897"/>
                  <a:pt x="5778271" y="45243"/>
                  <a:pt x="5768746" y="33337"/>
                </a:cubicBezTo>
                <a:cubicBezTo>
                  <a:pt x="5768746" y="28575"/>
                  <a:pt x="5771524" y="26193"/>
                  <a:pt x="5777080" y="26193"/>
                </a:cubicBezTo>
                <a:close/>
                <a:moveTo>
                  <a:pt x="6167903" y="25896"/>
                </a:moveTo>
                <a:cubicBezTo>
                  <a:pt x="6169689" y="26094"/>
                  <a:pt x="6171971" y="26590"/>
                  <a:pt x="6174749" y="27384"/>
                </a:cubicBezTo>
                <a:cubicBezTo>
                  <a:pt x="6187449" y="34528"/>
                  <a:pt x="6195784" y="40878"/>
                  <a:pt x="6199752" y="46434"/>
                </a:cubicBezTo>
                <a:cubicBezTo>
                  <a:pt x="6203721" y="51197"/>
                  <a:pt x="6204118" y="55959"/>
                  <a:pt x="6200943" y="60722"/>
                </a:cubicBezTo>
                <a:cubicBezTo>
                  <a:pt x="6197768" y="71040"/>
                  <a:pt x="6195784" y="88900"/>
                  <a:pt x="6194989" y="114300"/>
                </a:cubicBezTo>
                <a:cubicBezTo>
                  <a:pt x="6194989" y="173831"/>
                  <a:pt x="6195386" y="208359"/>
                  <a:pt x="6196180" y="217884"/>
                </a:cubicBezTo>
                <a:cubicBezTo>
                  <a:pt x="6195386" y="228997"/>
                  <a:pt x="6191418" y="240109"/>
                  <a:pt x="6184274" y="251222"/>
                </a:cubicBezTo>
                <a:cubicBezTo>
                  <a:pt x="6180305" y="255190"/>
                  <a:pt x="6175543" y="255587"/>
                  <a:pt x="6169986" y="252412"/>
                </a:cubicBezTo>
                <a:cubicBezTo>
                  <a:pt x="6165224" y="246856"/>
                  <a:pt x="6161652" y="240506"/>
                  <a:pt x="6159271" y="233362"/>
                </a:cubicBezTo>
                <a:cubicBezTo>
                  <a:pt x="6159271" y="232568"/>
                  <a:pt x="6159271" y="231378"/>
                  <a:pt x="6159271" y="229790"/>
                </a:cubicBezTo>
                <a:cubicBezTo>
                  <a:pt x="6158477" y="227409"/>
                  <a:pt x="6158080" y="225425"/>
                  <a:pt x="6158080" y="223837"/>
                </a:cubicBezTo>
                <a:cubicBezTo>
                  <a:pt x="6125537" y="221456"/>
                  <a:pt x="6090611" y="223043"/>
                  <a:pt x="6053305" y="228600"/>
                </a:cubicBezTo>
                <a:cubicBezTo>
                  <a:pt x="6048543" y="228600"/>
                  <a:pt x="6044971" y="227806"/>
                  <a:pt x="6042589" y="226218"/>
                </a:cubicBezTo>
                <a:cubicBezTo>
                  <a:pt x="6042589" y="226218"/>
                  <a:pt x="6041796" y="225822"/>
                  <a:pt x="6040208" y="225028"/>
                </a:cubicBezTo>
                <a:cubicBezTo>
                  <a:pt x="6037827" y="223440"/>
                  <a:pt x="6036240" y="222250"/>
                  <a:pt x="6035446" y="221456"/>
                </a:cubicBezTo>
                <a:cubicBezTo>
                  <a:pt x="6034652" y="233362"/>
                  <a:pt x="6032271" y="240506"/>
                  <a:pt x="6028302" y="242887"/>
                </a:cubicBezTo>
                <a:cubicBezTo>
                  <a:pt x="6025127" y="246062"/>
                  <a:pt x="6021158" y="246459"/>
                  <a:pt x="6016396" y="244078"/>
                </a:cubicBezTo>
                <a:cubicBezTo>
                  <a:pt x="6016396" y="244078"/>
                  <a:pt x="6015999" y="243681"/>
                  <a:pt x="6015205" y="242887"/>
                </a:cubicBezTo>
                <a:cubicBezTo>
                  <a:pt x="6009649" y="240506"/>
                  <a:pt x="6006077" y="236934"/>
                  <a:pt x="6004489" y="232172"/>
                </a:cubicBezTo>
                <a:cubicBezTo>
                  <a:pt x="6001315" y="221853"/>
                  <a:pt x="6000521" y="213122"/>
                  <a:pt x="6002108" y="205978"/>
                </a:cubicBezTo>
                <a:cubicBezTo>
                  <a:pt x="6006077" y="189309"/>
                  <a:pt x="6008458" y="148828"/>
                  <a:pt x="6009252" y="84534"/>
                </a:cubicBezTo>
                <a:cubicBezTo>
                  <a:pt x="6009252" y="67072"/>
                  <a:pt x="6006077" y="53578"/>
                  <a:pt x="5999727" y="44053"/>
                </a:cubicBezTo>
                <a:cubicBezTo>
                  <a:pt x="5998140" y="39290"/>
                  <a:pt x="6000521" y="36512"/>
                  <a:pt x="6006871" y="35718"/>
                </a:cubicBezTo>
                <a:cubicBezTo>
                  <a:pt x="6014014" y="37306"/>
                  <a:pt x="6021158" y="39290"/>
                  <a:pt x="6028302" y="41672"/>
                </a:cubicBezTo>
                <a:cubicBezTo>
                  <a:pt x="6044177" y="40084"/>
                  <a:pt x="6069180" y="37703"/>
                  <a:pt x="6103311" y="34528"/>
                </a:cubicBezTo>
                <a:cubicBezTo>
                  <a:pt x="6112043" y="32940"/>
                  <a:pt x="6118393" y="32147"/>
                  <a:pt x="6122361" y="32147"/>
                </a:cubicBezTo>
                <a:cubicBezTo>
                  <a:pt x="6134268" y="31353"/>
                  <a:pt x="6148159" y="29369"/>
                  <a:pt x="6164033" y="26193"/>
                </a:cubicBezTo>
                <a:cubicBezTo>
                  <a:pt x="6164827" y="25797"/>
                  <a:pt x="6166117" y="25697"/>
                  <a:pt x="6167903" y="25896"/>
                </a:cubicBezTo>
                <a:close/>
                <a:moveTo>
                  <a:pt x="4499540" y="25003"/>
                </a:moveTo>
                <a:cubicBezTo>
                  <a:pt x="4522558" y="26590"/>
                  <a:pt x="4539227" y="30559"/>
                  <a:pt x="4549546" y="36909"/>
                </a:cubicBezTo>
                <a:cubicBezTo>
                  <a:pt x="4561452" y="45640"/>
                  <a:pt x="4563833" y="57944"/>
                  <a:pt x="4556690" y="73819"/>
                </a:cubicBezTo>
                <a:cubicBezTo>
                  <a:pt x="4551133" y="79375"/>
                  <a:pt x="4543990" y="79772"/>
                  <a:pt x="4535258" y="75009"/>
                </a:cubicBezTo>
                <a:cubicBezTo>
                  <a:pt x="4516208" y="55959"/>
                  <a:pt x="4503508" y="40878"/>
                  <a:pt x="4497158" y="29765"/>
                </a:cubicBezTo>
                <a:cubicBezTo>
                  <a:pt x="4496365" y="28972"/>
                  <a:pt x="4495968" y="27781"/>
                  <a:pt x="4495968" y="26193"/>
                </a:cubicBezTo>
                <a:cubicBezTo>
                  <a:pt x="4496762" y="25400"/>
                  <a:pt x="4497952" y="25003"/>
                  <a:pt x="4499540" y="25003"/>
                </a:cubicBezTo>
                <a:close/>
                <a:moveTo>
                  <a:pt x="3931611" y="23812"/>
                </a:moveTo>
                <a:cubicBezTo>
                  <a:pt x="3932802" y="23415"/>
                  <a:pt x="3934389" y="23415"/>
                  <a:pt x="3936374" y="23812"/>
                </a:cubicBezTo>
                <a:cubicBezTo>
                  <a:pt x="3952249" y="25400"/>
                  <a:pt x="3966140" y="32940"/>
                  <a:pt x="3978046" y="46434"/>
                </a:cubicBezTo>
                <a:cubicBezTo>
                  <a:pt x="3980427" y="50403"/>
                  <a:pt x="3981221" y="55165"/>
                  <a:pt x="3980427" y="60722"/>
                </a:cubicBezTo>
                <a:cubicBezTo>
                  <a:pt x="3978046" y="66278"/>
                  <a:pt x="3976062" y="78978"/>
                  <a:pt x="3974474" y="98822"/>
                </a:cubicBezTo>
                <a:cubicBezTo>
                  <a:pt x="3974474" y="99615"/>
                  <a:pt x="3974474" y="101600"/>
                  <a:pt x="3974474" y="104775"/>
                </a:cubicBezTo>
                <a:cubicBezTo>
                  <a:pt x="3973680" y="107950"/>
                  <a:pt x="3973283" y="110331"/>
                  <a:pt x="3973283" y="111919"/>
                </a:cubicBezTo>
                <a:cubicBezTo>
                  <a:pt x="3980427" y="110331"/>
                  <a:pt x="3985983" y="109140"/>
                  <a:pt x="3989952" y="108347"/>
                </a:cubicBezTo>
                <a:cubicBezTo>
                  <a:pt x="3989952" y="108347"/>
                  <a:pt x="3990349" y="108347"/>
                  <a:pt x="3991143" y="108347"/>
                </a:cubicBezTo>
                <a:cubicBezTo>
                  <a:pt x="3997493" y="106759"/>
                  <a:pt x="4002255" y="106759"/>
                  <a:pt x="4005430" y="108347"/>
                </a:cubicBezTo>
                <a:cubicBezTo>
                  <a:pt x="4010987" y="109934"/>
                  <a:pt x="4016146" y="113506"/>
                  <a:pt x="4020908" y="119062"/>
                </a:cubicBezTo>
                <a:cubicBezTo>
                  <a:pt x="4024877" y="128587"/>
                  <a:pt x="4022893" y="133350"/>
                  <a:pt x="4014955" y="133350"/>
                </a:cubicBezTo>
                <a:cubicBezTo>
                  <a:pt x="4012574" y="133350"/>
                  <a:pt x="4008208" y="133747"/>
                  <a:pt x="4001858" y="134540"/>
                </a:cubicBezTo>
                <a:cubicBezTo>
                  <a:pt x="3989159" y="136128"/>
                  <a:pt x="3979236" y="137319"/>
                  <a:pt x="3972093" y="138112"/>
                </a:cubicBezTo>
                <a:cubicBezTo>
                  <a:pt x="3972093" y="158750"/>
                  <a:pt x="3972093" y="177403"/>
                  <a:pt x="3972093" y="194072"/>
                </a:cubicBezTo>
                <a:cubicBezTo>
                  <a:pt x="3972887" y="193278"/>
                  <a:pt x="3973283" y="192881"/>
                  <a:pt x="3973283" y="192881"/>
                </a:cubicBezTo>
                <a:cubicBezTo>
                  <a:pt x="3982808" y="192881"/>
                  <a:pt x="3995112" y="191690"/>
                  <a:pt x="4010193" y="189309"/>
                </a:cubicBezTo>
                <a:cubicBezTo>
                  <a:pt x="4018130" y="187722"/>
                  <a:pt x="4024877" y="188912"/>
                  <a:pt x="4030433" y="192881"/>
                </a:cubicBezTo>
                <a:cubicBezTo>
                  <a:pt x="4035990" y="195262"/>
                  <a:pt x="4041149" y="199628"/>
                  <a:pt x="4045911" y="205978"/>
                </a:cubicBezTo>
                <a:cubicBezTo>
                  <a:pt x="4049087" y="214709"/>
                  <a:pt x="4045911" y="219472"/>
                  <a:pt x="4036386" y="220265"/>
                </a:cubicBezTo>
                <a:cubicBezTo>
                  <a:pt x="4014161" y="217090"/>
                  <a:pt x="3989159" y="216693"/>
                  <a:pt x="3961377" y="219075"/>
                </a:cubicBezTo>
                <a:cubicBezTo>
                  <a:pt x="3938358" y="219075"/>
                  <a:pt x="3918912" y="221059"/>
                  <a:pt x="3903036" y="225028"/>
                </a:cubicBezTo>
                <a:cubicBezTo>
                  <a:pt x="3899068" y="226615"/>
                  <a:pt x="3895099" y="225822"/>
                  <a:pt x="3891130" y="222647"/>
                </a:cubicBezTo>
                <a:cubicBezTo>
                  <a:pt x="3884780" y="216297"/>
                  <a:pt x="3880018" y="211931"/>
                  <a:pt x="3876843" y="209550"/>
                </a:cubicBezTo>
                <a:cubicBezTo>
                  <a:pt x="3874461" y="205581"/>
                  <a:pt x="3875255" y="203200"/>
                  <a:pt x="3879224" y="202406"/>
                </a:cubicBezTo>
                <a:cubicBezTo>
                  <a:pt x="3887955" y="202406"/>
                  <a:pt x="3903036" y="201215"/>
                  <a:pt x="3924468" y="198834"/>
                </a:cubicBezTo>
                <a:cubicBezTo>
                  <a:pt x="3926055" y="198834"/>
                  <a:pt x="3928437" y="198834"/>
                  <a:pt x="3931611" y="198834"/>
                </a:cubicBezTo>
                <a:cubicBezTo>
                  <a:pt x="3934787" y="198040"/>
                  <a:pt x="3937565" y="197643"/>
                  <a:pt x="3939946" y="197643"/>
                </a:cubicBezTo>
                <a:lnTo>
                  <a:pt x="3939946" y="141684"/>
                </a:lnTo>
                <a:cubicBezTo>
                  <a:pt x="3932802" y="143272"/>
                  <a:pt x="3926452" y="144065"/>
                  <a:pt x="3920896" y="144065"/>
                </a:cubicBezTo>
                <a:cubicBezTo>
                  <a:pt x="3916927" y="144859"/>
                  <a:pt x="3913752" y="144859"/>
                  <a:pt x="3911371" y="144065"/>
                </a:cubicBezTo>
                <a:cubicBezTo>
                  <a:pt x="3905021" y="140097"/>
                  <a:pt x="3899862" y="135334"/>
                  <a:pt x="3895893" y="129778"/>
                </a:cubicBezTo>
                <a:cubicBezTo>
                  <a:pt x="3893511" y="126603"/>
                  <a:pt x="3892718" y="124222"/>
                  <a:pt x="3893511" y="122634"/>
                </a:cubicBezTo>
                <a:cubicBezTo>
                  <a:pt x="3894305" y="121840"/>
                  <a:pt x="3896687" y="121047"/>
                  <a:pt x="3900655" y="120253"/>
                </a:cubicBezTo>
                <a:cubicBezTo>
                  <a:pt x="3903830" y="120253"/>
                  <a:pt x="3910974" y="119459"/>
                  <a:pt x="3922086" y="117872"/>
                </a:cubicBezTo>
                <a:cubicBezTo>
                  <a:pt x="3930024" y="117078"/>
                  <a:pt x="3935977" y="116681"/>
                  <a:pt x="3939946" y="116681"/>
                </a:cubicBezTo>
                <a:cubicBezTo>
                  <a:pt x="3939946" y="107950"/>
                  <a:pt x="3939946" y="99615"/>
                  <a:pt x="3939946" y="91678"/>
                </a:cubicBezTo>
                <a:cubicBezTo>
                  <a:pt x="3942327" y="62309"/>
                  <a:pt x="3939946" y="43656"/>
                  <a:pt x="3932802" y="35718"/>
                </a:cubicBezTo>
                <a:cubicBezTo>
                  <a:pt x="3930421" y="31750"/>
                  <a:pt x="3929230" y="28575"/>
                  <a:pt x="3929230" y="26193"/>
                </a:cubicBezTo>
                <a:cubicBezTo>
                  <a:pt x="3929627" y="25003"/>
                  <a:pt x="3930421" y="24209"/>
                  <a:pt x="3931611" y="23812"/>
                </a:cubicBezTo>
                <a:close/>
                <a:moveTo>
                  <a:pt x="3832790" y="22622"/>
                </a:moveTo>
                <a:cubicBezTo>
                  <a:pt x="3832790" y="22622"/>
                  <a:pt x="3833187" y="22622"/>
                  <a:pt x="3833980" y="22622"/>
                </a:cubicBezTo>
                <a:cubicBezTo>
                  <a:pt x="3846680" y="22622"/>
                  <a:pt x="3858587" y="23415"/>
                  <a:pt x="3869699" y="25003"/>
                </a:cubicBezTo>
                <a:cubicBezTo>
                  <a:pt x="3883986" y="27384"/>
                  <a:pt x="3890733" y="37306"/>
                  <a:pt x="3889940" y="54768"/>
                </a:cubicBezTo>
                <a:cubicBezTo>
                  <a:pt x="3887558" y="67469"/>
                  <a:pt x="3880415" y="71040"/>
                  <a:pt x="3868508" y="65484"/>
                </a:cubicBezTo>
                <a:cubicBezTo>
                  <a:pt x="3862952" y="61515"/>
                  <a:pt x="3851046" y="48815"/>
                  <a:pt x="3832790" y="27384"/>
                </a:cubicBezTo>
                <a:cubicBezTo>
                  <a:pt x="3830408" y="25003"/>
                  <a:pt x="3830408" y="23415"/>
                  <a:pt x="3832790" y="22622"/>
                </a:cubicBezTo>
                <a:close/>
                <a:moveTo>
                  <a:pt x="4860001" y="22473"/>
                </a:moveTo>
                <a:cubicBezTo>
                  <a:pt x="4861391" y="22175"/>
                  <a:pt x="4863077" y="22225"/>
                  <a:pt x="4865061" y="22622"/>
                </a:cubicBezTo>
                <a:cubicBezTo>
                  <a:pt x="4881730" y="29765"/>
                  <a:pt x="4894033" y="40481"/>
                  <a:pt x="4901971" y="54768"/>
                </a:cubicBezTo>
                <a:cubicBezTo>
                  <a:pt x="4904352" y="59531"/>
                  <a:pt x="4903955" y="63500"/>
                  <a:pt x="4900780" y="66675"/>
                </a:cubicBezTo>
                <a:cubicBezTo>
                  <a:pt x="4896018" y="73025"/>
                  <a:pt x="4891652" y="84137"/>
                  <a:pt x="4887683" y="100012"/>
                </a:cubicBezTo>
                <a:cubicBezTo>
                  <a:pt x="4882127" y="122237"/>
                  <a:pt x="4872602" y="144462"/>
                  <a:pt x="4859108" y="166687"/>
                </a:cubicBezTo>
                <a:cubicBezTo>
                  <a:pt x="4874983" y="182562"/>
                  <a:pt x="4890461" y="194468"/>
                  <a:pt x="4905543" y="202406"/>
                </a:cubicBezTo>
                <a:cubicBezTo>
                  <a:pt x="4930149" y="216693"/>
                  <a:pt x="4957136" y="227012"/>
                  <a:pt x="4986505" y="233362"/>
                </a:cubicBezTo>
                <a:cubicBezTo>
                  <a:pt x="4990474" y="234156"/>
                  <a:pt x="4992458" y="235743"/>
                  <a:pt x="4992458" y="238125"/>
                </a:cubicBezTo>
                <a:cubicBezTo>
                  <a:pt x="4993252" y="239712"/>
                  <a:pt x="4991665" y="240903"/>
                  <a:pt x="4987696" y="241697"/>
                </a:cubicBezTo>
                <a:cubicBezTo>
                  <a:pt x="4955946" y="250428"/>
                  <a:pt x="4930943" y="255587"/>
                  <a:pt x="4912686" y="257175"/>
                </a:cubicBezTo>
                <a:cubicBezTo>
                  <a:pt x="4903955" y="257175"/>
                  <a:pt x="4897605" y="255984"/>
                  <a:pt x="4893636" y="253603"/>
                </a:cubicBezTo>
                <a:cubicBezTo>
                  <a:pt x="4874586" y="240903"/>
                  <a:pt x="4854743" y="222250"/>
                  <a:pt x="4834105" y="197643"/>
                </a:cubicBezTo>
                <a:cubicBezTo>
                  <a:pt x="4833311" y="198437"/>
                  <a:pt x="4832121" y="199628"/>
                  <a:pt x="4830533" y="201215"/>
                </a:cubicBezTo>
                <a:cubicBezTo>
                  <a:pt x="4828152" y="202803"/>
                  <a:pt x="4826565" y="203993"/>
                  <a:pt x="4825771" y="204787"/>
                </a:cubicBezTo>
                <a:cubicBezTo>
                  <a:pt x="4794814" y="228600"/>
                  <a:pt x="4759493" y="241300"/>
                  <a:pt x="4719805" y="242887"/>
                </a:cubicBezTo>
                <a:cubicBezTo>
                  <a:pt x="4716630" y="242887"/>
                  <a:pt x="4714646" y="242093"/>
                  <a:pt x="4713852" y="240506"/>
                </a:cubicBezTo>
                <a:cubicBezTo>
                  <a:pt x="4713852" y="239712"/>
                  <a:pt x="4715440" y="238522"/>
                  <a:pt x="4718615" y="236934"/>
                </a:cubicBezTo>
                <a:cubicBezTo>
                  <a:pt x="4755921" y="222647"/>
                  <a:pt x="4787274" y="200025"/>
                  <a:pt x="4812674" y="169069"/>
                </a:cubicBezTo>
                <a:cubicBezTo>
                  <a:pt x="4799180" y="150812"/>
                  <a:pt x="4788861" y="134937"/>
                  <a:pt x="4781718" y="121443"/>
                </a:cubicBezTo>
                <a:cubicBezTo>
                  <a:pt x="4774574" y="109537"/>
                  <a:pt x="4766240" y="103584"/>
                  <a:pt x="4756715" y="103584"/>
                </a:cubicBezTo>
                <a:cubicBezTo>
                  <a:pt x="4751952" y="102790"/>
                  <a:pt x="4749174" y="100409"/>
                  <a:pt x="4748380" y="96440"/>
                </a:cubicBezTo>
                <a:cubicBezTo>
                  <a:pt x="4749174" y="90884"/>
                  <a:pt x="4755921" y="87312"/>
                  <a:pt x="4768621" y="85725"/>
                </a:cubicBezTo>
                <a:cubicBezTo>
                  <a:pt x="4782908" y="85725"/>
                  <a:pt x="4794021" y="90487"/>
                  <a:pt x="4801958" y="100012"/>
                </a:cubicBezTo>
                <a:cubicBezTo>
                  <a:pt x="4811483" y="112712"/>
                  <a:pt x="4821802" y="125809"/>
                  <a:pt x="4832914" y="139303"/>
                </a:cubicBezTo>
                <a:cubicBezTo>
                  <a:pt x="4841646" y="125809"/>
                  <a:pt x="4848790" y="107553"/>
                  <a:pt x="4854346" y="84534"/>
                </a:cubicBezTo>
                <a:cubicBezTo>
                  <a:pt x="4859108" y="61515"/>
                  <a:pt x="4859505" y="44847"/>
                  <a:pt x="4855536" y="34528"/>
                </a:cubicBezTo>
                <a:cubicBezTo>
                  <a:pt x="4854346" y="27384"/>
                  <a:pt x="4855834" y="23366"/>
                  <a:pt x="4860001" y="22473"/>
                </a:cubicBezTo>
                <a:close/>
                <a:moveTo>
                  <a:pt x="2614780" y="20836"/>
                </a:moveTo>
                <a:cubicBezTo>
                  <a:pt x="2616368" y="20042"/>
                  <a:pt x="2618749" y="20240"/>
                  <a:pt x="2621924" y="21431"/>
                </a:cubicBezTo>
                <a:cubicBezTo>
                  <a:pt x="2633037" y="26193"/>
                  <a:pt x="2642165" y="32543"/>
                  <a:pt x="2649308" y="40481"/>
                </a:cubicBezTo>
                <a:cubicBezTo>
                  <a:pt x="2651690" y="42862"/>
                  <a:pt x="2651690" y="46434"/>
                  <a:pt x="2649308" y="51197"/>
                </a:cubicBezTo>
                <a:cubicBezTo>
                  <a:pt x="2649308" y="51990"/>
                  <a:pt x="2649308" y="52387"/>
                  <a:pt x="2649308" y="52387"/>
                </a:cubicBezTo>
                <a:cubicBezTo>
                  <a:pt x="2646927" y="55562"/>
                  <a:pt x="2645340" y="58737"/>
                  <a:pt x="2644546" y="61912"/>
                </a:cubicBezTo>
                <a:cubicBezTo>
                  <a:pt x="2685821" y="102393"/>
                  <a:pt x="2731858" y="129778"/>
                  <a:pt x="2782658" y="144065"/>
                </a:cubicBezTo>
                <a:cubicBezTo>
                  <a:pt x="2786627" y="145653"/>
                  <a:pt x="2788611" y="146843"/>
                  <a:pt x="2788611" y="147637"/>
                </a:cubicBezTo>
                <a:cubicBezTo>
                  <a:pt x="2789405" y="149225"/>
                  <a:pt x="2787818" y="150415"/>
                  <a:pt x="2783849" y="151209"/>
                </a:cubicBezTo>
                <a:cubicBezTo>
                  <a:pt x="2782262" y="151209"/>
                  <a:pt x="2780277" y="151606"/>
                  <a:pt x="2777896" y="152400"/>
                </a:cubicBezTo>
                <a:cubicBezTo>
                  <a:pt x="2759640" y="156369"/>
                  <a:pt x="2739796" y="159940"/>
                  <a:pt x="2718365" y="163116"/>
                </a:cubicBezTo>
                <a:cubicBezTo>
                  <a:pt x="2712015" y="163909"/>
                  <a:pt x="2706458" y="162322"/>
                  <a:pt x="2701696" y="158353"/>
                </a:cubicBezTo>
                <a:cubicBezTo>
                  <a:pt x="2693758" y="152797"/>
                  <a:pt x="2686218" y="146447"/>
                  <a:pt x="2679074" y="139303"/>
                </a:cubicBezTo>
                <a:lnTo>
                  <a:pt x="2682646" y="144065"/>
                </a:lnTo>
                <a:cubicBezTo>
                  <a:pt x="2685821" y="148034"/>
                  <a:pt x="2684630" y="151209"/>
                  <a:pt x="2679074" y="153590"/>
                </a:cubicBezTo>
                <a:cubicBezTo>
                  <a:pt x="2677487" y="153590"/>
                  <a:pt x="2674708" y="153987"/>
                  <a:pt x="2670740" y="154781"/>
                </a:cubicBezTo>
                <a:cubicBezTo>
                  <a:pt x="2668358" y="155575"/>
                  <a:pt x="2660421" y="156766"/>
                  <a:pt x="2646927" y="158353"/>
                </a:cubicBezTo>
                <a:cubicBezTo>
                  <a:pt x="2650102" y="162322"/>
                  <a:pt x="2651690" y="166687"/>
                  <a:pt x="2651690" y="171450"/>
                </a:cubicBezTo>
                <a:cubicBezTo>
                  <a:pt x="2650896" y="172244"/>
                  <a:pt x="2650499" y="173831"/>
                  <a:pt x="2650499" y="176212"/>
                </a:cubicBezTo>
                <a:cubicBezTo>
                  <a:pt x="2656055" y="174625"/>
                  <a:pt x="2661215" y="173831"/>
                  <a:pt x="2665977" y="173831"/>
                </a:cubicBezTo>
                <a:cubicBezTo>
                  <a:pt x="2675502" y="171450"/>
                  <a:pt x="2683043" y="176212"/>
                  <a:pt x="2688599" y="188118"/>
                </a:cubicBezTo>
                <a:cubicBezTo>
                  <a:pt x="2690980" y="192881"/>
                  <a:pt x="2690186" y="195659"/>
                  <a:pt x="2686218" y="196453"/>
                </a:cubicBezTo>
                <a:cubicBezTo>
                  <a:pt x="2682249" y="197247"/>
                  <a:pt x="2675899" y="198040"/>
                  <a:pt x="2667168" y="198834"/>
                </a:cubicBezTo>
                <a:cubicBezTo>
                  <a:pt x="2658437" y="200422"/>
                  <a:pt x="2651690" y="201612"/>
                  <a:pt x="2646927" y="202406"/>
                </a:cubicBezTo>
                <a:cubicBezTo>
                  <a:pt x="2646927" y="211137"/>
                  <a:pt x="2646134" y="219869"/>
                  <a:pt x="2644546" y="228600"/>
                </a:cubicBezTo>
                <a:cubicBezTo>
                  <a:pt x="2649308" y="228600"/>
                  <a:pt x="2653277" y="228600"/>
                  <a:pt x="2656452" y="228600"/>
                </a:cubicBezTo>
                <a:cubicBezTo>
                  <a:pt x="2657246" y="228600"/>
                  <a:pt x="2658437" y="228600"/>
                  <a:pt x="2660024" y="228600"/>
                </a:cubicBezTo>
                <a:cubicBezTo>
                  <a:pt x="2670343" y="227806"/>
                  <a:pt x="2681455" y="226218"/>
                  <a:pt x="2693361" y="223837"/>
                </a:cubicBezTo>
                <a:cubicBezTo>
                  <a:pt x="2700505" y="223043"/>
                  <a:pt x="2707649" y="224631"/>
                  <a:pt x="2714793" y="228600"/>
                </a:cubicBezTo>
                <a:cubicBezTo>
                  <a:pt x="2721143" y="234156"/>
                  <a:pt x="2726302" y="240506"/>
                  <a:pt x="2730271" y="247650"/>
                </a:cubicBezTo>
                <a:cubicBezTo>
                  <a:pt x="2731858" y="254794"/>
                  <a:pt x="2729080" y="257968"/>
                  <a:pt x="2721936" y="257175"/>
                </a:cubicBezTo>
                <a:cubicBezTo>
                  <a:pt x="2695743" y="252412"/>
                  <a:pt x="2667168" y="250825"/>
                  <a:pt x="2636211" y="252412"/>
                </a:cubicBezTo>
                <a:cubicBezTo>
                  <a:pt x="2610018" y="252412"/>
                  <a:pt x="2587396" y="254397"/>
                  <a:pt x="2568346" y="258365"/>
                </a:cubicBezTo>
                <a:cubicBezTo>
                  <a:pt x="2561202" y="259953"/>
                  <a:pt x="2556440" y="259159"/>
                  <a:pt x="2554058" y="255984"/>
                </a:cubicBezTo>
                <a:cubicBezTo>
                  <a:pt x="2549296" y="252809"/>
                  <a:pt x="2544930" y="248047"/>
                  <a:pt x="2540961" y="241697"/>
                </a:cubicBezTo>
                <a:cubicBezTo>
                  <a:pt x="2539374" y="240109"/>
                  <a:pt x="2538580" y="238522"/>
                  <a:pt x="2538580" y="236934"/>
                </a:cubicBezTo>
                <a:cubicBezTo>
                  <a:pt x="2539374" y="236140"/>
                  <a:pt x="2540961" y="235743"/>
                  <a:pt x="2543343" y="235743"/>
                </a:cubicBezTo>
                <a:cubicBezTo>
                  <a:pt x="2548105" y="234950"/>
                  <a:pt x="2554852" y="234553"/>
                  <a:pt x="2563583" y="234553"/>
                </a:cubicBezTo>
                <a:cubicBezTo>
                  <a:pt x="2572315" y="233759"/>
                  <a:pt x="2578665" y="233362"/>
                  <a:pt x="2582633" y="233362"/>
                </a:cubicBezTo>
                <a:cubicBezTo>
                  <a:pt x="2583427" y="233362"/>
                  <a:pt x="2584221" y="233362"/>
                  <a:pt x="2585015" y="233362"/>
                </a:cubicBezTo>
                <a:cubicBezTo>
                  <a:pt x="2593746" y="231775"/>
                  <a:pt x="2603271" y="230981"/>
                  <a:pt x="2613590" y="230981"/>
                </a:cubicBezTo>
                <a:cubicBezTo>
                  <a:pt x="2613590" y="223043"/>
                  <a:pt x="2613986" y="214312"/>
                  <a:pt x="2614780" y="204787"/>
                </a:cubicBezTo>
                <a:cubicBezTo>
                  <a:pt x="2609224" y="205581"/>
                  <a:pt x="2603271" y="205978"/>
                  <a:pt x="2596921" y="205978"/>
                </a:cubicBezTo>
                <a:cubicBezTo>
                  <a:pt x="2588190" y="206772"/>
                  <a:pt x="2580252" y="202803"/>
                  <a:pt x="2573108" y="194072"/>
                </a:cubicBezTo>
                <a:cubicBezTo>
                  <a:pt x="2570727" y="189309"/>
                  <a:pt x="2571521" y="186928"/>
                  <a:pt x="2575490" y="186928"/>
                </a:cubicBezTo>
                <a:cubicBezTo>
                  <a:pt x="2580252" y="186134"/>
                  <a:pt x="2586999" y="184943"/>
                  <a:pt x="2595730" y="183356"/>
                </a:cubicBezTo>
                <a:cubicBezTo>
                  <a:pt x="2604461" y="182562"/>
                  <a:pt x="2610812" y="181768"/>
                  <a:pt x="2614780" y="180975"/>
                </a:cubicBezTo>
                <a:cubicBezTo>
                  <a:pt x="2614780" y="180181"/>
                  <a:pt x="2614780" y="178990"/>
                  <a:pt x="2614780" y="177403"/>
                </a:cubicBezTo>
                <a:cubicBezTo>
                  <a:pt x="2613986" y="176609"/>
                  <a:pt x="2613590" y="175816"/>
                  <a:pt x="2613590" y="175022"/>
                </a:cubicBezTo>
                <a:cubicBezTo>
                  <a:pt x="2613590" y="170259"/>
                  <a:pt x="2613193" y="166290"/>
                  <a:pt x="2612399" y="163116"/>
                </a:cubicBezTo>
                <a:cubicBezTo>
                  <a:pt x="2611605" y="163116"/>
                  <a:pt x="2610018" y="163116"/>
                  <a:pt x="2607636" y="163116"/>
                </a:cubicBezTo>
                <a:cubicBezTo>
                  <a:pt x="2604461" y="163909"/>
                  <a:pt x="2602080" y="164306"/>
                  <a:pt x="2600493" y="164306"/>
                </a:cubicBezTo>
                <a:cubicBezTo>
                  <a:pt x="2591762" y="163512"/>
                  <a:pt x="2584221" y="158353"/>
                  <a:pt x="2577871" y="148828"/>
                </a:cubicBezTo>
                <a:cubicBezTo>
                  <a:pt x="2577077" y="148034"/>
                  <a:pt x="2576283" y="147240"/>
                  <a:pt x="2575490" y="146447"/>
                </a:cubicBezTo>
                <a:cubicBezTo>
                  <a:pt x="2574696" y="145653"/>
                  <a:pt x="2574299" y="145256"/>
                  <a:pt x="2574299" y="145256"/>
                </a:cubicBezTo>
                <a:cubicBezTo>
                  <a:pt x="2560011" y="157162"/>
                  <a:pt x="2543343" y="166290"/>
                  <a:pt x="2524293" y="172640"/>
                </a:cubicBezTo>
                <a:cubicBezTo>
                  <a:pt x="2519530" y="174228"/>
                  <a:pt x="2517149" y="174228"/>
                  <a:pt x="2517149" y="172640"/>
                </a:cubicBezTo>
                <a:cubicBezTo>
                  <a:pt x="2516355" y="171847"/>
                  <a:pt x="2517943" y="169862"/>
                  <a:pt x="2521911" y="166687"/>
                </a:cubicBezTo>
                <a:cubicBezTo>
                  <a:pt x="2554455" y="142081"/>
                  <a:pt x="2582237" y="106759"/>
                  <a:pt x="2605255" y="60722"/>
                </a:cubicBezTo>
                <a:cubicBezTo>
                  <a:pt x="2611605" y="49609"/>
                  <a:pt x="2613986" y="38100"/>
                  <a:pt x="2612399" y="26193"/>
                </a:cubicBezTo>
                <a:cubicBezTo>
                  <a:pt x="2612399" y="23415"/>
                  <a:pt x="2613193" y="21629"/>
                  <a:pt x="2614780" y="20836"/>
                </a:cubicBezTo>
                <a:close/>
                <a:moveTo>
                  <a:pt x="3636336" y="19943"/>
                </a:moveTo>
                <a:cubicBezTo>
                  <a:pt x="3638718" y="19744"/>
                  <a:pt x="3641099" y="20240"/>
                  <a:pt x="3643480" y="21431"/>
                </a:cubicBezTo>
                <a:cubicBezTo>
                  <a:pt x="3649037" y="24606"/>
                  <a:pt x="3654593" y="29765"/>
                  <a:pt x="3660149" y="36909"/>
                </a:cubicBezTo>
                <a:cubicBezTo>
                  <a:pt x="3664118" y="42465"/>
                  <a:pt x="3663721" y="47228"/>
                  <a:pt x="3658958" y="51197"/>
                </a:cubicBezTo>
                <a:cubicBezTo>
                  <a:pt x="3652608" y="55959"/>
                  <a:pt x="3648640" y="65087"/>
                  <a:pt x="3647052" y="78581"/>
                </a:cubicBezTo>
                <a:cubicBezTo>
                  <a:pt x="3646259" y="84137"/>
                  <a:pt x="3648640" y="86519"/>
                  <a:pt x="3654196" y="85725"/>
                </a:cubicBezTo>
                <a:cubicBezTo>
                  <a:pt x="3657371" y="85725"/>
                  <a:pt x="3662133" y="84137"/>
                  <a:pt x="3668483" y="80962"/>
                </a:cubicBezTo>
                <a:cubicBezTo>
                  <a:pt x="3670071" y="80169"/>
                  <a:pt x="3671262" y="79772"/>
                  <a:pt x="3672055" y="79772"/>
                </a:cubicBezTo>
                <a:cubicBezTo>
                  <a:pt x="3678405" y="76597"/>
                  <a:pt x="3683961" y="76200"/>
                  <a:pt x="3688724" y="78581"/>
                </a:cubicBezTo>
                <a:cubicBezTo>
                  <a:pt x="3694280" y="81756"/>
                  <a:pt x="3698646" y="84931"/>
                  <a:pt x="3701821" y="88106"/>
                </a:cubicBezTo>
                <a:cubicBezTo>
                  <a:pt x="3707377" y="93662"/>
                  <a:pt x="3706980" y="99615"/>
                  <a:pt x="3700630" y="105965"/>
                </a:cubicBezTo>
                <a:cubicBezTo>
                  <a:pt x="3691105" y="110728"/>
                  <a:pt x="3676818" y="113506"/>
                  <a:pt x="3657768" y="114300"/>
                </a:cubicBezTo>
                <a:cubicBezTo>
                  <a:pt x="3648243" y="115093"/>
                  <a:pt x="3639115" y="113506"/>
                  <a:pt x="3630383" y="109537"/>
                </a:cubicBezTo>
                <a:cubicBezTo>
                  <a:pt x="3621652" y="105569"/>
                  <a:pt x="3617684" y="97234"/>
                  <a:pt x="3618477" y="84534"/>
                </a:cubicBezTo>
                <a:cubicBezTo>
                  <a:pt x="3617684" y="75009"/>
                  <a:pt x="3618477" y="65087"/>
                  <a:pt x="3620858" y="54768"/>
                </a:cubicBezTo>
                <a:cubicBezTo>
                  <a:pt x="3621652" y="53181"/>
                  <a:pt x="3621652" y="51990"/>
                  <a:pt x="3620858" y="51197"/>
                </a:cubicBezTo>
                <a:cubicBezTo>
                  <a:pt x="3620065" y="50403"/>
                  <a:pt x="3619271" y="50403"/>
                  <a:pt x="3618477" y="51197"/>
                </a:cubicBezTo>
                <a:cubicBezTo>
                  <a:pt x="3616096" y="52784"/>
                  <a:pt x="3611730" y="54768"/>
                  <a:pt x="3605380" y="57150"/>
                </a:cubicBezTo>
                <a:cubicBezTo>
                  <a:pt x="3605380" y="63500"/>
                  <a:pt x="3604190" y="70644"/>
                  <a:pt x="3601808" y="78581"/>
                </a:cubicBezTo>
                <a:cubicBezTo>
                  <a:pt x="3597046" y="102393"/>
                  <a:pt x="3576805" y="122634"/>
                  <a:pt x="3541086" y="139303"/>
                </a:cubicBezTo>
                <a:cubicBezTo>
                  <a:pt x="3538705" y="141684"/>
                  <a:pt x="3536721" y="142081"/>
                  <a:pt x="3535133" y="140493"/>
                </a:cubicBezTo>
                <a:cubicBezTo>
                  <a:pt x="3535133" y="142875"/>
                  <a:pt x="3534340" y="146843"/>
                  <a:pt x="3532752" y="152400"/>
                </a:cubicBezTo>
                <a:cubicBezTo>
                  <a:pt x="3531959" y="157956"/>
                  <a:pt x="3531165" y="162322"/>
                  <a:pt x="3530371" y="165497"/>
                </a:cubicBezTo>
                <a:cubicBezTo>
                  <a:pt x="3528783" y="179784"/>
                  <a:pt x="3527593" y="188912"/>
                  <a:pt x="3526799" y="192881"/>
                </a:cubicBezTo>
                <a:cubicBezTo>
                  <a:pt x="3529974" y="191293"/>
                  <a:pt x="3535530" y="187722"/>
                  <a:pt x="3543468" y="182165"/>
                </a:cubicBezTo>
                <a:cubicBezTo>
                  <a:pt x="3551405" y="176609"/>
                  <a:pt x="3556565" y="173037"/>
                  <a:pt x="3558946" y="171450"/>
                </a:cubicBezTo>
                <a:cubicBezTo>
                  <a:pt x="3562121" y="169069"/>
                  <a:pt x="3564105" y="168275"/>
                  <a:pt x="3564899" y="169069"/>
                </a:cubicBezTo>
                <a:cubicBezTo>
                  <a:pt x="3564899" y="169862"/>
                  <a:pt x="3564105" y="172244"/>
                  <a:pt x="3562518" y="176212"/>
                </a:cubicBezTo>
                <a:cubicBezTo>
                  <a:pt x="3560930" y="178593"/>
                  <a:pt x="3558549" y="182562"/>
                  <a:pt x="3555374" y="188118"/>
                </a:cubicBezTo>
                <a:cubicBezTo>
                  <a:pt x="3549024" y="200819"/>
                  <a:pt x="3543071" y="210740"/>
                  <a:pt x="3537515" y="217884"/>
                </a:cubicBezTo>
                <a:cubicBezTo>
                  <a:pt x="3535927" y="220265"/>
                  <a:pt x="3533149" y="224631"/>
                  <a:pt x="3529180" y="230981"/>
                </a:cubicBezTo>
                <a:cubicBezTo>
                  <a:pt x="3523624" y="238918"/>
                  <a:pt x="3520052" y="244078"/>
                  <a:pt x="3518465" y="246459"/>
                </a:cubicBezTo>
                <a:cubicBezTo>
                  <a:pt x="3514496" y="251222"/>
                  <a:pt x="3509733" y="251618"/>
                  <a:pt x="3504177" y="247650"/>
                </a:cubicBezTo>
                <a:cubicBezTo>
                  <a:pt x="3496240" y="240506"/>
                  <a:pt x="3490683" y="232172"/>
                  <a:pt x="3487508" y="222647"/>
                </a:cubicBezTo>
                <a:cubicBezTo>
                  <a:pt x="3485921" y="216297"/>
                  <a:pt x="3486714" y="211931"/>
                  <a:pt x="3489890" y="209550"/>
                </a:cubicBezTo>
                <a:cubicBezTo>
                  <a:pt x="3495446" y="204787"/>
                  <a:pt x="3498224" y="194865"/>
                  <a:pt x="3498224" y="179784"/>
                </a:cubicBezTo>
                <a:cubicBezTo>
                  <a:pt x="3499018" y="159940"/>
                  <a:pt x="3499415" y="146447"/>
                  <a:pt x="3499415" y="139303"/>
                </a:cubicBezTo>
                <a:cubicBezTo>
                  <a:pt x="3497827" y="140097"/>
                  <a:pt x="3494255" y="141684"/>
                  <a:pt x="3488699" y="144065"/>
                </a:cubicBezTo>
                <a:cubicBezTo>
                  <a:pt x="3483936" y="146447"/>
                  <a:pt x="3480365" y="148034"/>
                  <a:pt x="3477983" y="148828"/>
                </a:cubicBezTo>
                <a:cubicBezTo>
                  <a:pt x="3475602" y="150415"/>
                  <a:pt x="3472824" y="150415"/>
                  <a:pt x="3469649" y="148828"/>
                </a:cubicBezTo>
                <a:cubicBezTo>
                  <a:pt x="3467268" y="147240"/>
                  <a:pt x="3461315" y="141684"/>
                  <a:pt x="3451790" y="132159"/>
                </a:cubicBezTo>
                <a:cubicBezTo>
                  <a:pt x="3448615" y="127397"/>
                  <a:pt x="3449805" y="124222"/>
                  <a:pt x="3455361" y="122634"/>
                </a:cubicBezTo>
                <a:cubicBezTo>
                  <a:pt x="3482349" y="117872"/>
                  <a:pt x="3499018" y="111919"/>
                  <a:pt x="3505368" y="104775"/>
                </a:cubicBezTo>
                <a:cubicBezTo>
                  <a:pt x="3509337" y="100806"/>
                  <a:pt x="3514099" y="100012"/>
                  <a:pt x="3519655" y="102393"/>
                </a:cubicBezTo>
                <a:cubicBezTo>
                  <a:pt x="3529974" y="107156"/>
                  <a:pt x="3536324" y="111919"/>
                  <a:pt x="3538705" y="116681"/>
                </a:cubicBezTo>
                <a:cubicBezTo>
                  <a:pt x="3542674" y="121443"/>
                  <a:pt x="3543071" y="125015"/>
                  <a:pt x="3539896" y="127397"/>
                </a:cubicBezTo>
                <a:cubicBezTo>
                  <a:pt x="3539896" y="128190"/>
                  <a:pt x="3539499" y="129381"/>
                  <a:pt x="3538705" y="130969"/>
                </a:cubicBezTo>
                <a:lnTo>
                  <a:pt x="3538486" y="131627"/>
                </a:lnTo>
                <a:lnTo>
                  <a:pt x="3574424" y="67865"/>
                </a:lnTo>
                <a:cubicBezTo>
                  <a:pt x="3574424" y="58340"/>
                  <a:pt x="3572043" y="50006"/>
                  <a:pt x="3567280" y="42862"/>
                </a:cubicBezTo>
                <a:cubicBezTo>
                  <a:pt x="3564899" y="39687"/>
                  <a:pt x="3564502" y="36909"/>
                  <a:pt x="3566090" y="34528"/>
                </a:cubicBezTo>
                <a:cubicBezTo>
                  <a:pt x="3567677" y="31353"/>
                  <a:pt x="3570455" y="30559"/>
                  <a:pt x="3574424" y="32147"/>
                </a:cubicBezTo>
                <a:cubicBezTo>
                  <a:pt x="3580774" y="33734"/>
                  <a:pt x="3587124" y="35718"/>
                  <a:pt x="3593474" y="38100"/>
                </a:cubicBezTo>
                <a:cubicBezTo>
                  <a:pt x="3599824" y="35718"/>
                  <a:pt x="3604983" y="33734"/>
                  <a:pt x="3608952" y="32147"/>
                </a:cubicBezTo>
                <a:cubicBezTo>
                  <a:pt x="3617684" y="28178"/>
                  <a:pt x="3624430" y="25003"/>
                  <a:pt x="3629193" y="22622"/>
                </a:cubicBezTo>
                <a:cubicBezTo>
                  <a:pt x="3631574" y="21034"/>
                  <a:pt x="3633955" y="20141"/>
                  <a:pt x="3636336" y="19943"/>
                </a:cubicBezTo>
                <a:close/>
                <a:moveTo>
                  <a:pt x="7383828" y="19050"/>
                </a:moveTo>
                <a:cubicBezTo>
                  <a:pt x="7386210" y="18653"/>
                  <a:pt x="7388392" y="18653"/>
                  <a:pt x="7390376" y="19050"/>
                </a:cubicBezTo>
                <a:cubicBezTo>
                  <a:pt x="7399108" y="21431"/>
                  <a:pt x="7405458" y="24606"/>
                  <a:pt x="7409426" y="28575"/>
                </a:cubicBezTo>
                <a:cubicBezTo>
                  <a:pt x="7413396" y="34925"/>
                  <a:pt x="7412205" y="39290"/>
                  <a:pt x="7405855" y="41672"/>
                </a:cubicBezTo>
                <a:cubicBezTo>
                  <a:pt x="7393155" y="44847"/>
                  <a:pt x="7381645" y="47228"/>
                  <a:pt x="7371326" y="48815"/>
                </a:cubicBezTo>
                <a:cubicBezTo>
                  <a:pt x="7372914" y="49609"/>
                  <a:pt x="7374898" y="50800"/>
                  <a:pt x="7377280" y="52387"/>
                </a:cubicBezTo>
                <a:cubicBezTo>
                  <a:pt x="7382042" y="54768"/>
                  <a:pt x="7384424" y="56356"/>
                  <a:pt x="7384424" y="57150"/>
                </a:cubicBezTo>
                <a:cubicBezTo>
                  <a:pt x="7386805" y="59531"/>
                  <a:pt x="7387202" y="62706"/>
                  <a:pt x="7385614" y="66675"/>
                </a:cubicBezTo>
                <a:cubicBezTo>
                  <a:pt x="7385614" y="67469"/>
                  <a:pt x="7385614" y="68262"/>
                  <a:pt x="7385614" y="69056"/>
                </a:cubicBezTo>
                <a:cubicBezTo>
                  <a:pt x="7384820" y="69850"/>
                  <a:pt x="7384424" y="70644"/>
                  <a:pt x="7384424" y="71437"/>
                </a:cubicBezTo>
                <a:cubicBezTo>
                  <a:pt x="7383630" y="73025"/>
                  <a:pt x="7383233" y="74215"/>
                  <a:pt x="7383233" y="75009"/>
                </a:cubicBezTo>
                <a:cubicBezTo>
                  <a:pt x="7391170" y="74215"/>
                  <a:pt x="7397520" y="72628"/>
                  <a:pt x="7402283" y="70247"/>
                </a:cubicBezTo>
                <a:cubicBezTo>
                  <a:pt x="7407839" y="67865"/>
                  <a:pt x="7412998" y="68262"/>
                  <a:pt x="7417761" y="71437"/>
                </a:cubicBezTo>
                <a:cubicBezTo>
                  <a:pt x="7425698" y="76200"/>
                  <a:pt x="7432048" y="81756"/>
                  <a:pt x="7436811" y="88106"/>
                </a:cubicBezTo>
                <a:cubicBezTo>
                  <a:pt x="7440780" y="92869"/>
                  <a:pt x="7440383" y="97234"/>
                  <a:pt x="7435620" y="101203"/>
                </a:cubicBezTo>
                <a:cubicBezTo>
                  <a:pt x="7432446" y="105965"/>
                  <a:pt x="7426492" y="117078"/>
                  <a:pt x="7417761" y="134540"/>
                </a:cubicBezTo>
                <a:cubicBezTo>
                  <a:pt x="7413792" y="142478"/>
                  <a:pt x="7409824" y="148034"/>
                  <a:pt x="7405855" y="151209"/>
                </a:cubicBezTo>
                <a:cubicBezTo>
                  <a:pt x="7402680" y="153590"/>
                  <a:pt x="7399108" y="153590"/>
                  <a:pt x="7395139" y="151209"/>
                </a:cubicBezTo>
                <a:cubicBezTo>
                  <a:pt x="7390376" y="147240"/>
                  <a:pt x="7387996" y="143272"/>
                  <a:pt x="7387996" y="139303"/>
                </a:cubicBezTo>
                <a:cubicBezTo>
                  <a:pt x="7383233" y="140097"/>
                  <a:pt x="7375296" y="140890"/>
                  <a:pt x="7364183" y="141684"/>
                </a:cubicBezTo>
                <a:cubicBezTo>
                  <a:pt x="7358627" y="142478"/>
                  <a:pt x="7354658" y="142875"/>
                  <a:pt x="7352276" y="142875"/>
                </a:cubicBezTo>
                <a:cubicBezTo>
                  <a:pt x="7353070" y="142875"/>
                  <a:pt x="7353468" y="143272"/>
                  <a:pt x="7353468" y="144065"/>
                </a:cubicBezTo>
                <a:cubicBezTo>
                  <a:pt x="7357436" y="148034"/>
                  <a:pt x="7358230" y="151606"/>
                  <a:pt x="7355848" y="154781"/>
                </a:cubicBezTo>
                <a:cubicBezTo>
                  <a:pt x="7353468" y="157162"/>
                  <a:pt x="7350292" y="160337"/>
                  <a:pt x="7346324" y="164306"/>
                </a:cubicBezTo>
                <a:cubicBezTo>
                  <a:pt x="7353468" y="162719"/>
                  <a:pt x="7361008" y="161528"/>
                  <a:pt x="7368946" y="160734"/>
                </a:cubicBezTo>
                <a:cubicBezTo>
                  <a:pt x="7368946" y="160734"/>
                  <a:pt x="7368946" y="159940"/>
                  <a:pt x="7368946" y="158353"/>
                </a:cubicBezTo>
                <a:cubicBezTo>
                  <a:pt x="7368946" y="155972"/>
                  <a:pt x="7369342" y="154384"/>
                  <a:pt x="7370136" y="153590"/>
                </a:cubicBezTo>
                <a:cubicBezTo>
                  <a:pt x="7371724" y="152797"/>
                  <a:pt x="7374105" y="153194"/>
                  <a:pt x="7377280" y="154781"/>
                </a:cubicBezTo>
                <a:cubicBezTo>
                  <a:pt x="7382042" y="155575"/>
                  <a:pt x="7386011" y="157162"/>
                  <a:pt x="7389186" y="159544"/>
                </a:cubicBezTo>
                <a:cubicBezTo>
                  <a:pt x="7396330" y="158750"/>
                  <a:pt x="7406252" y="157559"/>
                  <a:pt x="7418952" y="155972"/>
                </a:cubicBezTo>
                <a:cubicBezTo>
                  <a:pt x="7434827" y="153590"/>
                  <a:pt x="7445146" y="152003"/>
                  <a:pt x="7449908" y="151209"/>
                </a:cubicBezTo>
                <a:cubicBezTo>
                  <a:pt x="7456258" y="148828"/>
                  <a:pt x="7463005" y="148828"/>
                  <a:pt x="7470148" y="151209"/>
                </a:cubicBezTo>
                <a:cubicBezTo>
                  <a:pt x="7480467" y="155972"/>
                  <a:pt x="7488008" y="161528"/>
                  <a:pt x="7492770" y="167878"/>
                </a:cubicBezTo>
                <a:cubicBezTo>
                  <a:pt x="7495945" y="175022"/>
                  <a:pt x="7493168" y="178990"/>
                  <a:pt x="7484436" y="179784"/>
                </a:cubicBezTo>
                <a:cubicBezTo>
                  <a:pt x="7461417" y="178197"/>
                  <a:pt x="7433636" y="178593"/>
                  <a:pt x="7401092" y="180975"/>
                </a:cubicBezTo>
                <a:cubicBezTo>
                  <a:pt x="7397918" y="188118"/>
                  <a:pt x="7394346" y="194468"/>
                  <a:pt x="7390376" y="200025"/>
                </a:cubicBezTo>
                <a:cubicBezTo>
                  <a:pt x="7389583" y="200819"/>
                  <a:pt x="7388789" y="201612"/>
                  <a:pt x="7387996" y="202406"/>
                </a:cubicBezTo>
                <a:cubicBezTo>
                  <a:pt x="7386408" y="205581"/>
                  <a:pt x="7384026" y="208756"/>
                  <a:pt x="7380852" y="211931"/>
                </a:cubicBezTo>
                <a:cubicBezTo>
                  <a:pt x="7391170" y="215106"/>
                  <a:pt x="7401092" y="219075"/>
                  <a:pt x="7410618" y="223837"/>
                </a:cubicBezTo>
                <a:cubicBezTo>
                  <a:pt x="7428080" y="231775"/>
                  <a:pt x="7437208" y="244475"/>
                  <a:pt x="7438002" y="261937"/>
                </a:cubicBezTo>
                <a:cubicBezTo>
                  <a:pt x="7435620" y="273050"/>
                  <a:pt x="7428476" y="276622"/>
                  <a:pt x="7416570" y="272653"/>
                </a:cubicBezTo>
                <a:cubicBezTo>
                  <a:pt x="7413396" y="271065"/>
                  <a:pt x="7406648" y="265906"/>
                  <a:pt x="7396330" y="257175"/>
                </a:cubicBezTo>
                <a:cubicBezTo>
                  <a:pt x="7389980" y="251618"/>
                  <a:pt x="7385614" y="248047"/>
                  <a:pt x="7383233" y="246459"/>
                </a:cubicBezTo>
                <a:cubicBezTo>
                  <a:pt x="7376089" y="240903"/>
                  <a:pt x="7368946" y="235743"/>
                  <a:pt x="7361802" y="230981"/>
                </a:cubicBezTo>
                <a:cubicBezTo>
                  <a:pt x="7352276" y="238918"/>
                  <a:pt x="7341561" y="245665"/>
                  <a:pt x="7329655" y="251222"/>
                </a:cubicBezTo>
                <a:cubicBezTo>
                  <a:pt x="7303461" y="260747"/>
                  <a:pt x="7275283" y="265509"/>
                  <a:pt x="7245120" y="265509"/>
                </a:cubicBezTo>
                <a:cubicBezTo>
                  <a:pt x="7240358" y="264715"/>
                  <a:pt x="7237976" y="263922"/>
                  <a:pt x="7237976" y="263128"/>
                </a:cubicBezTo>
                <a:cubicBezTo>
                  <a:pt x="7237976" y="261540"/>
                  <a:pt x="7240358" y="260350"/>
                  <a:pt x="7245120" y="259556"/>
                </a:cubicBezTo>
                <a:cubicBezTo>
                  <a:pt x="7283220" y="252412"/>
                  <a:pt x="7313780" y="238522"/>
                  <a:pt x="7336798" y="217884"/>
                </a:cubicBezTo>
                <a:cubicBezTo>
                  <a:pt x="7335211" y="217090"/>
                  <a:pt x="7332830" y="216297"/>
                  <a:pt x="7329655" y="215503"/>
                </a:cubicBezTo>
                <a:cubicBezTo>
                  <a:pt x="7316161" y="209947"/>
                  <a:pt x="7305445" y="206375"/>
                  <a:pt x="7297508" y="204787"/>
                </a:cubicBezTo>
                <a:cubicBezTo>
                  <a:pt x="7295126" y="203993"/>
                  <a:pt x="7293539" y="203200"/>
                  <a:pt x="7292746" y="202406"/>
                </a:cubicBezTo>
                <a:cubicBezTo>
                  <a:pt x="7292746" y="200819"/>
                  <a:pt x="7293539" y="199231"/>
                  <a:pt x="7295126" y="197643"/>
                </a:cubicBezTo>
                <a:cubicBezTo>
                  <a:pt x="7296714" y="195262"/>
                  <a:pt x="7297905" y="193278"/>
                  <a:pt x="7298698" y="191690"/>
                </a:cubicBezTo>
                <a:cubicBezTo>
                  <a:pt x="7278061" y="194072"/>
                  <a:pt x="7262186" y="196850"/>
                  <a:pt x="7251074" y="200025"/>
                </a:cubicBezTo>
                <a:cubicBezTo>
                  <a:pt x="7246311" y="201612"/>
                  <a:pt x="7241548" y="201215"/>
                  <a:pt x="7236786" y="198834"/>
                </a:cubicBezTo>
                <a:cubicBezTo>
                  <a:pt x="7233611" y="196453"/>
                  <a:pt x="7228848" y="191293"/>
                  <a:pt x="7222498" y="183356"/>
                </a:cubicBezTo>
                <a:cubicBezTo>
                  <a:pt x="7220118" y="180181"/>
                  <a:pt x="7220514" y="178197"/>
                  <a:pt x="7223689" y="177403"/>
                </a:cubicBezTo>
                <a:cubicBezTo>
                  <a:pt x="7226070" y="177403"/>
                  <a:pt x="7230833" y="177006"/>
                  <a:pt x="7237976" y="176212"/>
                </a:cubicBezTo>
                <a:cubicBezTo>
                  <a:pt x="7257026" y="174625"/>
                  <a:pt x="7272505" y="173037"/>
                  <a:pt x="7284411" y="171450"/>
                </a:cubicBezTo>
                <a:cubicBezTo>
                  <a:pt x="7287586" y="171450"/>
                  <a:pt x="7292348" y="171053"/>
                  <a:pt x="7298698" y="170259"/>
                </a:cubicBezTo>
                <a:cubicBezTo>
                  <a:pt x="7304254" y="169466"/>
                  <a:pt x="7308224" y="169069"/>
                  <a:pt x="7310605" y="169069"/>
                </a:cubicBezTo>
                <a:cubicBezTo>
                  <a:pt x="7310605" y="168275"/>
                  <a:pt x="7311002" y="167878"/>
                  <a:pt x="7311796" y="167878"/>
                </a:cubicBezTo>
                <a:cubicBezTo>
                  <a:pt x="7312589" y="165497"/>
                  <a:pt x="7313383" y="162719"/>
                  <a:pt x="7314176" y="159544"/>
                </a:cubicBezTo>
                <a:cubicBezTo>
                  <a:pt x="7314970" y="157162"/>
                  <a:pt x="7316161" y="153194"/>
                  <a:pt x="7317748" y="147637"/>
                </a:cubicBezTo>
                <a:cubicBezTo>
                  <a:pt x="7316161" y="147637"/>
                  <a:pt x="7313780" y="147637"/>
                  <a:pt x="7310605" y="147637"/>
                </a:cubicBezTo>
                <a:cubicBezTo>
                  <a:pt x="7307430" y="148431"/>
                  <a:pt x="7305048" y="148828"/>
                  <a:pt x="7303461" y="148828"/>
                </a:cubicBezTo>
                <a:cubicBezTo>
                  <a:pt x="7303461" y="150415"/>
                  <a:pt x="7303064" y="152003"/>
                  <a:pt x="7302270" y="153590"/>
                </a:cubicBezTo>
                <a:cubicBezTo>
                  <a:pt x="7302270" y="155178"/>
                  <a:pt x="7302270" y="156369"/>
                  <a:pt x="7302270" y="157162"/>
                </a:cubicBezTo>
                <a:cubicBezTo>
                  <a:pt x="7299096" y="161925"/>
                  <a:pt x="7294730" y="162719"/>
                  <a:pt x="7289174" y="159544"/>
                </a:cubicBezTo>
                <a:cubicBezTo>
                  <a:pt x="7284411" y="155575"/>
                  <a:pt x="7281236" y="150812"/>
                  <a:pt x="7279648" y="145256"/>
                </a:cubicBezTo>
                <a:cubicBezTo>
                  <a:pt x="7276474" y="127000"/>
                  <a:pt x="7270520" y="110728"/>
                  <a:pt x="7261789" y="96440"/>
                </a:cubicBezTo>
                <a:cubicBezTo>
                  <a:pt x="7259408" y="92472"/>
                  <a:pt x="7260598" y="88900"/>
                  <a:pt x="7265361" y="85725"/>
                </a:cubicBezTo>
                <a:cubicBezTo>
                  <a:pt x="7277268" y="85725"/>
                  <a:pt x="7285204" y="87709"/>
                  <a:pt x="7289174" y="91678"/>
                </a:cubicBezTo>
                <a:cubicBezTo>
                  <a:pt x="7291555" y="90884"/>
                  <a:pt x="7296318" y="90090"/>
                  <a:pt x="7303461" y="89297"/>
                </a:cubicBezTo>
                <a:cubicBezTo>
                  <a:pt x="7306636" y="88503"/>
                  <a:pt x="7309017" y="88106"/>
                  <a:pt x="7310605" y="88106"/>
                </a:cubicBezTo>
                <a:cubicBezTo>
                  <a:pt x="7310605" y="86519"/>
                  <a:pt x="7310208" y="84137"/>
                  <a:pt x="7309414" y="80962"/>
                </a:cubicBezTo>
                <a:cubicBezTo>
                  <a:pt x="7308620" y="70644"/>
                  <a:pt x="7307430" y="63500"/>
                  <a:pt x="7305842" y="59531"/>
                </a:cubicBezTo>
                <a:cubicBezTo>
                  <a:pt x="7297905" y="58737"/>
                  <a:pt x="7290761" y="55562"/>
                  <a:pt x="7284411" y="50006"/>
                </a:cubicBezTo>
                <a:cubicBezTo>
                  <a:pt x="7282030" y="47625"/>
                  <a:pt x="7280839" y="45640"/>
                  <a:pt x="7280839" y="44053"/>
                </a:cubicBezTo>
                <a:cubicBezTo>
                  <a:pt x="7280839" y="42465"/>
                  <a:pt x="7282427" y="41275"/>
                  <a:pt x="7285602" y="40481"/>
                </a:cubicBezTo>
                <a:cubicBezTo>
                  <a:pt x="7298302" y="38893"/>
                  <a:pt x="7318542" y="35322"/>
                  <a:pt x="7346324" y="29765"/>
                </a:cubicBezTo>
                <a:cubicBezTo>
                  <a:pt x="7359024" y="26590"/>
                  <a:pt x="7368946" y="23812"/>
                  <a:pt x="7376089" y="21431"/>
                </a:cubicBezTo>
                <a:cubicBezTo>
                  <a:pt x="7378868" y="20240"/>
                  <a:pt x="7381447" y="19447"/>
                  <a:pt x="7383828" y="19050"/>
                </a:cubicBezTo>
                <a:close/>
                <a:moveTo>
                  <a:pt x="6756964" y="16669"/>
                </a:moveTo>
                <a:cubicBezTo>
                  <a:pt x="6772045" y="21431"/>
                  <a:pt x="6782761" y="28178"/>
                  <a:pt x="6789111" y="36909"/>
                </a:cubicBezTo>
                <a:cubicBezTo>
                  <a:pt x="6792286" y="40878"/>
                  <a:pt x="6791890" y="44450"/>
                  <a:pt x="6787920" y="47625"/>
                </a:cubicBezTo>
                <a:cubicBezTo>
                  <a:pt x="6787920" y="49212"/>
                  <a:pt x="6785936" y="53975"/>
                  <a:pt x="6781968" y="61912"/>
                </a:cubicBezTo>
                <a:cubicBezTo>
                  <a:pt x="6780380" y="63500"/>
                  <a:pt x="6779586" y="64690"/>
                  <a:pt x="6779586" y="65484"/>
                </a:cubicBezTo>
                <a:cubicBezTo>
                  <a:pt x="6776411" y="72628"/>
                  <a:pt x="6772442" y="79375"/>
                  <a:pt x="6767680" y="85725"/>
                </a:cubicBezTo>
                <a:cubicBezTo>
                  <a:pt x="6769268" y="85725"/>
                  <a:pt x="6771648" y="85328"/>
                  <a:pt x="6774824" y="84534"/>
                </a:cubicBezTo>
                <a:cubicBezTo>
                  <a:pt x="6777998" y="84534"/>
                  <a:pt x="6780380" y="84534"/>
                  <a:pt x="6781968" y="84534"/>
                </a:cubicBezTo>
                <a:cubicBezTo>
                  <a:pt x="6789904" y="82947"/>
                  <a:pt x="6799033" y="80565"/>
                  <a:pt x="6809352" y="77390"/>
                </a:cubicBezTo>
                <a:cubicBezTo>
                  <a:pt x="6814114" y="75009"/>
                  <a:pt x="6818876" y="75406"/>
                  <a:pt x="6823639" y="78581"/>
                </a:cubicBezTo>
                <a:cubicBezTo>
                  <a:pt x="6834752" y="84931"/>
                  <a:pt x="6842292" y="91678"/>
                  <a:pt x="6846261" y="98822"/>
                </a:cubicBezTo>
                <a:cubicBezTo>
                  <a:pt x="6848642" y="101997"/>
                  <a:pt x="6848245" y="107156"/>
                  <a:pt x="6845070" y="114300"/>
                </a:cubicBezTo>
                <a:cubicBezTo>
                  <a:pt x="6842689" y="119856"/>
                  <a:pt x="6841102" y="129381"/>
                  <a:pt x="6840308" y="142875"/>
                </a:cubicBezTo>
                <a:cubicBezTo>
                  <a:pt x="6837926" y="175418"/>
                  <a:pt x="6833561" y="202009"/>
                  <a:pt x="6827211" y="222647"/>
                </a:cubicBezTo>
                <a:cubicBezTo>
                  <a:pt x="6820861" y="243284"/>
                  <a:pt x="6812130" y="256381"/>
                  <a:pt x="6801018" y="261937"/>
                </a:cubicBezTo>
                <a:cubicBezTo>
                  <a:pt x="6793080" y="264318"/>
                  <a:pt x="6786730" y="261540"/>
                  <a:pt x="6781968" y="253603"/>
                </a:cubicBezTo>
                <a:cubicBezTo>
                  <a:pt x="6774824" y="236934"/>
                  <a:pt x="6764505" y="223837"/>
                  <a:pt x="6751011" y="214312"/>
                </a:cubicBezTo>
                <a:cubicBezTo>
                  <a:pt x="6749424" y="212725"/>
                  <a:pt x="6748630" y="211534"/>
                  <a:pt x="6748630" y="210740"/>
                </a:cubicBezTo>
                <a:cubicBezTo>
                  <a:pt x="6748630" y="209947"/>
                  <a:pt x="6749820" y="209550"/>
                  <a:pt x="6752202" y="209550"/>
                </a:cubicBezTo>
                <a:cubicBezTo>
                  <a:pt x="6761726" y="211931"/>
                  <a:pt x="6772045" y="213915"/>
                  <a:pt x="6783158" y="215503"/>
                </a:cubicBezTo>
                <a:cubicBezTo>
                  <a:pt x="6789508" y="216297"/>
                  <a:pt x="6793080" y="214709"/>
                  <a:pt x="6793874" y="210740"/>
                </a:cubicBezTo>
                <a:cubicBezTo>
                  <a:pt x="6801811" y="193278"/>
                  <a:pt x="6805382" y="159544"/>
                  <a:pt x="6804589" y="109537"/>
                </a:cubicBezTo>
                <a:cubicBezTo>
                  <a:pt x="6804589" y="106362"/>
                  <a:pt x="6802605" y="104775"/>
                  <a:pt x="6798636" y="104775"/>
                </a:cubicBezTo>
                <a:cubicBezTo>
                  <a:pt x="6793080" y="104775"/>
                  <a:pt x="6784348" y="106362"/>
                  <a:pt x="6772442" y="109537"/>
                </a:cubicBezTo>
                <a:cubicBezTo>
                  <a:pt x="6770061" y="110331"/>
                  <a:pt x="6768474" y="110728"/>
                  <a:pt x="6767680" y="110728"/>
                </a:cubicBezTo>
                <a:cubicBezTo>
                  <a:pt x="6766886" y="110728"/>
                  <a:pt x="6766092" y="110728"/>
                  <a:pt x="6765298" y="110728"/>
                </a:cubicBezTo>
                <a:cubicBezTo>
                  <a:pt x="6762124" y="111522"/>
                  <a:pt x="6759742" y="111125"/>
                  <a:pt x="6758155" y="109537"/>
                </a:cubicBezTo>
                <a:cubicBezTo>
                  <a:pt x="6756567" y="109537"/>
                  <a:pt x="6754583" y="108743"/>
                  <a:pt x="6752202" y="107156"/>
                </a:cubicBezTo>
                <a:cubicBezTo>
                  <a:pt x="6751408" y="107950"/>
                  <a:pt x="6749820" y="109537"/>
                  <a:pt x="6747439" y="111919"/>
                </a:cubicBezTo>
                <a:cubicBezTo>
                  <a:pt x="6741883" y="119856"/>
                  <a:pt x="6737120" y="125412"/>
                  <a:pt x="6733152" y="128587"/>
                </a:cubicBezTo>
                <a:cubicBezTo>
                  <a:pt x="6743470" y="130175"/>
                  <a:pt x="6754583" y="132953"/>
                  <a:pt x="6766489" y="136922"/>
                </a:cubicBezTo>
                <a:cubicBezTo>
                  <a:pt x="6778396" y="139303"/>
                  <a:pt x="6784746" y="148431"/>
                  <a:pt x="6785539" y="164306"/>
                </a:cubicBezTo>
                <a:cubicBezTo>
                  <a:pt x="6782364" y="180975"/>
                  <a:pt x="6774426" y="185340"/>
                  <a:pt x="6761726" y="177403"/>
                </a:cubicBezTo>
                <a:cubicBezTo>
                  <a:pt x="6753790" y="171053"/>
                  <a:pt x="6743470" y="157956"/>
                  <a:pt x="6730770" y="138112"/>
                </a:cubicBezTo>
                <a:cubicBezTo>
                  <a:pt x="6729182" y="135731"/>
                  <a:pt x="6727992" y="134143"/>
                  <a:pt x="6727198" y="133350"/>
                </a:cubicBezTo>
                <a:cubicBezTo>
                  <a:pt x="6723230" y="137319"/>
                  <a:pt x="6719261" y="140493"/>
                  <a:pt x="6715292" y="142875"/>
                </a:cubicBezTo>
                <a:cubicBezTo>
                  <a:pt x="6715292" y="142875"/>
                  <a:pt x="6714895" y="142875"/>
                  <a:pt x="6714102" y="142875"/>
                </a:cubicBezTo>
                <a:cubicBezTo>
                  <a:pt x="6714102" y="152400"/>
                  <a:pt x="6714102" y="161528"/>
                  <a:pt x="6714102" y="170259"/>
                </a:cubicBezTo>
                <a:cubicBezTo>
                  <a:pt x="6714895" y="178990"/>
                  <a:pt x="6714895" y="189309"/>
                  <a:pt x="6714102" y="201215"/>
                </a:cubicBezTo>
                <a:cubicBezTo>
                  <a:pt x="6714102" y="206772"/>
                  <a:pt x="6714102" y="210740"/>
                  <a:pt x="6714102" y="213122"/>
                </a:cubicBezTo>
                <a:cubicBezTo>
                  <a:pt x="6713308" y="224234"/>
                  <a:pt x="6708546" y="229790"/>
                  <a:pt x="6699814" y="229790"/>
                </a:cubicBezTo>
                <a:cubicBezTo>
                  <a:pt x="6690289" y="228997"/>
                  <a:pt x="6684733" y="222647"/>
                  <a:pt x="6683146" y="210740"/>
                </a:cubicBezTo>
                <a:cubicBezTo>
                  <a:pt x="6668858" y="212328"/>
                  <a:pt x="6658540" y="213122"/>
                  <a:pt x="6652189" y="213122"/>
                </a:cubicBezTo>
                <a:lnTo>
                  <a:pt x="6650998" y="213122"/>
                </a:lnTo>
                <a:cubicBezTo>
                  <a:pt x="6650998" y="219472"/>
                  <a:pt x="6649808" y="223837"/>
                  <a:pt x="6647426" y="226218"/>
                </a:cubicBezTo>
                <a:cubicBezTo>
                  <a:pt x="6642664" y="229393"/>
                  <a:pt x="6637504" y="229393"/>
                  <a:pt x="6631948" y="226218"/>
                </a:cubicBezTo>
                <a:cubicBezTo>
                  <a:pt x="6625598" y="219075"/>
                  <a:pt x="6622424" y="212328"/>
                  <a:pt x="6622424" y="205978"/>
                </a:cubicBezTo>
                <a:cubicBezTo>
                  <a:pt x="6623217" y="195659"/>
                  <a:pt x="6622820" y="174625"/>
                  <a:pt x="6621233" y="142875"/>
                </a:cubicBezTo>
                <a:cubicBezTo>
                  <a:pt x="6621233" y="122237"/>
                  <a:pt x="6618454" y="108743"/>
                  <a:pt x="6612898" y="102393"/>
                </a:cubicBezTo>
                <a:cubicBezTo>
                  <a:pt x="6610518" y="96837"/>
                  <a:pt x="6611708" y="93662"/>
                  <a:pt x="6616470" y="92869"/>
                </a:cubicBezTo>
                <a:cubicBezTo>
                  <a:pt x="6618852" y="92869"/>
                  <a:pt x="6624011" y="93662"/>
                  <a:pt x="6631948" y="95250"/>
                </a:cubicBezTo>
                <a:cubicBezTo>
                  <a:pt x="6635124" y="96043"/>
                  <a:pt x="6637504" y="96440"/>
                  <a:pt x="6639092" y="96440"/>
                </a:cubicBezTo>
                <a:cubicBezTo>
                  <a:pt x="6640680" y="93265"/>
                  <a:pt x="6643061" y="88900"/>
                  <a:pt x="6646236" y="83343"/>
                </a:cubicBezTo>
                <a:cubicBezTo>
                  <a:pt x="6649411" y="77787"/>
                  <a:pt x="6651792" y="73422"/>
                  <a:pt x="6653380" y="70247"/>
                </a:cubicBezTo>
                <a:cubicBezTo>
                  <a:pt x="6659730" y="53578"/>
                  <a:pt x="6662111" y="43259"/>
                  <a:pt x="6660524" y="39290"/>
                </a:cubicBezTo>
                <a:cubicBezTo>
                  <a:pt x="6658936" y="33734"/>
                  <a:pt x="6662111" y="30559"/>
                  <a:pt x="6670048" y="29765"/>
                </a:cubicBezTo>
                <a:cubicBezTo>
                  <a:pt x="6678780" y="32147"/>
                  <a:pt x="6687114" y="37703"/>
                  <a:pt x="6695052" y="46434"/>
                </a:cubicBezTo>
                <a:cubicBezTo>
                  <a:pt x="6699814" y="52784"/>
                  <a:pt x="6699417" y="59134"/>
                  <a:pt x="6693861" y="65484"/>
                </a:cubicBezTo>
                <a:cubicBezTo>
                  <a:pt x="6691480" y="67865"/>
                  <a:pt x="6686718" y="72628"/>
                  <a:pt x="6679574" y="79772"/>
                </a:cubicBezTo>
                <a:cubicBezTo>
                  <a:pt x="6671636" y="86915"/>
                  <a:pt x="6666080" y="92075"/>
                  <a:pt x="6662905" y="95250"/>
                </a:cubicBezTo>
                <a:cubicBezTo>
                  <a:pt x="6666080" y="94456"/>
                  <a:pt x="6670446" y="92869"/>
                  <a:pt x="6676002" y="90487"/>
                </a:cubicBezTo>
                <a:cubicBezTo>
                  <a:pt x="6679970" y="88900"/>
                  <a:pt x="6682352" y="88106"/>
                  <a:pt x="6683146" y="88106"/>
                </a:cubicBezTo>
                <a:cubicBezTo>
                  <a:pt x="6689496" y="85725"/>
                  <a:pt x="6695052" y="86122"/>
                  <a:pt x="6699814" y="89297"/>
                </a:cubicBezTo>
                <a:cubicBezTo>
                  <a:pt x="6702196" y="90884"/>
                  <a:pt x="6704974" y="92472"/>
                  <a:pt x="6708148" y="94059"/>
                </a:cubicBezTo>
                <a:cubicBezTo>
                  <a:pt x="6711324" y="96440"/>
                  <a:pt x="6714102" y="98028"/>
                  <a:pt x="6716483" y="98822"/>
                </a:cubicBezTo>
                <a:cubicBezTo>
                  <a:pt x="6720452" y="102790"/>
                  <a:pt x="6721246" y="107156"/>
                  <a:pt x="6718864" y="111919"/>
                </a:cubicBezTo>
                <a:cubicBezTo>
                  <a:pt x="6718070" y="113506"/>
                  <a:pt x="6716880" y="119856"/>
                  <a:pt x="6715292" y="130969"/>
                </a:cubicBezTo>
                <a:cubicBezTo>
                  <a:pt x="6729580" y="108743"/>
                  <a:pt x="6740296" y="83343"/>
                  <a:pt x="6747439" y="54768"/>
                </a:cubicBezTo>
                <a:cubicBezTo>
                  <a:pt x="6749820" y="45243"/>
                  <a:pt x="6750614" y="34528"/>
                  <a:pt x="6749820" y="22622"/>
                </a:cubicBezTo>
                <a:cubicBezTo>
                  <a:pt x="6749027" y="17065"/>
                  <a:pt x="6751408" y="15081"/>
                  <a:pt x="6756964" y="16669"/>
                </a:cubicBezTo>
                <a:close/>
                <a:moveTo>
                  <a:pt x="5469601" y="13990"/>
                </a:moveTo>
                <a:cubicBezTo>
                  <a:pt x="5470593" y="13791"/>
                  <a:pt x="5471884" y="13890"/>
                  <a:pt x="5473471" y="14287"/>
                </a:cubicBezTo>
                <a:cubicBezTo>
                  <a:pt x="5488552" y="17462"/>
                  <a:pt x="5500459" y="23019"/>
                  <a:pt x="5509189" y="30956"/>
                </a:cubicBezTo>
                <a:cubicBezTo>
                  <a:pt x="5513158" y="34131"/>
                  <a:pt x="5515143" y="38893"/>
                  <a:pt x="5515143" y="45243"/>
                </a:cubicBezTo>
                <a:cubicBezTo>
                  <a:pt x="5513555" y="65087"/>
                  <a:pt x="5514349" y="83343"/>
                  <a:pt x="5517524" y="100012"/>
                </a:cubicBezTo>
                <a:cubicBezTo>
                  <a:pt x="5520699" y="99219"/>
                  <a:pt x="5525462" y="97234"/>
                  <a:pt x="5531811" y="94059"/>
                </a:cubicBezTo>
                <a:cubicBezTo>
                  <a:pt x="5535780" y="92472"/>
                  <a:pt x="5538955" y="91281"/>
                  <a:pt x="5541336" y="90487"/>
                </a:cubicBezTo>
                <a:cubicBezTo>
                  <a:pt x="5547686" y="87312"/>
                  <a:pt x="5554037" y="86915"/>
                  <a:pt x="5560386" y="89297"/>
                </a:cubicBezTo>
                <a:cubicBezTo>
                  <a:pt x="5567530" y="90884"/>
                  <a:pt x="5573483" y="93662"/>
                  <a:pt x="5578246" y="97631"/>
                </a:cubicBezTo>
                <a:cubicBezTo>
                  <a:pt x="5583802" y="103187"/>
                  <a:pt x="5583008" y="107553"/>
                  <a:pt x="5575864" y="110728"/>
                </a:cubicBezTo>
                <a:cubicBezTo>
                  <a:pt x="5556814" y="115490"/>
                  <a:pt x="5538955" y="120253"/>
                  <a:pt x="5522286" y="125015"/>
                </a:cubicBezTo>
                <a:cubicBezTo>
                  <a:pt x="5522286" y="125809"/>
                  <a:pt x="5522683" y="127000"/>
                  <a:pt x="5523477" y="128587"/>
                </a:cubicBezTo>
                <a:cubicBezTo>
                  <a:pt x="5523477" y="129381"/>
                  <a:pt x="5523874" y="130175"/>
                  <a:pt x="5524668" y="130969"/>
                </a:cubicBezTo>
                <a:cubicBezTo>
                  <a:pt x="5534193" y="165894"/>
                  <a:pt x="5552846" y="194072"/>
                  <a:pt x="5580627" y="215503"/>
                </a:cubicBezTo>
                <a:cubicBezTo>
                  <a:pt x="5584596" y="217884"/>
                  <a:pt x="5586977" y="217487"/>
                  <a:pt x="5587771" y="214312"/>
                </a:cubicBezTo>
                <a:cubicBezTo>
                  <a:pt x="5590946" y="204787"/>
                  <a:pt x="5594518" y="194865"/>
                  <a:pt x="5598486" y="184547"/>
                </a:cubicBezTo>
                <a:cubicBezTo>
                  <a:pt x="5600074" y="179784"/>
                  <a:pt x="5601662" y="177006"/>
                  <a:pt x="5603249" y="176212"/>
                </a:cubicBezTo>
                <a:cubicBezTo>
                  <a:pt x="5604836" y="176212"/>
                  <a:pt x="5605630" y="178197"/>
                  <a:pt x="5605630" y="182165"/>
                </a:cubicBezTo>
                <a:cubicBezTo>
                  <a:pt x="5607218" y="202009"/>
                  <a:pt x="5611187" y="221853"/>
                  <a:pt x="5617536" y="241697"/>
                </a:cubicBezTo>
                <a:cubicBezTo>
                  <a:pt x="5619918" y="254397"/>
                  <a:pt x="5616346" y="262334"/>
                  <a:pt x="5606821" y="265509"/>
                </a:cubicBezTo>
                <a:cubicBezTo>
                  <a:pt x="5598090" y="267097"/>
                  <a:pt x="5587771" y="263525"/>
                  <a:pt x="5575864" y="254794"/>
                </a:cubicBezTo>
                <a:cubicBezTo>
                  <a:pt x="5536177" y="227012"/>
                  <a:pt x="5509984" y="190103"/>
                  <a:pt x="5497283" y="144065"/>
                </a:cubicBezTo>
                <a:cubicBezTo>
                  <a:pt x="5497283" y="142478"/>
                  <a:pt x="5496887" y="140097"/>
                  <a:pt x="5496093" y="136922"/>
                </a:cubicBezTo>
                <a:cubicBezTo>
                  <a:pt x="5496887" y="138509"/>
                  <a:pt x="5496490" y="137715"/>
                  <a:pt x="5494902" y="134540"/>
                </a:cubicBezTo>
                <a:cubicBezTo>
                  <a:pt x="5493315" y="135334"/>
                  <a:pt x="5490934" y="136525"/>
                  <a:pt x="5487758" y="138112"/>
                </a:cubicBezTo>
                <a:cubicBezTo>
                  <a:pt x="5484583" y="139700"/>
                  <a:pt x="5479424" y="141684"/>
                  <a:pt x="5472280" y="144065"/>
                </a:cubicBezTo>
                <a:cubicBezTo>
                  <a:pt x="5469105" y="146447"/>
                  <a:pt x="5465533" y="146447"/>
                  <a:pt x="5461564" y="144065"/>
                </a:cubicBezTo>
                <a:cubicBezTo>
                  <a:pt x="5458390" y="142478"/>
                  <a:pt x="5453230" y="139303"/>
                  <a:pt x="5446086" y="134540"/>
                </a:cubicBezTo>
                <a:cubicBezTo>
                  <a:pt x="5445293" y="133747"/>
                  <a:pt x="5444896" y="133350"/>
                  <a:pt x="5444896" y="133350"/>
                </a:cubicBezTo>
                <a:cubicBezTo>
                  <a:pt x="5440927" y="128587"/>
                  <a:pt x="5441324" y="125412"/>
                  <a:pt x="5446086" y="123825"/>
                </a:cubicBezTo>
                <a:cubicBezTo>
                  <a:pt x="5449262" y="123031"/>
                  <a:pt x="5454818" y="121443"/>
                  <a:pt x="5462755" y="119062"/>
                </a:cubicBezTo>
                <a:cubicBezTo>
                  <a:pt x="5474661" y="115093"/>
                  <a:pt x="5483790" y="112315"/>
                  <a:pt x="5490139" y="110728"/>
                </a:cubicBezTo>
                <a:cubicBezTo>
                  <a:pt x="5487758" y="101997"/>
                  <a:pt x="5485377" y="89297"/>
                  <a:pt x="5482996" y="72628"/>
                </a:cubicBezTo>
                <a:cubicBezTo>
                  <a:pt x="5482202" y="66278"/>
                  <a:pt x="5481409" y="61912"/>
                  <a:pt x="5480614" y="59531"/>
                </a:cubicBezTo>
                <a:cubicBezTo>
                  <a:pt x="5479027" y="42068"/>
                  <a:pt x="5474661" y="29369"/>
                  <a:pt x="5467518" y="21431"/>
                </a:cubicBezTo>
                <a:cubicBezTo>
                  <a:pt x="5466724" y="19050"/>
                  <a:pt x="5466724" y="17065"/>
                  <a:pt x="5467518" y="15478"/>
                </a:cubicBezTo>
                <a:cubicBezTo>
                  <a:pt x="5467915" y="14684"/>
                  <a:pt x="5468609" y="14188"/>
                  <a:pt x="5469601" y="13990"/>
                </a:cubicBezTo>
                <a:close/>
                <a:moveTo>
                  <a:pt x="2056976" y="13097"/>
                </a:moveTo>
                <a:cubicBezTo>
                  <a:pt x="2059357" y="13097"/>
                  <a:pt x="2061143" y="13493"/>
                  <a:pt x="2062334" y="14287"/>
                </a:cubicBezTo>
                <a:cubicBezTo>
                  <a:pt x="2069477" y="17462"/>
                  <a:pt x="2078208" y="23415"/>
                  <a:pt x="2088528" y="32147"/>
                </a:cubicBezTo>
                <a:cubicBezTo>
                  <a:pt x="2090909" y="36115"/>
                  <a:pt x="2090512" y="40084"/>
                  <a:pt x="2087337" y="44053"/>
                </a:cubicBezTo>
                <a:cubicBezTo>
                  <a:pt x="2083368" y="46434"/>
                  <a:pt x="2080193" y="49212"/>
                  <a:pt x="2077812" y="52387"/>
                </a:cubicBezTo>
                <a:cubicBezTo>
                  <a:pt x="2078605" y="53181"/>
                  <a:pt x="2079400" y="53975"/>
                  <a:pt x="2080193" y="54768"/>
                </a:cubicBezTo>
                <a:cubicBezTo>
                  <a:pt x="2080987" y="56356"/>
                  <a:pt x="2081383" y="57547"/>
                  <a:pt x="2081383" y="58340"/>
                </a:cubicBezTo>
                <a:cubicBezTo>
                  <a:pt x="2082971" y="62309"/>
                  <a:pt x="2081383" y="65087"/>
                  <a:pt x="2076621" y="66675"/>
                </a:cubicBezTo>
                <a:cubicBezTo>
                  <a:pt x="2071065" y="67469"/>
                  <a:pt x="2064318" y="68659"/>
                  <a:pt x="2056380" y="70247"/>
                </a:cubicBezTo>
                <a:cubicBezTo>
                  <a:pt x="2058762" y="71040"/>
                  <a:pt x="2061143" y="72231"/>
                  <a:pt x="2063524" y="73819"/>
                </a:cubicBezTo>
                <a:cubicBezTo>
                  <a:pt x="2069081" y="76994"/>
                  <a:pt x="2070272" y="81359"/>
                  <a:pt x="2067096" y="86915"/>
                </a:cubicBezTo>
                <a:cubicBezTo>
                  <a:pt x="2067096" y="86915"/>
                  <a:pt x="2067096" y="87312"/>
                  <a:pt x="2067096" y="88106"/>
                </a:cubicBezTo>
                <a:cubicBezTo>
                  <a:pt x="2066302" y="88106"/>
                  <a:pt x="2065905" y="88503"/>
                  <a:pt x="2065905" y="89297"/>
                </a:cubicBezTo>
                <a:cubicBezTo>
                  <a:pt x="2066699" y="89297"/>
                  <a:pt x="2067493" y="88900"/>
                  <a:pt x="2068287" y="88106"/>
                </a:cubicBezTo>
                <a:cubicBezTo>
                  <a:pt x="2073049" y="86519"/>
                  <a:pt x="2077414" y="86915"/>
                  <a:pt x="2081383" y="89297"/>
                </a:cubicBezTo>
                <a:cubicBezTo>
                  <a:pt x="2086940" y="91678"/>
                  <a:pt x="2090909" y="95250"/>
                  <a:pt x="2093290" y="100012"/>
                </a:cubicBezTo>
                <a:cubicBezTo>
                  <a:pt x="2094877" y="105569"/>
                  <a:pt x="2093687" y="108743"/>
                  <a:pt x="2089718" y="109537"/>
                </a:cubicBezTo>
                <a:cubicBezTo>
                  <a:pt x="2080193" y="110331"/>
                  <a:pt x="2070668" y="111522"/>
                  <a:pt x="2061143" y="113109"/>
                </a:cubicBezTo>
                <a:cubicBezTo>
                  <a:pt x="2061143" y="114697"/>
                  <a:pt x="2060746" y="117475"/>
                  <a:pt x="2059953" y="121443"/>
                </a:cubicBezTo>
                <a:cubicBezTo>
                  <a:pt x="2059953" y="125412"/>
                  <a:pt x="2059556" y="128190"/>
                  <a:pt x="2058762" y="129778"/>
                </a:cubicBezTo>
                <a:cubicBezTo>
                  <a:pt x="2060349" y="129778"/>
                  <a:pt x="2061937" y="129778"/>
                  <a:pt x="2063524" y="129778"/>
                </a:cubicBezTo>
                <a:cubicBezTo>
                  <a:pt x="2073049" y="128984"/>
                  <a:pt x="2080987" y="127397"/>
                  <a:pt x="2087337" y="125015"/>
                </a:cubicBezTo>
                <a:cubicBezTo>
                  <a:pt x="2091306" y="122634"/>
                  <a:pt x="2096068" y="123031"/>
                  <a:pt x="2101625" y="126206"/>
                </a:cubicBezTo>
                <a:cubicBezTo>
                  <a:pt x="2109562" y="130175"/>
                  <a:pt x="2115118" y="135334"/>
                  <a:pt x="2118293" y="141684"/>
                </a:cubicBezTo>
                <a:cubicBezTo>
                  <a:pt x="2119087" y="147240"/>
                  <a:pt x="2116705" y="150415"/>
                  <a:pt x="2111150" y="151209"/>
                </a:cubicBezTo>
                <a:cubicBezTo>
                  <a:pt x="2104005" y="151209"/>
                  <a:pt x="2096465" y="151209"/>
                  <a:pt x="2088528" y="151209"/>
                </a:cubicBezTo>
                <a:cubicBezTo>
                  <a:pt x="2097259" y="155972"/>
                  <a:pt x="2103609" y="161528"/>
                  <a:pt x="2107577" y="167878"/>
                </a:cubicBezTo>
                <a:cubicBezTo>
                  <a:pt x="2109958" y="171847"/>
                  <a:pt x="2109165" y="175022"/>
                  <a:pt x="2105196" y="177403"/>
                </a:cubicBezTo>
                <a:cubicBezTo>
                  <a:pt x="2093290" y="180578"/>
                  <a:pt x="2079796" y="184150"/>
                  <a:pt x="2064715" y="188118"/>
                </a:cubicBezTo>
                <a:cubicBezTo>
                  <a:pt x="2071065" y="192087"/>
                  <a:pt x="2080193" y="197247"/>
                  <a:pt x="2092099" y="203597"/>
                </a:cubicBezTo>
                <a:cubicBezTo>
                  <a:pt x="2098449" y="206772"/>
                  <a:pt x="2103212" y="209153"/>
                  <a:pt x="2106387" y="210740"/>
                </a:cubicBezTo>
                <a:cubicBezTo>
                  <a:pt x="2107975" y="211534"/>
                  <a:pt x="2109958" y="212328"/>
                  <a:pt x="2112340" y="213122"/>
                </a:cubicBezTo>
                <a:cubicBezTo>
                  <a:pt x="2132977" y="220265"/>
                  <a:pt x="2147264" y="224631"/>
                  <a:pt x="2155202" y="226218"/>
                </a:cubicBezTo>
                <a:cubicBezTo>
                  <a:pt x="2156791" y="227012"/>
                  <a:pt x="2157981" y="228203"/>
                  <a:pt x="2158774" y="229790"/>
                </a:cubicBezTo>
                <a:cubicBezTo>
                  <a:pt x="2158774" y="230584"/>
                  <a:pt x="2157584" y="231378"/>
                  <a:pt x="2155202" y="232172"/>
                </a:cubicBezTo>
                <a:cubicBezTo>
                  <a:pt x="2139328" y="235347"/>
                  <a:pt x="2116309" y="238522"/>
                  <a:pt x="2086146" y="241697"/>
                </a:cubicBezTo>
                <a:cubicBezTo>
                  <a:pt x="2082178" y="241697"/>
                  <a:pt x="2079400" y="241300"/>
                  <a:pt x="2077812" y="240506"/>
                </a:cubicBezTo>
                <a:cubicBezTo>
                  <a:pt x="2047649" y="216693"/>
                  <a:pt x="2023439" y="189706"/>
                  <a:pt x="2005183" y="159544"/>
                </a:cubicBezTo>
                <a:cubicBezTo>
                  <a:pt x="2003596" y="159544"/>
                  <a:pt x="2001612" y="159544"/>
                  <a:pt x="1999231" y="159544"/>
                </a:cubicBezTo>
                <a:cubicBezTo>
                  <a:pt x="1996055" y="160337"/>
                  <a:pt x="1993674" y="160734"/>
                  <a:pt x="1992087" y="160734"/>
                </a:cubicBezTo>
                <a:cubicBezTo>
                  <a:pt x="1992881" y="161528"/>
                  <a:pt x="1994072" y="161925"/>
                  <a:pt x="1995658" y="161925"/>
                </a:cubicBezTo>
                <a:cubicBezTo>
                  <a:pt x="1998040" y="162719"/>
                  <a:pt x="2000421" y="164306"/>
                  <a:pt x="2002803" y="166687"/>
                </a:cubicBezTo>
                <a:cubicBezTo>
                  <a:pt x="2006771" y="169069"/>
                  <a:pt x="2007962" y="172244"/>
                  <a:pt x="2006373" y="176212"/>
                </a:cubicBezTo>
                <a:cubicBezTo>
                  <a:pt x="2003993" y="180181"/>
                  <a:pt x="2002803" y="184547"/>
                  <a:pt x="2002803" y="189309"/>
                </a:cubicBezTo>
                <a:cubicBezTo>
                  <a:pt x="2001214" y="199628"/>
                  <a:pt x="1999628" y="209550"/>
                  <a:pt x="1998040" y="219075"/>
                </a:cubicBezTo>
                <a:cubicBezTo>
                  <a:pt x="2008359" y="215900"/>
                  <a:pt x="2019471" y="212725"/>
                  <a:pt x="2031377" y="209550"/>
                </a:cubicBezTo>
                <a:cubicBezTo>
                  <a:pt x="2032965" y="208756"/>
                  <a:pt x="2034155" y="209153"/>
                  <a:pt x="2034949" y="210740"/>
                </a:cubicBezTo>
                <a:cubicBezTo>
                  <a:pt x="2035743" y="211534"/>
                  <a:pt x="2035346" y="212725"/>
                  <a:pt x="2033759" y="214312"/>
                </a:cubicBezTo>
                <a:cubicBezTo>
                  <a:pt x="2014708" y="230981"/>
                  <a:pt x="1997643" y="247253"/>
                  <a:pt x="1982562" y="263128"/>
                </a:cubicBezTo>
                <a:cubicBezTo>
                  <a:pt x="1978593" y="267890"/>
                  <a:pt x="1974625" y="268684"/>
                  <a:pt x="1970655" y="265509"/>
                </a:cubicBezTo>
                <a:cubicBezTo>
                  <a:pt x="1965893" y="260747"/>
                  <a:pt x="1961527" y="252809"/>
                  <a:pt x="1957559" y="241697"/>
                </a:cubicBezTo>
                <a:cubicBezTo>
                  <a:pt x="1955971" y="234553"/>
                  <a:pt x="1956765" y="230584"/>
                  <a:pt x="1959941" y="229790"/>
                </a:cubicBezTo>
                <a:cubicBezTo>
                  <a:pt x="1966290" y="227409"/>
                  <a:pt x="1969465" y="222647"/>
                  <a:pt x="1969465" y="215503"/>
                </a:cubicBezTo>
                <a:cubicBezTo>
                  <a:pt x="1970258" y="210740"/>
                  <a:pt x="1971052" y="202406"/>
                  <a:pt x="1971846" y="190500"/>
                </a:cubicBezTo>
                <a:cubicBezTo>
                  <a:pt x="1971846" y="192881"/>
                  <a:pt x="1972243" y="189706"/>
                  <a:pt x="1973038" y="180975"/>
                </a:cubicBezTo>
                <a:cubicBezTo>
                  <a:pt x="1973038" y="175418"/>
                  <a:pt x="1971846" y="170259"/>
                  <a:pt x="1969465" y="165497"/>
                </a:cubicBezTo>
                <a:cubicBezTo>
                  <a:pt x="1969465" y="165497"/>
                  <a:pt x="1968671" y="165100"/>
                  <a:pt x="1967084" y="164306"/>
                </a:cubicBezTo>
                <a:cubicBezTo>
                  <a:pt x="1966290" y="163512"/>
                  <a:pt x="1965099" y="162322"/>
                  <a:pt x="1963511" y="160734"/>
                </a:cubicBezTo>
                <a:cubicBezTo>
                  <a:pt x="1961131" y="159147"/>
                  <a:pt x="1959543" y="157956"/>
                  <a:pt x="1958749" y="157162"/>
                </a:cubicBezTo>
                <a:cubicBezTo>
                  <a:pt x="1946049" y="193675"/>
                  <a:pt x="1923824" y="219472"/>
                  <a:pt x="1892074" y="234553"/>
                </a:cubicBezTo>
                <a:cubicBezTo>
                  <a:pt x="1890487" y="235347"/>
                  <a:pt x="1888900" y="235347"/>
                  <a:pt x="1887311" y="234553"/>
                </a:cubicBezTo>
                <a:cubicBezTo>
                  <a:pt x="1886518" y="232965"/>
                  <a:pt x="1886914" y="231378"/>
                  <a:pt x="1888502" y="229790"/>
                </a:cubicBezTo>
                <a:cubicBezTo>
                  <a:pt x="1922633" y="191690"/>
                  <a:pt x="1942477" y="138906"/>
                  <a:pt x="1948033" y="71437"/>
                </a:cubicBezTo>
                <a:cubicBezTo>
                  <a:pt x="1950415" y="51593"/>
                  <a:pt x="1949621" y="38100"/>
                  <a:pt x="1945652" y="30956"/>
                </a:cubicBezTo>
                <a:cubicBezTo>
                  <a:pt x="1944065" y="26193"/>
                  <a:pt x="1945652" y="23812"/>
                  <a:pt x="1950415" y="23812"/>
                </a:cubicBezTo>
                <a:cubicBezTo>
                  <a:pt x="1951208" y="23812"/>
                  <a:pt x="1952399" y="24209"/>
                  <a:pt x="1953986" y="25003"/>
                </a:cubicBezTo>
                <a:cubicBezTo>
                  <a:pt x="1964305" y="26590"/>
                  <a:pt x="1971846" y="28972"/>
                  <a:pt x="1976609" y="32147"/>
                </a:cubicBezTo>
                <a:cubicBezTo>
                  <a:pt x="1995658" y="28178"/>
                  <a:pt x="2013121" y="24606"/>
                  <a:pt x="2028996" y="21431"/>
                </a:cubicBezTo>
                <a:cubicBezTo>
                  <a:pt x="2034553" y="19843"/>
                  <a:pt x="2040902" y="17462"/>
                  <a:pt x="2048046" y="14287"/>
                </a:cubicBezTo>
                <a:cubicBezTo>
                  <a:pt x="2051619" y="13493"/>
                  <a:pt x="2054594" y="13097"/>
                  <a:pt x="2056976" y="13097"/>
                </a:cubicBezTo>
                <a:close/>
                <a:moveTo>
                  <a:pt x="1430410" y="13097"/>
                </a:moveTo>
                <a:cubicBezTo>
                  <a:pt x="1432593" y="13097"/>
                  <a:pt x="1434477" y="13493"/>
                  <a:pt x="1436065" y="14287"/>
                </a:cubicBezTo>
                <a:cubicBezTo>
                  <a:pt x="1442415" y="15875"/>
                  <a:pt x="1451940" y="22622"/>
                  <a:pt x="1464640" y="34528"/>
                </a:cubicBezTo>
                <a:cubicBezTo>
                  <a:pt x="1467021" y="38497"/>
                  <a:pt x="1465831" y="42862"/>
                  <a:pt x="1461068" y="47625"/>
                </a:cubicBezTo>
                <a:cubicBezTo>
                  <a:pt x="1457893" y="53181"/>
                  <a:pt x="1454321" y="61515"/>
                  <a:pt x="1450353" y="72628"/>
                </a:cubicBezTo>
                <a:cubicBezTo>
                  <a:pt x="1447177" y="80565"/>
                  <a:pt x="1444002" y="86519"/>
                  <a:pt x="1440827" y="90487"/>
                </a:cubicBezTo>
                <a:cubicBezTo>
                  <a:pt x="1440034" y="91281"/>
                  <a:pt x="1439637" y="92075"/>
                  <a:pt x="1439637" y="92869"/>
                </a:cubicBezTo>
                <a:lnTo>
                  <a:pt x="1438446" y="95250"/>
                </a:lnTo>
                <a:cubicBezTo>
                  <a:pt x="1445590" y="93662"/>
                  <a:pt x="1456306" y="91678"/>
                  <a:pt x="1470593" y="89297"/>
                </a:cubicBezTo>
                <a:cubicBezTo>
                  <a:pt x="1477736" y="88503"/>
                  <a:pt x="1482896" y="87709"/>
                  <a:pt x="1486071" y="86915"/>
                </a:cubicBezTo>
                <a:cubicBezTo>
                  <a:pt x="1490834" y="85328"/>
                  <a:pt x="1495993" y="84931"/>
                  <a:pt x="1501549" y="85725"/>
                </a:cubicBezTo>
                <a:cubicBezTo>
                  <a:pt x="1510280" y="88900"/>
                  <a:pt x="1517028" y="94456"/>
                  <a:pt x="1521789" y="102393"/>
                </a:cubicBezTo>
                <a:cubicBezTo>
                  <a:pt x="1524171" y="106362"/>
                  <a:pt x="1524965" y="109537"/>
                  <a:pt x="1524171" y="111919"/>
                </a:cubicBezTo>
                <a:cubicBezTo>
                  <a:pt x="1522584" y="115093"/>
                  <a:pt x="1519807" y="116284"/>
                  <a:pt x="1515837" y="115490"/>
                </a:cubicBezTo>
                <a:cubicBezTo>
                  <a:pt x="1484880" y="113109"/>
                  <a:pt x="1446383" y="114300"/>
                  <a:pt x="1400346" y="119062"/>
                </a:cubicBezTo>
                <a:cubicBezTo>
                  <a:pt x="1362246" y="123825"/>
                  <a:pt x="1329702" y="128984"/>
                  <a:pt x="1302715" y="134540"/>
                </a:cubicBezTo>
                <a:cubicBezTo>
                  <a:pt x="1296365" y="136922"/>
                  <a:pt x="1291205" y="137319"/>
                  <a:pt x="1287236" y="135731"/>
                </a:cubicBezTo>
                <a:cubicBezTo>
                  <a:pt x="1280093" y="130969"/>
                  <a:pt x="1273743" y="125015"/>
                  <a:pt x="1268187" y="117872"/>
                </a:cubicBezTo>
                <a:cubicBezTo>
                  <a:pt x="1267393" y="114697"/>
                  <a:pt x="1268584" y="113109"/>
                  <a:pt x="1271758" y="113109"/>
                </a:cubicBezTo>
                <a:cubicBezTo>
                  <a:pt x="1305096" y="110728"/>
                  <a:pt x="1345577" y="106362"/>
                  <a:pt x="1393202" y="100012"/>
                </a:cubicBezTo>
                <a:cubicBezTo>
                  <a:pt x="1396377" y="100012"/>
                  <a:pt x="1402727" y="99219"/>
                  <a:pt x="1412252" y="97631"/>
                </a:cubicBezTo>
                <a:cubicBezTo>
                  <a:pt x="1419397" y="96837"/>
                  <a:pt x="1424555" y="96440"/>
                  <a:pt x="1427731" y="96440"/>
                </a:cubicBezTo>
                <a:cubicBezTo>
                  <a:pt x="1427731" y="96440"/>
                  <a:pt x="1427334" y="96043"/>
                  <a:pt x="1426540" y="95250"/>
                </a:cubicBezTo>
                <a:cubicBezTo>
                  <a:pt x="1426540" y="95250"/>
                  <a:pt x="1426143" y="95250"/>
                  <a:pt x="1425349" y="95250"/>
                </a:cubicBezTo>
                <a:cubicBezTo>
                  <a:pt x="1422174" y="92869"/>
                  <a:pt x="1419793" y="90487"/>
                  <a:pt x="1418205" y="88106"/>
                </a:cubicBezTo>
                <a:cubicBezTo>
                  <a:pt x="1413443" y="88900"/>
                  <a:pt x="1405506" y="90090"/>
                  <a:pt x="1394393" y="91678"/>
                </a:cubicBezTo>
                <a:cubicBezTo>
                  <a:pt x="1381693" y="93265"/>
                  <a:pt x="1372564" y="94456"/>
                  <a:pt x="1367008" y="95250"/>
                </a:cubicBezTo>
                <a:cubicBezTo>
                  <a:pt x="1367008" y="97631"/>
                  <a:pt x="1366612" y="98822"/>
                  <a:pt x="1365818" y="98822"/>
                </a:cubicBezTo>
                <a:cubicBezTo>
                  <a:pt x="1356293" y="108347"/>
                  <a:pt x="1348355" y="102790"/>
                  <a:pt x="1342006" y="82153"/>
                </a:cubicBezTo>
                <a:cubicBezTo>
                  <a:pt x="1337243" y="66278"/>
                  <a:pt x="1330496" y="50403"/>
                  <a:pt x="1321765" y="34528"/>
                </a:cubicBezTo>
                <a:cubicBezTo>
                  <a:pt x="1318590" y="30559"/>
                  <a:pt x="1318987" y="27781"/>
                  <a:pt x="1322956" y="26193"/>
                </a:cubicBezTo>
                <a:cubicBezTo>
                  <a:pt x="1332481" y="25400"/>
                  <a:pt x="1340419" y="26590"/>
                  <a:pt x="1346768" y="29765"/>
                </a:cubicBezTo>
                <a:cubicBezTo>
                  <a:pt x="1363437" y="27384"/>
                  <a:pt x="1381693" y="24209"/>
                  <a:pt x="1401536" y="20240"/>
                </a:cubicBezTo>
                <a:cubicBezTo>
                  <a:pt x="1408681" y="18653"/>
                  <a:pt x="1415824" y="16669"/>
                  <a:pt x="1422968" y="14287"/>
                </a:cubicBezTo>
                <a:cubicBezTo>
                  <a:pt x="1425746" y="13493"/>
                  <a:pt x="1428227" y="13097"/>
                  <a:pt x="1430410" y="13097"/>
                </a:cubicBezTo>
                <a:close/>
                <a:moveTo>
                  <a:pt x="1692049" y="11906"/>
                </a:moveTo>
                <a:cubicBezTo>
                  <a:pt x="1708718" y="18256"/>
                  <a:pt x="1719830" y="28178"/>
                  <a:pt x="1725387" y="41672"/>
                </a:cubicBezTo>
                <a:cubicBezTo>
                  <a:pt x="1726974" y="46434"/>
                  <a:pt x="1726974" y="50006"/>
                  <a:pt x="1725387" y="52387"/>
                </a:cubicBezTo>
                <a:cubicBezTo>
                  <a:pt x="1722212" y="57944"/>
                  <a:pt x="1718640" y="65484"/>
                  <a:pt x="1714671" y="75009"/>
                </a:cubicBezTo>
                <a:cubicBezTo>
                  <a:pt x="1713878" y="79772"/>
                  <a:pt x="1712289" y="84534"/>
                  <a:pt x="1709909" y="89297"/>
                </a:cubicBezTo>
                <a:cubicBezTo>
                  <a:pt x="1723403" y="86915"/>
                  <a:pt x="1735308" y="84137"/>
                  <a:pt x="1745627" y="80962"/>
                </a:cubicBezTo>
                <a:cubicBezTo>
                  <a:pt x="1754358" y="77787"/>
                  <a:pt x="1760312" y="77390"/>
                  <a:pt x="1763486" y="79772"/>
                </a:cubicBezTo>
                <a:cubicBezTo>
                  <a:pt x="1775393" y="85328"/>
                  <a:pt x="1781743" y="92075"/>
                  <a:pt x="1782538" y="100012"/>
                </a:cubicBezTo>
                <a:cubicBezTo>
                  <a:pt x="1782538" y="104775"/>
                  <a:pt x="1779362" y="107156"/>
                  <a:pt x="1773011" y="107156"/>
                </a:cubicBezTo>
                <a:cubicBezTo>
                  <a:pt x="1753168" y="107156"/>
                  <a:pt x="1729752" y="109140"/>
                  <a:pt x="1702765" y="113109"/>
                </a:cubicBezTo>
                <a:cubicBezTo>
                  <a:pt x="1701971" y="113109"/>
                  <a:pt x="1701178" y="113109"/>
                  <a:pt x="1700384" y="113109"/>
                </a:cubicBezTo>
                <a:cubicBezTo>
                  <a:pt x="1699590" y="115490"/>
                  <a:pt x="1698002" y="119459"/>
                  <a:pt x="1695621" y="125015"/>
                </a:cubicBezTo>
                <a:cubicBezTo>
                  <a:pt x="1693240" y="129778"/>
                  <a:pt x="1691255" y="133747"/>
                  <a:pt x="1689668" y="136922"/>
                </a:cubicBezTo>
                <a:cubicBezTo>
                  <a:pt x="1696811" y="135334"/>
                  <a:pt x="1707527" y="131762"/>
                  <a:pt x="1721815" y="126206"/>
                </a:cubicBezTo>
                <a:cubicBezTo>
                  <a:pt x="1724196" y="125412"/>
                  <a:pt x="1726181" y="124619"/>
                  <a:pt x="1727768" y="123825"/>
                </a:cubicBezTo>
                <a:cubicBezTo>
                  <a:pt x="1733324" y="120650"/>
                  <a:pt x="1739673" y="120650"/>
                  <a:pt x="1746818" y="123825"/>
                </a:cubicBezTo>
                <a:cubicBezTo>
                  <a:pt x="1751580" y="127793"/>
                  <a:pt x="1756740" y="133350"/>
                  <a:pt x="1762296" y="140493"/>
                </a:cubicBezTo>
                <a:cubicBezTo>
                  <a:pt x="1764677" y="144462"/>
                  <a:pt x="1764280" y="148431"/>
                  <a:pt x="1761105" y="152400"/>
                </a:cubicBezTo>
                <a:cubicBezTo>
                  <a:pt x="1754756" y="158750"/>
                  <a:pt x="1749596" y="166687"/>
                  <a:pt x="1745627" y="176212"/>
                </a:cubicBezTo>
                <a:cubicBezTo>
                  <a:pt x="1742452" y="184150"/>
                  <a:pt x="1738087" y="192484"/>
                  <a:pt x="1732531" y="201215"/>
                </a:cubicBezTo>
                <a:cubicBezTo>
                  <a:pt x="1765868" y="223440"/>
                  <a:pt x="1802777" y="239315"/>
                  <a:pt x="1843259" y="248840"/>
                </a:cubicBezTo>
                <a:cubicBezTo>
                  <a:pt x="1845640" y="249634"/>
                  <a:pt x="1846831" y="250428"/>
                  <a:pt x="1846831" y="251222"/>
                </a:cubicBezTo>
                <a:cubicBezTo>
                  <a:pt x="1846831" y="252809"/>
                  <a:pt x="1845640" y="254000"/>
                  <a:pt x="1843259" y="254794"/>
                </a:cubicBezTo>
                <a:cubicBezTo>
                  <a:pt x="1820240" y="261144"/>
                  <a:pt x="1798808" y="265112"/>
                  <a:pt x="1778964" y="266700"/>
                </a:cubicBezTo>
                <a:cubicBezTo>
                  <a:pt x="1774202" y="267494"/>
                  <a:pt x="1769440" y="266700"/>
                  <a:pt x="1764677" y="264318"/>
                </a:cubicBezTo>
                <a:cubicBezTo>
                  <a:pt x="1752771" y="257968"/>
                  <a:pt x="1739278" y="248444"/>
                  <a:pt x="1724196" y="235743"/>
                </a:cubicBezTo>
                <a:cubicBezTo>
                  <a:pt x="1719433" y="230981"/>
                  <a:pt x="1715465" y="227012"/>
                  <a:pt x="1712289" y="223837"/>
                </a:cubicBezTo>
                <a:cubicBezTo>
                  <a:pt x="1712289" y="223837"/>
                  <a:pt x="1711496" y="224234"/>
                  <a:pt x="1709909" y="225028"/>
                </a:cubicBezTo>
                <a:cubicBezTo>
                  <a:pt x="1708321" y="226615"/>
                  <a:pt x="1707130" y="227806"/>
                  <a:pt x="1706336" y="228600"/>
                </a:cubicBezTo>
                <a:cubicBezTo>
                  <a:pt x="1681731" y="242887"/>
                  <a:pt x="1653156" y="250825"/>
                  <a:pt x="1620611" y="252412"/>
                </a:cubicBezTo>
                <a:cubicBezTo>
                  <a:pt x="1616643" y="252412"/>
                  <a:pt x="1614658" y="251618"/>
                  <a:pt x="1614658" y="250031"/>
                </a:cubicBezTo>
                <a:cubicBezTo>
                  <a:pt x="1613865" y="249237"/>
                  <a:pt x="1615452" y="248047"/>
                  <a:pt x="1619421" y="246459"/>
                </a:cubicBezTo>
                <a:cubicBezTo>
                  <a:pt x="1655933" y="232965"/>
                  <a:pt x="1680936" y="218281"/>
                  <a:pt x="1694431" y="202406"/>
                </a:cubicBezTo>
                <a:cubicBezTo>
                  <a:pt x="1692049" y="200025"/>
                  <a:pt x="1690065" y="197643"/>
                  <a:pt x="1688477" y="195262"/>
                </a:cubicBezTo>
                <a:cubicBezTo>
                  <a:pt x="1681334" y="186531"/>
                  <a:pt x="1673793" y="180578"/>
                  <a:pt x="1665856" y="177403"/>
                </a:cubicBezTo>
                <a:cubicBezTo>
                  <a:pt x="1643630" y="210740"/>
                  <a:pt x="1615055" y="232568"/>
                  <a:pt x="1580131" y="242887"/>
                </a:cubicBezTo>
                <a:cubicBezTo>
                  <a:pt x="1574575" y="244475"/>
                  <a:pt x="1571796" y="244872"/>
                  <a:pt x="1571796" y="244078"/>
                </a:cubicBezTo>
                <a:cubicBezTo>
                  <a:pt x="1571003" y="243284"/>
                  <a:pt x="1572987" y="241300"/>
                  <a:pt x="1577749" y="238125"/>
                </a:cubicBezTo>
                <a:cubicBezTo>
                  <a:pt x="1615850" y="205581"/>
                  <a:pt x="1644821" y="166687"/>
                  <a:pt x="1664665" y="121443"/>
                </a:cubicBezTo>
                <a:cubicBezTo>
                  <a:pt x="1653552" y="123825"/>
                  <a:pt x="1644424" y="127000"/>
                  <a:pt x="1637281" y="130969"/>
                </a:cubicBezTo>
                <a:cubicBezTo>
                  <a:pt x="1631725" y="134143"/>
                  <a:pt x="1626564" y="134540"/>
                  <a:pt x="1621802" y="132159"/>
                </a:cubicBezTo>
                <a:cubicBezTo>
                  <a:pt x="1617041" y="128984"/>
                  <a:pt x="1613071" y="125015"/>
                  <a:pt x="1609896" y="120253"/>
                </a:cubicBezTo>
                <a:cubicBezTo>
                  <a:pt x="1605133" y="113903"/>
                  <a:pt x="1605531" y="109140"/>
                  <a:pt x="1611086" y="105965"/>
                </a:cubicBezTo>
                <a:cubicBezTo>
                  <a:pt x="1616643" y="101997"/>
                  <a:pt x="1621802" y="92075"/>
                  <a:pt x="1626564" y="76200"/>
                </a:cubicBezTo>
                <a:cubicBezTo>
                  <a:pt x="1628947" y="67469"/>
                  <a:pt x="1628947" y="59134"/>
                  <a:pt x="1626564" y="51197"/>
                </a:cubicBezTo>
                <a:cubicBezTo>
                  <a:pt x="1625771" y="47228"/>
                  <a:pt x="1627359" y="45640"/>
                  <a:pt x="1631328" y="46434"/>
                </a:cubicBezTo>
                <a:cubicBezTo>
                  <a:pt x="1640059" y="48022"/>
                  <a:pt x="1648790" y="53578"/>
                  <a:pt x="1657521" y="63103"/>
                </a:cubicBezTo>
                <a:cubicBezTo>
                  <a:pt x="1662284" y="67865"/>
                  <a:pt x="1663077" y="73025"/>
                  <a:pt x="1659902" y="78581"/>
                </a:cubicBezTo>
                <a:cubicBezTo>
                  <a:pt x="1657521" y="84931"/>
                  <a:pt x="1653552" y="92472"/>
                  <a:pt x="1647996" y="101203"/>
                </a:cubicBezTo>
                <a:cubicBezTo>
                  <a:pt x="1651965" y="99615"/>
                  <a:pt x="1660696" y="97631"/>
                  <a:pt x="1674190" y="95250"/>
                </a:cubicBezTo>
                <a:cubicBezTo>
                  <a:pt x="1678158" y="83343"/>
                  <a:pt x="1681731" y="70247"/>
                  <a:pt x="1684906" y="55959"/>
                </a:cubicBezTo>
                <a:cubicBezTo>
                  <a:pt x="1688875" y="40878"/>
                  <a:pt x="1688875" y="28575"/>
                  <a:pt x="1684906" y="19050"/>
                </a:cubicBezTo>
                <a:cubicBezTo>
                  <a:pt x="1684906" y="14287"/>
                  <a:pt x="1687286" y="11906"/>
                  <a:pt x="1692049" y="11906"/>
                </a:cubicBezTo>
                <a:close/>
                <a:moveTo>
                  <a:pt x="4188787" y="10715"/>
                </a:moveTo>
                <a:cubicBezTo>
                  <a:pt x="4190374" y="9922"/>
                  <a:pt x="4192755" y="9922"/>
                  <a:pt x="4195930" y="10715"/>
                </a:cubicBezTo>
                <a:cubicBezTo>
                  <a:pt x="4207837" y="13890"/>
                  <a:pt x="4216965" y="19050"/>
                  <a:pt x="4223315" y="26193"/>
                </a:cubicBezTo>
                <a:cubicBezTo>
                  <a:pt x="4228871" y="31750"/>
                  <a:pt x="4229665" y="36909"/>
                  <a:pt x="4225696" y="41672"/>
                </a:cubicBezTo>
                <a:cubicBezTo>
                  <a:pt x="4224902" y="42465"/>
                  <a:pt x="4223711" y="43656"/>
                  <a:pt x="4222124" y="45243"/>
                </a:cubicBezTo>
                <a:cubicBezTo>
                  <a:pt x="4263399" y="92075"/>
                  <a:pt x="4309834" y="120253"/>
                  <a:pt x="4361427" y="129778"/>
                </a:cubicBezTo>
                <a:cubicBezTo>
                  <a:pt x="4365396" y="130572"/>
                  <a:pt x="4367380" y="131762"/>
                  <a:pt x="4367380" y="133350"/>
                </a:cubicBezTo>
                <a:cubicBezTo>
                  <a:pt x="4367380" y="134937"/>
                  <a:pt x="4365396" y="136128"/>
                  <a:pt x="4361427" y="136922"/>
                </a:cubicBezTo>
                <a:cubicBezTo>
                  <a:pt x="4341583" y="139303"/>
                  <a:pt x="4321740" y="141287"/>
                  <a:pt x="4301896" y="142875"/>
                </a:cubicBezTo>
                <a:cubicBezTo>
                  <a:pt x="4292371" y="144462"/>
                  <a:pt x="4283640" y="142081"/>
                  <a:pt x="4275702" y="135731"/>
                </a:cubicBezTo>
                <a:cubicBezTo>
                  <a:pt x="4252684" y="119062"/>
                  <a:pt x="4234030" y="99219"/>
                  <a:pt x="4219743" y="76200"/>
                </a:cubicBezTo>
                <a:cubicBezTo>
                  <a:pt x="4218949" y="75406"/>
                  <a:pt x="4217362" y="73025"/>
                  <a:pt x="4214980" y="69056"/>
                </a:cubicBezTo>
                <a:cubicBezTo>
                  <a:pt x="4212599" y="65881"/>
                  <a:pt x="4211012" y="63500"/>
                  <a:pt x="4210218" y="61912"/>
                </a:cubicBezTo>
                <a:cubicBezTo>
                  <a:pt x="4209424" y="62706"/>
                  <a:pt x="4207837" y="64690"/>
                  <a:pt x="4205455" y="67865"/>
                </a:cubicBezTo>
                <a:cubicBezTo>
                  <a:pt x="4203868" y="70247"/>
                  <a:pt x="4202280" y="72231"/>
                  <a:pt x="4200693" y="73819"/>
                </a:cubicBezTo>
                <a:cubicBezTo>
                  <a:pt x="4168149" y="123031"/>
                  <a:pt x="4130446" y="153194"/>
                  <a:pt x="4087583" y="164306"/>
                </a:cubicBezTo>
                <a:cubicBezTo>
                  <a:pt x="4083615" y="165100"/>
                  <a:pt x="4081630" y="165100"/>
                  <a:pt x="4081630" y="164306"/>
                </a:cubicBezTo>
                <a:cubicBezTo>
                  <a:pt x="4080836" y="162719"/>
                  <a:pt x="4082027" y="161131"/>
                  <a:pt x="4085202" y="159544"/>
                </a:cubicBezTo>
                <a:cubicBezTo>
                  <a:pt x="4124096" y="128587"/>
                  <a:pt x="4155449" y="91678"/>
                  <a:pt x="4179262" y="48815"/>
                </a:cubicBezTo>
                <a:cubicBezTo>
                  <a:pt x="4186405" y="34528"/>
                  <a:pt x="4189183" y="23812"/>
                  <a:pt x="4187596" y="16669"/>
                </a:cubicBezTo>
                <a:cubicBezTo>
                  <a:pt x="4186802" y="13493"/>
                  <a:pt x="4187199" y="11509"/>
                  <a:pt x="4188787" y="10715"/>
                </a:cubicBezTo>
                <a:close/>
                <a:moveTo>
                  <a:pt x="2373976" y="9822"/>
                </a:moveTo>
                <a:cubicBezTo>
                  <a:pt x="2376556" y="10021"/>
                  <a:pt x="2378640" y="10715"/>
                  <a:pt x="2380227" y="11906"/>
                </a:cubicBezTo>
                <a:cubicBezTo>
                  <a:pt x="2389752" y="16669"/>
                  <a:pt x="2396499" y="23019"/>
                  <a:pt x="2400468" y="30956"/>
                </a:cubicBezTo>
                <a:cubicBezTo>
                  <a:pt x="2403643" y="36512"/>
                  <a:pt x="2403643" y="41672"/>
                  <a:pt x="2400468" y="46434"/>
                </a:cubicBezTo>
                <a:cubicBezTo>
                  <a:pt x="2400468" y="47228"/>
                  <a:pt x="2399277" y="50006"/>
                  <a:pt x="2396896" y="54768"/>
                </a:cubicBezTo>
                <a:cubicBezTo>
                  <a:pt x="2395308" y="59531"/>
                  <a:pt x="2394118" y="62309"/>
                  <a:pt x="2393324" y="63103"/>
                </a:cubicBezTo>
                <a:cubicBezTo>
                  <a:pt x="2390943" y="71834"/>
                  <a:pt x="2388561" y="80962"/>
                  <a:pt x="2386180" y="90487"/>
                </a:cubicBezTo>
                <a:cubicBezTo>
                  <a:pt x="2383799" y="99219"/>
                  <a:pt x="2378640" y="106362"/>
                  <a:pt x="2370702" y="111919"/>
                </a:cubicBezTo>
                <a:cubicBezTo>
                  <a:pt x="2365146" y="115093"/>
                  <a:pt x="2360780" y="113903"/>
                  <a:pt x="2357605" y="108347"/>
                </a:cubicBezTo>
                <a:cubicBezTo>
                  <a:pt x="2356811" y="105965"/>
                  <a:pt x="2355621" y="103584"/>
                  <a:pt x="2354033" y="101203"/>
                </a:cubicBezTo>
                <a:cubicBezTo>
                  <a:pt x="2342921" y="101203"/>
                  <a:pt x="2332602" y="101997"/>
                  <a:pt x="2323077" y="103584"/>
                </a:cubicBezTo>
                <a:cubicBezTo>
                  <a:pt x="2322283" y="103584"/>
                  <a:pt x="2321093" y="103584"/>
                  <a:pt x="2319505" y="103584"/>
                </a:cubicBezTo>
                <a:cubicBezTo>
                  <a:pt x="2319505" y="105172"/>
                  <a:pt x="2319108" y="106759"/>
                  <a:pt x="2318315" y="108347"/>
                </a:cubicBezTo>
                <a:cubicBezTo>
                  <a:pt x="2318315" y="109934"/>
                  <a:pt x="2318315" y="110728"/>
                  <a:pt x="2318315" y="110728"/>
                </a:cubicBezTo>
                <a:cubicBezTo>
                  <a:pt x="2315140" y="115490"/>
                  <a:pt x="2311174" y="116681"/>
                  <a:pt x="2306411" y="114300"/>
                </a:cubicBezTo>
                <a:cubicBezTo>
                  <a:pt x="2306411" y="114300"/>
                  <a:pt x="2305618" y="113903"/>
                  <a:pt x="2304031" y="113109"/>
                </a:cubicBezTo>
                <a:cubicBezTo>
                  <a:pt x="2303237" y="113109"/>
                  <a:pt x="2301252" y="111919"/>
                  <a:pt x="2298077" y="109537"/>
                </a:cubicBezTo>
                <a:cubicBezTo>
                  <a:pt x="2296490" y="107156"/>
                  <a:pt x="2294902" y="98822"/>
                  <a:pt x="2293315" y="84534"/>
                </a:cubicBezTo>
                <a:cubicBezTo>
                  <a:pt x="2292521" y="75009"/>
                  <a:pt x="2290140" y="62706"/>
                  <a:pt x="2286172" y="47625"/>
                </a:cubicBezTo>
                <a:cubicBezTo>
                  <a:pt x="2284583" y="41275"/>
                  <a:pt x="2282599" y="35718"/>
                  <a:pt x="2280218" y="30956"/>
                </a:cubicBezTo>
                <a:cubicBezTo>
                  <a:pt x="2279424" y="30162"/>
                  <a:pt x="2279027" y="29765"/>
                  <a:pt x="2279027" y="29765"/>
                </a:cubicBezTo>
                <a:cubicBezTo>
                  <a:pt x="2278233" y="27384"/>
                  <a:pt x="2278233" y="25400"/>
                  <a:pt x="2279027" y="23812"/>
                </a:cubicBezTo>
                <a:cubicBezTo>
                  <a:pt x="2279027" y="23019"/>
                  <a:pt x="2279027" y="22225"/>
                  <a:pt x="2279027" y="21431"/>
                </a:cubicBezTo>
                <a:cubicBezTo>
                  <a:pt x="2280614" y="19050"/>
                  <a:pt x="2283393" y="17859"/>
                  <a:pt x="2287362" y="17859"/>
                </a:cubicBezTo>
                <a:cubicBezTo>
                  <a:pt x="2288950" y="17859"/>
                  <a:pt x="2291331" y="18256"/>
                  <a:pt x="2294506" y="19050"/>
                </a:cubicBezTo>
                <a:cubicBezTo>
                  <a:pt x="2296093" y="19843"/>
                  <a:pt x="2297283" y="20240"/>
                  <a:pt x="2298077" y="20240"/>
                </a:cubicBezTo>
                <a:cubicBezTo>
                  <a:pt x="2298871" y="20240"/>
                  <a:pt x="2299665" y="20637"/>
                  <a:pt x="2300458" y="21431"/>
                </a:cubicBezTo>
                <a:cubicBezTo>
                  <a:pt x="2302046" y="21431"/>
                  <a:pt x="2302840" y="21828"/>
                  <a:pt x="2302840" y="22622"/>
                </a:cubicBezTo>
                <a:cubicBezTo>
                  <a:pt x="2305221" y="22622"/>
                  <a:pt x="2309190" y="22225"/>
                  <a:pt x="2314743" y="21431"/>
                </a:cubicBezTo>
                <a:cubicBezTo>
                  <a:pt x="2316330" y="20637"/>
                  <a:pt x="2317918" y="20240"/>
                  <a:pt x="2319505" y="20240"/>
                </a:cubicBezTo>
                <a:cubicBezTo>
                  <a:pt x="2328236" y="19447"/>
                  <a:pt x="2343318" y="16272"/>
                  <a:pt x="2364749" y="10715"/>
                </a:cubicBezTo>
                <a:cubicBezTo>
                  <a:pt x="2368321" y="9922"/>
                  <a:pt x="2371396" y="9624"/>
                  <a:pt x="2373976" y="9822"/>
                </a:cubicBezTo>
                <a:close/>
                <a:moveTo>
                  <a:pt x="1125312" y="8334"/>
                </a:moveTo>
                <a:cubicBezTo>
                  <a:pt x="1127694" y="7937"/>
                  <a:pt x="1130074" y="7937"/>
                  <a:pt x="1132456" y="8334"/>
                </a:cubicBezTo>
                <a:cubicBezTo>
                  <a:pt x="1133249" y="8334"/>
                  <a:pt x="1134439" y="8731"/>
                  <a:pt x="1136027" y="9525"/>
                </a:cubicBezTo>
                <a:cubicBezTo>
                  <a:pt x="1146346" y="14287"/>
                  <a:pt x="1153887" y="19050"/>
                  <a:pt x="1158649" y="23812"/>
                </a:cubicBezTo>
                <a:cubicBezTo>
                  <a:pt x="1164205" y="28575"/>
                  <a:pt x="1163809" y="32543"/>
                  <a:pt x="1157459" y="35718"/>
                </a:cubicBezTo>
                <a:cubicBezTo>
                  <a:pt x="1148728" y="38893"/>
                  <a:pt x="1138012" y="42465"/>
                  <a:pt x="1125312" y="46434"/>
                </a:cubicBezTo>
                <a:cubicBezTo>
                  <a:pt x="1124518" y="46434"/>
                  <a:pt x="1123327" y="46831"/>
                  <a:pt x="1121740" y="47625"/>
                </a:cubicBezTo>
                <a:cubicBezTo>
                  <a:pt x="1120947" y="47625"/>
                  <a:pt x="1120549" y="47625"/>
                  <a:pt x="1120549" y="47625"/>
                </a:cubicBezTo>
                <a:cubicBezTo>
                  <a:pt x="1121342" y="48418"/>
                  <a:pt x="1122534" y="49212"/>
                  <a:pt x="1124121" y="50006"/>
                </a:cubicBezTo>
                <a:cubicBezTo>
                  <a:pt x="1125708" y="51593"/>
                  <a:pt x="1126899" y="52784"/>
                  <a:pt x="1127694" y="53578"/>
                </a:cubicBezTo>
                <a:cubicBezTo>
                  <a:pt x="1130868" y="55165"/>
                  <a:pt x="1130868" y="59531"/>
                  <a:pt x="1127694" y="66675"/>
                </a:cubicBezTo>
                <a:lnTo>
                  <a:pt x="1126502" y="71437"/>
                </a:lnTo>
                <a:cubicBezTo>
                  <a:pt x="1145553" y="66675"/>
                  <a:pt x="1159046" y="63897"/>
                  <a:pt x="1166983" y="63103"/>
                </a:cubicBezTo>
                <a:cubicBezTo>
                  <a:pt x="1173333" y="60722"/>
                  <a:pt x="1178096" y="60722"/>
                  <a:pt x="1181271" y="63103"/>
                </a:cubicBezTo>
                <a:cubicBezTo>
                  <a:pt x="1186828" y="63897"/>
                  <a:pt x="1194765" y="68262"/>
                  <a:pt x="1205084" y="76200"/>
                </a:cubicBezTo>
                <a:cubicBezTo>
                  <a:pt x="1208259" y="78581"/>
                  <a:pt x="1209450" y="81359"/>
                  <a:pt x="1208656" y="84534"/>
                </a:cubicBezTo>
                <a:cubicBezTo>
                  <a:pt x="1207068" y="87709"/>
                  <a:pt x="1204290" y="89297"/>
                  <a:pt x="1200321" y="89297"/>
                </a:cubicBezTo>
                <a:cubicBezTo>
                  <a:pt x="1175714" y="89297"/>
                  <a:pt x="1151903" y="90884"/>
                  <a:pt x="1128883" y="94059"/>
                </a:cubicBezTo>
                <a:cubicBezTo>
                  <a:pt x="1128090" y="94059"/>
                  <a:pt x="1126502" y="94059"/>
                  <a:pt x="1124121" y="94059"/>
                </a:cubicBezTo>
                <a:cubicBezTo>
                  <a:pt x="1120947" y="94853"/>
                  <a:pt x="1118565" y="95250"/>
                  <a:pt x="1116977" y="95250"/>
                </a:cubicBezTo>
                <a:cubicBezTo>
                  <a:pt x="1114596" y="102393"/>
                  <a:pt x="1112215" y="109140"/>
                  <a:pt x="1109833" y="115490"/>
                </a:cubicBezTo>
                <a:cubicBezTo>
                  <a:pt x="1111422" y="114697"/>
                  <a:pt x="1114596" y="113903"/>
                  <a:pt x="1119359" y="113109"/>
                </a:cubicBezTo>
                <a:cubicBezTo>
                  <a:pt x="1128090" y="110728"/>
                  <a:pt x="1133249" y="109140"/>
                  <a:pt x="1134836" y="108347"/>
                </a:cubicBezTo>
                <a:cubicBezTo>
                  <a:pt x="1140393" y="106759"/>
                  <a:pt x="1145553" y="107156"/>
                  <a:pt x="1150314" y="109537"/>
                </a:cubicBezTo>
                <a:cubicBezTo>
                  <a:pt x="1155078" y="111919"/>
                  <a:pt x="1162221" y="117872"/>
                  <a:pt x="1171745" y="127397"/>
                </a:cubicBezTo>
                <a:cubicBezTo>
                  <a:pt x="1174127" y="131365"/>
                  <a:pt x="1174127" y="135731"/>
                  <a:pt x="1171745" y="140493"/>
                </a:cubicBezTo>
                <a:cubicBezTo>
                  <a:pt x="1169365" y="146843"/>
                  <a:pt x="1168175" y="160734"/>
                  <a:pt x="1168175" y="182165"/>
                </a:cubicBezTo>
                <a:cubicBezTo>
                  <a:pt x="1167380" y="199628"/>
                  <a:pt x="1164999" y="209947"/>
                  <a:pt x="1161031" y="213122"/>
                </a:cubicBezTo>
                <a:cubicBezTo>
                  <a:pt x="1157061" y="217884"/>
                  <a:pt x="1151903" y="218281"/>
                  <a:pt x="1145553" y="214312"/>
                </a:cubicBezTo>
                <a:cubicBezTo>
                  <a:pt x="1140790" y="211137"/>
                  <a:pt x="1137219" y="207169"/>
                  <a:pt x="1134836" y="202406"/>
                </a:cubicBezTo>
                <a:cubicBezTo>
                  <a:pt x="1134043" y="199231"/>
                  <a:pt x="1134043" y="195659"/>
                  <a:pt x="1134836" y="191690"/>
                </a:cubicBezTo>
                <a:cubicBezTo>
                  <a:pt x="1135631" y="184547"/>
                  <a:pt x="1136027" y="166290"/>
                  <a:pt x="1136027" y="136922"/>
                </a:cubicBezTo>
                <a:cubicBezTo>
                  <a:pt x="1136027" y="133747"/>
                  <a:pt x="1134439" y="132159"/>
                  <a:pt x="1131265" y="132159"/>
                </a:cubicBezTo>
                <a:cubicBezTo>
                  <a:pt x="1106658" y="136128"/>
                  <a:pt x="1089196" y="139303"/>
                  <a:pt x="1078878" y="141684"/>
                </a:cubicBezTo>
                <a:cubicBezTo>
                  <a:pt x="1077290" y="150415"/>
                  <a:pt x="1076497" y="167084"/>
                  <a:pt x="1076497" y="191690"/>
                </a:cubicBezTo>
                <a:cubicBezTo>
                  <a:pt x="1076497" y="205184"/>
                  <a:pt x="1074909" y="213915"/>
                  <a:pt x="1071733" y="217884"/>
                </a:cubicBezTo>
                <a:cubicBezTo>
                  <a:pt x="1069352" y="221059"/>
                  <a:pt x="1065781" y="221059"/>
                  <a:pt x="1061018" y="217884"/>
                </a:cubicBezTo>
                <a:cubicBezTo>
                  <a:pt x="1054667" y="214709"/>
                  <a:pt x="1050699" y="211931"/>
                  <a:pt x="1049112" y="209550"/>
                </a:cubicBezTo>
                <a:cubicBezTo>
                  <a:pt x="1045936" y="206375"/>
                  <a:pt x="1045142" y="201215"/>
                  <a:pt x="1046730" y="194072"/>
                </a:cubicBezTo>
                <a:cubicBezTo>
                  <a:pt x="1049112" y="178990"/>
                  <a:pt x="1050302" y="163909"/>
                  <a:pt x="1050302" y="148828"/>
                </a:cubicBezTo>
                <a:cubicBezTo>
                  <a:pt x="1050302" y="136922"/>
                  <a:pt x="1048715" y="128587"/>
                  <a:pt x="1045540" y="123825"/>
                </a:cubicBezTo>
                <a:cubicBezTo>
                  <a:pt x="1043159" y="119856"/>
                  <a:pt x="1044747" y="117475"/>
                  <a:pt x="1050302" y="116681"/>
                </a:cubicBezTo>
                <a:cubicBezTo>
                  <a:pt x="1057447" y="117475"/>
                  <a:pt x="1064987" y="119856"/>
                  <a:pt x="1072925" y="123825"/>
                </a:cubicBezTo>
                <a:cubicBezTo>
                  <a:pt x="1076893" y="122237"/>
                  <a:pt x="1081656" y="121047"/>
                  <a:pt x="1087212" y="120253"/>
                </a:cubicBezTo>
                <a:cubicBezTo>
                  <a:pt x="1088799" y="113903"/>
                  <a:pt x="1089593" y="107156"/>
                  <a:pt x="1089593" y="100012"/>
                </a:cubicBezTo>
                <a:cubicBezTo>
                  <a:pt x="1082449" y="101600"/>
                  <a:pt x="1076099" y="102393"/>
                  <a:pt x="1070544" y="102393"/>
                </a:cubicBezTo>
                <a:cubicBezTo>
                  <a:pt x="1069749" y="102393"/>
                  <a:pt x="1069352" y="102393"/>
                  <a:pt x="1069352" y="102393"/>
                </a:cubicBezTo>
                <a:cubicBezTo>
                  <a:pt x="1064591" y="103981"/>
                  <a:pt x="1060225" y="104378"/>
                  <a:pt x="1056256" y="103584"/>
                </a:cubicBezTo>
                <a:cubicBezTo>
                  <a:pt x="1052287" y="101997"/>
                  <a:pt x="1048319" y="100012"/>
                  <a:pt x="1044349" y="97631"/>
                </a:cubicBezTo>
                <a:cubicBezTo>
                  <a:pt x="1044349" y="97631"/>
                  <a:pt x="1044349" y="98028"/>
                  <a:pt x="1044349" y="98822"/>
                </a:cubicBezTo>
                <a:cubicBezTo>
                  <a:pt x="1043556" y="98822"/>
                  <a:pt x="1043159" y="99219"/>
                  <a:pt x="1043159" y="100012"/>
                </a:cubicBezTo>
                <a:cubicBezTo>
                  <a:pt x="1040776" y="126206"/>
                  <a:pt x="1032840" y="153194"/>
                  <a:pt x="1019345" y="180975"/>
                </a:cubicBezTo>
                <a:cubicBezTo>
                  <a:pt x="1006645" y="205581"/>
                  <a:pt x="987199" y="225822"/>
                  <a:pt x="961005" y="241697"/>
                </a:cubicBezTo>
                <a:cubicBezTo>
                  <a:pt x="957830" y="243284"/>
                  <a:pt x="955847" y="243681"/>
                  <a:pt x="955053" y="242887"/>
                </a:cubicBezTo>
                <a:cubicBezTo>
                  <a:pt x="954259" y="241300"/>
                  <a:pt x="955053" y="239315"/>
                  <a:pt x="957433" y="236934"/>
                </a:cubicBezTo>
                <a:cubicBezTo>
                  <a:pt x="983627" y="208359"/>
                  <a:pt x="1001486" y="165894"/>
                  <a:pt x="1011011" y="109537"/>
                </a:cubicBezTo>
                <a:cubicBezTo>
                  <a:pt x="1016568" y="77787"/>
                  <a:pt x="1016170" y="58340"/>
                  <a:pt x="1009821" y="51197"/>
                </a:cubicBezTo>
                <a:cubicBezTo>
                  <a:pt x="1007439" y="45640"/>
                  <a:pt x="1009027" y="42465"/>
                  <a:pt x="1014584" y="41672"/>
                </a:cubicBezTo>
                <a:cubicBezTo>
                  <a:pt x="1017758" y="41672"/>
                  <a:pt x="1022918" y="42862"/>
                  <a:pt x="1030062" y="45243"/>
                </a:cubicBezTo>
                <a:cubicBezTo>
                  <a:pt x="1031650" y="46037"/>
                  <a:pt x="1032840" y="46434"/>
                  <a:pt x="1033633" y="46434"/>
                </a:cubicBezTo>
                <a:cubicBezTo>
                  <a:pt x="1036016" y="45640"/>
                  <a:pt x="1039587" y="44450"/>
                  <a:pt x="1044349" y="42862"/>
                </a:cubicBezTo>
                <a:cubicBezTo>
                  <a:pt x="1064193" y="36512"/>
                  <a:pt x="1078084" y="31750"/>
                  <a:pt x="1086021" y="28575"/>
                </a:cubicBezTo>
                <a:cubicBezTo>
                  <a:pt x="1094752" y="24606"/>
                  <a:pt x="1105468" y="18653"/>
                  <a:pt x="1118168" y="10715"/>
                </a:cubicBezTo>
                <a:cubicBezTo>
                  <a:pt x="1120549" y="9525"/>
                  <a:pt x="1122930" y="8731"/>
                  <a:pt x="1125312" y="8334"/>
                </a:cubicBezTo>
                <a:close/>
                <a:moveTo>
                  <a:pt x="7951161" y="7143"/>
                </a:moveTo>
                <a:cubicBezTo>
                  <a:pt x="7959098" y="7143"/>
                  <a:pt x="7969020" y="13890"/>
                  <a:pt x="7980926" y="27384"/>
                </a:cubicBezTo>
                <a:cubicBezTo>
                  <a:pt x="7981720" y="28178"/>
                  <a:pt x="7982118" y="28575"/>
                  <a:pt x="7982118" y="28575"/>
                </a:cubicBezTo>
                <a:cubicBezTo>
                  <a:pt x="7984498" y="32543"/>
                  <a:pt x="7984498" y="36115"/>
                  <a:pt x="7982118" y="39290"/>
                </a:cubicBezTo>
                <a:cubicBezTo>
                  <a:pt x="7981324" y="40878"/>
                  <a:pt x="7979736" y="42862"/>
                  <a:pt x="7977355" y="45243"/>
                </a:cubicBezTo>
                <a:cubicBezTo>
                  <a:pt x="7974974" y="47625"/>
                  <a:pt x="7973386" y="49609"/>
                  <a:pt x="7972592" y="51197"/>
                </a:cubicBezTo>
                <a:cubicBezTo>
                  <a:pt x="7973386" y="51197"/>
                  <a:pt x="7974180" y="50800"/>
                  <a:pt x="7974974" y="50006"/>
                </a:cubicBezTo>
                <a:cubicBezTo>
                  <a:pt x="7978148" y="49212"/>
                  <a:pt x="7981324" y="48815"/>
                  <a:pt x="7984498" y="48815"/>
                </a:cubicBezTo>
                <a:cubicBezTo>
                  <a:pt x="7992436" y="47228"/>
                  <a:pt x="7998389" y="45243"/>
                  <a:pt x="8002358" y="42862"/>
                </a:cubicBezTo>
                <a:cubicBezTo>
                  <a:pt x="8007914" y="39687"/>
                  <a:pt x="8013074" y="40084"/>
                  <a:pt x="8017836" y="44053"/>
                </a:cubicBezTo>
                <a:cubicBezTo>
                  <a:pt x="8018630" y="44053"/>
                  <a:pt x="8019424" y="44450"/>
                  <a:pt x="8020218" y="45243"/>
                </a:cubicBezTo>
                <a:cubicBezTo>
                  <a:pt x="8028948" y="52387"/>
                  <a:pt x="8034505" y="57944"/>
                  <a:pt x="8036886" y="61912"/>
                </a:cubicBezTo>
                <a:cubicBezTo>
                  <a:pt x="8040855" y="66675"/>
                  <a:pt x="8040458" y="70644"/>
                  <a:pt x="8035696" y="73819"/>
                </a:cubicBezTo>
                <a:cubicBezTo>
                  <a:pt x="8026170" y="80169"/>
                  <a:pt x="8015058" y="90487"/>
                  <a:pt x="8002358" y="104775"/>
                </a:cubicBezTo>
                <a:lnTo>
                  <a:pt x="8001168" y="105965"/>
                </a:lnTo>
                <a:cubicBezTo>
                  <a:pt x="8023392" y="121047"/>
                  <a:pt x="8063080" y="132159"/>
                  <a:pt x="8120230" y="139303"/>
                </a:cubicBezTo>
                <a:cubicBezTo>
                  <a:pt x="8122611" y="140097"/>
                  <a:pt x="8123802" y="141287"/>
                  <a:pt x="8123802" y="142875"/>
                </a:cubicBezTo>
                <a:cubicBezTo>
                  <a:pt x="8123802" y="144462"/>
                  <a:pt x="8122214" y="145653"/>
                  <a:pt x="8119039" y="146447"/>
                </a:cubicBezTo>
                <a:cubicBezTo>
                  <a:pt x="8096814" y="152797"/>
                  <a:pt x="8074589" y="157162"/>
                  <a:pt x="8052364" y="159544"/>
                </a:cubicBezTo>
                <a:cubicBezTo>
                  <a:pt x="8047602" y="160337"/>
                  <a:pt x="8043632" y="160337"/>
                  <a:pt x="8040458" y="159544"/>
                </a:cubicBezTo>
                <a:cubicBezTo>
                  <a:pt x="8021408" y="150812"/>
                  <a:pt x="8001564" y="138906"/>
                  <a:pt x="7980926" y="123825"/>
                </a:cubicBezTo>
                <a:cubicBezTo>
                  <a:pt x="7977752" y="126206"/>
                  <a:pt x="7974180" y="128587"/>
                  <a:pt x="7970211" y="130969"/>
                </a:cubicBezTo>
                <a:cubicBezTo>
                  <a:pt x="7970211" y="130969"/>
                  <a:pt x="7970608" y="131365"/>
                  <a:pt x="7971402" y="132159"/>
                </a:cubicBezTo>
                <a:cubicBezTo>
                  <a:pt x="7972195" y="132159"/>
                  <a:pt x="7972592" y="132556"/>
                  <a:pt x="7972592" y="133350"/>
                </a:cubicBezTo>
                <a:cubicBezTo>
                  <a:pt x="7978942" y="135731"/>
                  <a:pt x="7984896" y="139303"/>
                  <a:pt x="7990452" y="144065"/>
                </a:cubicBezTo>
                <a:cubicBezTo>
                  <a:pt x="7992833" y="145653"/>
                  <a:pt x="7993230" y="148828"/>
                  <a:pt x="7991642" y="153590"/>
                </a:cubicBezTo>
                <a:cubicBezTo>
                  <a:pt x="7990848" y="155972"/>
                  <a:pt x="7989658" y="158750"/>
                  <a:pt x="7988070" y="161925"/>
                </a:cubicBezTo>
                <a:cubicBezTo>
                  <a:pt x="7993626" y="161131"/>
                  <a:pt x="7999580" y="159544"/>
                  <a:pt x="8005930" y="157162"/>
                </a:cubicBezTo>
                <a:cubicBezTo>
                  <a:pt x="8009898" y="156369"/>
                  <a:pt x="8013867" y="156766"/>
                  <a:pt x="8017836" y="158353"/>
                </a:cubicBezTo>
                <a:cubicBezTo>
                  <a:pt x="8029742" y="163909"/>
                  <a:pt x="8038076" y="171847"/>
                  <a:pt x="8042839" y="182165"/>
                </a:cubicBezTo>
                <a:cubicBezTo>
                  <a:pt x="8045220" y="185340"/>
                  <a:pt x="8044824" y="188912"/>
                  <a:pt x="8041648" y="192881"/>
                </a:cubicBezTo>
                <a:cubicBezTo>
                  <a:pt x="8038474" y="194468"/>
                  <a:pt x="8034902" y="202803"/>
                  <a:pt x="8030933" y="217884"/>
                </a:cubicBezTo>
                <a:cubicBezTo>
                  <a:pt x="8021408" y="250428"/>
                  <a:pt x="8005532" y="268684"/>
                  <a:pt x="7983308" y="272653"/>
                </a:cubicBezTo>
                <a:cubicBezTo>
                  <a:pt x="7980133" y="272653"/>
                  <a:pt x="7977355" y="270668"/>
                  <a:pt x="7974974" y="266700"/>
                </a:cubicBezTo>
                <a:cubicBezTo>
                  <a:pt x="7967830" y="247650"/>
                  <a:pt x="7960289" y="234950"/>
                  <a:pt x="7952352" y="228600"/>
                </a:cubicBezTo>
                <a:cubicBezTo>
                  <a:pt x="7949970" y="226218"/>
                  <a:pt x="7949177" y="224631"/>
                  <a:pt x="7949970" y="223837"/>
                </a:cubicBezTo>
                <a:cubicBezTo>
                  <a:pt x="7950764" y="223043"/>
                  <a:pt x="7952748" y="223043"/>
                  <a:pt x="7955924" y="223837"/>
                </a:cubicBezTo>
                <a:cubicBezTo>
                  <a:pt x="7959098" y="224631"/>
                  <a:pt x="7964655" y="225822"/>
                  <a:pt x="7972592" y="227409"/>
                </a:cubicBezTo>
                <a:cubicBezTo>
                  <a:pt x="7975767" y="228203"/>
                  <a:pt x="7977752" y="228600"/>
                  <a:pt x="7978546" y="228600"/>
                </a:cubicBezTo>
                <a:cubicBezTo>
                  <a:pt x="7984102" y="229393"/>
                  <a:pt x="7988468" y="227012"/>
                  <a:pt x="7991642" y="221456"/>
                </a:cubicBezTo>
                <a:cubicBezTo>
                  <a:pt x="7997992" y="207169"/>
                  <a:pt x="8001168" y="194865"/>
                  <a:pt x="8001168" y="184547"/>
                </a:cubicBezTo>
                <a:cubicBezTo>
                  <a:pt x="8001168" y="182165"/>
                  <a:pt x="7999580" y="180975"/>
                  <a:pt x="7996405" y="180975"/>
                </a:cubicBezTo>
                <a:cubicBezTo>
                  <a:pt x="7994817" y="180975"/>
                  <a:pt x="7992040" y="181372"/>
                  <a:pt x="7988070" y="182165"/>
                </a:cubicBezTo>
                <a:cubicBezTo>
                  <a:pt x="7984102" y="182165"/>
                  <a:pt x="7980926" y="182562"/>
                  <a:pt x="7978546" y="183356"/>
                </a:cubicBezTo>
                <a:cubicBezTo>
                  <a:pt x="7967432" y="204787"/>
                  <a:pt x="7954336" y="220662"/>
                  <a:pt x="7939255" y="230981"/>
                </a:cubicBezTo>
                <a:cubicBezTo>
                  <a:pt x="7922586" y="244475"/>
                  <a:pt x="7900758" y="253603"/>
                  <a:pt x="7873770" y="258365"/>
                </a:cubicBezTo>
                <a:cubicBezTo>
                  <a:pt x="7869802" y="259953"/>
                  <a:pt x="7867818" y="260350"/>
                  <a:pt x="7867818" y="259556"/>
                </a:cubicBezTo>
                <a:cubicBezTo>
                  <a:pt x="7867024" y="258762"/>
                  <a:pt x="7868611" y="257175"/>
                  <a:pt x="7872580" y="254794"/>
                </a:cubicBezTo>
                <a:cubicBezTo>
                  <a:pt x="7899567" y="238918"/>
                  <a:pt x="7921396" y="217090"/>
                  <a:pt x="7938064" y="189309"/>
                </a:cubicBezTo>
                <a:cubicBezTo>
                  <a:pt x="7930920" y="190103"/>
                  <a:pt x="7923776" y="191293"/>
                  <a:pt x="7916633" y="192881"/>
                </a:cubicBezTo>
                <a:cubicBezTo>
                  <a:pt x="7911870" y="194468"/>
                  <a:pt x="7908298" y="194468"/>
                  <a:pt x="7905918" y="192881"/>
                </a:cubicBezTo>
                <a:cubicBezTo>
                  <a:pt x="7904330" y="191293"/>
                  <a:pt x="7901552" y="188912"/>
                  <a:pt x="7897583" y="185737"/>
                </a:cubicBezTo>
                <a:cubicBezTo>
                  <a:pt x="7893614" y="182562"/>
                  <a:pt x="7890836" y="180181"/>
                  <a:pt x="7889248" y="178593"/>
                </a:cubicBezTo>
                <a:cubicBezTo>
                  <a:pt x="7886868" y="175418"/>
                  <a:pt x="7887264" y="173434"/>
                  <a:pt x="7890439" y="172640"/>
                </a:cubicBezTo>
                <a:cubicBezTo>
                  <a:pt x="7896790" y="172640"/>
                  <a:pt x="7909886" y="171450"/>
                  <a:pt x="7929730" y="169069"/>
                </a:cubicBezTo>
                <a:cubicBezTo>
                  <a:pt x="7938461" y="168275"/>
                  <a:pt x="7944811" y="167481"/>
                  <a:pt x="7948780" y="166687"/>
                </a:cubicBezTo>
                <a:cubicBezTo>
                  <a:pt x="7951954" y="158750"/>
                  <a:pt x="7954733" y="150019"/>
                  <a:pt x="7957114" y="140493"/>
                </a:cubicBezTo>
                <a:cubicBezTo>
                  <a:pt x="7955526" y="141287"/>
                  <a:pt x="7952352" y="142875"/>
                  <a:pt x="7947589" y="145256"/>
                </a:cubicBezTo>
                <a:cubicBezTo>
                  <a:pt x="7943620" y="146843"/>
                  <a:pt x="7940446" y="148431"/>
                  <a:pt x="7938064" y="150019"/>
                </a:cubicBezTo>
                <a:cubicBezTo>
                  <a:pt x="7910282" y="161925"/>
                  <a:pt x="7882502" y="167878"/>
                  <a:pt x="7854720" y="167878"/>
                </a:cubicBezTo>
                <a:cubicBezTo>
                  <a:pt x="7850752" y="167878"/>
                  <a:pt x="7848768" y="167481"/>
                  <a:pt x="7848768" y="166687"/>
                </a:cubicBezTo>
                <a:cubicBezTo>
                  <a:pt x="7848768" y="165894"/>
                  <a:pt x="7850355" y="164703"/>
                  <a:pt x="7853530" y="163116"/>
                </a:cubicBezTo>
                <a:cubicBezTo>
                  <a:pt x="7900361" y="145653"/>
                  <a:pt x="7935683" y="125809"/>
                  <a:pt x="7959496" y="103584"/>
                </a:cubicBezTo>
                <a:cubicBezTo>
                  <a:pt x="7957908" y="102790"/>
                  <a:pt x="7956320" y="101600"/>
                  <a:pt x="7954733" y="100012"/>
                </a:cubicBezTo>
                <a:cubicBezTo>
                  <a:pt x="7948382" y="94456"/>
                  <a:pt x="7942430" y="90487"/>
                  <a:pt x="7936874" y="88106"/>
                </a:cubicBezTo>
                <a:cubicBezTo>
                  <a:pt x="7927348" y="95250"/>
                  <a:pt x="7915045" y="101600"/>
                  <a:pt x="7899964" y="107156"/>
                </a:cubicBezTo>
                <a:cubicBezTo>
                  <a:pt x="7895202" y="109537"/>
                  <a:pt x="7892820" y="110331"/>
                  <a:pt x="7892820" y="109537"/>
                </a:cubicBezTo>
                <a:cubicBezTo>
                  <a:pt x="7892027" y="109537"/>
                  <a:pt x="7893218" y="107553"/>
                  <a:pt x="7896392" y="103584"/>
                </a:cubicBezTo>
                <a:cubicBezTo>
                  <a:pt x="7917030" y="79772"/>
                  <a:pt x="7932508" y="55562"/>
                  <a:pt x="7942826" y="30956"/>
                </a:cubicBezTo>
                <a:cubicBezTo>
                  <a:pt x="7942826" y="30956"/>
                  <a:pt x="7943224" y="30559"/>
                  <a:pt x="7944018" y="29765"/>
                </a:cubicBezTo>
                <a:cubicBezTo>
                  <a:pt x="7946398" y="23415"/>
                  <a:pt x="7947192" y="17859"/>
                  <a:pt x="7946398" y="13097"/>
                </a:cubicBezTo>
                <a:cubicBezTo>
                  <a:pt x="7945605" y="9922"/>
                  <a:pt x="7947192" y="7937"/>
                  <a:pt x="7951161" y="7143"/>
                </a:cubicBezTo>
                <a:close/>
                <a:moveTo>
                  <a:pt x="7076052" y="7143"/>
                </a:moveTo>
                <a:cubicBezTo>
                  <a:pt x="7080814" y="8731"/>
                  <a:pt x="7089546" y="14287"/>
                  <a:pt x="7102246" y="23812"/>
                </a:cubicBezTo>
                <a:cubicBezTo>
                  <a:pt x="7105420" y="25400"/>
                  <a:pt x="7107405" y="26590"/>
                  <a:pt x="7108198" y="27384"/>
                </a:cubicBezTo>
                <a:cubicBezTo>
                  <a:pt x="7112168" y="31353"/>
                  <a:pt x="7111374" y="36115"/>
                  <a:pt x="7105818" y="41672"/>
                </a:cubicBezTo>
                <a:cubicBezTo>
                  <a:pt x="7104230" y="43259"/>
                  <a:pt x="7095498" y="50403"/>
                  <a:pt x="7079624" y="63103"/>
                </a:cubicBezTo>
                <a:cubicBezTo>
                  <a:pt x="7071686" y="68659"/>
                  <a:pt x="7066130" y="73025"/>
                  <a:pt x="7062955" y="76200"/>
                </a:cubicBezTo>
                <a:cubicBezTo>
                  <a:pt x="7065336" y="76200"/>
                  <a:pt x="7068114" y="75803"/>
                  <a:pt x="7071289" y="75009"/>
                </a:cubicBezTo>
                <a:cubicBezTo>
                  <a:pt x="7099070" y="73422"/>
                  <a:pt x="7117724" y="71040"/>
                  <a:pt x="7127248" y="67865"/>
                </a:cubicBezTo>
                <a:cubicBezTo>
                  <a:pt x="7130424" y="66278"/>
                  <a:pt x="7136376" y="66278"/>
                  <a:pt x="7145108" y="67865"/>
                </a:cubicBezTo>
                <a:cubicBezTo>
                  <a:pt x="7156220" y="72628"/>
                  <a:pt x="7164158" y="78581"/>
                  <a:pt x="7168920" y="85725"/>
                </a:cubicBezTo>
                <a:cubicBezTo>
                  <a:pt x="7173683" y="94456"/>
                  <a:pt x="7171302" y="99615"/>
                  <a:pt x="7161776" y="101203"/>
                </a:cubicBezTo>
                <a:cubicBezTo>
                  <a:pt x="7132408" y="98028"/>
                  <a:pt x="7097880" y="97631"/>
                  <a:pt x="7058192" y="100012"/>
                </a:cubicBezTo>
                <a:cubicBezTo>
                  <a:pt x="7060574" y="103187"/>
                  <a:pt x="7059780" y="105569"/>
                  <a:pt x="7055811" y="107156"/>
                </a:cubicBezTo>
                <a:cubicBezTo>
                  <a:pt x="7055018" y="107950"/>
                  <a:pt x="7053032" y="109140"/>
                  <a:pt x="7049858" y="110728"/>
                </a:cubicBezTo>
                <a:cubicBezTo>
                  <a:pt x="7040333" y="117078"/>
                  <a:pt x="7033189" y="122237"/>
                  <a:pt x="7028426" y="126206"/>
                </a:cubicBezTo>
                <a:cubicBezTo>
                  <a:pt x="7030014" y="125412"/>
                  <a:pt x="7032396" y="125015"/>
                  <a:pt x="7035570" y="125015"/>
                </a:cubicBezTo>
                <a:cubicBezTo>
                  <a:pt x="7038745" y="124222"/>
                  <a:pt x="7041126" y="123825"/>
                  <a:pt x="7042714" y="123825"/>
                </a:cubicBezTo>
                <a:cubicBezTo>
                  <a:pt x="7045889" y="123825"/>
                  <a:pt x="7050255" y="123428"/>
                  <a:pt x="7055811" y="122634"/>
                </a:cubicBezTo>
                <a:cubicBezTo>
                  <a:pt x="7070098" y="121047"/>
                  <a:pt x="7077640" y="119459"/>
                  <a:pt x="7078433" y="117872"/>
                </a:cubicBezTo>
                <a:cubicBezTo>
                  <a:pt x="7083196" y="115490"/>
                  <a:pt x="7087164" y="115490"/>
                  <a:pt x="7090339" y="117872"/>
                </a:cubicBezTo>
                <a:cubicBezTo>
                  <a:pt x="7099864" y="122634"/>
                  <a:pt x="7107008" y="128587"/>
                  <a:pt x="7111770" y="135731"/>
                </a:cubicBezTo>
                <a:cubicBezTo>
                  <a:pt x="7114945" y="141287"/>
                  <a:pt x="7115342" y="146447"/>
                  <a:pt x="7112961" y="151209"/>
                </a:cubicBezTo>
                <a:cubicBezTo>
                  <a:pt x="7110580" y="155178"/>
                  <a:pt x="7109389" y="166290"/>
                  <a:pt x="7109389" y="184547"/>
                </a:cubicBezTo>
                <a:cubicBezTo>
                  <a:pt x="7109389" y="188515"/>
                  <a:pt x="7109389" y="194072"/>
                  <a:pt x="7109389" y="201215"/>
                </a:cubicBezTo>
                <a:cubicBezTo>
                  <a:pt x="7110182" y="209947"/>
                  <a:pt x="7110580" y="217884"/>
                  <a:pt x="7110580" y="225028"/>
                </a:cubicBezTo>
                <a:cubicBezTo>
                  <a:pt x="7110580" y="247253"/>
                  <a:pt x="7105024" y="262334"/>
                  <a:pt x="7093911" y="270272"/>
                </a:cubicBezTo>
                <a:cubicBezTo>
                  <a:pt x="7087561" y="275034"/>
                  <a:pt x="7082402" y="273844"/>
                  <a:pt x="7078433" y="266700"/>
                </a:cubicBezTo>
                <a:cubicBezTo>
                  <a:pt x="7076845" y="257968"/>
                  <a:pt x="7076052" y="248840"/>
                  <a:pt x="7076052" y="239315"/>
                </a:cubicBezTo>
                <a:cubicBezTo>
                  <a:pt x="7068908" y="240109"/>
                  <a:pt x="7055414" y="240903"/>
                  <a:pt x="7035570" y="241697"/>
                </a:cubicBezTo>
                <a:cubicBezTo>
                  <a:pt x="7022870" y="242490"/>
                  <a:pt x="7013742" y="242887"/>
                  <a:pt x="7008186" y="242887"/>
                </a:cubicBezTo>
                <a:cubicBezTo>
                  <a:pt x="7006598" y="252412"/>
                  <a:pt x="7005408" y="257968"/>
                  <a:pt x="7004614" y="259556"/>
                </a:cubicBezTo>
                <a:cubicBezTo>
                  <a:pt x="7000645" y="265906"/>
                  <a:pt x="6994692" y="265906"/>
                  <a:pt x="6986755" y="259556"/>
                </a:cubicBezTo>
                <a:cubicBezTo>
                  <a:pt x="6978024" y="246062"/>
                  <a:pt x="6974848" y="234950"/>
                  <a:pt x="6977230" y="226218"/>
                </a:cubicBezTo>
                <a:cubicBezTo>
                  <a:pt x="6981198" y="211137"/>
                  <a:pt x="6983183" y="192881"/>
                  <a:pt x="6983183" y="171450"/>
                </a:cubicBezTo>
                <a:cubicBezTo>
                  <a:pt x="6982390" y="151606"/>
                  <a:pt x="6980008" y="139303"/>
                  <a:pt x="6976039" y="134540"/>
                </a:cubicBezTo>
                <a:cubicBezTo>
                  <a:pt x="6973658" y="128984"/>
                  <a:pt x="6975642" y="126206"/>
                  <a:pt x="6981992" y="126206"/>
                </a:cubicBezTo>
                <a:cubicBezTo>
                  <a:pt x="6989136" y="127000"/>
                  <a:pt x="6994692" y="128190"/>
                  <a:pt x="6998661" y="129778"/>
                </a:cubicBezTo>
                <a:cubicBezTo>
                  <a:pt x="7001042" y="129778"/>
                  <a:pt x="7003820" y="129381"/>
                  <a:pt x="7006996" y="128587"/>
                </a:cubicBezTo>
                <a:cubicBezTo>
                  <a:pt x="7007789" y="126206"/>
                  <a:pt x="7008980" y="123031"/>
                  <a:pt x="7010568" y="119062"/>
                </a:cubicBezTo>
                <a:cubicBezTo>
                  <a:pt x="7012155" y="114300"/>
                  <a:pt x="7013346" y="111125"/>
                  <a:pt x="7014139" y="109537"/>
                </a:cubicBezTo>
                <a:cubicBezTo>
                  <a:pt x="7014932" y="107156"/>
                  <a:pt x="7015330" y="105172"/>
                  <a:pt x="7015330" y="103584"/>
                </a:cubicBezTo>
                <a:cubicBezTo>
                  <a:pt x="6995486" y="105172"/>
                  <a:pt x="6972864" y="108347"/>
                  <a:pt x="6947464" y="113109"/>
                </a:cubicBezTo>
                <a:cubicBezTo>
                  <a:pt x="6941908" y="113903"/>
                  <a:pt x="6937542" y="113109"/>
                  <a:pt x="6934368" y="110728"/>
                </a:cubicBezTo>
                <a:cubicBezTo>
                  <a:pt x="6932780" y="109140"/>
                  <a:pt x="6930796" y="107156"/>
                  <a:pt x="6928414" y="104775"/>
                </a:cubicBezTo>
                <a:cubicBezTo>
                  <a:pt x="6922858" y="100012"/>
                  <a:pt x="6919286" y="96440"/>
                  <a:pt x="6917698" y="94059"/>
                </a:cubicBezTo>
                <a:cubicBezTo>
                  <a:pt x="6916111" y="92472"/>
                  <a:pt x="6915714" y="90884"/>
                  <a:pt x="6916508" y="89297"/>
                </a:cubicBezTo>
                <a:cubicBezTo>
                  <a:pt x="6917302" y="88503"/>
                  <a:pt x="6918889" y="88106"/>
                  <a:pt x="6921270" y="88106"/>
                </a:cubicBezTo>
                <a:cubicBezTo>
                  <a:pt x="6943495" y="87312"/>
                  <a:pt x="6966911" y="85725"/>
                  <a:pt x="6991518" y="83343"/>
                </a:cubicBezTo>
                <a:cubicBezTo>
                  <a:pt x="6997074" y="82550"/>
                  <a:pt x="7005408" y="81756"/>
                  <a:pt x="7016520" y="80962"/>
                </a:cubicBezTo>
                <a:cubicBezTo>
                  <a:pt x="7030014" y="79375"/>
                  <a:pt x="7039936" y="78184"/>
                  <a:pt x="7046286" y="77390"/>
                </a:cubicBezTo>
                <a:cubicBezTo>
                  <a:pt x="7047080" y="75009"/>
                  <a:pt x="7048668" y="71437"/>
                  <a:pt x="7051048" y="66675"/>
                </a:cubicBezTo>
                <a:cubicBezTo>
                  <a:pt x="7056604" y="57150"/>
                  <a:pt x="7059780" y="51197"/>
                  <a:pt x="7060574" y="48815"/>
                </a:cubicBezTo>
                <a:cubicBezTo>
                  <a:pt x="7067718" y="29765"/>
                  <a:pt x="7070098" y="17462"/>
                  <a:pt x="7067718" y="11906"/>
                </a:cubicBezTo>
                <a:cubicBezTo>
                  <a:pt x="7067718" y="7143"/>
                  <a:pt x="7070496" y="5556"/>
                  <a:pt x="7076052" y="7143"/>
                </a:cubicBezTo>
                <a:close/>
                <a:moveTo>
                  <a:pt x="6378346" y="7143"/>
                </a:moveTo>
                <a:cubicBezTo>
                  <a:pt x="6408508" y="7143"/>
                  <a:pt x="6423986" y="11112"/>
                  <a:pt x="6424780" y="19050"/>
                </a:cubicBezTo>
                <a:cubicBezTo>
                  <a:pt x="6430337" y="26193"/>
                  <a:pt x="6430337" y="35322"/>
                  <a:pt x="6424780" y="46434"/>
                </a:cubicBezTo>
                <a:cubicBezTo>
                  <a:pt x="6426368" y="46434"/>
                  <a:pt x="6428749" y="46037"/>
                  <a:pt x="6431924" y="45243"/>
                </a:cubicBezTo>
                <a:cubicBezTo>
                  <a:pt x="6435099" y="45243"/>
                  <a:pt x="6437480" y="44847"/>
                  <a:pt x="6439068" y="44053"/>
                </a:cubicBezTo>
                <a:cubicBezTo>
                  <a:pt x="6456530" y="42465"/>
                  <a:pt x="6468833" y="40481"/>
                  <a:pt x="6475977" y="38100"/>
                </a:cubicBezTo>
                <a:cubicBezTo>
                  <a:pt x="6482327" y="35718"/>
                  <a:pt x="6488280" y="35718"/>
                  <a:pt x="6493836" y="38100"/>
                </a:cubicBezTo>
                <a:cubicBezTo>
                  <a:pt x="6506536" y="42862"/>
                  <a:pt x="6515268" y="50403"/>
                  <a:pt x="6520030" y="60722"/>
                </a:cubicBezTo>
                <a:cubicBezTo>
                  <a:pt x="6523204" y="69453"/>
                  <a:pt x="6520427" y="74215"/>
                  <a:pt x="6511696" y="75009"/>
                </a:cubicBezTo>
                <a:cubicBezTo>
                  <a:pt x="6491058" y="75803"/>
                  <a:pt x="6473199" y="81359"/>
                  <a:pt x="6458118" y="91678"/>
                </a:cubicBezTo>
                <a:lnTo>
                  <a:pt x="6456927" y="92869"/>
                </a:lnTo>
                <a:cubicBezTo>
                  <a:pt x="6458515" y="96837"/>
                  <a:pt x="6457324" y="99219"/>
                  <a:pt x="6453355" y="100012"/>
                </a:cubicBezTo>
                <a:cubicBezTo>
                  <a:pt x="6441449" y="102393"/>
                  <a:pt x="6427955" y="104378"/>
                  <a:pt x="6412874" y="105965"/>
                </a:cubicBezTo>
                <a:cubicBezTo>
                  <a:pt x="6413668" y="106759"/>
                  <a:pt x="6414461" y="107156"/>
                  <a:pt x="6415255" y="107156"/>
                </a:cubicBezTo>
                <a:cubicBezTo>
                  <a:pt x="6416843" y="107950"/>
                  <a:pt x="6418827" y="109537"/>
                  <a:pt x="6421208" y="111919"/>
                </a:cubicBezTo>
                <a:cubicBezTo>
                  <a:pt x="6425971" y="115887"/>
                  <a:pt x="6425971" y="119459"/>
                  <a:pt x="6421208" y="122634"/>
                </a:cubicBezTo>
                <a:cubicBezTo>
                  <a:pt x="6413271" y="125015"/>
                  <a:pt x="6406524" y="127793"/>
                  <a:pt x="6400968" y="130969"/>
                </a:cubicBezTo>
                <a:cubicBezTo>
                  <a:pt x="6399380" y="130969"/>
                  <a:pt x="6398586" y="131365"/>
                  <a:pt x="6398586" y="132159"/>
                </a:cubicBezTo>
                <a:cubicBezTo>
                  <a:pt x="6402555" y="135334"/>
                  <a:pt x="6405730" y="138906"/>
                  <a:pt x="6408111" y="142875"/>
                </a:cubicBezTo>
                <a:cubicBezTo>
                  <a:pt x="6408111" y="142875"/>
                  <a:pt x="6408111" y="143272"/>
                  <a:pt x="6408111" y="144065"/>
                </a:cubicBezTo>
                <a:cubicBezTo>
                  <a:pt x="6408111" y="144065"/>
                  <a:pt x="6408508" y="144462"/>
                  <a:pt x="6409302" y="145256"/>
                </a:cubicBezTo>
                <a:cubicBezTo>
                  <a:pt x="6412477" y="146843"/>
                  <a:pt x="6414859" y="148828"/>
                  <a:pt x="6416446" y="151209"/>
                </a:cubicBezTo>
                <a:cubicBezTo>
                  <a:pt x="6433909" y="132953"/>
                  <a:pt x="6443830" y="119062"/>
                  <a:pt x="6446211" y="109537"/>
                </a:cubicBezTo>
                <a:cubicBezTo>
                  <a:pt x="6447799" y="104775"/>
                  <a:pt x="6450974" y="102790"/>
                  <a:pt x="6455736" y="103584"/>
                </a:cubicBezTo>
                <a:cubicBezTo>
                  <a:pt x="6467643" y="105965"/>
                  <a:pt x="6477565" y="112315"/>
                  <a:pt x="6485502" y="122634"/>
                </a:cubicBezTo>
                <a:cubicBezTo>
                  <a:pt x="6487883" y="126603"/>
                  <a:pt x="6487486" y="129381"/>
                  <a:pt x="6484311" y="130969"/>
                </a:cubicBezTo>
                <a:cubicBezTo>
                  <a:pt x="6481136" y="132556"/>
                  <a:pt x="6476770" y="134540"/>
                  <a:pt x="6471214" y="136922"/>
                </a:cubicBezTo>
                <a:cubicBezTo>
                  <a:pt x="6460896" y="140890"/>
                  <a:pt x="6447799" y="146843"/>
                  <a:pt x="6431924" y="154781"/>
                </a:cubicBezTo>
                <a:cubicBezTo>
                  <a:pt x="6470817" y="180975"/>
                  <a:pt x="6509711" y="197247"/>
                  <a:pt x="6548605" y="203597"/>
                </a:cubicBezTo>
                <a:cubicBezTo>
                  <a:pt x="6551780" y="204390"/>
                  <a:pt x="6553764" y="205184"/>
                  <a:pt x="6554558" y="205978"/>
                </a:cubicBezTo>
                <a:cubicBezTo>
                  <a:pt x="6553764" y="207565"/>
                  <a:pt x="6551780" y="208756"/>
                  <a:pt x="6548605" y="209550"/>
                </a:cubicBezTo>
                <a:cubicBezTo>
                  <a:pt x="6526380" y="214312"/>
                  <a:pt x="6505345" y="218281"/>
                  <a:pt x="6485502" y="221456"/>
                </a:cubicBezTo>
                <a:cubicBezTo>
                  <a:pt x="6484708" y="221456"/>
                  <a:pt x="6483518" y="221456"/>
                  <a:pt x="6481930" y="221456"/>
                </a:cubicBezTo>
                <a:cubicBezTo>
                  <a:pt x="6477168" y="222250"/>
                  <a:pt x="6473596" y="221456"/>
                  <a:pt x="6471214" y="219075"/>
                </a:cubicBezTo>
                <a:cubicBezTo>
                  <a:pt x="6467245" y="216693"/>
                  <a:pt x="6459705" y="210740"/>
                  <a:pt x="6448593" y="201215"/>
                </a:cubicBezTo>
                <a:cubicBezTo>
                  <a:pt x="6443036" y="197247"/>
                  <a:pt x="6439068" y="194072"/>
                  <a:pt x="6436686" y="191690"/>
                </a:cubicBezTo>
                <a:cubicBezTo>
                  <a:pt x="6437480" y="198834"/>
                  <a:pt x="6437877" y="207169"/>
                  <a:pt x="6437877" y="216693"/>
                </a:cubicBezTo>
                <a:cubicBezTo>
                  <a:pt x="6433909" y="253206"/>
                  <a:pt x="6421208" y="272256"/>
                  <a:pt x="6399777" y="273844"/>
                </a:cubicBezTo>
                <a:cubicBezTo>
                  <a:pt x="6395809" y="273844"/>
                  <a:pt x="6393824" y="272256"/>
                  <a:pt x="6393824" y="269081"/>
                </a:cubicBezTo>
                <a:cubicBezTo>
                  <a:pt x="6385886" y="252412"/>
                  <a:pt x="6375171" y="240109"/>
                  <a:pt x="6361677" y="232172"/>
                </a:cubicBezTo>
                <a:cubicBezTo>
                  <a:pt x="6360090" y="230584"/>
                  <a:pt x="6359296" y="229393"/>
                  <a:pt x="6359296" y="228600"/>
                </a:cubicBezTo>
                <a:cubicBezTo>
                  <a:pt x="6360090" y="227806"/>
                  <a:pt x="6361677" y="227409"/>
                  <a:pt x="6364058" y="227409"/>
                </a:cubicBezTo>
                <a:cubicBezTo>
                  <a:pt x="6375171" y="228997"/>
                  <a:pt x="6384696" y="229790"/>
                  <a:pt x="6392633" y="229790"/>
                </a:cubicBezTo>
                <a:cubicBezTo>
                  <a:pt x="6396602" y="230584"/>
                  <a:pt x="6399777" y="228600"/>
                  <a:pt x="6402158" y="223837"/>
                </a:cubicBezTo>
                <a:cubicBezTo>
                  <a:pt x="6402158" y="223043"/>
                  <a:pt x="6402158" y="222250"/>
                  <a:pt x="6402158" y="221456"/>
                </a:cubicBezTo>
                <a:cubicBezTo>
                  <a:pt x="6403746" y="215900"/>
                  <a:pt x="6404539" y="209947"/>
                  <a:pt x="6404539" y="203597"/>
                </a:cubicBezTo>
                <a:cubicBezTo>
                  <a:pt x="6404539" y="201215"/>
                  <a:pt x="6404539" y="198834"/>
                  <a:pt x="6404539" y="196453"/>
                </a:cubicBezTo>
                <a:cubicBezTo>
                  <a:pt x="6374377" y="215503"/>
                  <a:pt x="6345802" y="227012"/>
                  <a:pt x="6318814" y="230981"/>
                </a:cubicBezTo>
                <a:cubicBezTo>
                  <a:pt x="6313258" y="231775"/>
                  <a:pt x="6310480" y="231775"/>
                  <a:pt x="6310480" y="230981"/>
                </a:cubicBezTo>
                <a:cubicBezTo>
                  <a:pt x="6309686" y="230187"/>
                  <a:pt x="6311671" y="228600"/>
                  <a:pt x="6316433" y="226218"/>
                </a:cubicBezTo>
                <a:cubicBezTo>
                  <a:pt x="6345008" y="208756"/>
                  <a:pt x="6371996" y="189309"/>
                  <a:pt x="6397396" y="167878"/>
                </a:cubicBezTo>
                <a:cubicBezTo>
                  <a:pt x="6395809" y="166290"/>
                  <a:pt x="6395014" y="164306"/>
                  <a:pt x="6395014" y="161925"/>
                </a:cubicBezTo>
                <a:cubicBezTo>
                  <a:pt x="6371202" y="177800"/>
                  <a:pt x="6347786" y="189309"/>
                  <a:pt x="6324768" y="196453"/>
                </a:cubicBezTo>
                <a:cubicBezTo>
                  <a:pt x="6320005" y="197247"/>
                  <a:pt x="6317227" y="197247"/>
                  <a:pt x="6316433" y="196453"/>
                </a:cubicBezTo>
                <a:cubicBezTo>
                  <a:pt x="6315640" y="194865"/>
                  <a:pt x="6317227" y="192881"/>
                  <a:pt x="6321196" y="190500"/>
                </a:cubicBezTo>
                <a:cubicBezTo>
                  <a:pt x="6341040" y="177006"/>
                  <a:pt x="6357311" y="161528"/>
                  <a:pt x="6370011" y="144065"/>
                </a:cubicBezTo>
                <a:cubicBezTo>
                  <a:pt x="6350961" y="151209"/>
                  <a:pt x="6331515" y="155972"/>
                  <a:pt x="6311671" y="158353"/>
                </a:cubicBezTo>
                <a:cubicBezTo>
                  <a:pt x="6306908" y="158353"/>
                  <a:pt x="6304527" y="157559"/>
                  <a:pt x="6304527" y="155972"/>
                </a:cubicBezTo>
                <a:cubicBezTo>
                  <a:pt x="6304527" y="154384"/>
                  <a:pt x="6306908" y="152797"/>
                  <a:pt x="6311671" y="151209"/>
                </a:cubicBezTo>
                <a:cubicBezTo>
                  <a:pt x="6334690" y="140890"/>
                  <a:pt x="6357709" y="127000"/>
                  <a:pt x="6380727" y="109537"/>
                </a:cubicBezTo>
                <a:cubicBezTo>
                  <a:pt x="6379140" y="109537"/>
                  <a:pt x="6377155" y="109537"/>
                  <a:pt x="6374774" y="109537"/>
                </a:cubicBezTo>
                <a:cubicBezTo>
                  <a:pt x="6370011" y="110331"/>
                  <a:pt x="6362868" y="105172"/>
                  <a:pt x="6353343" y="94059"/>
                </a:cubicBezTo>
                <a:cubicBezTo>
                  <a:pt x="6351755" y="91678"/>
                  <a:pt x="6351358" y="90090"/>
                  <a:pt x="6352152" y="89297"/>
                </a:cubicBezTo>
                <a:cubicBezTo>
                  <a:pt x="6352946" y="88503"/>
                  <a:pt x="6354533" y="88106"/>
                  <a:pt x="6356914" y="88106"/>
                </a:cubicBezTo>
                <a:cubicBezTo>
                  <a:pt x="6381521" y="85725"/>
                  <a:pt x="6404143" y="81756"/>
                  <a:pt x="6424780" y="76200"/>
                </a:cubicBezTo>
                <a:cubicBezTo>
                  <a:pt x="6430337" y="74612"/>
                  <a:pt x="6435893" y="75009"/>
                  <a:pt x="6441449" y="77390"/>
                </a:cubicBezTo>
                <a:cubicBezTo>
                  <a:pt x="6444624" y="78978"/>
                  <a:pt x="6448990" y="82550"/>
                  <a:pt x="6454546" y="88106"/>
                </a:cubicBezTo>
                <a:cubicBezTo>
                  <a:pt x="6460102" y="77787"/>
                  <a:pt x="6464468" y="69850"/>
                  <a:pt x="6467643" y="64294"/>
                </a:cubicBezTo>
                <a:cubicBezTo>
                  <a:pt x="6453355" y="65087"/>
                  <a:pt x="6427955" y="67469"/>
                  <a:pt x="6391443" y="71437"/>
                </a:cubicBezTo>
                <a:cubicBezTo>
                  <a:pt x="6381124" y="72231"/>
                  <a:pt x="6373583" y="73025"/>
                  <a:pt x="6368821" y="73819"/>
                </a:cubicBezTo>
                <a:cubicBezTo>
                  <a:pt x="6368027" y="73819"/>
                  <a:pt x="6366439" y="74215"/>
                  <a:pt x="6364058" y="75009"/>
                </a:cubicBezTo>
                <a:cubicBezTo>
                  <a:pt x="6357709" y="75803"/>
                  <a:pt x="6353343" y="75803"/>
                  <a:pt x="6350961" y="75009"/>
                </a:cubicBezTo>
                <a:cubicBezTo>
                  <a:pt x="6350168" y="84534"/>
                  <a:pt x="6346199" y="93662"/>
                  <a:pt x="6339055" y="102393"/>
                </a:cubicBezTo>
                <a:cubicBezTo>
                  <a:pt x="6332705" y="107950"/>
                  <a:pt x="6326355" y="107950"/>
                  <a:pt x="6320005" y="102393"/>
                </a:cubicBezTo>
                <a:cubicBezTo>
                  <a:pt x="6311274" y="89693"/>
                  <a:pt x="6310480" y="78581"/>
                  <a:pt x="6317624" y="69056"/>
                </a:cubicBezTo>
                <a:cubicBezTo>
                  <a:pt x="6328736" y="57150"/>
                  <a:pt x="6335483" y="46831"/>
                  <a:pt x="6337864" y="38100"/>
                </a:cubicBezTo>
                <a:cubicBezTo>
                  <a:pt x="6339452" y="34925"/>
                  <a:pt x="6340643" y="33734"/>
                  <a:pt x="6341436" y="34528"/>
                </a:cubicBezTo>
                <a:cubicBezTo>
                  <a:pt x="6342230" y="34528"/>
                  <a:pt x="6343024" y="35718"/>
                  <a:pt x="6343818" y="38100"/>
                </a:cubicBezTo>
                <a:cubicBezTo>
                  <a:pt x="6346199" y="42862"/>
                  <a:pt x="6348184" y="48022"/>
                  <a:pt x="6349771" y="53578"/>
                </a:cubicBezTo>
                <a:cubicBezTo>
                  <a:pt x="6352946" y="53578"/>
                  <a:pt x="6358502" y="53181"/>
                  <a:pt x="6366439" y="52387"/>
                </a:cubicBezTo>
                <a:cubicBezTo>
                  <a:pt x="6383902" y="50800"/>
                  <a:pt x="6397396" y="49609"/>
                  <a:pt x="6406921" y="48815"/>
                </a:cubicBezTo>
                <a:cubicBezTo>
                  <a:pt x="6395809" y="36115"/>
                  <a:pt x="6385093" y="23415"/>
                  <a:pt x="6374774" y="10715"/>
                </a:cubicBezTo>
                <a:cubicBezTo>
                  <a:pt x="6373980" y="9128"/>
                  <a:pt x="6373583" y="8334"/>
                  <a:pt x="6373583" y="8334"/>
                </a:cubicBezTo>
                <a:cubicBezTo>
                  <a:pt x="6374377" y="7540"/>
                  <a:pt x="6375964" y="7143"/>
                  <a:pt x="6378346" y="7143"/>
                </a:cubicBezTo>
                <a:close/>
                <a:moveTo>
                  <a:pt x="720499" y="7143"/>
                </a:moveTo>
                <a:cubicBezTo>
                  <a:pt x="734786" y="7937"/>
                  <a:pt x="746296" y="8731"/>
                  <a:pt x="755027" y="9525"/>
                </a:cubicBezTo>
                <a:cubicBezTo>
                  <a:pt x="769316" y="10319"/>
                  <a:pt x="776856" y="17065"/>
                  <a:pt x="777649" y="29765"/>
                </a:cubicBezTo>
                <a:cubicBezTo>
                  <a:pt x="778442" y="33734"/>
                  <a:pt x="777252" y="37306"/>
                  <a:pt x="774077" y="40481"/>
                </a:cubicBezTo>
                <a:cubicBezTo>
                  <a:pt x="775665" y="40481"/>
                  <a:pt x="777252" y="40481"/>
                  <a:pt x="778839" y="40481"/>
                </a:cubicBezTo>
                <a:cubicBezTo>
                  <a:pt x="780427" y="40481"/>
                  <a:pt x="782808" y="40084"/>
                  <a:pt x="785983" y="39290"/>
                </a:cubicBezTo>
                <a:cubicBezTo>
                  <a:pt x="799477" y="37703"/>
                  <a:pt x="810590" y="35718"/>
                  <a:pt x="819321" y="33337"/>
                </a:cubicBezTo>
                <a:cubicBezTo>
                  <a:pt x="828053" y="31750"/>
                  <a:pt x="835196" y="31750"/>
                  <a:pt x="840752" y="33337"/>
                </a:cubicBezTo>
                <a:cubicBezTo>
                  <a:pt x="847896" y="35718"/>
                  <a:pt x="854246" y="40481"/>
                  <a:pt x="859802" y="47625"/>
                </a:cubicBezTo>
                <a:cubicBezTo>
                  <a:pt x="862976" y="55562"/>
                  <a:pt x="859008" y="59928"/>
                  <a:pt x="847896" y="60722"/>
                </a:cubicBezTo>
                <a:cubicBezTo>
                  <a:pt x="826465" y="59134"/>
                  <a:pt x="797493" y="60325"/>
                  <a:pt x="760981" y="64294"/>
                </a:cubicBezTo>
                <a:cubicBezTo>
                  <a:pt x="733993" y="66675"/>
                  <a:pt x="712165" y="71040"/>
                  <a:pt x="695496" y="77390"/>
                </a:cubicBezTo>
                <a:cubicBezTo>
                  <a:pt x="688352" y="77390"/>
                  <a:pt x="683193" y="76597"/>
                  <a:pt x="680018" y="75009"/>
                </a:cubicBezTo>
                <a:cubicBezTo>
                  <a:pt x="672874" y="71834"/>
                  <a:pt x="667318" y="67865"/>
                  <a:pt x="663349" y="63103"/>
                </a:cubicBezTo>
                <a:cubicBezTo>
                  <a:pt x="661762" y="61515"/>
                  <a:pt x="660968" y="59928"/>
                  <a:pt x="660968" y="58340"/>
                </a:cubicBezTo>
                <a:cubicBezTo>
                  <a:pt x="661762" y="57547"/>
                  <a:pt x="663349" y="56753"/>
                  <a:pt x="665730" y="55959"/>
                </a:cubicBezTo>
                <a:cubicBezTo>
                  <a:pt x="669699" y="55959"/>
                  <a:pt x="676447" y="55165"/>
                  <a:pt x="685971" y="53578"/>
                </a:cubicBezTo>
                <a:cubicBezTo>
                  <a:pt x="697877" y="52784"/>
                  <a:pt x="706608" y="51990"/>
                  <a:pt x="712165" y="51197"/>
                </a:cubicBezTo>
                <a:cubicBezTo>
                  <a:pt x="716134" y="50403"/>
                  <a:pt x="722086" y="49609"/>
                  <a:pt x="730024" y="48815"/>
                </a:cubicBezTo>
                <a:cubicBezTo>
                  <a:pt x="740343" y="47228"/>
                  <a:pt x="747884" y="46037"/>
                  <a:pt x="752645" y="45243"/>
                </a:cubicBezTo>
                <a:cubicBezTo>
                  <a:pt x="748677" y="42862"/>
                  <a:pt x="739549" y="34131"/>
                  <a:pt x="725262" y="19050"/>
                </a:cubicBezTo>
                <a:cubicBezTo>
                  <a:pt x="722086" y="15875"/>
                  <a:pt x="719706" y="13493"/>
                  <a:pt x="718118" y="11906"/>
                </a:cubicBezTo>
                <a:cubicBezTo>
                  <a:pt x="716530" y="10319"/>
                  <a:pt x="716134" y="9128"/>
                  <a:pt x="716927" y="8334"/>
                </a:cubicBezTo>
                <a:cubicBezTo>
                  <a:pt x="716927" y="7540"/>
                  <a:pt x="718118" y="7143"/>
                  <a:pt x="720499" y="7143"/>
                </a:cubicBezTo>
                <a:close/>
                <a:moveTo>
                  <a:pt x="3282721" y="0"/>
                </a:moveTo>
                <a:cubicBezTo>
                  <a:pt x="3293040" y="1587"/>
                  <a:pt x="3303755" y="5953"/>
                  <a:pt x="3314868" y="13097"/>
                </a:cubicBezTo>
                <a:cubicBezTo>
                  <a:pt x="3319630" y="15478"/>
                  <a:pt x="3320821" y="20240"/>
                  <a:pt x="3318440" y="27384"/>
                </a:cubicBezTo>
                <a:cubicBezTo>
                  <a:pt x="3315265" y="34528"/>
                  <a:pt x="3313677" y="42465"/>
                  <a:pt x="3313677" y="51197"/>
                </a:cubicBezTo>
                <a:cubicBezTo>
                  <a:pt x="3314471" y="51197"/>
                  <a:pt x="3316058" y="50800"/>
                  <a:pt x="3318440" y="50006"/>
                </a:cubicBezTo>
                <a:cubicBezTo>
                  <a:pt x="3327965" y="47625"/>
                  <a:pt x="3333521" y="45640"/>
                  <a:pt x="3335108" y="44053"/>
                </a:cubicBezTo>
                <a:cubicBezTo>
                  <a:pt x="3335902" y="44053"/>
                  <a:pt x="3336696" y="43656"/>
                  <a:pt x="3337490" y="42862"/>
                </a:cubicBezTo>
                <a:cubicBezTo>
                  <a:pt x="3341459" y="41275"/>
                  <a:pt x="3345427" y="41672"/>
                  <a:pt x="3349396" y="44053"/>
                </a:cubicBezTo>
                <a:cubicBezTo>
                  <a:pt x="3356540" y="49609"/>
                  <a:pt x="3362096" y="55165"/>
                  <a:pt x="3366065" y="60722"/>
                </a:cubicBezTo>
                <a:cubicBezTo>
                  <a:pt x="3367652" y="64690"/>
                  <a:pt x="3367652" y="68262"/>
                  <a:pt x="3366065" y="71437"/>
                </a:cubicBezTo>
                <a:cubicBezTo>
                  <a:pt x="3366065" y="71437"/>
                  <a:pt x="3365668" y="71834"/>
                  <a:pt x="3364874" y="72628"/>
                </a:cubicBezTo>
                <a:cubicBezTo>
                  <a:pt x="3364874" y="73422"/>
                  <a:pt x="3364477" y="74215"/>
                  <a:pt x="3363683" y="75009"/>
                </a:cubicBezTo>
                <a:cubicBezTo>
                  <a:pt x="3367652" y="75009"/>
                  <a:pt x="3370827" y="74215"/>
                  <a:pt x="3373208" y="72628"/>
                </a:cubicBezTo>
                <a:cubicBezTo>
                  <a:pt x="3379559" y="71040"/>
                  <a:pt x="3385115" y="71437"/>
                  <a:pt x="3389877" y="73819"/>
                </a:cubicBezTo>
                <a:cubicBezTo>
                  <a:pt x="3396227" y="76200"/>
                  <a:pt x="3400990" y="80962"/>
                  <a:pt x="3404165" y="88106"/>
                </a:cubicBezTo>
                <a:cubicBezTo>
                  <a:pt x="3406546" y="93662"/>
                  <a:pt x="3404165" y="96837"/>
                  <a:pt x="3397021" y="97631"/>
                </a:cubicBezTo>
                <a:cubicBezTo>
                  <a:pt x="3389877" y="97631"/>
                  <a:pt x="3375987" y="98425"/>
                  <a:pt x="3355349" y="100012"/>
                </a:cubicBezTo>
                <a:cubicBezTo>
                  <a:pt x="3353761" y="102393"/>
                  <a:pt x="3352968" y="105569"/>
                  <a:pt x="3352968" y="109537"/>
                </a:cubicBezTo>
                <a:cubicBezTo>
                  <a:pt x="3353761" y="109537"/>
                  <a:pt x="3354158" y="109537"/>
                  <a:pt x="3354158" y="109537"/>
                </a:cubicBezTo>
                <a:cubicBezTo>
                  <a:pt x="3358921" y="110331"/>
                  <a:pt x="3362493" y="113903"/>
                  <a:pt x="3364874" y="120253"/>
                </a:cubicBezTo>
                <a:cubicBezTo>
                  <a:pt x="3366462" y="125809"/>
                  <a:pt x="3364477" y="129381"/>
                  <a:pt x="3358921" y="130969"/>
                </a:cubicBezTo>
                <a:cubicBezTo>
                  <a:pt x="3350189" y="131762"/>
                  <a:pt x="3334712" y="133747"/>
                  <a:pt x="3312486" y="136922"/>
                </a:cubicBezTo>
                <a:lnTo>
                  <a:pt x="3312486" y="146447"/>
                </a:lnTo>
                <a:cubicBezTo>
                  <a:pt x="3314074" y="146447"/>
                  <a:pt x="3315265" y="146447"/>
                  <a:pt x="3316058" y="146447"/>
                </a:cubicBezTo>
                <a:cubicBezTo>
                  <a:pt x="3324790" y="144065"/>
                  <a:pt x="3332330" y="142081"/>
                  <a:pt x="3338680" y="140493"/>
                </a:cubicBezTo>
                <a:cubicBezTo>
                  <a:pt x="3344237" y="138906"/>
                  <a:pt x="3348205" y="138906"/>
                  <a:pt x="3350586" y="140493"/>
                </a:cubicBezTo>
                <a:cubicBezTo>
                  <a:pt x="3353761" y="142081"/>
                  <a:pt x="3358524" y="146050"/>
                  <a:pt x="3364874" y="152400"/>
                </a:cubicBezTo>
                <a:cubicBezTo>
                  <a:pt x="3367255" y="158750"/>
                  <a:pt x="3365271" y="162719"/>
                  <a:pt x="3358921" y="164306"/>
                </a:cubicBezTo>
                <a:cubicBezTo>
                  <a:pt x="3354158" y="164306"/>
                  <a:pt x="3346617" y="165100"/>
                  <a:pt x="3336299" y="166687"/>
                </a:cubicBezTo>
                <a:cubicBezTo>
                  <a:pt x="3325980" y="167481"/>
                  <a:pt x="3318043" y="168275"/>
                  <a:pt x="3312486" y="169069"/>
                </a:cubicBezTo>
                <a:lnTo>
                  <a:pt x="3312486" y="178593"/>
                </a:lnTo>
                <a:cubicBezTo>
                  <a:pt x="3314074" y="178593"/>
                  <a:pt x="3315662" y="178593"/>
                  <a:pt x="3317249" y="178593"/>
                </a:cubicBezTo>
                <a:cubicBezTo>
                  <a:pt x="3321218" y="177800"/>
                  <a:pt x="3328758" y="176212"/>
                  <a:pt x="3339871" y="173831"/>
                </a:cubicBezTo>
                <a:cubicBezTo>
                  <a:pt x="3343839" y="173037"/>
                  <a:pt x="3346221" y="172640"/>
                  <a:pt x="3347015" y="172640"/>
                </a:cubicBezTo>
                <a:cubicBezTo>
                  <a:pt x="3350984" y="171053"/>
                  <a:pt x="3354952" y="171053"/>
                  <a:pt x="3358921" y="172640"/>
                </a:cubicBezTo>
                <a:cubicBezTo>
                  <a:pt x="3369240" y="176609"/>
                  <a:pt x="3375590" y="181768"/>
                  <a:pt x="3377971" y="188118"/>
                </a:cubicBezTo>
                <a:cubicBezTo>
                  <a:pt x="3379559" y="193675"/>
                  <a:pt x="3377177" y="196850"/>
                  <a:pt x="3370827" y="197643"/>
                </a:cubicBezTo>
                <a:cubicBezTo>
                  <a:pt x="3362890" y="197643"/>
                  <a:pt x="3347808" y="198437"/>
                  <a:pt x="3325583" y="200025"/>
                </a:cubicBezTo>
                <a:cubicBezTo>
                  <a:pt x="3341459" y="198437"/>
                  <a:pt x="3339077" y="198437"/>
                  <a:pt x="3318440" y="200025"/>
                </a:cubicBezTo>
                <a:cubicBezTo>
                  <a:pt x="3316852" y="200819"/>
                  <a:pt x="3315265" y="201215"/>
                  <a:pt x="3313677" y="201215"/>
                </a:cubicBezTo>
                <a:cubicBezTo>
                  <a:pt x="3313677" y="213122"/>
                  <a:pt x="3312090" y="222250"/>
                  <a:pt x="3308915" y="228600"/>
                </a:cubicBezTo>
                <a:cubicBezTo>
                  <a:pt x="3341459" y="235743"/>
                  <a:pt x="3376780" y="240109"/>
                  <a:pt x="3414880" y="241697"/>
                </a:cubicBezTo>
                <a:cubicBezTo>
                  <a:pt x="3418055" y="242490"/>
                  <a:pt x="3419643" y="243284"/>
                  <a:pt x="3419643" y="244078"/>
                </a:cubicBezTo>
                <a:cubicBezTo>
                  <a:pt x="3420436" y="245665"/>
                  <a:pt x="3419246" y="247253"/>
                  <a:pt x="3416071" y="248840"/>
                </a:cubicBezTo>
                <a:cubicBezTo>
                  <a:pt x="3392258" y="259159"/>
                  <a:pt x="3369636" y="267494"/>
                  <a:pt x="3348205" y="273844"/>
                </a:cubicBezTo>
                <a:cubicBezTo>
                  <a:pt x="3341855" y="275431"/>
                  <a:pt x="3335505" y="275431"/>
                  <a:pt x="3329155" y="273844"/>
                </a:cubicBezTo>
                <a:cubicBezTo>
                  <a:pt x="3301374" y="267494"/>
                  <a:pt x="3277164" y="256778"/>
                  <a:pt x="3256527" y="241697"/>
                </a:cubicBezTo>
                <a:cubicBezTo>
                  <a:pt x="3246209" y="234553"/>
                  <a:pt x="3234699" y="227409"/>
                  <a:pt x="3221999" y="220265"/>
                </a:cubicBezTo>
                <a:cubicBezTo>
                  <a:pt x="3210093" y="236140"/>
                  <a:pt x="3187074" y="250428"/>
                  <a:pt x="3152943" y="263128"/>
                </a:cubicBezTo>
                <a:cubicBezTo>
                  <a:pt x="3149768" y="263922"/>
                  <a:pt x="3147783" y="263922"/>
                  <a:pt x="3146990" y="263128"/>
                </a:cubicBezTo>
                <a:cubicBezTo>
                  <a:pt x="3146990" y="261540"/>
                  <a:pt x="3148577" y="259556"/>
                  <a:pt x="3151752" y="257175"/>
                </a:cubicBezTo>
                <a:cubicBezTo>
                  <a:pt x="3173183" y="241300"/>
                  <a:pt x="3188661" y="224631"/>
                  <a:pt x="3198186" y="207169"/>
                </a:cubicBezTo>
                <a:cubicBezTo>
                  <a:pt x="3191837" y="203200"/>
                  <a:pt x="3187471" y="200819"/>
                  <a:pt x="3185090" y="200025"/>
                </a:cubicBezTo>
                <a:cubicBezTo>
                  <a:pt x="3177946" y="197643"/>
                  <a:pt x="3171596" y="196850"/>
                  <a:pt x="3166040" y="197643"/>
                </a:cubicBezTo>
                <a:cubicBezTo>
                  <a:pt x="3160484" y="197643"/>
                  <a:pt x="3157308" y="195262"/>
                  <a:pt x="3156515" y="190500"/>
                </a:cubicBezTo>
                <a:cubicBezTo>
                  <a:pt x="3156515" y="182562"/>
                  <a:pt x="3161277" y="178593"/>
                  <a:pt x="3170802" y="178593"/>
                </a:cubicBezTo>
                <a:cubicBezTo>
                  <a:pt x="3183502" y="179387"/>
                  <a:pt x="3193027" y="181372"/>
                  <a:pt x="3199377" y="184547"/>
                </a:cubicBezTo>
                <a:cubicBezTo>
                  <a:pt x="3201758" y="185340"/>
                  <a:pt x="3204537" y="186531"/>
                  <a:pt x="3207711" y="188118"/>
                </a:cubicBezTo>
                <a:cubicBezTo>
                  <a:pt x="3208505" y="184943"/>
                  <a:pt x="3209696" y="180975"/>
                  <a:pt x="3211283" y="176212"/>
                </a:cubicBezTo>
                <a:cubicBezTo>
                  <a:pt x="3212871" y="170656"/>
                  <a:pt x="3214062" y="166687"/>
                  <a:pt x="3214855" y="164306"/>
                </a:cubicBezTo>
                <a:cubicBezTo>
                  <a:pt x="3210093" y="165894"/>
                  <a:pt x="3204933" y="168275"/>
                  <a:pt x="3199377" y="171450"/>
                </a:cubicBezTo>
                <a:cubicBezTo>
                  <a:pt x="3196202" y="173831"/>
                  <a:pt x="3193027" y="173037"/>
                  <a:pt x="3189852" y="169069"/>
                </a:cubicBezTo>
                <a:cubicBezTo>
                  <a:pt x="3185090" y="164306"/>
                  <a:pt x="3181915" y="160337"/>
                  <a:pt x="3180327" y="157162"/>
                </a:cubicBezTo>
                <a:cubicBezTo>
                  <a:pt x="3177946" y="153194"/>
                  <a:pt x="3178740" y="150415"/>
                  <a:pt x="3182708" y="148828"/>
                </a:cubicBezTo>
                <a:cubicBezTo>
                  <a:pt x="3186677" y="144859"/>
                  <a:pt x="3189455" y="140097"/>
                  <a:pt x="3191043" y="134540"/>
                </a:cubicBezTo>
                <a:cubicBezTo>
                  <a:pt x="3193424" y="128984"/>
                  <a:pt x="3196996" y="119062"/>
                  <a:pt x="3201758" y="104775"/>
                </a:cubicBezTo>
                <a:cubicBezTo>
                  <a:pt x="3201758" y="103187"/>
                  <a:pt x="3200568" y="102393"/>
                  <a:pt x="3198186" y="102393"/>
                </a:cubicBezTo>
                <a:cubicBezTo>
                  <a:pt x="3194218" y="103981"/>
                  <a:pt x="3190249" y="105965"/>
                  <a:pt x="3186280" y="108347"/>
                </a:cubicBezTo>
                <a:cubicBezTo>
                  <a:pt x="3183899" y="109140"/>
                  <a:pt x="3181121" y="109140"/>
                  <a:pt x="3177946" y="108347"/>
                </a:cubicBezTo>
                <a:cubicBezTo>
                  <a:pt x="3177152" y="107553"/>
                  <a:pt x="3175565" y="106362"/>
                  <a:pt x="3173183" y="104775"/>
                </a:cubicBezTo>
                <a:cubicBezTo>
                  <a:pt x="3167627" y="100806"/>
                  <a:pt x="3164055" y="98028"/>
                  <a:pt x="3162468" y="96440"/>
                </a:cubicBezTo>
                <a:cubicBezTo>
                  <a:pt x="3160086" y="92472"/>
                  <a:pt x="3161277" y="89693"/>
                  <a:pt x="3166040" y="88106"/>
                </a:cubicBezTo>
                <a:cubicBezTo>
                  <a:pt x="3181915" y="83343"/>
                  <a:pt x="3196599" y="76597"/>
                  <a:pt x="3210093" y="67865"/>
                </a:cubicBezTo>
                <a:cubicBezTo>
                  <a:pt x="3214062" y="64690"/>
                  <a:pt x="3218427" y="64690"/>
                  <a:pt x="3223190" y="67865"/>
                </a:cubicBezTo>
                <a:cubicBezTo>
                  <a:pt x="3232715" y="73422"/>
                  <a:pt x="3238271" y="77787"/>
                  <a:pt x="3239858" y="80962"/>
                </a:cubicBezTo>
                <a:cubicBezTo>
                  <a:pt x="3243033" y="84931"/>
                  <a:pt x="3243033" y="88900"/>
                  <a:pt x="3239858" y="92869"/>
                </a:cubicBezTo>
                <a:cubicBezTo>
                  <a:pt x="3239858" y="93662"/>
                  <a:pt x="3239462" y="94456"/>
                  <a:pt x="3238668" y="95250"/>
                </a:cubicBezTo>
                <a:cubicBezTo>
                  <a:pt x="3237874" y="96837"/>
                  <a:pt x="3237080" y="98028"/>
                  <a:pt x="3236286" y="98822"/>
                </a:cubicBezTo>
                <a:cubicBezTo>
                  <a:pt x="3239462" y="98028"/>
                  <a:pt x="3245415" y="96837"/>
                  <a:pt x="3254146" y="95250"/>
                </a:cubicBezTo>
                <a:cubicBezTo>
                  <a:pt x="3262877" y="94456"/>
                  <a:pt x="3268830" y="93662"/>
                  <a:pt x="3272005" y="92869"/>
                </a:cubicBezTo>
                <a:cubicBezTo>
                  <a:pt x="3276768" y="91281"/>
                  <a:pt x="3281530" y="90487"/>
                  <a:pt x="3286293" y="90487"/>
                </a:cubicBezTo>
                <a:lnTo>
                  <a:pt x="3286293" y="78581"/>
                </a:lnTo>
                <a:cubicBezTo>
                  <a:pt x="3285499" y="78581"/>
                  <a:pt x="3284705" y="78978"/>
                  <a:pt x="3283911" y="79772"/>
                </a:cubicBezTo>
                <a:cubicBezTo>
                  <a:pt x="3280737" y="80565"/>
                  <a:pt x="3277562" y="80962"/>
                  <a:pt x="3274386" y="80962"/>
                </a:cubicBezTo>
                <a:cubicBezTo>
                  <a:pt x="3268830" y="82550"/>
                  <a:pt x="3264465" y="82550"/>
                  <a:pt x="3261290" y="80962"/>
                </a:cubicBezTo>
                <a:cubicBezTo>
                  <a:pt x="3256527" y="78581"/>
                  <a:pt x="3252162" y="74612"/>
                  <a:pt x="3248193" y="69056"/>
                </a:cubicBezTo>
                <a:cubicBezTo>
                  <a:pt x="3245018" y="64294"/>
                  <a:pt x="3246209" y="61515"/>
                  <a:pt x="3251765" y="60722"/>
                </a:cubicBezTo>
                <a:cubicBezTo>
                  <a:pt x="3255734" y="60722"/>
                  <a:pt x="3262480" y="59928"/>
                  <a:pt x="3272005" y="58340"/>
                </a:cubicBezTo>
                <a:cubicBezTo>
                  <a:pt x="3277562" y="57547"/>
                  <a:pt x="3281927" y="57150"/>
                  <a:pt x="3285102" y="57150"/>
                </a:cubicBezTo>
                <a:lnTo>
                  <a:pt x="3285102" y="53578"/>
                </a:lnTo>
                <a:cubicBezTo>
                  <a:pt x="3285102" y="31353"/>
                  <a:pt x="3282324" y="16272"/>
                  <a:pt x="3276768" y="8334"/>
                </a:cubicBezTo>
                <a:cubicBezTo>
                  <a:pt x="3275974" y="2778"/>
                  <a:pt x="3277958" y="0"/>
                  <a:pt x="3282721" y="0"/>
                </a:cubicBezTo>
                <a:close/>
              </a:path>
            </a:pathLst>
          </a:custGeom>
          <a:gradFill>
            <a:gsLst>
              <a:gs pos="100000">
                <a:schemeClr val="accent1">
                  <a:lumMod val="5000"/>
                  <a:lumOff val="95000"/>
                </a:schemeClr>
              </a:gs>
              <a:gs pos="48000">
                <a:srgbClr val="FFF2C9"/>
              </a:gs>
            </a:gsLst>
            <a:lin ang="0" scaled="0"/>
          </a:gradFill>
          <a:ln>
            <a:solidFill>
              <a:srgbClr val="FF0000"/>
            </a:solid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lgn="just">
              <a:lnSpc>
                <a:spcPct val="150000"/>
              </a:lnSpc>
              <a:defRPr sz="2400">
                <a:gradFill>
                  <a:gsLst>
                    <a:gs pos="100000">
                      <a:schemeClr val="accent1">
                        <a:lumMod val="5000"/>
                        <a:lumOff val="95000"/>
                      </a:schemeClr>
                    </a:gs>
                    <a:gs pos="48000">
                      <a:srgbClr val="FFF2C9"/>
                    </a:gs>
                  </a:gsLst>
                  <a:lin ang="0" scaled="0"/>
                </a:gradFill>
                <a:effectLst>
                  <a:outerShdw blurRad="127000" dist="101600" dir="2700000" algn="tl" rotWithShape="0">
                    <a:prstClr val="black">
                      <a:alpha val="40000"/>
                    </a:prstClr>
                  </a:outerShdw>
                </a:effectLst>
                <a:latin typeface="方正粗楷简体" panose="02000000000000000000" pitchFamily="2" charset="-122"/>
                <a:ea typeface="方正粗楷简体" panose="02000000000000000000" pitchFamily="2" charset="-122"/>
              </a:defRPr>
            </a:lvl1pPr>
          </a:lstStyle>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nvSpPr>
        <p:spPr>
          <a:xfrm>
            <a:off x="913130" y="908685"/>
            <a:ext cx="10326370" cy="4154170"/>
          </a:xfrm>
          <a:prstGeom prst="rect">
            <a:avLst/>
          </a:prstGeom>
          <a:noFill/>
        </p:spPr>
        <p:txBody>
          <a:bodyPr wrap="square" rtlCol="0" anchor="t">
            <a:spAutoFit/>
          </a:bodyPr>
          <a:p>
            <a:pPr indent="457200" algn="just">
              <a:lnSpc>
                <a:spcPct val="150000"/>
              </a:lnSpc>
              <a:buClrTx/>
              <a:buSzTx/>
              <a:buFontTx/>
            </a:pPr>
            <a:r>
              <a:rPr sz="1600" dirty="0">
                <a:solidFill>
                  <a:srgbClr val="C00000"/>
                </a:solidFill>
                <a:latin typeface="楷体" panose="02010609060101010101" pitchFamily="49" charset="-122"/>
                <a:ea typeface="楷体" panose="02010609060101010101" pitchFamily="49" charset="-122"/>
                <a:cs typeface="华文中宋" panose="02010600040101010101" charset="-122"/>
              </a:rPr>
              <a:t>新发展阶段就是全面建设社会主义现代化国家、向第二个百年奋斗目标进军的阶段。</a:t>
            </a:r>
            <a:r>
              <a:rPr sz="1600" dirty="0">
                <a:latin typeface="楷体" panose="02010609060101010101" pitchFamily="49" charset="-122"/>
                <a:ea typeface="楷体" panose="02010609060101010101" pitchFamily="49" charset="-122"/>
                <a:cs typeface="华文中宋" panose="02010600040101010101" charset="-122"/>
              </a:rPr>
              <a:t>……进入新发展阶段，是中华民族伟大复兴历史进程的大跨越。今天我们所处的新发展阶段，就是社会主义初级阶段中的一个阶段，同时是其中经过几十年积累、站到了新的起点上的一个阶段。全面建设社会主义现代化国家、基本实现社会主义现代化，既是社会主义初级阶段我国发展的要求，也是我国社会主义从初级阶段向更高阶段迈进的要求。</a:t>
            </a:r>
            <a:endParaRPr sz="1600" dirty="0">
              <a:latin typeface="楷体" panose="02010609060101010101" pitchFamily="49" charset="-122"/>
              <a:ea typeface="楷体" panose="02010609060101010101" pitchFamily="49" charset="-122"/>
              <a:cs typeface="华文中宋" panose="02010600040101010101" charset="-122"/>
            </a:endParaRPr>
          </a:p>
          <a:p>
            <a:pPr indent="457200" algn="just">
              <a:lnSpc>
                <a:spcPct val="150000"/>
              </a:lnSpc>
              <a:buClrTx/>
              <a:buSzTx/>
              <a:buFontTx/>
            </a:pPr>
            <a:r>
              <a:rPr sz="1600" dirty="0">
                <a:solidFill>
                  <a:srgbClr val="C00000"/>
                </a:solidFill>
                <a:latin typeface="楷体" panose="02010609060101010101" pitchFamily="49" charset="-122"/>
                <a:ea typeface="楷体" panose="02010609060101010101" pitchFamily="49" charset="-122"/>
                <a:cs typeface="华文中宋" panose="02010600040101010101" charset="-122"/>
              </a:rPr>
              <a:t>贯彻新发展理念是新时代我国发展壮大的必由之路。</a:t>
            </a:r>
            <a:r>
              <a:rPr lang="zh-CN" sz="1600" dirty="0">
                <a:latin typeface="楷体" panose="02010609060101010101" pitchFamily="49" charset="-122"/>
                <a:ea typeface="楷体" panose="02010609060101010101" pitchFamily="49" charset="-122"/>
                <a:cs typeface="华文中宋" panose="02010600040101010101" charset="-122"/>
              </a:rPr>
              <a:t>新发展理念是在深刻总结国内外发展经验教训、分析国内外发展大势的基础上形成的，</a:t>
            </a:r>
            <a:r>
              <a:rPr sz="1600" dirty="0">
                <a:latin typeface="楷体" panose="02010609060101010101" pitchFamily="49" charset="-122"/>
                <a:ea typeface="楷体" panose="02010609060101010101" pitchFamily="49" charset="-122"/>
                <a:cs typeface="华文中宋" panose="02010600040101010101" charset="-122"/>
              </a:rPr>
              <a:t>集中反映了我们党对经济社会发展规律认识的深化</a:t>
            </a:r>
            <a:r>
              <a:rPr lang="zh-CN" sz="1600" dirty="0">
                <a:latin typeface="楷体" panose="02010609060101010101" pitchFamily="49" charset="-122"/>
                <a:ea typeface="楷体" panose="02010609060101010101" pitchFamily="49" charset="-122"/>
                <a:cs typeface="华文中宋" panose="02010600040101010101" charset="-122"/>
              </a:rPr>
              <a:t>，</a:t>
            </a:r>
            <a:r>
              <a:rPr sz="1600" dirty="0">
                <a:latin typeface="楷体" panose="02010609060101010101" pitchFamily="49" charset="-122"/>
                <a:ea typeface="楷体" panose="02010609060101010101" pitchFamily="49" charset="-122"/>
                <a:cs typeface="华文中宋" panose="02010600040101010101" charset="-122"/>
              </a:rPr>
              <a:t>针对我国发展中的突出矛盾和问题</a:t>
            </a:r>
            <a:r>
              <a:rPr lang="zh-CN" sz="1600" dirty="0">
                <a:latin typeface="楷体" panose="02010609060101010101" pitchFamily="49" charset="-122"/>
                <a:ea typeface="楷体" panose="02010609060101010101" pitchFamily="49" charset="-122"/>
                <a:cs typeface="华文中宋" panose="02010600040101010101" charset="-122"/>
              </a:rPr>
              <a:t>，</a:t>
            </a:r>
            <a:r>
              <a:rPr sz="1600" dirty="0">
                <a:latin typeface="楷体" panose="02010609060101010101" pitchFamily="49" charset="-122"/>
                <a:ea typeface="楷体" panose="02010609060101010101" pitchFamily="49" charset="-122"/>
                <a:cs typeface="华文中宋" panose="02010600040101010101" charset="-122"/>
              </a:rPr>
              <a:t>是关系我国发展全局的一场深刻变革</a:t>
            </a:r>
            <a:r>
              <a:rPr lang="zh-CN" sz="1600" dirty="0">
                <a:latin typeface="楷体" panose="02010609060101010101" pitchFamily="49" charset="-122"/>
                <a:ea typeface="楷体" panose="02010609060101010101" pitchFamily="49" charset="-122"/>
                <a:cs typeface="华文中宋" panose="02010600040101010101" charset="-122"/>
              </a:rPr>
              <a:t>。新发展理念回答了</a:t>
            </a:r>
            <a:r>
              <a:rPr lang="zh-CN" sz="1600" dirty="0">
                <a:solidFill>
                  <a:srgbClr val="C00000"/>
                </a:solidFill>
                <a:latin typeface="楷体" panose="02010609060101010101" pitchFamily="49" charset="-122"/>
                <a:ea typeface="楷体" panose="02010609060101010101" pitchFamily="49" charset="-122"/>
                <a:cs typeface="华文中宋" panose="02010600040101010101" charset="-122"/>
              </a:rPr>
              <a:t>关于发展的目的、动力、方式、路径</a:t>
            </a:r>
            <a:r>
              <a:rPr lang="zh-CN" sz="1600" dirty="0">
                <a:latin typeface="楷体" panose="02010609060101010101" pitchFamily="49" charset="-122"/>
                <a:ea typeface="楷体" panose="02010609060101010101" pitchFamily="49" charset="-122"/>
                <a:cs typeface="华文中宋" panose="02010600040101010101" charset="-122"/>
              </a:rPr>
              <a:t>等一系列理论和实践问题，</a:t>
            </a:r>
            <a:r>
              <a:rPr sz="1600" dirty="0">
                <a:latin typeface="楷体" panose="02010609060101010101" pitchFamily="49" charset="-122"/>
                <a:ea typeface="楷体" panose="02010609060101010101" pitchFamily="49" charset="-122"/>
                <a:cs typeface="华文中宋" panose="02010600040101010101" charset="-122"/>
              </a:rPr>
              <a:t>阐明了我们党关于发展的政治立场、价值导向、发展模式、发展道路等重大政治问题</a:t>
            </a:r>
            <a:r>
              <a:rPr lang="zh-CN" sz="1600" dirty="0">
                <a:latin typeface="楷体" panose="02010609060101010101" pitchFamily="49" charset="-122"/>
                <a:ea typeface="楷体" panose="02010609060101010101" pitchFamily="49" charset="-122"/>
                <a:cs typeface="华文中宋" panose="02010600040101010101" charset="-122"/>
              </a:rPr>
              <a:t>。</a:t>
            </a:r>
            <a:endParaRPr sz="1600" dirty="0">
              <a:latin typeface="楷体" panose="02010609060101010101" pitchFamily="49" charset="-122"/>
              <a:ea typeface="楷体" panose="02010609060101010101" pitchFamily="49" charset="-122"/>
              <a:cs typeface="华文中宋" panose="02010600040101010101" charset="-122"/>
            </a:endParaRPr>
          </a:p>
          <a:p>
            <a:pPr indent="457200" algn="just">
              <a:lnSpc>
                <a:spcPct val="150000"/>
              </a:lnSpc>
              <a:buClrTx/>
              <a:buSzTx/>
              <a:buFontTx/>
            </a:pPr>
            <a:r>
              <a:rPr sz="1600" dirty="0">
                <a:solidFill>
                  <a:srgbClr val="C00000"/>
                </a:solidFill>
                <a:latin typeface="楷体" panose="02010609060101010101" pitchFamily="49" charset="-122"/>
                <a:ea typeface="楷体" panose="02010609060101010101" pitchFamily="49" charset="-122"/>
                <a:cs typeface="华文中宋" panose="02010600040101010101" charset="-122"/>
              </a:rPr>
              <a:t>构建以国内大循环为主体、国内国际双循环相互促进的新发展格局</a:t>
            </a:r>
            <a:r>
              <a:rPr sz="1600" dirty="0">
                <a:latin typeface="楷体" panose="02010609060101010101" pitchFamily="49" charset="-122"/>
                <a:ea typeface="楷体" panose="02010609060101010101" pitchFamily="49" charset="-122"/>
                <a:cs typeface="华文中宋" panose="02010600040101010101" charset="-122"/>
              </a:rPr>
              <a:t>，是根据我国发展阶段、环境、条件变化，特别是基于我国比较优势变化，审时度势作出的重大决策。构建新发展格局是事关全局的系统性、深层次变革，是立足当前、着眼长远的战略谋划。我们要从全局和战略的高度准确把握加快构建新发展格局的战略构想。</a:t>
            </a:r>
            <a:endParaRPr sz="1600" dirty="0">
              <a:latin typeface="楷体" panose="02010609060101010101" pitchFamily="49" charset="-122"/>
              <a:ea typeface="楷体" panose="02010609060101010101" pitchFamily="49" charset="-122"/>
              <a:cs typeface="华文中宋" panose="02010600040101010101" charset="-122"/>
            </a:endParaRPr>
          </a:p>
        </p:txBody>
      </p:sp>
      <p:sp>
        <p:nvSpPr>
          <p:cNvPr id="19" name="矩形 18"/>
          <p:cNvSpPr/>
          <p:nvPr>
            <p:custDataLst>
              <p:tags r:id="rId2"/>
            </p:custDataLst>
          </p:nvPr>
        </p:nvSpPr>
        <p:spPr>
          <a:xfrm>
            <a:off x="697230" y="692785"/>
            <a:ext cx="10716260" cy="451739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nvSpPr>
        <p:spPr>
          <a:xfrm>
            <a:off x="1489075" y="1125220"/>
            <a:ext cx="8870315" cy="3846195"/>
          </a:xfrm>
          <a:prstGeom prst="rect">
            <a:avLst/>
          </a:prstGeom>
          <a:noFill/>
        </p:spPr>
        <p:txBody>
          <a:bodyPr wrap="square" rtlCol="0" anchor="t">
            <a:spAutoFit/>
          </a:bodyPr>
          <a:p>
            <a:pPr algn="l">
              <a:buClrTx/>
              <a:buSzTx/>
              <a:buFontTx/>
            </a:pPr>
            <a:r>
              <a:rPr lang="zh-CN" sz="2200" b="1" dirty="0">
                <a:solidFill>
                  <a:schemeClr val="tx1">
                    <a:lumMod val="95000"/>
                    <a:lumOff val="5000"/>
                  </a:schemeClr>
                </a:solidFill>
                <a:latin typeface="微软雅黑" panose="020B0503020204020204" pitchFamily="34" charset="-122"/>
                <a:ea typeface="微软雅黑" panose="020B0503020204020204" pitchFamily="34" charset="-122"/>
              </a:rPr>
              <a:t>高质量发展是全面建设社会主义现代化国家的首要任务</a:t>
            </a:r>
            <a:endParaRPr lang="zh-CN" sz="2200" b="1" dirty="0">
              <a:solidFill>
                <a:schemeClr val="tx1">
                  <a:lumMod val="95000"/>
                  <a:lumOff val="5000"/>
                </a:schemeClr>
              </a:solidFill>
              <a:latin typeface="微软雅黑" panose="020B0503020204020204" pitchFamily="34" charset="-122"/>
              <a:ea typeface="微软雅黑" panose="020B0503020204020204" pitchFamily="34" charset="-122"/>
            </a:endParaRPr>
          </a:p>
          <a:p>
            <a:endParaRPr lang="zh-CN" altLang="en-US"/>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是保持经济持续健康发展的必然要求</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是适应我国社会主要矛盾变化的必然要求</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是遵循经济发展规律的必然要求</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为全面建设社会主义现代化国家提供更为坚实的物质基础</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是全面建设社会主义现代化国家的基本路径</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是确保现代化建设能不断满足人民对美好生活需要的根本支撑</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是推动现代化建设行稳致远的重要保障</a:t>
            </a:r>
            <a:endParaRPr kumimoji="1" lang="zh-CN" altLang="en-US" sz="1600" dirty="0">
              <a:solidFill>
                <a:srgbClr val="C00000"/>
              </a:solidFill>
              <a:effectLst/>
              <a:latin typeface="楷体" panose="02010609060101010101" pitchFamily="49" charset="-122"/>
              <a:ea typeface="楷体" panose="02010609060101010101" pitchFamily="49" charset="-122"/>
            </a:endParaRPr>
          </a:p>
          <a:p>
            <a:endParaRPr lang="zh-CN" altLang="en-US"/>
          </a:p>
          <a:p>
            <a:endParaRPr lang="zh-CN" altLang="en-US"/>
          </a:p>
        </p:txBody>
      </p:sp>
      <p:sp>
        <p:nvSpPr>
          <p:cNvPr id="19" name="矩形 18"/>
          <p:cNvSpPr/>
          <p:nvPr>
            <p:custDataLst>
              <p:tags r:id="rId2"/>
            </p:custDataLst>
          </p:nvPr>
        </p:nvSpPr>
        <p:spPr>
          <a:xfrm>
            <a:off x="697230" y="692785"/>
            <a:ext cx="10716260" cy="451739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nvSpPr>
        <p:spPr>
          <a:xfrm>
            <a:off x="849630" y="504190"/>
            <a:ext cx="10738485" cy="4467225"/>
          </a:xfrm>
          <a:prstGeom prst="rect">
            <a:avLst/>
          </a:prstGeom>
          <a:noFill/>
        </p:spPr>
        <p:txBody>
          <a:bodyPr wrap="square" rtlCol="0" anchor="t">
            <a:noAutofit/>
          </a:bodyPr>
          <a:p>
            <a:pPr indent="0" algn="l" fontAlgn="auto">
              <a:spcAft>
                <a:spcPts val="1200"/>
              </a:spcAft>
              <a:buClrTx/>
              <a:buSzTx/>
              <a:buFontTx/>
            </a:pPr>
            <a:r>
              <a:rPr lang="zh-CN" sz="2200" b="1" dirty="0">
                <a:solidFill>
                  <a:schemeClr val="tx1">
                    <a:lumMod val="95000"/>
                    <a:lumOff val="5000"/>
                  </a:schemeClr>
                </a:solidFill>
                <a:latin typeface="微软雅黑" panose="020B0503020204020204" pitchFamily="34" charset="-122"/>
                <a:ea typeface="微软雅黑" panose="020B0503020204020204" pitchFamily="34" charset="-122"/>
              </a:rPr>
              <a:t>发展新质生产力是推动高质量发展的内在要求和重要着力点</a:t>
            </a:r>
            <a:endParaRPr lang="zh-CN" sz="2200" b="1"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gn="just" fontAlgn="auto">
              <a:lnSpc>
                <a:spcPct val="150000"/>
              </a:lnSpc>
              <a:buClrTx/>
              <a:buSzTx/>
              <a:buNone/>
            </a:pPr>
            <a:r>
              <a:rPr sz="1400" dirty="0">
                <a:latin typeface="楷体" panose="02010609060101010101" pitchFamily="49" charset="-122"/>
                <a:ea typeface="楷体" panose="02010609060101010101" pitchFamily="49" charset="-122"/>
                <a:cs typeface="华文中宋" panose="02010600040101010101" charset="-122"/>
              </a:rPr>
              <a:t>近年来，我国科技创新成果丰硕，创新驱动发展成效日益显现；城乡区域发展协调性、平衡性明显增强；改革开放全面深化，发展动力活力竞相迸发；绿色低碳转型成效显著，发展方式转变步伐加快，高质量发展取得明显成效。</a:t>
            </a:r>
            <a:endParaRPr sz="1400" dirty="0">
              <a:latin typeface="楷体" panose="02010609060101010101" pitchFamily="49" charset="-122"/>
              <a:ea typeface="楷体" panose="02010609060101010101" pitchFamily="49" charset="-122"/>
              <a:cs typeface="华文中宋" panose="02010600040101010101" charset="-122"/>
            </a:endParaRPr>
          </a:p>
          <a:p>
            <a:pPr indent="457200" algn="just" fontAlgn="auto">
              <a:lnSpc>
                <a:spcPct val="150000"/>
              </a:lnSpc>
              <a:buClrTx/>
              <a:buSzTx/>
              <a:buNone/>
            </a:pPr>
            <a:r>
              <a:rPr sz="1400" dirty="0">
                <a:latin typeface="楷体" panose="02010609060101010101" pitchFamily="49" charset="-122"/>
                <a:ea typeface="楷体" panose="02010609060101010101" pitchFamily="49" charset="-122"/>
                <a:cs typeface="华文中宋" panose="02010600040101010101" charset="-122"/>
              </a:rPr>
              <a:t>同时，制约高质量发展因素还大量存在。从外部环境看，世界百年未有之大变局全方位、深层次加速演进。从内在条件看，我国一些领域关键核心技术受制于人的局面尚未根本改变，城乡区域发展和收入分配差距依然较大，掣肘经济社会高质量发展。从工作推进情况看，有的领导干部认识不到位，实际工作中一遇到矛盾和困难又习惯性回到追求粗放扩张、低效发展的老路上；有的领导干部观念陈旧，名曰推动高质量发展、实际上“新瓶装旧酒”；有的领导干部能力不足，面对国内外新环境新挑战，不知如何推动高质量发展，等等。对这些问题，要高度重视，切实解决。</a:t>
            </a:r>
            <a:endParaRPr sz="1400" dirty="0">
              <a:latin typeface="楷体" panose="02010609060101010101" pitchFamily="49" charset="-122"/>
              <a:ea typeface="楷体" panose="02010609060101010101" pitchFamily="49" charset="-122"/>
              <a:cs typeface="华文中宋" panose="02010600040101010101" charset="-122"/>
            </a:endParaRPr>
          </a:p>
          <a:p>
            <a:pPr indent="457200" algn="just" fontAlgn="auto">
              <a:lnSpc>
                <a:spcPct val="150000"/>
              </a:lnSpc>
              <a:buClrTx/>
              <a:buSzTx/>
              <a:buNone/>
            </a:pPr>
            <a:r>
              <a:rPr sz="1600" dirty="0">
                <a:latin typeface="楷体" panose="02010609060101010101" pitchFamily="49" charset="-122"/>
                <a:ea typeface="楷体" panose="02010609060101010101" pitchFamily="49" charset="-122"/>
                <a:cs typeface="华文中宋" panose="02010600040101010101" charset="-122"/>
              </a:rPr>
              <a:t>概括地说，</a:t>
            </a:r>
            <a:r>
              <a:rPr sz="1600" dirty="0">
                <a:solidFill>
                  <a:srgbClr val="FF0000"/>
                </a:solidFill>
                <a:latin typeface="楷体" panose="02010609060101010101" pitchFamily="49" charset="-122"/>
                <a:ea typeface="楷体" panose="02010609060101010101" pitchFamily="49" charset="-122"/>
                <a:cs typeface="华文中宋" panose="02010600040101010101" charset="-122"/>
              </a:rPr>
              <a:t>新质生产力是创新起主导作用，摆脱传统经济增长方式、生产力发展路径，具有高科技、高效能、高质量特征，符合新发展理念的先进生产力质态。</a:t>
            </a:r>
            <a:r>
              <a:rPr sz="1600" dirty="0">
                <a:latin typeface="楷体" panose="02010609060101010101" pitchFamily="49" charset="-122"/>
                <a:ea typeface="楷体" panose="02010609060101010101" pitchFamily="49" charset="-122"/>
                <a:cs typeface="华文中宋" panose="02010600040101010101" charset="-122"/>
              </a:rPr>
              <a:t>它由技术革命性突破、生产要素创新性配置、产业深度转型升级而催生，以劳动者、劳动资料、劳动对象及其优化组合的跃升为基本内涵，以全要素生产率大幅提升为核心标志，特点是创新，关键在质优，本质是先进生产力。</a:t>
            </a:r>
            <a:endParaRPr sz="1600" dirty="0">
              <a:latin typeface="楷体" panose="02010609060101010101" pitchFamily="49" charset="-122"/>
              <a:ea typeface="楷体" panose="02010609060101010101" pitchFamily="49" charset="-122"/>
              <a:cs typeface="华文中宋" panose="02010600040101010101" charset="-122"/>
            </a:endParaRPr>
          </a:p>
          <a:p>
            <a:pPr indent="457200" algn="just" fontAlgn="auto">
              <a:lnSpc>
                <a:spcPct val="150000"/>
              </a:lnSpc>
              <a:buClrTx/>
              <a:buSzTx/>
              <a:buNone/>
            </a:pPr>
            <a:r>
              <a:rPr sz="1600" dirty="0">
                <a:latin typeface="楷体" panose="02010609060101010101" pitchFamily="49" charset="-122"/>
                <a:ea typeface="楷体" panose="02010609060101010101" pitchFamily="49" charset="-122"/>
                <a:cs typeface="华文中宋" panose="02010600040101010101" charset="-122"/>
              </a:rPr>
              <a:t>新质生产力的显著特点是创新，既包括技术和业态模式层面的创新，也包括管理和制度层面的创新。必须继续做好创新这篇大文章，推动新质生产力加快发展：大力推进科技创新、以科技创新推动产业创新、着力推进发展方式创新、扎实推进体制机制创新、深化人才工作机制创新。</a:t>
            </a:r>
            <a:endParaRPr sz="1600" dirty="0">
              <a:latin typeface="楷体" panose="02010609060101010101" pitchFamily="49" charset="-122"/>
              <a:ea typeface="楷体" panose="02010609060101010101" pitchFamily="49" charset="-122"/>
              <a:cs typeface="华文中宋" panose="02010600040101010101" charset="-122"/>
            </a:endParaRPr>
          </a:p>
        </p:txBody>
      </p:sp>
      <p:sp>
        <p:nvSpPr>
          <p:cNvPr id="19" name="矩形 18"/>
          <p:cNvSpPr/>
          <p:nvPr>
            <p:custDataLst>
              <p:tags r:id="rId2"/>
            </p:custDataLst>
          </p:nvPr>
        </p:nvSpPr>
        <p:spPr>
          <a:xfrm>
            <a:off x="409575" y="332740"/>
            <a:ext cx="11315065" cy="554799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专题八：发展全过程人民民主</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876300" y="1412875"/>
            <a:ext cx="10153015" cy="409257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217295" y="1614805"/>
            <a:ext cx="9584690" cy="3784600"/>
          </a:xfrm>
          <a:prstGeom prst="rect">
            <a:avLst/>
          </a:prstGeom>
        </p:spPr>
        <p:txBody>
          <a:bodyPr wrap="square">
            <a:spAutoFit/>
          </a:bodyPr>
          <a:p>
            <a:pPr algn="just">
              <a:lnSpc>
                <a:spcPct val="150000"/>
              </a:lnSpc>
              <a:spcAft>
                <a:spcPts val="1200"/>
              </a:spcAft>
              <a:buClr>
                <a:srgbClr val="C00000"/>
              </a:buCl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　　人民民主是社会主义的生命，是全面建设社会主义现代化国家的应有之义。党的十八大以来，以习近平同志为核心的党中央深化对民主政治发展规律的认识，提出了全过程人民民主的重大理念。</a:t>
            </a:r>
            <a:r>
              <a:rPr lang="zh-CN" altLang="en-US" sz="2000" dirty="0">
                <a:solidFill>
                  <a:srgbClr val="C00000"/>
                </a:solidFill>
                <a:latin typeface="微软雅黑" panose="020B0503020204020204" pitchFamily="34" charset="-122"/>
                <a:ea typeface="微软雅黑" panose="020B0503020204020204" pitchFamily="34" charset="-122"/>
              </a:rPr>
              <a:t>全过程人民民主是社会主义民主政治的本质属性</a:t>
            </a:r>
            <a:r>
              <a:rPr lang="zh-CN" altLang="en-US" sz="2000" dirty="0">
                <a:solidFill>
                  <a:srgbClr val="C00000"/>
                </a:solidFill>
                <a:latin typeface="微软雅黑" panose="020B0503020204020204" pitchFamily="34" charset="-122"/>
                <a:ea typeface="微软雅黑" panose="020B0503020204020204" pitchFamily="34" charset="-122"/>
                <a:sym typeface="+mn-ea"/>
              </a:rPr>
              <a:t>，实现了过程民主和成果民主、程序民主和实质民主、直接民主和间接民主、人民民主和国家意志相统一，</a:t>
            </a:r>
            <a:r>
              <a:rPr lang="zh-CN" altLang="en-US" sz="2000" dirty="0">
                <a:solidFill>
                  <a:srgbClr val="C00000"/>
                </a:solidFill>
                <a:latin typeface="微软雅黑" panose="020B0503020204020204" pitchFamily="34" charset="-122"/>
                <a:ea typeface="微软雅黑" panose="020B0503020204020204" pitchFamily="34" charset="-122"/>
              </a:rPr>
              <a:t>是全链条、全方位、全覆盖的民主，是最广泛、最真实、最管用的社会主义民主。</a:t>
            </a: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新征程上，我们必须坚定不移走中国特色社会主义政治发展道路、加强人民当家作主制度保障、全面发展协商民主、积极发展基层民主、巩固和发展新时代爱国统一战线，让民主之光更亮、民主之路更广。</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专题九：全面依法治国</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876300" y="1412875"/>
            <a:ext cx="10153015" cy="409257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217295" y="1614805"/>
            <a:ext cx="9584690" cy="3938270"/>
          </a:xfrm>
          <a:prstGeom prst="rect">
            <a:avLst/>
          </a:prstGeom>
        </p:spPr>
        <p:txBody>
          <a:bodyPr wrap="square">
            <a:spAutoFit/>
          </a:bodyPr>
          <a:p>
            <a:pPr algn="just">
              <a:lnSpc>
                <a:spcPct val="150000"/>
              </a:lnSpc>
              <a:spcAft>
                <a:spcPts val="1200"/>
              </a:spcAft>
              <a:buClr>
                <a:srgbClr val="C00000"/>
              </a:buCl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党的十八大以来，以习近平同志为核心的党中央深刻回答了新时代为什么实行全面依法治国、怎样实行全面依法治国等一系列重大问题，形成了习近平法治思想，推进法治中国建设取得历史性成就。</a:t>
            </a:r>
            <a:endParaRPr lang="zh-CN" altLang="en-US" sz="2000" dirty="0">
              <a:latin typeface="微软雅黑" panose="020B0503020204020204" pitchFamily="34" charset="-122"/>
              <a:ea typeface="微软雅黑" panose="020B0503020204020204" pitchFamily="34" charset="-122"/>
            </a:endParaRPr>
          </a:p>
          <a:p>
            <a:pPr algn="just">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       全面依法治国是国家治理的一场深刻革命，必须在法治轨道上全面建设社会主义现代化国家。中国特色社会主义法治道路是社会主义法治建设成就和经验的集中体现，是建设社会主义法治国家的唯一正确道路，必须在中国共产党领导下，坚持人民主体地位、法律面前人人平等、依法治国与以德治国相结合，从中国实际出发，走好中国特色社会主义法治道路。 </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nvSpPr>
        <p:spPr>
          <a:xfrm>
            <a:off x="913130" y="704215"/>
            <a:ext cx="10546715" cy="4540885"/>
          </a:xfrm>
          <a:prstGeom prst="rect">
            <a:avLst/>
          </a:prstGeom>
          <a:noFill/>
        </p:spPr>
        <p:txBody>
          <a:bodyPr wrap="square" rtlCol="0" anchor="t">
            <a:noAutofit/>
          </a:bodyPr>
          <a:p>
            <a:pPr indent="0" algn="l" fontAlgn="auto">
              <a:spcBef>
                <a:spcPts val="1200"/>
              </a:spcBef>
              <a:spcAft>
                <a:spcPts val="1200"/>
              </a:spcAft>
              <a:buClrTx/>
              <a:buSzTx/>
              <a:buFontTx/>
            </a:pPr>
            <a:r>
              <a:rPr lang="zh-CN" sz="2000" b="1" dirty="0">
                <a:solidFill>
                  <a:schemeClr val="tx1">
                    <a:lumMod val="95000"/>
                    <a:lumOff val="5000"/>
                  </a:schemeClr>
                </a:solidFill>
                <a:latin typeface="微软雅黑" panose="020B0503020204020204" pitchFamily="34" charset="-122"/>
                <a:ea typeface="微软雅黑" panose="020B0503020204020204" pitchFamily="34" charset="-122"/>
              </a:rPr>
              <a:t>为什么要全面推进依法治国</a:t>
            </a:r>
            <a:endParaRPr lang="zh-CN" altLang="en-US" sz="2000"/>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法治是社会文明进步的重要标志</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全面依法治国是坚持和发展中国特色社会主义制度、推进国家治理体系和治理能力现代化的重要方面</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全面依法治国是社会主义法治建设的“全面升级版”，是国家治理的一场深刻革命</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全面依法治国是解决党和国家事业发展面临的重大问题、促进社会公平正义、确保党和国家长治久安的根本要求</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全面依法治国，既是立足于解决事关我国发展大局的现实考量，也是着眼于长远的战略谋划</a:t>
            </a:r>
            <a:endParaRPr kumimoji="1" lang="zh-CN" altLang="en-US" sz="1600" dirty="0">
              <a:solidFill>
                <a:srgbClr val="C00000"/>
              </a:solidFill>
              <a:effectLst/>
              <a:latin typeface="楷体" panose="02010609060101010101" pitchFamily="49" charset="-122"/>
              <a:ea typeface="楷体" panose="02010609060101010101" pitchFamily="49" charset="-122"/>
            </a:endParaRPr>
          </a:p>
          <a:p>
            <a:pPr algn="l">
              <a:spcBef>
                <a:spcPts val="1200"/>
              </a:spcBef>
              <a:spcAft>
                <a:spcPts val="1200"/>
              </a:spcAft>
              <a:buClrTx/>
              <a:buSzTx/>
              <a:buFontTx/>
            </a:pPr>
            <a:r>
              <a:rPr lang="zh-CN" sz="2000" b="1" dirty="0">
                <a:solidFill>
                  <a:schemeClr val="tx1">
                    <a:lumMod val="95000"/>
                    <a:lumOff val="5000"/>
                  </a:schemeClr>
                </a:solidFill>
                <a:latin typeface="微软雅黑" panose="020B0503020204020204" pitchFamily="34" charset="-122"/>
                <a:ea typeface="微软雅黑" panose="020B0503020204020204" pitchFamily="34" charset="-122"/>
              </a:rPr>
              <a:t>中国特色社会主义法治道路的核心要义</a:t>
            </a:r>
            <a:endParaRPr lang="zh-CN" sz="20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indent="-342900" algn="just">
              <a:lnSpc>
                <a:spcPct val="150000"/>
              </a:lnSpc>
              <a:buClrTx/>
              <a:buSzTx/>
              <a:buFont typeface="Wingdings" panose="05000000000000000000" charset="0"/>
              <a:buChar char="l"/>
            </a:pPr>
            <a:r>
              <a:rPr kumimoji="1" lang="zh-CN" altLang="en-US" sz="1600" dirty="0">
                <a:solidFill>
                  <a:srgbClr val="C00000"/>
                </a:solidFill>
                <a:effectLst/>
                <a:latin typeface="楷体" panose="02010609060101010101" pitchFamily="49" charset="-122"/>
                <a:ea typeface="楷体" panose="02010609060101010101" pitchFamily="49" charset="-122"/>
              </a:rPr>
              <a:t>习近平指出：“全面推进依法治国这件大事能不能办好，最关键的是方向是不是正确、政治保证是不是坚强有力，具体讲就是要坚持党的领导，坚持中国特色社会主义制度，贯彻中国特色社会主义法治理论。”这三个方面是中国特色社会主义法治道路的核心要义，规定和确保了中国特色社会主义法治体系的本质属性和前进方向。</a:t>
            </a:r>
            <a:endParaRPr kumimoji="1" lang="zh-CN" altLang="en-US" sz="1600" dirty="0">
              <a:solidFill>
                <a:srgbClr val="C00000"/>
              </a:solidFill>
              <a:effectLst/>
              <a:latin typeface="楷体" panose="02010609060101010101" pitchFamily="49" charset="-122"/>
              <a:ea typeface="楷体" panose="02010609060101010101" pitchFamily="49" charset="-122"/>
            </a:endParaRPr>
          </a:p>
        </p:txBody>
      </p:sp>
      <p:sp>
        <p:nvSpPr>
          <p:cNvPr id="19" name="矩形 18"/>
          <p:cNvSpPr/>
          <p:nvPr>
            <p:custDataLst>
              <p:tags r:id="rId2"/>
            </p:custDataLst>
          </p:nvPr>
        </p:nvSpPr>
        <p:spPr>
          <a:xfrm>
            <a:off x="481330" y="405130"/>
            <a:ext cx="11301095" cy="495744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7030085"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专题十：建设社会主义文化强国</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876300" y="1412875"/>
            <a:ext cx="10493375" cy="460121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122680" y="1614805"/>
            <a:ext cx="9806940" cy="4399915"/>
          </a:xfrm>
          <a:prstGeom prst="rect">
            <a:avLst/>
          </a:prstGeom>
        </p:spPr>
        <p:txBody>
          <a:bodyPr wrap="square">
            <a:spAutoFit/>
          </a:bodyPr>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全面建设社会主义现代化国家，必须坚持中国特色社会主义文化发展道路，增强文化自信，围绕举旗帜、聚民心、育新人、兴文化、展形象建设社会主义 文化强国，发展面向现代化、面向世界、面向未来的，民族的科学的大众的社会主义文化，激发全民族文化创新创造活力，增强实现中华民族伟大复兴的精神力量。</a:t>
            </a:r>
            <a:endParaRPr lang="zh-CN" altLang="en-US" sz="20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我们</a:t>
            </a:r>
            <a:r>
              <a:rPr lang="zh-CN" altLang="en-US" sz="2000" b="1" dirty="0">
                <a:solidFill>
                  <a:srgbClr val="C00000"/>
                </a:solidFill>
                <a:latin typeface="微软雅黑" panose="020B0503020204020204" pitchFamily="34" charset="-122"/>
                <a:ea typeface="微软雅黑" panose="020B0503020204020204" pitchFamily="34" charset="-122"/>
              </a:rPr>
              <a:t>要坚持马克思主义在意识形态领域指导地位的根本制度</a:t>
            </a:r>
            <a:r>
              <a:rPr lang="zh-CN" altLang="en-US" sz="2000" dirty="0">
                <a:latin typeface="微软雅黑" panose="020B0503020204020204" pitchFamily="34" charset="-122"/>
                <a:ea typeface="微软雅黑" panose="020B0503020204020204" pitchFamily="34" charset="-122"/>
              </a:rPr>
              <a:t>，坚持为人民服务、为社会主义服务，坚持百花齐放、百家争鸣，坚持创造性转化、创新性发展，以社会主义核心价值观为引领，发展社会主义先进文化，弘扬革命文化，传承中华优秀传统文化，满足人民日益增长的精神文化需求，巩固全党全国各族人民团结奋斗的共同思想基础，不断提升国家文化软实力和中华文化影响力。</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8554720"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专题十一：以保障和改善民生为重点加强社会建设</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876300" y="1412875"/>
            <a:ext cx="10493375" cy="460121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122680" y="1614805"/>
            <a:ext cx="9806940" cy="4092575"/>
          </a:xfrm>
          <a:prstGeom prst="rect">
            <a:avLst/>
          </a:prstGeom>
        </p:spPr>
        <p:txBody>
          <a:bodyPr wrap="square">
            <a:spAutoFit/>
          </a:bodyPr>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民生是人民幸福之基、社会和谐之本。在发展经济的基础上不断提高人民生活水平，实现人民群众对美好生活的向往，是党和国家一切工作的根本目的。</a:t>
            </a:r>
            <a:endParaRPr lang="zh-CN" altLang="en-US" sz="20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在发展中保障和改善民生，就是要多谋民生之利、多解民生之忧，在发展中补齐民生短板、促进社会公平正义，抓住人民最关心最直接最现实的利益问题，在幼有所育、学有所教、劳有所得、病有所医、老有所养、住有所居、弱有所扶等方面不断取得新进展，不断满足人民日益增长的美好生活需要。</a:t>
            </a:r>
            <a:endParaRPr lang="zh-CN" altLang="en-US" sz="20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加强和创新社会治理，逐步实现社会治理结构的合理化、治理方式的科学化、治理过程的民主化，有力推进国家治理现代化。</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741045" y="493395"/>
            <a:ext cx="1108075" cy="1108075"/>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775335" y="528320"/>
            <a:ext cx="1038860" cy="1038860"/>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2138045" y="1047750"/>
            <a:ext cx="1816100"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3848100" y="939165"/>
            <a:ext cx="218440" cy="218440"/>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594360" y="679450"/>
            <a:ext cx="1407160" cy="736600"/>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01</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18" name="文本框 17"/>
          <p:cNvSpPr txBox="1"/>
          <p:nvPr>
            <p:custDataLst>
              <p:tags r:id="rId7"/>
            </p:custDataLst>
          </p:nvPr>
        </p:nvSpPr>
        <p:spPr>
          <a:xfrm>
            <a:off x="4147820" y="610870"/>
            <a:ext cx="1934210" cy="342900"/>
          </a:xfrm>
          <a:prstGeom prst="rect">
            <a:avLst/>
          </a:prstGeom>
          <a:noFill/>
        </p:spPr>
        <p:txBody>
          <a:bodyPr wrap="square" bIns="0" rtlCol="0"/>
          <a:p>
            <a:pPr algn="l"/>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新时代</a:t>
            </a:r>
            <a:endPar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4147820" y="1048385"/>
            <a:ext cx="6910070" cy="3573780"/>
          </a:xfrm>
          <a:prstGeom prst="rect">
            <a:avLst/>
          </a:prstGeom>
          <a:noFill/>
        </p:spPr>
        <p:txBody>
          <a:bodyPr wrap="square" rtlCol="0"/>
          <a:p>
            <a:pPr indent="0" algn="just" fontAlgn="auto">
              <a:lnSpc>
                <a:spcPct val="130000"/>
              </a:lnSpc>
              <a:spcAft>
                <a:spcPts val="1000"/>
              </a:spcAft>
            </a:pPr>
            <a:r>
              <a:rPr lang="zh-CN" altLang="en-US" sz="1200" spc="150">
                <a:solidFill>
                  <a:schemeClr val="tx1"/>
                </a:solidFill>
                <a:latin typeface="华文中宋" panose="02010600040101010101" charset="-122"/>
                <a:ea typeface="华文中宋" panose="02010600040101010101" charset="-122"/>
              </a:rPr>
              <a:t>中国特色社会主义进入了新时代，这是我国发展新的历史方位。</a:t>
            </a:r>
            <a:endParaRPr lang="zh-CN" altLang="en-US" sz="1200" spc="150">
              <a:solidFill>
                <a:schemeClr val="tx1"/>
              </a:solidFill>
              <a:latin typeface="华文中宋" panose="02010600040101010101" charset="-122"/>
              <a:ea typeface="华文中宋" panose="02010600040101010101" charset="-122"/>
            </a:endParaRPr>
          </a:p>
          <a:p>
            <a:pPr indent="0" algn="just" fontAlgn="auto">
              <a:lnSpc>
                <a:spcPct val="130000"/>
              </a:lnSpc>
              <a:spcAft>
                <a:spcPts val="1000"/>
              </a:spcAft>
            </a:pPr>
            <a:r>
              <a:rPr lang="zh-CN" altLang="en-US" sz="1200" spc="150">
                <a:latin typeface="华文中宋" panose="02010600040101010101" charset="-122"/>
                <a:ea typeface="华文中宋" panose="02010600040101010101" charset="-122"/>
                <a:sym typeface="+mn-ea"/>
              </a:rPr>
              <a:t>新时代</a:t>
            </a:r>
            <a:r>
              <a:rPr lang="zh-CN" altLang="en-US" sz="1200" b="1" spc="150">
                <a:solidFill>
                  <a:srgbClr val="C00000"/>
                </a:solidFill>
                <a:latin typeface="华文中宋" panose="02010600040101010101" charset="-122"/>
                <a:ea typeface="华文中宋" panose="02010600040101010101" charset="-122"/>
                <a:sym typeface="+mn-ea"/>
              </a:rPr>
              <a:t>是</a:t>
            </a:r>
            <a:r>
              <a:rPr lang="zh-CN" altLang="en-US" sz="1200" spc="150">
                <a:latin typeface="华文中宋" panose="02010600040101010101" charset="-122"/>
                <a:ea typeface="华文中宋" panose="02010600040101010101" charset="-122"/>
                <a:sym typeface="+mn-ea"/>
              </a:rPr>
              <a:t>承前启后、继往开来、在新的历史条件下继续夺取中国特色社会主义伟大胜利的时代，</a:t>
            </a:r>
            <a:r>
              <a:rPr lang="zh-CN" altLang="en-US" sz="1200" b="1" spc="150">
                <a:solidFill>
                  <a:srgbClr val="C00000"/>
                </a:solidFill>
                <a:latin typeface="华文中宋" panose="02010600040101010101" charset="-122"/>
                <a:ea typeface="华文中宋" panose="02010600040101010101" charset="-122"/>
                <a:sym typeface="+mn-ea"/>
              </a:rPr>
              <a:t>是</a:t>
            </a:r>
            <a:r>
              <a:rPr lang="zh-CN" altLang="en-US" sz="1200" spc="150">
                <a:latin typeface="华文中宋" panose="02010600040101010101" charset="-122"/>
                <a:ea typeface="华文中宋" panose="02010600040101010101" charset="-122"/>
                <a:sym typeface="+mn-ea"/>
              </a:rPr>
              <a:t>决胜全面建成小康社会、进而全面建设社会主义现代化强国的时代，</a:t>
            </a:r>
            <a:r>
              <a:rPr lang="zh-CN" altLang="en-US" sz="1200" b="1" spc="150">
                <a:solidFill>
                  <a:srgbClr val="C00000"/>
                </a:solidFill>
                <a:latin typeface="华文中宋" panose="02010600040101010101" charset="-122"/>
                <a:ea typeface="华文中宋" panose="02010600040101010101" charset="-122"/>
                <a:sym typeface="+mn-ea"/>
              </a:rPr>
              <a:t>是</a:t>
            </a:r>
            <a:r>
              <a:rPr lang="zh-CN" altLang="en-US" sz="1200" spc="150">
                <a:latin typeface="华文中宋" panose="02010600040101010101" charset="-122"/>
                <a:ea typeface="华文中宋" panose="02010600040101010101" charset="-122"/>
                <a:sym typeface="+mn-ea"/>
              </a:rPr>
              <a:t>全国各族人民团结奋斗、不断创造美好生活、逐步实现全体人民共同富裕的时代，</a:t>
            </a:r>
            <a:r>
              <a:rPr lang="zh-CN" altLang="en-US" sz="1200" b="1" spc="150">
                <a:solidFill>
                  <a:srgbClr val="C00000"/>
                </a:solidFill>
                <a:latin typeface="华文中宋" panose="02010600040101010101" charset="-122"/>
                <a:ea typeface="华文中宋" panose="02010600040101010101" charset="-122"/>
                <a:sym typeface="+mn-ea"/>
              </a:rPr>
              <a:t>是</a:t>
            </a:r>
            <a:r>
              <a:rPr lang="zh-CN" altLang="en-US" sz="1200" spc="150">
                <a:latin typeface="华文中宋" panose="02010600040101010101" charset="-122"/>
                <a:ea typeface="华文中宋" panose="02010600040101010101" charset="-122"/>
                <a:sym typeface="+mn-ea"/>
              </a:rPr>
              <a:t>全体中华儿女勠力同心、奋力实现中华民族伟大复兴中国梦的时代，</a:t>
            </a:r>
            <a:r>
              <a:rPr lang="zh-CN" altLang="en-US" sz="1200" b="1" spc="150">
                <a:solidFill>
                  <a:srgbClr val="C00000"/>
                </a:solidFill>
                <a:latin typeface="华文中宋" panose="02010600040101010101" charset="-122"/>
                <a:ea typeface="华文中宋" panose="02010600040101010101" charset="-122"/>
                <a:sym typeface="+mn-ea"/>
              </a:rPr>
              <a:t>是</a:t>
            </a:r>
            <a:r>
              <a:rPr lang="zh-CN" altLang="en-US" sz="1200" spc="150">
                <a:latin typeface="华文中宋" panose="02010600040101010101" charset="-122"/>
                <a:ea typeface="华文中宋" panose="02010600040101010101" charset="-122"/>
                <a:sym typeface="+mn-ea"/>
              </a:rPr>
              <a:t>我国日益走近世界舞台中央、不断为人类作出更大贡献的时代。</a:t>
            </a:r>
            <a:endParaRPr lang="zh-CN" altLang="en-US" sz="1200" spc="150">
              <a:solidFill>
                <a:schemeClr val="tx1"/>
              </a:solidFill>
              <a:latin typeface="华文中宋" panose="02010600040101010101" charset="-122"/>
              <a:ea typeface="华文中宋" panose="02010600040101010101" charset="-122"/>
            </a:endParaRPr>
          </a:p>
          <a:p>
            <a:pPr indent="0" algn="just" fontAlgn="auto">
              <a:lnSpc>
                <a:spcPct val="130000"/>
              </a:lnSpc>
              <a:spcAft>
                <a:spcPts val="1000"/>
              </a:spcAft>
            </a:pPr>
            <a:r>
              <a:rPr lang="zh-CN" altLang="en-US" sz="1400" b="1" spc="150">
                <a:solidFill>
                  <a:srgbClr val="C00000"/>
                </a:solidFill>
                <a:latin typeface="华文中宋" panose="02010600040101010101" charset="-122"/>
                <a:ea typeface="华文中宋" panose="02010600040101010101" charset="-122"/>
              </a:rPr>
              <a:t>意味着</a:t>
            </a:r>
            <a:r>
              <a:rPr lang="zh-CN" altLang="en-US" sz="1200" spc="150">
                <a:solidFill>
                  <a:schemeClr val="tx1"/>
                </a:solidFill>
                <a:latin typeface="华文中宋" panose="02010600040101010101" charset="-122"/>
                <a:ea typeface="华文中宋" panose="02010600040101010101" charset="-122"/>
              </a:rPr>
              <a:t>近代以来久经磨难的中华民族迎来了从站起来、富起来到强起来的伟大飞跃，迎来了实现中华民族伟大复兴的光明前景；</a:t>
            </a:r>
            <a:r>
              <a:rPr lang="zh-CN" altLang="en-US" sz="1400" b="1" spc="150">
                <a:solidFill>
                  <a:srgbClr val="C00000"/>
                </a:solidFill>
                <a:latin typeface="华文中宋" panose="02010600040101010101" charset="-122"/>
                <a:ea typeface="华文中宋" panose="02010600040101010101" charset="-122"/>
              </a:rPr>
              <a:t>意味着</a:t>
            </a:r>
            <a:r>
              <a:rPr lang="zh-CN" altLang="en-US" sz="1200" spc="150">
                <a:solidFill>
                  <a:schemeClr val="tx1"/>
                </a:solidFill>
                <a:latin typeface="华文中宋" panose="02010600040101010101" charset="-122"/>
                <a:ea typeface="华文中宋" panose="02010600040101010101" charset="-122"/>
              </a:rPr>
              <a:t>科学社会主义在二十一世纪的中国焕发出强大生机活力，在世界上高高举起了中国特色社会主义伟大旗帜；</a:t>
            </a:r>
            <a:r>
              <a:rPr lang="zh-CN" altLang="en-US" sz="1400" b="1" spc="150">
                <a:solidFill>
                  <a:srgbClr val="C00000"/>
                </a:solidFill>
                <a:latin typeface="华文中宋" panose="02010600040101010101" charset="-122"/>
                <a:ea typeface="华文中宋" panose="02010600040101010101" charset="-122"/>
              </a:rPr>
              <a:t>意味着</a:t>
            </a:r>
            <a:r>
              <a:rPr lang="zh-CN" altLang="en-US" sz="1200" spc="150">
                <a:solidFill>
                  <a:schemeClr val="tx1"/>
                </a:solidFill>
                <a:latin typeface="华文中宋" panose="02010600040101010101" charset="-122"/>
                <a:ea typeface="华文中宋" panose="02010600040101010101" charset="-122"/>
              </a:rPr>
              <a:t>中国特色社会主义道路、理论、制度、文化不断发展，拓展了发展中国家走向现代化的途径，给世界上那些既希望加快发展又希望保持自身独立性的国家和民族提供了全新选择，为解决人类问题贡献了中国智慧和中国方案。</a:t>
            </a:r>
            <a:endParaRPr lang="zh-CN" altLang="en-US" sz="1200" spc="150">
              <a:solidFill>
                <a:schemeClr val="tx1"/>
              </a:solidFill>
              <a:latin typeface="华文中宋" panose="02010600040101010101" charset="-122"/>
              <a:ea typeface="华文中宋" panose="02010600040101010101" charset="-122"/>
            </a:endParaRPr>
          </a:p>
          <a:p>
            <a:pPr indent="0" algn="just" fontAlgn="auto">
              <a:lnSpc>
                <a:spcPct val="130000"/>
              </a:lnSpc>
              <a:spcAft>
                <a:spcPts val="1000"/>
              </a:spcAft>
            </a:pPr>
            <a:endParaRPr lang="zh-CN" altLang="en-US" sz="1200" spc="150">
              <a:solidFill>
                <a:schemeClr val="tx1"/>
              </a:solidFill>
              <a:latin typeface="华文中宋" panose="02010600040101010101" charset="-122"/>
              <a:ea typeface="华文中宋" panose="02010600040101010101" charset="-122"/>
            </a:endParaRPr>
          </a:p>
        </p:txBody>
      </p:sp>
      <p:grpSp>
        <p:nvGrpSpPr>
          <p:cNvPr id="6" name="组合 5"/>
          <p:cNvGrpSpPr/>
          <p:nvPr/>
        </p:nvGrpSpPr>
        <p:grpSpPr>
          <a:xfrm>
            <a:off x="337185" y="4365766"/>
            <a:ext cx="2743835" cy="2061846"/>
            <a:chOff x="680681" y="3019189"/>
            <a:chExt cx="2786026" cy="2479153"/>
          </a:xfrm>
        </p:grpSpPr>
        <p:grpSp>
          <p:nvGrpSpPr>
            <p:cNvPr id="3" name="组合 2"/>
            <p:cNvGrpSpPr>
              <a:grpSpLocks noChangeAspect="1"/>
            </p:cNvGrpSpPr>
            <p:nvPr/>
          </p:nvGrpSpPr>
          <p:grpSpPr>
            <a:xfrm>
              <a:off x="1704113" y="3019189"/>
              <a:ext cx="731548" cy="864000"/>
              <a:chOff x="351434" y="-2375540"/>
              <a:chExt cx="975398" cy="1152000"/>
            </a:xfrm>
          </p:grpSpPr>
          <p:sp>
            <p:nvSpPr>
              <p:cNvPr id="16" name="文本框 15"/>
              <p:cNvSpPr txBox="1">
                <a:spLocks noChangeAspect="1"/>
              </p:cNvSpPr>
              <p:nvPr>
                <p:custDataLst>
                  <p:tags r:id="rId9"/>
                </p:custDataLst>
              </p:nvPr>
            </p:nvSpPr>
            <p:spPr>
              <a:xfrm rot="900000">
                <a:off x="728423" y="-2181531"/>
                <a:ext cx="598409" cy="864000"/>
              </a:xfrm>
              <a:custGeom>
                <a:avLst/>
                <a:gdLst/>
                <a:ahLst/>
                <a:cxnLst/>
                <a:rect l="l" t="t" r="r" b="b"/>
                <a:pathLst>
                  <a:path w="562502" h="812155">
                    <a:moveTo>
                      <a:pt x="257655" y="620500"/>
                    </a:moveTo>
                    <a:cubicBezTo>
                      <a:pt x="319902" y="626389"/>
                      <a:pt x="353866" y="659088"/>
                      <a:pt x="359548" y="718598"/>
                    </a:cubicBezTo>
                    <a:cubicBezTo>
                      <a:pt x="353576" y="775122"/>
                      <a:pt x="319674" y="806308"/>
                      <a:pt x="257842" y="812155"/>
                    </a:cubicBezTo>
                    <a:cubicBezTo>
                      <a:pt x="195968" y="806349"/>
                      <a:pt x="162066" y="775101"/>
                      <a:pt x="156136" y="718411"/>
                    </a:cubicBezTo>
                    <a:cubicBezTo>
                      <a:pt x="161776" y="659026"/>
                      <a:pt x="195615" y="626389"/>
                      <a:pt x="257655" y="620500"/>
                    </a:cubicBezTo>
                    <a:close/>
                    <a:moveTo>
                      <a:pt x="284590" y="0"/>
                    </a:moveTo>
                    <a:cubicBezTo>
                      <a:pt x="464364" y="5433"/>
                      <a:pt x="556967" y="70417"/>
                      <a:pt x="562400" y="194952"/>
                    </a:cubicBezTo>
                    <a:cubicBezTo>
                      <a:pt x="565095" y="272916"/>
                      <a:pt x="514895" y="336822"/>
                      <a:pt x="411800" y="386669"/>
                    </a:cubicBezTo>
                    <a:cubicBezTo>
                      <a:pt x="319736" y="427932"/>
                      <a:pt x="278908" y="492999"/>
                      <a:pt x="289318" y="581870"/>
                    </a:cubicBezTo>
                    <a:lnTo>
                      <a:pt x="223566" y="581870"/>
                    </a:lnTo>
                    <a:cubicBezTo>
                      <a:pt x="215065" y="491921"/>
                      <a:pt x="239968" y="417689"/>
                      <a:pt x="298275" y="359175"/>
                    </a:cubicBezTo>
                    <a:cubicBezTo>
                      <a:pt x="362264" y="292822"/>
                      <a:pt x="391646" y="234660"/>
                      <a:pt x="386420" y="184688"/>
                    </a:cubicBezTo>
                    <a:cubicBezTo>
                      <a:pt x="386420" y="98140"/>
                      <a:pt x="351005" y="54865"/>
                      <a:pt x="280173" y="54865"/>
                    </a:cubicBezTo>
                    <a:cubicBezTo>
                      <a:pt x="225225" y="49681"/>
                      <a:pt x="190390" y="97663"/>
                      <a:pt x="175668" y="198809"/>
                    </a:cubicBezTo>
                    <a:cubicBezTo>
                      <a:pt x="169821" y="248573"/>
                      <a:pt x="139962" y="273455"/>
                      <a:pt x="86092" y="273455"/>
                    </a:cubicBezTo>
                    <a:cubicBezTo>
                      <a:pt x="28697" y="273455"/>
                      <a:pt x="0" y="248407"/>
                      <a:pt x="0" y="198311"/>
                    </a:cubicBezTo>
                    <a:cubicBezTo>
                      <a:pt x="13478" y="74232"/>
                      <a:pt x="108341" y="8128"/>
                      <a:pt x="284590" y="0"/>
                    </a:cubicBezTo>
                    <a:close/>
                  </a:path>
                </a:pathLst>
              </a:custGeom>
              <a:gradFill>
                <a:gsLst>
                  <a:gs pos="0">
                    <a:schemeClr val="bg1"/>
                  </a:gs>
                  <a:gs pos="20000">
                    <a:srgbClr val="F7C973">
                      <a:alpha val="80000"/>
                    </a:srgbClr>
                  </a:gs>
                  <a:gs pos="100000">
                    <a:srgbClr val="ED2123">
                      <a:alpha val="0"/>
                    </a:srgbClr>
                  </a:gs>
                </a:gsLst>
                <a:lin ang="0" scaled="0"/>
              </a:gradFill>
              <a:ln>
                <a:noFill/>
              </a:ln>
              <a:effectLst>
                <a:outerShdw dist="63500" dir="2700000" algn="tl" rotWithShape="0">
                  <a:schemeClr val="accent2">
                    <a:lumMod val="20000"/>
                    <a:lumOff val="80000"/>
                  </a:schemeClr>
                </a:outerShdw>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8000" b="1" dirty="0">
                  <a:latin typeface="方正粗雅宋_GBK" panose="02000000000000000000" pitchFamily="2" charset="-122"/>
                  <a:ea typeface="方正粗雅宋_GBK" panose="02000000000000000000" pitchFamily="2" charset="-122"/>
                </a:endParaRPr>
              </a:p>
            </p:txBody>
          </p:sp>
          <p:sp>
            <p:nvSpPr>
              <p:cNvPr id="17" name="文本框 16"/>
              <p:cNvSpPr txBox="1">
                <a:spLocks noChangeAspect="1"/>
              </p:cNvSpPr>
              <p:nvPr>
                <p:custDataLst>
                  <p:tags r:id="rId10"/>
                </p:custDataLst>
              </p:nvPr>
            </p:nvSpPr>
            <p:spPr>
              <a:xfrm>
                <a:off x="351434" y="-2375540"/>
                <a:ext cx="797879" cy="1152000"/>
              </a:xfrm>
              <a:custGeom>
                <a:avLst/>
                <a:gdLst/>
                <a:ahLst/>
                <a:cxnLst/>
                <a:rect l="l" t="t" r="r" b="b"/>
                <a:pathLst>
                  <a:path w="562502" h="812155">
                    <a:moveTo>
                      <a:pt x="257655" y="620500"/>
                    </a:moveTo>
                    <a:cubicBezTo>
                      <a:pt x="319902" y="626389"/>
                      <a:pt x="353866" y="659088"/>
                      <a:pt x="359548" y="718598"/>
                    </a:cubicBezTo>
                    <a:cubicBezTo>
                      <a:pt x="353576" y="775122"/>
                      <a:pt x="319674" y="806308"/>
                      <a:pt x="257842" y="812155"/>
                    </a:cubicBezTo>
                    <a:cubicBezTo>
                      <a:pt x="195968" y="806349"/>
                      <a:pt x="162066" y="775101"/>
                      <a:pt x="156136" y="718411"/>
                    </a:cubicBezTo>
                    <a:cubicBezTo>
                      <a:pt x="161776" y="659026"/>
                      <a:pt x="195615" y="626389"/>
                      <a:pt x="257655" y="620500"/>
                    </a:cubicBezTo>
                    <a:close/>
                    <a:moveTo>
                      <a:pt x="284590" y="0"/>
                    </a:moveTo>
                    <a:cubicBezTo>
                      <a:pt x="464364" y="5433"/>
                      <a:pt x="556967" y="70417"/>
                      <a:pt x="562400" y="194952"/>
                    </a:cubicBezTo>
                    <a:cubicBezTo>
                      <a:pt x="565095" y="272916"/>
                      <a:pt x="514895" y="336822"/>
                      <a:pt x="411800" y="386669"/>
                    </a:cubicBezTo>
                    <a:cubicBezTo>
                      <a:pt x="319736" y="427932"/>
                      <a:pt x="278908" y="492999"/>
                      <a:pt x="289318" y="581870"/>
                    </a:cubicBezTo>
                    <a:lnTo>
                      <a:pt x="223566" y="581870"/>
                    </a:lnTo>
                    <a:cubicBezTo>
                      <a:pt x="215065" y="491921"/>
                      <a:pt x="239968" y="417689"/>
                      <a:pt x="298275" y="359175"/>
                    </a:cubicBezTo>
                    <a:cubicBezTo>
                      <a:pt x="362264" y="292822"/>
                      <a:pt x="391646" y="234660"/>
                      <a:pt x="386420" y="184688"/>
                    </a:cubicBezTo>
                    <a:cubicBezTo>
                      <a:pt x="386420" y="98140"/>
                      <a:pt x="351005" y="54865"/>
                      <a:pt x="280173" y="54865"/>
                    </a:cubicBezTo>
                    <a:cubicBezTo>
                      <a:pt x="225225" y="49681"/>
                      <a:pt x="190390" y="97663"/>
                      <a:pt x="175668" y="198809"/>
                    </a:cubicBezTo>
                    <a:cubicBezTo>
                      <a:pt x="169821" y="248573"/>
                      <a:pt x="139962" y="273455"/>
                      <a:pt x="86092" y="273455"/>
                    </a:cubicBezTo>
                    <a:cubicBezTo>
                      <a:pt x="28697" y="273455"/>
                      <a:pt x="0" y="248407"/>
                      <a:pt x="0" y="198311"/>
                    </a:cubicBezTo>
                    <a:cubicBezTo>
                      <a:pt x="13478" y="74232"/>
                      <a:pt x="108341" y="8128"/>
                      <a:pt x="284590" y="0"/>
                    </a:cubicBezTo>
                    <a:close/>
                  </a:path>
                </a:pathLst>
              </a:custGeom>
              <a:gradFill>
                <a:gsLst>
                  <a:gs pos="0">
                    <a:srgbClr val="FFFDFD"/>
                  </a:gs>
                  <a:gs pos="20000">
                    <a:srgbClr val="F7C973"/>
                  </a:gs>
                  <a:gs pos="100000">
                    <a:srgbClr val="ED2124"/>
                  </a:gs>
                </a:gsLst>
                <a:lin ang="0" scaled="0"/>
              </a:gradFill>
              <a:ln>
                <a:noFill/>
              </a:ln>
              <a:effectLst>
                <a:outerShdw dist="63500" dir="2700000" algn="tl" rotWithShape="0">
                  <a:srgbClr val="FAE7D0"/>
                </a:outerShdw>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8000" b="1" dirty="0">
                  <a:latin typeface="方正粗雅宋_GBK" panose="02000000000000000000" pitchFamily="2" charset="-122"/>
                  <a:ea typeface="方正粗雅宋_GBK" panose="02000000000000000000" pitchFamily="2" charset="-122"/>
                </a:endParaRPr>
              </a:p>
            </p:txBody>
          </p:sp>
        </p:grpSp>
        <p:sp>
          <p:nvSpPr>
            <p:cNvPr id="19" name="矩形 18"/>
            <p:cNvSpPr/>
            <p:nvPr>
              <p:custDataLst>
                <p:tags r:id="rId11"/>
              </p:custDataLst>
            </p:nvPr>
          </p:nvSpPr>
          <p:spPr>
            <a:xfrm>
              <a:off x="680681" y="4167524"/>
              <a:ext cx="2786026" cy="1330817"/>
            </a:xfrm>
            <a:prstGeom prst="rect">
              <a:avLst/>
            </a:prstGeom>
          </p:spPr>
          <p:txBody>
            <a:bodyPr wrap="square">
              <a:spAutoFit/>
            </a:bodyPr>
            <a:p>
              <a:pPr algn="ctr">
                <a:buClr>
                  <a:schemeClr val="tx1">
                    <a:lumMod val="85000"/>
                    <a:lumOff val="15000"/>
                  </a:schemeClr>
                </a:buClr>
              </a:pPr>
              <a:r>
                <a:rPr lang="zh-CN" altLang="en-US" sz="22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中国特色社会主义进入新时代的基本依据是什么？</a:t>
              </a:r>
              <a:endParaRPr lang="zh-CN" altLang="en-US" sz="2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0" name="文本框 19"/>
          <p:cNvSpPr txBox="1"/>
          <p:nvPr/>
        </p:nvSpPr>
        <p:spPr>
          <a:xfrm>
            <a:off x="3383280" y="5034280"/>
            <a:ext cx="5875020" cy="1570990"/>
          </a:xfrm>
          <a:prstGeom prst="rect">
            <a:avLst/>
          </a:prstGeom>
          <a:noFill/>
        </p:spPr>
        <p:txBody>
          <a:bodyPr wrap="square" rtlCol="0">
            <a:noAutofit/>
          </a:bodyPr>
          <a:p>
            <a:pPr indent="406400" algn="l"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中国特色社会主义进入新时代，是在科学把握形势和实践变化发展基础上作出的重大判断，标志着我国发展站到了新的历史起点上，中国特色社会主义事业进入了新的发展阶段。</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a:p>
            <a:pPr indent="406400" algn="l" fontAlgn="auto">
              <a:lnSpc>
                <a:spcPct val="150000"/>
              </a:lnSpc>
              <a:extLst>
                <a:ext uri="{35155182-B16C-46BC-9424-99874614C6A1}">
                  <wpsdc:indentchars xmlns:wpsdc="http://www.wps.cn/officeDocument/2017/drawingmlCustomData" val="200" checksum="1740828767"/>
                </a:ext>
              </a:extLst>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社会主要矛盾变化是进入新时代的重要依据。</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矩形 4"/>
          <p:cNvSpPr/>
          <p:nvPr>
            <p:custDataLst>
              <p:tags r:id="rId12"/>
            </p:custDataLst>
          </p:nvPr>
        </p:nvSpPr>
        <p:spPr>
          <a:xfrm>
            <a:off x="3289300" y="5024120"/>
            <a:ext cx="6002655" cy="159131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8554720"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专题十二：建设社会主义生态文明</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876300" y="1412875"/>
            <a:ext cx="10674350" cy="399415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011555" y="1614805"/>
            <a:ext cx="10380980" cy="3476625"/>
          </a:xfrm>
          <a:prstGeom prst="rect">
            <a:avLst/>
          </a:prstGeom>
        </p:spPr>
        <p:txBody>
          <a:bodyPr wrap="square">
            <a:spAutoFit/>
          </a:bodyPr>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生态文明建设是关乎中华民族永续发展的根本大计。十八大以来，以习近平同志为核心的党中央站在人与自然和谐共生的高度谋划发展，坚持绿水青山就是金山银山的理念，推动生态文明建设和生态环境保护发生历史性、转折性、全局性变化。</a:t>
            </a:r>
            <a:endParaRPr lang="zh-CN" altLang="en-US" sz="20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建设美丽中国，要从我国国情和生态文明建设的实际出发，加快发展方式绿色转型，坚持山水林田湖草沙一体化保护和系统治理，用最严格制度最严密法治保护生态环境。地球是全人类赖以生存的唯一家园，中国推动共建地球生命共同体，积极参与全球环境治理，是全球生态文明建设的重要参与者、贡献者和引领者。</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9" name="矩形 18"/>
          <p:cNvSpPr/>
          <p:nvPr>
            <p:custDataLst>
              <p:tags r:id="rId2"/>
            </p:custDataLst>
          </p:nvPr>
        </p:nvSpPr>
        <p:spPr>
          <a:xfrm>
            <a:off x="1635760" y="1412875"/>
            <a:ext cx="9394190" cy="399415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935480" y="1614805"/>
            <a:ext cx="8719185" cy="2861310"/>
          </a:xfrm>
          <a:prstGeom prst="rect">
            <a:avLst/>
          </a:prstGeom>
        </p:spPr>
        <p:txBody>
          <a:bodyPr wrap="square">
            <a:spAutoFit/>
          </a:bodyPr>
          <a:p>
            <a:pPr indent="457200" algn="just" fontAlgn="auto">
              <a:lnSpc>
                <a:spcPct val="150000"/>
              </a:lnSpc>
              <a:spcAft>
                <a:spcPts val="1200"/>
              </a:spcAft>
              <a:buClr>
                <a:srgbClr val="C00000"/>
              </a:buClr>
            </a:pPr>
            <a:r>
              <a:rPr lang="zh-CN" altLang="en-US" sz="2000" dirty="0">
                <a:latin typeface="微软雅黑" panose="020B0503020204020204" pitchFamily="34" charset="-122"/>
                <a:ea typeface="微软雅黑" panose="020B0503020204020204" pitchFamily="34" charset="-122"/>
              </a:rPr>
              <a:t>习近平生态文明思想是习近平新时代中国特色社会主义思想的重要组成部分，是我们党不懈探索生态文明建设的理论升华和实践结晶，是马克思主义基本原理同中国生态文明建设实践相结合、同中华优秀传统生态文化相结合的重大成果，是以习近平同志为核心的党中央治国理政实践创新和理论创新在生态文明建设领域的集中体现，是人类社会实现可持续发展的共同思想财富，是新时代我国生态文明建设的根本遵循和行动指南。</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8554720"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专题十三：实现中华民族伟大复兴的重要保障</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475615" y="1196975"/>
            <a:ext cx="11358245" cy="465836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08660" y="1337310"/>
            <a:ext cx="10755630" cy="4739005"/>
          </a:xfrm>
          <a:prstGeom prst="rect">
            <a:avLst/>
          </a:prstGeom>
        </p:spPr>
        <p:txBody>
          <a:bodyPr wrap="square">
            <a:noAutofit/>
          </a:bodyPr>
          <a:p>
            <a:pPr indent="457200" algn="just" fontAlgn="auto">
              <a:lnSpc>
                <a:spcPct val="150000"/>
              </a:lnSpc>
              <a:spcAft>
                <a:spcPts val="1200"/>
              </a:spcAft>
              <a:buClr>
                <a:srgbClr val="C00000"/>
              </a:buClr>
            </a:pPr>
            <a:r>
              <a:rPr lang="zh-CN" altLang="en-US" sz="1600" dirty="0">
                <a:latin typeface="微软雅黑" panose="020B0503020204020204" pitchFamily="34" charset="-122"/>
                <a:ea typeface="微软雅黑" panose="020B0503020204020204" pitchFamily="34" charset="-122"/>
              </a:rPr>
              <a:t>必须坚定不移贯彻总体国家安全观，把维护国家安全贯穿党和国家工作各方面全过程，确保国家安全和社会稳定。要坚持以人民安全为宗旨、以政治安全为根 本、以经济安全为基础、以军事科技文化社会安全为保障、以促进国际安全为依托，统筹外部安全和内部安全、国土安全和国民安全、传统安全和非传统安 全、自身安全和共同安全，统筹维护和塑造国家安全，夯实国家安全和社会稳定基层基础，完善参与全球安全治理机制，建设更高水平的平安中国，以新安全格局保障新发展格局。</a:t>
            </a:r>
            <a:endParaRPr lang="zh-CN" altLang="en-US" sz="16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Clr>
                <a:srgbClr val="C00000"/>
              </a:buClr>
            </a:pPr>
            <a:r>
              <a:rPr lang="zh-CN" altLang="en-US" sz="1600" dirty="0">
                <a:latin typeface="微软雅黑" panose="020B0503020204020204" pitchFamily="34" charset="-122"/>
                <a:ea typeface="微软雅黑" panose="020B0503020204020204" pitchFamily="34" charset="-122"/>
              </a:rPr>
              <a:t>习近平强军思想是习近平新时代中国特色社会主义思想的重要组成部分，是我们党不懈探索中国特色强军之路形成的宝贵思想结晶，是加快国防和军队现代化、全面建设世界一流军队的根本遵循和行动纲领。习近平强军思想本质上就是新时代党的军事思想，开拓了当代中国马克思主义军事理论和军事实践发展新境界。</a:t>
            </a:r>
            <a:endParaRPr lang="zh-CN" altLang="en-US" sz="16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Clr>
                <a:srgbClr val="C00000"/>
              </a:buClr>
            </a:pPr>
            <a:r>
              <a:rPr lang="zh-CN" altLang="en-US" sz="1600" dirty="0">
                <a:latin typeface="微软雅黑" panose="020B0503020204020204" pitchFamily="34" charset="-122"/>
                <a:ea typeface="微软雅黑" panose="020B0503020204020204" pitchFamily="34" charset="-122"/>
              </a:rPr>
              <a:t>“一国两制”是国家的一项基本国策，是中国特色社会主义的一个伟大创举，必须完整准确理解“一国两制”方针，坚定不移贯彻“一国两制”方针。“一国两制”是维护香港、澳门长期繁荣稳定的最佳制度，推动了香港进入由乱到治走向由治及兴的新阶段，有力支持了香港、澳门融入国家发展大局。</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47" name="标题"/>
          <p:cNvSpPr txBox="1"/>
          <p:nvPr>
            <p:custDataLst>
              <p:tags r:id="rId2"/>
            </p:custDataLst>
          </p:nvPr>
        </p:nvSpPr>
        <p:spPr>
          <a:xfrm>
            <a:off x="475615" y="291465"/>
            <a:ext cx="8554720" cy="705485"/>
          </a:xfrm>
          <a:prstGeom prst="rect">
            <a:avLst/>
          </a:prstGeom>
          <a:noFill/>
          <a:ln>
            <a:noFill/>
            <a:prstDash val="sysDash"/>
          </a:ln>
        </p:spPr>
        <p:txBody>
          <a:bodyPr wrap="square" rtlCol="0" anchor="ctr" anchorCtr="0"/>
          <a:p>
            <a:r>
              <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rPr>
              <a:t>专题十四：大国外交与推动构建人类命运共同体</a:t>
            </a:r>
            <a:endParaRPr lang="zh-CN" altLang="en-US" sz="2500" b="1" spc="300" dirty="0">
              <a:ln>
                <a:noFill/>
                <a:prstDash val="sysDot"/>
              </a:ln>
              <a:solidFill>
                <a:srgbClr val="C00000"/>
              </a:solidFill>
              <a:latin typeface="微软雅黑" panose="020B0503020204020204" pitchFamily="34" charset="-122"/>
              <a:ea typeface="微软雅黑" panose="020B0503020204020204" pitchFamily="34" charset="-122"/>
            </a:endParaRPr>
          </a:p>
        </p:txBody>
      </p:sp>
      <p:sp>
        <p:nvSpPr>
          <p:cNvPr id="19" name="矩形 18"/>
          <p:cNvSpPr/>
          <p:nvPr>
            <p:custDataLst>
              <p:tags r:id="rId3"/>
            </p:custDataLst>
          </p:nvPr>
        </p:nvSpPr>
        <p:spPr>
          <a:xfrm>
            <a:off x="1103630" y="1457325"/>
            <a:ext cx="9963150" cy="3636010"/>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395730" y="1628775"/>
            <a:ext cx="9478645" cy="3369310"/>
          </a:xfrm>
          <a:prstGeom prst="rect">
            <a:avLst/>
          </a:prstGeom>
        </p:spPr>
        <p:txBody>
          <a:bodyPr wrap="square">
            <a:noAutofit/>
          </a:bodyPr>
          <a:p>
            <a:pPr indent="457200" algn="just" fontAlgn="auto">
              <a:lnSpc>
                <a:spcPct val="150000"/>
              </a:lnSpc>
              <a:spcAft>
                <a:spcPts val="1200"/>
              </a:spcAft>
              <a:buClr>
                <a:srgbClr val="C00000"/>
              </a:buClr>
            </a:pPr>
            <a:r>
              <a:rPr lang="zh-CN" altLang="en-US" sz="1600" dirty="0">
                <a:latin typeface="微软雅黑" panose="020B0503020204020204" pitchFamily="34" charset="-122"/>
                <a:ea typeface="微软雅黑" panose="020B0503020204020204" pitchFamily="34" charset="-122"/>
              </a:rPr>
              <a:t>构建人类命运共同体是世界各国人民前途所在。 万物并育而不相害，道并行而不相悖。只有各国行天下之大道，和睦相处、合作共赢，繁荣才能持久，安全才有保障。中国提出了全球发展倡议、全球安全倡议，愿同国际社会一道努力落实。中国坚持对话协商，推动建设一个持久和平的世界；坚持共建共享，推动建设一个普遍安全的世界；坚持合作共赢，推动建设一个共同繁荣的世界；坚持交流互鉴，推动建设一个开放包容的世界；坚持绿色低碳，推动建设一个清洁美丽的世界。</a:t>
            </a:r>
            <a:endParaRPr lang="zh-CN" altLang="en-US" sz="1600" dirty="0">
              <a:latin typeface="微软雅黑" panose="020B0503020204020204" pitchFamily="34" charset="-122"/>
              <a:ea typeface="微软雅黑" panose="020B0503020204020204" pitchFamily="34" charset="-122"/>
            </a:endParaRPr>
          </a:p>
          <a:p>
            <a:pPr indent="457200" algn="just" fontAlgn="auto">
              <a:lnSpc>
                <a:spcPct val="150000"/>
              </a:lnSpc>
              <a:spcAft>
                <a:spcPts val="1200"/>
              </a:spcAft>
              <a:buClr>
                <a:srgbClr val="C00000"/>
              </a:buClr>
            </a:pPr>
            <a:r>
              <a:rPr lang="zh-CN" altLang="en-US" sz="1600" dirty="0">
                <a:latin typeface="微软雅黑" panose="020B0503020204020204" pitchFamily="34" charset="-122"/>
                <a:ea typeface="微软雅黑" panose="020B0503020204020204" pitchFamily="34" charset="-122"/>
              </a:rPr>
              <a:t>我们真诚呼吁，世界各国弘扬和平、发展、公 平、正义、民主、自由的全人类共同价值，促进各国人民相知相亲，尊重世界文明多样性，以文明交流超越文明隔阂、文明互鉴超越文明冲突、文明共存超越文明优越，共同应对各种全球性挑战。</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22" name="文本框 21"/>
          <p:cNvSpPr txBox="1"/>
          <p:nvPr>
            <p:custDataLst>
              <p:tags r:id="rId2"/>
            </p:custDataLst>
          </p:nvPr>
        </p:nvSpPr>
        <p:spPr>
          <a:xfrm>
            <a:off x="3485515" y="648335"/>
            <a:ext cx="5236210" cy="596900"/>
          </a:xfrm>
          <a:prstGeom prst="rect">
            <a:avLst/>
          </a:prstGeom>
          <a:noFill/>
        </p:spPr>
        <p:txBody>
          <a:bodyPr wrap="square" bIns="0" rtlCol="0">
            <a:normAutofit lnSpcReduction="10000"/>
          </a:bodyPr>
          <a:p>
            <a:pPr algn="ctr"/>
            <a:r>
              <a:rPr lang="zh-CN" altLang="en-US" sz="3200" b="1" spc="300">
                <a:solidFill>
                  <a:srgbClr val="000000">
                    <a:lumMod val="25000"/>
                  </a:srgbClr>
                </a:solidFill>
                <a:uFillTx/>
                <a:latin typeface="思源黑体 CN Bold" panose="020B0800000000000000" charset="-122"/>
                <a:ea typeface="思源黑体 CN Bold" panose="020B0800000000000000" charset="-122"/>
              </a:rPr>
              <a:t>重点阅读文献</a:t>
            </a:r>
            <a:endParaRPr lang="zh-CN" altLang="en-US" sz="3200" b="1" spc="300">
              <a:solidFill>
                <a:srgbClr val="000000">
                  <a:lumMod val="25000"/>
                </a:srgbClr>
              </a:solidFill>
              <a:uFillTx/>
              <a:latin typeface="思源黑体 CN Bold" panose="020B0800000000000000" charset="-122"/>
              <a:ea typeface="思源黑体 CN Bold" panose="020B0800000000000000" charset="-122"/>
            </a:endParaRPr>
          </a:p>
        </p:txBody>
      </p:sp>
      <p:sp>
        <p:nvSpPr>
          <p:cNvPr id="103" name="任意多边形: 形状 102"/>
          <p:cNvSpPr/>
          <p:nvPr>
            <p:custDataLst>
              <p:tags r:id="rId3"/>
            </p:custDataLst>
          </p:nvPr>
        </p:nvSpPr>
        <p:spPr>
          <a:xfrm>
            <a:off x="286992" y="1134901"/>
            <a:ext cx="10909221" cy="1840531"/>
          </a:xfrm>
          <a:custGeom>
            <a:avLst/>
            <a:gdLst>
              <a:gd name="connsiteX0" fmla="*/ 0 w 10969200"/>
              <a:gd name="connsiteY0" fmla="*/ 0 h 1850650"/>
              <a:gd name="connsiteX1" fmla="*/ 10969200 w 10969200"/>
              <a:gd name="connsiteY1" fmla="*/ 0 h 1850650"/>
              <a:gd name="connsiteX2" fmla="*/ 10969200 w 10969200"/>
              <a:gd name="connsiteY2" fmla="*/ 827641 h 1850650"/>
              <a:gd name="connsiteX3" fmla="*/ 10802207 w 10969200"/>
              <a:gd name="connsiteY3" fmla="*/ 906408 h 1850650"/>
              <a:gd name="connsiteX4" fmla="*/ 5484603 w 10969200"/>
              <a:gd name="connsiteY4" fmla="*/ 1850650 h 1850650"/>
              <a:gd name="connsiteX5" fmla="*/ 166996 w 10969200"/>
              <a:gd name="connsiteY5" fmla="*/ 906408 h 1850650"/>
              <a:gd name="connsiteX6" fmla="*/ 0 w 10969200"/>
              <a:gd name="connsiteY6" fmla="*/ 827639 h 185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9200" h="1850650">
                <a:moveTo>
                  <a:pt x="0" y="0"/>
                </a:moveTo>
                <a:lnTo>
                  <a:pt x="10969200" y="0"/>
                </a:lnTo>
                <a:lnTo>
                  <a:pt x="10969200" y="827641"/>
                </a:lnTo>
                <a:lnTo>
                  <a:pt x="10802207" y="906408"/>
                </a:lnTo>
                <a:cubicBezTo>
                  <a:pt x="9441313" y="1489809"/>
                  <a:pt x="7561256" y="1850650"/>
                  <a:pt x="5484603" y="1850650"/>
                </a:cubicBezTo>
                <a:cubicBezTo>
                  <a:pt x="3407948" y="1850650"/>
                  <a:pt x="1527891" y="1489809"/>
                  <a:pt x="166996" y="906408"/>
                </a:cubicBezTo>
                <a:lnTo>
                  <a:pt x="0" y="827639"/>
                </a:lnTo>
                <a:close/>
              </a:path>
            </a:pathLst>
          </a:custGeom>
          <a:noFill/>
          <a:ln w="15875">
            <a:gradFill flip="none" rotWithShape="1">
              <a:gsLst>
                <a:gs pos="0">
                  <a:schemeClr val="accent1">
                    <a:alpha val="40000"/>
                  </a:schemeClr>
                </a:gs>
                <a:gs pos="53000">
                  <a:schemeClr val="accent1">
                    <a:alpha val="0"/>
                  </a:schemeClr>
                </a:gs>
              </a:gsLst>
              <a:lin ang="16200000" scaled="1"/>
              <a:tileRect/>
            </a:gra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1" name="任意多边形: 形状 7"/>
          <p:cNvSpPr/>
          <p:nvPr>
            <p:custDataLst>
              <p:tags r:id="rId4"/>
            </p:custDataLst>
          </p:nvPr>
        </p:nvSpPr>
        <p:spPr>
          <a:xfrm>
            <a:off x="286992" y="1362251"/>
            <a:ext cx="10909221" cy="1840531"/>
          </a:xfrm>
          <a:custGeom>
            <a:avLst/>
            <a:gdLst>
              <a:gd name="connsiteX0" fmla="*/ 0 w 10969200"/>
              <a:gd name="connsiteY0" fmla="*/ 0 h 1850650"/>
              <a:gd name="connsiteX1" fmla="*/ 10969200 w 10969200"/>
              <a:gd name="connsiteY1" fmla="*/ 0 h 1850650"/>
              <a:gd name="connsiteX2" fmla="*/ 10969200 w 10969200"/>
              <a:gd name="connsiteY2" fmla="*/ 827641 h 1850650"/>
              <a:gd name="connsiteX3" fmla="*/ 10802207 w 10969200"/>
              <a:gd name="connsiteY3" fmla="*/ 906408 h 1850650"/>
              <a:gd name="connsiteX4" fmla="*/ 5484603 w 10969200"/>
              <a:gd name="connsiteY4" fmla="*/ 1850650 h 1850650"/>
              <a:gd name="connsiteX5" fmla="*/ 166996 w 10969200"/>
              <a:gd name="connsiteY5" fmla="*/ 906408 h 1850650"/>
              <a:gd name="connsiteX6" fmla="*/ 0 w 10969200"/>
              <a:gd name="connsiteY6" fmla="*/ 827639 h 185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9200" h="1850650">
                <a:moveTo>
                  <a:pt x="0" y="0"/>
                </a:moveTo>
                <a:lnTo>
                  <a:pt x="10969200" y="0"/>
                </a:lnTo>
                <a:lnTo>
                  <a:pt x="10969200" y="827641"/>
                </a:lnTo>
                <a:lnTo>
                  <a:pt x="10802207" y="906408"/>
                </a:lnTo>
                <a:cubicBezTo>
                  <a:pt x="9441313" y="1489809"/>
                  <a:pt x="7561256" y="1850650"/>
                  <a:pt x="5484603" y="1850650"/>
                </a:cubicBezTo>
                <a:cubicBezTo>
                  <a:pt x="3407948" y="1850650"/>
                  <a:pt x="1527891" y="1489809"/>
                  <a:pt x="166996" y="906408"/>
                </a:cubicBezTo>
                <a:lnTo>
                  <a:pt x="0" y="827639"/>
                </a:lnTo>
                <a:close/>
              </a:path>
            </a:pathLst>
          </a:custGeom>
          <a:noFill/>
          <a:ln>
            <a:gradFill flip="none" rotWithShape="1">
              <a:gsLst>
                <a:gs pos="0">
                  <a:schemeClr val="accent1"/>
                </a:gs>
                <a:gs pos="53000">
                  <a:schemeClr val="accent1">
                    <a:alpha val="0"/>
                  </a:schemeClr>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2" name="任意多边形: 形状 6"/>
          <p:cNvSpPr/>
          <p:nvPr>
            <p:custDataLst>
              <p:tags r:id="rId5"/>
            </p:custDataLst>
          </p:nvPr>
        </p:nvSpPr>
        <p:spPr>
          <a:xfrm>
            <a:off x="286992" y="1260575"/>
            <a:ext cx="10909221" cy="1840531"/>
          </a:xfrm>
          <a:custGeom>
            <a:avLst/>
            <a:gdLst>
              <a:gd name="connsiteX0" fmla="*/ 0 w 10969200"/>
              <a:gd name="connsiteY0" fmla="*/ 0 h 1850650"/>
              <a:gd name="connsiteX1" fmla="*/ 10969200 w 10969200"/>
              <a:gd name="connsiteY1" fmla="*/ 0 h 1850650"/>
              <a:gd name="connsiteX2" fmla="*/ 10969200 w 10969200"/>
              <a:gd name="connsiteY2" fmla="*/ 827641 h 1850650"/>
              <a:gd name="connsiteX3" fmla="*/ 10802207 w 10969200"/>
              <a:gd name="connsiteY3" fmla="*/ 906408 h 1850650"/>
              <a:gd name="connsiteX4" fmla="*/ 5484603 w 10969200"/>
              <a:gd name="connsiteY4" fmla="*/ 1850650 h 1850650"/>
              <a:gd name="connsiteX5" fmla="*/ 166996 w 10969200"/>
              <a:gd name="connsiteY5" fmla="*/ 906408 h 1850650"/>
              <a:gd name="connsiteX6" fmla="*/ 0 w 10969200"/>
              <a:gd name="connsiteY6" fmla="*/ 827639 h 185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69200" h="1850650">
                <a:moveTo>
                  <a:pt x="0" y="0"/>
                </a:moveTo>
                <a:lnTo>
                  <a:pt x="10969200" y="0"/>
                </a:lnTo>
                <a:lnTo>
                  <a:pt x="10969200" y="827641"/>
                </a:lnTo>
                <a:lnTo>
                  <a:pt x="10802207" y="906408"/>
                </a:lnTo>
                <a:cubicBezTo>
                  <a:pt x="9441313" y="1489809"/>
                  <a:pt x="7561256" y="1850650"/>
                  <a:pt x="5484603" y="1850650"/>
                </a:cubicBezTo>
                <a:cubicBezTo>
                  <a:pt x="3407948" y="1850650"/>
                  <a:pt x="1527891" y="1489809"/>
                  <a:pt x="166996" y="906408"/>
                </a:cubicBezTo>
                <a:lnTo>
                  <a:pt x="0" y="827639"/>
                </a:lnTo>
                <a:close/>
              </a:path>
            </a:pathLst>
          </a:custGeom>
          <a:gradFill>
            <a:gsLst>
              <a:gs pos="100000">
                <a:schemeClr val="accent1">
                  <a:alpha val="18000"/>
                </a:schemeClr>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3" name="矩形 2"/>
          <p:cNvSpPr/>
          <p:nvPr>
            <p:custDataLst>
              <p:tags r:id="rId6"/>
            </p:custDataLst>
          </p:nvPr>
        </p:nvSpPr>
        <p:spPr>
          <a:xfrm>
            <a:off x="1020828" y="2225550"/>
            <a:ext cx="556376" cy="556376"/>
          </a:xfrm>
          <a:prstGeom prst="ellipse">
            <a:avLst/>
          </a:prstGeom>
          <a:gradFill flip="none" rotWithShape="1">
            <a:gsLst>
              <a:gs pos="75000">
                <a:schemeClr val="accent1"/>
              </a:gs>
              <a:gs pos="0">
                <a:schemeClr val="accent1">
                  <a:lumMod val="60000"/>
                  <a:lumOff val="40000"/>
                </a:schemeClr>
              </a:gs>
            </a:gsLst>
            <a:path path="circle">
              <a:fillToRect r="100000" b="100000"/>
            </a:path>
            <a:tileRect l="-100000" t="-100000"/>
          </a:gradFill>
          <a:ln>
            <a:noFill/>
          </a:ln>
          <a:effectLst>
            <a:outerShdw blurRad="1016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panose="020B0500000000000000" charset="-122"/>
              <a:cs typeface="+mn-cs"/>
            </a:endParaRPr>
          </a:p>
        </p:txBody>
      </p:sp>
      <p:sp>
        <p:nvSpPr>
          <p:cNvPr id="84" name="椭圆 83"/>
          <p:cNvSpPr/>
          <p:nvPr>
            <p:custDataLst>
              <p:tags r:id="rId7"/>
            </p:custDataLst>
          </p:nvPr>
        </p:nvSpPr>
        <p:spPr>
          <a:xfrm>
            <a:off x="972200" y="2176291"/>
            <a:ext cx="654263" cy="654263"/>
          </a:xfrm>
          <a:prstGeom prst="ellipse">
            <a:avLst/>
          </a:prstGeom>
          <a:noFill/>
          <a:ln w="6350">
            <a:gradFill flip="none" rotWithShape="1">
              <a:gsLst>
                <a:gs pos="0">
                  <a:schemeClr val="accent1"/>
                </a:gs>
                <a:gs pos="86000">
                  <a:schemeClr val="accent1">
                    <a:alpha val="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图形 21"/>
          <p:cNvSpPr/>
          <p:nvPr>
            <p:custDataLst>
              <p:tags r:id="rId8"/>
            </p:custDataLst>
          </p:nvPr>
        </p:nvSpPr>
        <p:spPr>
          <a:xfrm>
            <a:off x="1165448" y="2370170"/>
            <a:ext cx="267136" cy="267136"/>
          </a:xfrm>
          <a:custGeom>
            <a:avLst/>
            <a:gdLst>
              <a:gd name="connsiteX0" fmla="*/ 160322 w 268869"/>
              <a:gd name="connsiteY0" fmla="*/ 161989 h 268869"/>
              <a:gd name="connsiteX1" fmla="*/ 160322 w 268869"/>
              <a:gd name="connsiteY1" fmla="*/ 230459 h 268869"/>
              <a:gd name="connsiteX2" fmla="*/ 178691 w 268869"/>
              <a:gd name="connsiteY2" fmla="*/ 248828 h 268869"/>
              <a:gd name="connsiteX3" fmla="*/ 228792 w 268869"/>
              <a:gd name="connsiteY3" fmla="*/ 248828 h 268869"/>
              <a:gd name="connsiteX4" fmla="*/ 247161 w 268869"/>
              <a:gd name="connsiteY4" fmla="*/ 230459 h 268869"/>
              <a:gd name="connsiteX5" fmla="*/ 247161 w 268869"/>
              <a:gd name="connsiteY5" fmla="*/ 180358 h 268869"/>
              <a:gd name="connsiteX6" fmla="*/ 228792 w 268869"/>
              <a:gd name="connsiteY6" fmla="*/ 161989 h 268869"/>
              <a:gd name="connsiteX7" fmla="*/ 160322 w 268869"/>
              <a:gd name="connsiteY7" fmla="*/ 161989 h 268869"/>
              <a:gd name="connsiteX8" fmla="*/ 230459 w 268869"/>
              <a:gd name="connsiteY8" fmla="*/ 268870 h 268869"/>
              <a:gd name="connsiteX9" fmla="*/ 180358 w 268869"/>
              <a:gd name="connsiteY9" fmla="*/ 268870 h 268869"/>
              <a:gd name="connsiteX10" fmla="*/ 143619 w 268869"/>
              <a:gd name="connsiteY10" fmla="*/ 232131 h 268869"/>
              <a:gd name="connsiteX11" fmla="*/ 143619 w 268869"/>
              <a:gd name="connsiteY11" fmla="*/ 143619 h 268869"/>
              <a:gd name="connsiteX12" fmla="*/ 232131 w 268869"/>
              <a:gd name="connsiteY12" fmla="*/ 143619 h 268869"/>
              <a:gd name="connsiteX13" fmla="*/ 268870 w 268869"/>
              <a:gd name="connsiteY13" fmla="*/ 180358 h 268869"/>
              <a:gd name="connsiteX14" fmla="*/ 268870 w 268869"/>
              <a:gd name="connsiteY14" fmla="*/ 230459 h 268869"/>
              <a:gd name="connsiteX15" fmla="*/ 258851 w 268869"/>
              <a:gd name="connsiteY15" fmla="*/ 257184 h 268869"/>
              <a:gd name="connsiteX16" fmla="*/ 230459 w 268869"/>
              <a:gd name="connsiteY16" fmla="*/ 268870 h 268869"/>
              <a:gd name="connsiteX17" fmla="*/ 36738 w 268869"/>
              <a:gd name="connsiteY17" fmla="*/ 161989 h 268869"/>
              <a:gd name="connsiteX18" fmla="*/ 18369 w 268869"/>
              <a:gd name="connsiteY18" fmla="*/ 180358 h 268869"/>
              <a:gd name="connsiteX19" fmla="*/ 18369 w 268869"/>
              <a:gd name="connsiteY19" fmla="*/ 230459 h 268869"/>
              <a:gd name="connsiteX20" fmla="*/ 36738 w 268869"/>
              <a:gd name="connsiteY20" fmla="*/ 248828 h 268869"/>
              <a:gd name="connsiteX21" fmla="*/ 86839 w 268869"/>
              <a:gd name="connsiteY21" fmla="*/ 248828 h 268869"/>
              <a:gd name="connsiteX22" fmla="*/ 105209 w 268869"/>
              <a:gd name="connsiteY22" fmla="*/ 230459 h 268869"/>
              <a:gd name="connsiteX23" fmla="*/ 105209 w 268869"/>
              <a:gd name="connsiteY23" fmla="*/ 161989 h 268869"/>
              <a:gd name="connsiteX24" fmla="*/ 36738 w 268869"/>
              <a:gd name="connsiteY24" fmla="*/ 161989 h 268869"/>
              <a:gd name="connsiteX25" fmla="*/ 88512 w 268869"/>
              <a:gd name="connsiteY25" fmla="*/ 268870 h 268869"/>
              <a:gd name="connsiteX26" fmla="*/ 38411 w 268869"/>
              <a:gd name="connsiteY26" fmla="*/ 268870 h 268869"/>
              <a:gd name="connsiteX27" fmla="*/ 0 w 268869"/>
              <a:gd name="connsiteY27" fmla="*/ 232131 h 268869"/>
              <a:gd name="connsiteX28" fmla="*/ 0 w 268869"/>
              <a:gd name="connsiteY28" fmla="*/ 182025 h 268869"/>
              <a:gd name="connsiteX29" fmla="*/ 11690 w 268869"/>
              <a:gd name="connsiteY29" fmla="*/ 155304 h 268869"/>
              <a:gd name="connsiteX30" fmla="*/ 38411 w 268869"/>
              <a:gd name="connsiteY30" fmla="*/ 143614 h 268869"/>
              <a:gd name="connsiteX31" fmla="*/ 125250 w 268869"/>
              <a:gd name="connsiteY31" fmla="*/ 143614 h 268869"/>
              <a:gd name="connsiteX32" fmla="*/ 125250 w 268869"/>
              <a:gd name="connsiteY32" fmla="*/ 232126 h 268869"/>
              <a:gd name="connsiteX33" fmla="*/ 115232 w 268869"/>
              <a:gd name="connsiteY33" fmla="*/ 258846 h 268869"/>
              <a:gd name="connsiteX34" fmla="*/ 88506 w 268869"/>
              <a:gd name="connsiteY34" fmla="*/ 268870 h 268869"/>
              <a:gd name="connsiteX35" fmla="*/ 160322 w 268869"/>
              <a:gd name="connsiteY35" fmla="*/ 108548 h 268869"/>
              <a:gd name="connsiteX36" fmla="*/ 228792 w 268869"/>
              <a:gd name="connsiteY36" fmla="*/ 108548 h 268869"/>
              <a:gd name="connsiteX37" fmla="*/ 247161 w 268869"/>
              <a:gd name="connsiteY37" fmla="*/ 90179 h 268869"/>
              <a:gd name="connsiteX38" fmla="*/ 247161 w 268869"/>
              <a:gd name="connsiteY38" fmla="*/ 40078 h 268869"/>
              <a:gd name="connsiteX39" fmla="*/ 228792 w 268869"/>
              <a:gd name="connsiteY39" fmla="*/ 21709 h 268869"/>
              <a:gd name="connsiteX40" fmla="*/ 178691 w 268869"/>
              <a:gd name="connsiteY40" fmla="*/ 21709 h 268869"/>
              <a:gd name="connsiteX41" fmla="*/ 160322 w 268869"/>
              <a:gd name="connsiteY41" fmla="*/ 40078 h 268869"/>
              <a:gd name="connsiteX42" fmla="*/ 160322 w 268869"/>
              <a:gd name="connsiteY42" fmla="*/ 108548 h 268869"/>
              <a:gd name="connsiteX43" fmla="*/ 230459 w 268869"/>
              <a:gd name="connsiteY43" fmla="*/ 126917 h 268869"/>
              <a:gd name="connsiteX44" fmla="*/ 141947 w 268869"/>
              <a:gd name="connsiteY44" fmla="*/ 126917 h 268869"/>
              <a:gd name="connsiteX45" fmla="*/ 141947 w 268869"/>
              <a:gd name="connsiteY45" fmla="*/ 38405 h 268869"/>
              <a:gd name="connsiteX46" fmla="*/ 153637 w 268869"/>
              <a:gd name="connsiteY46" fmla="*/ 11690 h 268869"/>
              <a:gd name="connsiteX47" fmla="*/ 180363 w 268869"/>
              <a:gd name="connsiteY47" fmla="*/ 0 h 268869"/>
              <a:gd name="connsiteX48" fmla="*/ 230459 w 268869"/>
              <a:gd name="connsiteY48" fmla="*/ 0 h 268869"/>
              <a:gd name="connsiteX49" fmla="*/ 267197 w 268869"/>
              <a:gd name="connsiteY49" fmla="*/ 38411 h 268869"/>
              <a:gd name="connsiteX50" fmla="*/ 267197 w 268869"/>
              <a:gd name="connsiteY50" fmla="*/ 88512 h 268869"/>
              <a:gd name="connsiteX51" fmla="*/ 257179 w 268869"/>
              <a:gd name="connsiteY51" fmla="*/ 115232 h 268869"/>
              <a:gd name="connsiteX52" fmla="*/ 230459 w 268869"/>
              <a:gd name="connsiteY52" fmla="*/ 126917 h 268869"/>
              <a:gd name="connsiteX53" fmla="*/ 36738 w 268869"/>
              <a:gd name="connsiteY53" fmla="*/ 20042 h 268869"/>
              <a:gd name="connsiteX54" fmla="*/ 18369 w 268869"/>
              <a:gd name="connsiteY54" fmla="*/ 38411 h 268869"/>
              <a:gd name="connsiteX55" fmla="*/ 18369 w 268869"/>
              <a:gd name="connsiteY55" fmla="*/ 88512 h 268869"/>
              <a:gd name="connsiteX56" fmla="*/ 36738 w 268869"/>
              <a:gd name="connsiteY56" fmla="*/ 106881 h 268869"/>
              <a:gd name="connsiteX57" fmla="*/ 105209 w 268869"/>
              <a:gd name="connsiteY57" fmla="*/ 106881 h 268869"/>
              <a:gd name="connsiteX58" fmla="*/ 105209 w 268869"/>
              <a:gd name="connsiteY58" fmla="*/ 38411 h 268869"/>
              <a:gd name="connsiteX59" fmla="*/ 86839 w 268869"/>
              <a:gd name="connsiteY59" fmla="*/ 20042 h 268869"/>
              <a:gd name="connsiteX60" fmla="*/ 36738 w 268869"/>
              <a:gd name="connsiteY60" fmla="*/ 20042 h 268869"/>
              <a:gd name="connsiteX61" fmla="*/ 125250 w 268869"/>
              <a:gd name="connsiteY61" fmla="*/ 126917 h 268869"/>
              <a:gd name="connsiteX62" fmla="*/ 36738 w 268869"/>
              <a:gd name="connsiteY62" fmla="*/ 126917 h 268869"/>
              <a:gd name="connsiteX63" fmla="*/ 0 w 268869"/>
              <a:gd name="connsiteY63" fmla="*/ 90179 h 268869"/>
              <a:gd name="connsiteX64" fmla="*/ 0 w 268869"/>
              <a:gd name="connsiteY64" fmla="*/ 40078 h 268869"/>
              <a:gd name="connsiteX65" fmla="*/ 11690 w 268869"/>
              <a:gd name="connsiteY65" fmla="*/ 13357 h 268869"/>
              <a:gd name="connsiteX66" fmla="*/ 36738 w 268869"/>
              <a:gd name="connsiteY66" fmla="*/ 1672 h 268869"/>
              <a:gd name="connsiteX67" fmla="*/ 86839 w 268869"/>
              <a:gd name="connsiteY67" fmla="*/ 1672 h 268869"/>
              <a:gd name="connsiteX68" fmla="*/ 123578 w 268869"/>
              <a:gd name="connsiteY68" fmla="*/ 38411 h 268869"/>
              <a:gd name="connsiteX69" fmla="*/ 123578 w 268869"/>
              <a:gd name="connsiteY69" fmla="*/ 126923 h 268869"/>
              <a:gd name="connsiteX70" fmla="*/ 125245 w 268869"/>
              <a:gd name="connsiteY70" fmla="*/ 126923 h 268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68869" h="268869">
                <a:moveTo>
                  <a:pt x="160322" y="161989"/>
                </a:moveTo>
                <a:lnTo>
                  <a:pt x="160322" y="230459"/>
                </a:lnTo>
                <a:cubicBezTo>
                  <a:pt x="160322" y="240477"/>
                  <a:pt x="168667" y="248828"/>
                  <a:pt x="178691" y="248828"/>
                </a:cubicBezTo>
                <a:lnTo>
                  <a:pt x="228792" y="248828"/>
                </a:lnTo>
                <a:cubicBezTo>
                  <a:pt x="238810" y="248828"/>
                  <a:pt x="247161" y="240477"/>
                  <a:pt x="247161" y="230459"/>
                </a:cubicBezTo>
                <a:lnTo>
                  <a:pt x="247161" y="180358"/>
                </a:lnTo>
                <a:cubicBezTo>
                  <a:pt x="247161" y="170340"/>
                  <a:pt x="238810" y="161989"/>
                  <a:pt x="228792" y="161989"/>
                </a:cubicBezTo>
                <a:lnTo>
                  <a:pt x="160322" y="161989"/>
                </a:lnTo>
                <a:close/>
                <a:moveTo>
                  <a:pt x="230459" y="268870"/>
                </a:moveTo>
                <a:lnTo>
                  <a:pt x="180358" y="268870"/>
                </a:lnTo>
                <a:cubicBezTo>
                  <a:pt x="160322" y="268870"/>
                  <a:pt x="143619" y="252167"/>
                  <a:pt x="143619" y="232131"/>
                </a:cubicBezTo>
                <a:lnTo>
                  <a:pt x="143619" y="143619"/>
                </a:lnTo>
                <a:lnTo>
                  <a:pt x="232131" y="143619"/>
                </a:lnTo>
                <a:cubicBezTo>
                  <a:pt x="252167" y="143619"/>
                  <a:pt x="268870" y="160322"/>
                  <a:pt x="268870" y="180358"/>
                </a:cubicBezTo>
                <a:lnTo>
                  <a:pt x="268870" y="230459"/>
                </a:lnTo>
                <a:cubicBezTo>
                  <a:pt x="268870" y="240477"/>
                  <a:pt x="265530" y="248828"/>
                  <a:pt x="258851" y="257184"/>
                </a:cubicBezTo>
                <a:cubicBezTo>
                  <a:pt x="248828" y="265525"/>
                  <a:pt x="240477" y="268870"/>
                  <a:pt x="230459" y="268870"/>
                </a:cubicBezTo>
                <a:close/>
                <a:moveTo>
                  <a:pt x="36738" y="161989"/>
                </a:moveTo>
                <a:cubicBezTo>
                  <a:pt x="26720" y="161989"/>
                  <a:pt x="18369" y="170340"/>
                  <a:pt x="18369" y="180358"/>
                </a:cubicBezTo>
                <a:lnTo>
                  <a:pt x="18369" y="230459"/>
                </a:lnTo>
                <a:cubicBezTo>
                  <a:pt x="18369" y="240477"/>
                  <a:pt x="26720" y="248828"/>
                  <a:pt x="36738" y="248828"/>
                </a:cubicBezTo>
                <a:lnTo>
                  <a:pt x="86839" y="248828"/>
                </a:lnTo>
                <a:cubicBezTo>
                  <a:pt x="96858" y="248828"/>
                  <a:pt x="105209" y="240477"/>
                  <a:pt x="105209" y="230459"/>
                </a:cubicBezTo>
                <a:lnTo>
                  <a:pt x="105209" y="161989"/>
                </a:lnTo>
                <a:lnTo>
                  <a:pt x="36738" y="161989"/>
                </a:lnTo>
                <a:close/>
                <a:moveTo>
                  <a:pt x="88512" y="268870"/>
                </a:moveTo>
                <a:lnTo>
                  <a:pt x="38411" y="268870"/>
                </a:lnTo>
                <a:cubicBezTo>
                  <a:pt x="16702" y="268870"/>
                  <a:pt x="0" y="252167"/>
                  <a:pt x="0" y="232131"/>
                </a:cubicBezTo>
                <a:lnTo>
                  <a:pt x="0" y="182025"/>
                </a:lnTo>
                <a:cubicBezTo>
                  <a:pt x="0" y="172007"/>
                  <a:pt x="3339" y="161983"/>
                  <a:pt x="11690" y="155304"/>
                </a:cubicBezTo>
                <a:cubicBezTo>
                  <a:pt x="18369" y="148626"/>
                  <a:pt x="28393" y="143614"/>
                  <a:pt x="38411" y="143614"/>
                </a:cubicBezTo>
                <a:lnTo>
                  <a:pt x="125250" y="143614"/>
                </a:lnTo>
                <a:lnTo>
                  <a:pt x="125250" y="232126"/>
                </a:lnTo>
                <a:cubicBezTo>
                  <a:pt x="125250" y="242144"/>
                  <a:pt x="121911" y="250495"/>
                  <a:pt x="115232" y="258846"/>
                </a:cubicBezTo>
                <a:cubicBezTo>
                  <a:pt x="106881" y="265530"/>
                  <a:pt x="98530" y="268870"/>
                  <a:pt x="88506" y="268870"/>
                </a:cubicBezTo>
                <a:close/>
                <a:moveTo>
                  <a:pt x="160322" y="108548"/>
                </a:moveTo>
                <a:lnTo>
                  <a:pt x="228792" y="108548"/>
                </a:lnTo>
                <a:cubicBezTo>
                  <a:pt x="238810" y="108548"/>
                  <a:pt x="247161" y="100202"/>
                  <a:pt x="247161" y="90179"/>
                </a:cubicBezTo>
                <a:lnTo>
                  <a:pt x="247161" y="40078"/>
                </a:lnTo>
                <a:cubicBezTo>
                  <a:pt x="247161" y="30060"/>
                  <a:pt x="238810" y="21709"/>
                  <a:pt x="228792" y="21709"/>
                </a:cubicBezTo>
                <a:lnTo>
                  <a:pt x="178691" y="21709"/>
                </a:lnTo>
                <a:cubicBezTo>
                  <a:pt x="168667" y="21709"/>
                  <a:pt x="160322" y="30060"/>
                  <a:pt x="160322" y="40078"/>
                </a:cubicBezTo>
                <a:lnTo>
                  <a:pt x="160322" y="108548"/>
                </a:lnTo>
                <a:close/>
                <a:moveTo>
                  <a:pt x="230459" y="126917"/>
                </a:moveTo>
                <a:lnTo>
                  <a:pt x="141947" y="126917"/>
                </a:lnTo>
                <a:lnTo>
                  <a:pt x="141947" y="38405"/>
                </a:lnTo>
                <a:cubicBezTo>
                  <a:pt x="141947" y="28393"/>
                  <a:pt x="145292" y="18369"/>
                  <a:pt x="153637" y="11690"/>
                </a:cubicBezTo>
                <a:cubicBezTo>
                  <a:pt x="160322" y="5012"/>
                  <a:pt x="170340" y="0"/>
                  <a:pt x="180363" y="0"/>
                </a:cubicBezTo>
                <a:lnTo>
                  <a:pt x="230459" y="0"/>
                </a:lnTo>
                <a:cubicBezTo>
                  <a:pt x="250500" y="1667"/>
                  <a:pt x="267197" y="18369"/>
                  <a:pt x="267197" y="38411"/>
                </a:cubicBezTo>
                <a:lnTo>
                  <a:pt x="267197" y="88512"/>
                </a:lnTo>
                <a:cubicBezTo>
                  <a:pt x="267197" y="98530"/>
                  <a:pt x="263863" y="106881"/>
                  <a:pt x="257179" y="115232"/>
                </a:cubicBezTo>
                <a:cubicBezTo>
                  <a:pt x="248828" y="123578"/>
                  <a:pt x="240477" y="126917"/>
                  <a:pt x="230459" y="126917"/>
                </a:cubicBezTo>
                <a:close/>
                <a:moveTo>
                  <a:pt x="36738" y="20042"/>
                </a:moveTo>
                <a:cubicBezTo>
                  <a:pt x="26720" y="20042"/>
                  <a:pt x="18369" y="28393"/>
                  <a:pt x="18369" y="38411"/>
                </a:cubicBezTo>
                <a:lnTo>
                  <a:pt x="18369" y="88512"/>
                </a:lnTo>
                <a:cubicBezTo>
                  <a:pt x="18369" y="98530"/>
                  <a:pt x="26720" y="106881"/>
                  <a:pt x="36738" y="106881"/>
                </a:cubicBezTo>
                <a:lnTo>
                  <a:pt x="105209" y="106881"/>
                </a:lnTo>
                <a:lnTo>
                  <a:pt x="105209" y="38411"/>
                </a:lnTo>
                <a:cubicBezTo>
                  <a:pt x="105209" y="28393"/>
                  <a:pt x="96858" y="20042"/>
                  <a:pt x="86839" y="20042"/>
                </a:cubicBezTo>
                <a:lnTo>
                  <a:pt x="36738" y="20042"/>
                </a:lnTo>
                <a:close/>
                <a:moveTo>
                  <a:pt x="125250" y="126917"/>
                </a:moveTo>
                <a:lnTo>
                  <a:pt x="36738" y="126917"/>
                </a:lnTo>
                <a:cubicBezTo>
                  <a:pt x="16702" y="126917"/>
                  <a:pt x="0" y="110220"/>
                  <a:pt x="0" y="90179"/>
                </a:cubicBezTo>
                <a:lnTo>
                  <a:pt x="0" y="40078"/>
                </a:lnTo>
                <a:cubicBezTo>
                  <a:pt x="0" y="30060"/>
                  <a:pt x="3339" y="20042"/>
                  <a:pt x="11690" y="13357"/>
                </a:cubicBezTo>
                <a:cubicBezTo>
                  <a:pt x="18369" y="5012"/>
                  <a:pt x="28393" y="1672"/>
                  <a:pt x="36738" y="1672"/>
                </a:cubicBezTo>
                <a:lnTo>
                  <a:pt x="86839" y="1672"/>
                </a:lnTo>
                <a:cubicBezTo>
                  <a:pt x="106881" y="1672"/>
                  <a:pt x="123578" y="18369"/>
                  <a:pt x="123578" y="38411"/>
                </a:cubicBezTo>
                <a:lnTo>
                  <a:pt x="123578" y="126923"/>
                </a:lnTo>
                <a:lnTo>
                  <a:pt x="125245" y="126923"/>
                </a:lnTo>
                <a:close/>
              </a:path>
            </a:pathLst>
          </a:custGeom>
          <a:gradFill>
            <a:gsLst>
              <a:gs pos="0">
                <a:srgbClr val="FFFFFF"/>
              </a:gs>
              <a:gs pos="100000">
                <a:srgbClr val="FFFFFF">
                  <a:alpha val="60000"/>
                </a:srgbClr>
              </a:gs>
            </a:gsLst>
            <a:lin ang="2700000" scaled="1"/>
          </a:gradFill>
          <a:ln w="335" cap="flat">
            <a:noFill/>
            <a:prstDash val="solid"/>
            <a:miter/>
          </a:ln>
          <a:effectLst>
            <a:outerShdw blurRad="88900" dist="25400" dir="2700000" algn="tl" rotWithShape="0">
              <a:schemeClr val="accent1">
                <a:alpha val="30000"/>
              </a:schemeClr>
            </a:outerShdw>
          </a:effectLst>
        </p:spPr>
        <p:txBody>
          <a:bodyPr rtlCol="0" anchor="ctr"/>
          <a:p>
            <a:endParaRPr lang="zh-CN" altLang="en-US"/>
          </a:p>
        </p:txBody>
      </p:sp>
      <p:sp>
        <p:nvSpPr>
          <p:cNvPr id="86" name="Oval 11+"/>
          <p:cNvSpPr/>
          <p:nvPr>
            <p:custDataLst>
              <p:tags r:id="rId9"/>
            </p:custDataLst>
          </p:nvPr>
        </p:nvSpPr>
        <p:spPr>
          <a:xfrm>
            <a:off x="907784" y="2112506"/>
            <a:ext cx="783095" cy="783095"/>
          </a:xfrm>
          <a:prstGeom prst="ellipse">
            <a:avLst/>
          </a:prstGeom>
          <a:noFill/>
          <a:ln w="6350">
            <a:gradFill flip="none" rotWithShape="1">
              <a:gsLst>
                <a:gs pos="0">
                  <a:schemeClr val="accent1"/>
                </a:gs>
                <a:gs pos="86000">
                  <a:schemeClr val="accent1">
                    <a:alpha val="0"/>
                  </a:schemeClr>
                </a:gs>
              </a:gsLst>
              <a:lin ang="135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矩形 87"/>
          <p:cNvSpPr/>
          <p:nvPr>
            <p:custDataLst>
              <p:tags r:id="rId10"/>
            </p:custDataLst>
          </p:nvPr>
        </p:nvSpPr>
        <p:spPr>
          <a:xfrm>
            <a:off x="550340" y="3517656"/>
            <a:ext cx="1497984" cy="366286"/>
          </a:xfrm>
          <a:prstGeom prst="rect">
            <a:avLst/>
          </a:prstGeom>
          <a:noFill/>
        </p:spPr>
        <p:txBody>
          <a:bodyPr wrap="square" lIns="0" tIns="0" rIns="0" bIns="0" rtlCol="0" anchor="b">
            <a:noAutofit/>
          </a:bodyPr>
          <a:p>
            <a:pPr algn="ctr">
              <a:spcBef>
                <a:spcPct val="0"/>
              </a:spcBef>
              <a:spcAft>
                <a:spcPct val="0"/>
              </a:spcAft>
            </a:pPr>
            <a:r>
              <a:rPr lang="zh-CN" altLang="en-US" sz="2000" b="1">
                <a:gradFill flip="none" rotWithShape="1">
                  <a:gsLst>
                    <a:gs pos="36000">
                      <a:schemeClr val="accent1"/>
                    </a:gs>
                    <a:gs pos="100000">
                      <a:schemeClr val="accent1">
                        <a:lumMod val="60000"/>
                        <a:lumOff val="40000"/>
                      </a:schemeClr>
                    </a:gs>
                  </a:gsLst>
                  <a:lin ang="5400000" scaled="1"/>
                  <a:tileRect/>
                </a:gradFill>
                <a:latin typeface="+mn-ea"/>
                <a:cs typeface="+mn-ea"/>
              </a:rPr>
              <a:t>教材</a:t>
            </a:r>
            <a:endParaRPr lang="zh-CN" altLang="en-US" sz="2000" b="1">
              <a:gradFill flip="none" rotWithShape="1">
                <a:gsLst>
                  <a:gs pos="36000">
                    <a:schemeClr val="accent1"/>
                  </a:gs>
                  <a:gs pos="100000">
                    <a:schemeClr val="accent1">
                      <a:lumMod val="60000"/>
                      <a:lumOff val="40000"/>
                    </a:schemeClr>
                  </a:gs>
                </a:gsLst>
                <a:lin ang="5400000" scaled="1"/>
                <a:tileRect/>
              </a:gradFill>
              <a:latin typeface="+mn-ea"/>
              <a:cs typeface="+mn-ea"/>
            </a:endParaRPr>
          </a:p>
        </p:txBody>
      </p:sp>
      <p:cxnSp>
        <p:nvCxnSpPr>
          <p:cNvPr id="89" name="直接连接符 88"/>
          <p:cNvCxnSpPr/>
          <p:nvPr>
            <p:custDataLst>
              <p:tags r:id="rId11"/>
            </p:custDataLst>
          </p:nvPr>
        </p:nvCxnSpPr>
        <p:spPr>
          <a:xfrm>
            <a:off x="1299332" y="2895601"/>
            <a:ext cx="0" cy="535536"/>
          </a:xfrm>
          <a:prstGeom prst="line">
            <a:avLst/>
          </a:prstGeom>
          <a:ln w="15875">
            <a:gradFill>
              <a:gsLst>
                <a:gs pos="0">
                  <a:schemeClr val="accent1"/>
                </a:gs>
                <a:gs pos="100000">
                  <a:schemeClr val="accent1">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cxnSp>
      <p:sp>
        <p:nvSpPr>
          <p:cNvPr id="90" name="矩形 2"/>
          <p:cNvSpPr/>
          <p:nvPr>
            <p:custDataLst>
              <p:tags r:id="rId12"/>
            </p:custDataLst>
          </p:nvPr>
        </p:nvSpPr>
        <p:spPr>
          <a:xfrm>
            <a:off x="3243806" y="2671408"/>
            <a:ext cx="556376" cy="556376"/>
          </a:xfrm>
          <a:prstGeom prst="ellipse">
            <a:avLst/>
          </a:prstGeom>
          <a:gradFill flip="none" rotWithShape="1">
            <a:gsLst>
              <a:gs pos="75000">
                <a:schemeClr val="accent4"/>
              </a:gs>
              <a:gs pos="0">
                <a:schemeClr val="accent4">
                  <a:lumMod val="60000"/>
                  <a:lumOff val="40000"/>
                </a:schemeClr>
              </a:gs>
            </a:gsLst>
            <a:path path="circle">
              <a:fillToRect r="100000" b="100000"/>
            </a:path>
            <a:tileRect l="-100000" t="-100000"/>
          </a:gradFill>
          <a:ln>
            <a:noFill/>
          </a:ln>
          <a:effectLst>
            <a:outerShdw blurRad="101600" sx="102000" sy="102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panose="020B0500000000000000" charset="-122"/>
              <a:cs typeface="+mn-cs"/>
            </a:endParaRPr>
          </a:p>
        </p:txBody>
      </p:sp>
      <p:sp>
        <p:nvSpPr>
          <p:cNvPr id="91" name="椭圆 90"/>
          <p:cNvSpPr/>
          <p:nvPr>
            <p:custDataLst>
              <p:tags r:id="rId13"/>
            </p:custDataLst>
          </p:nvPr>
        </p:nvSpPr>
        <p:spPr>
          <a:xfrm>
            <a:off x="3194547" y="2622781"/>
            <a:ext cx="654263" cy="654263"/>
          </a:xfrm>
          <a:prstGeom prst="ellipse">
            <a:avLst/>
          </a:prstGeom>
          <a:noFill/>
          <a:ln w="6350">
            <a:gradFill flip="none" rotWithShape="1">
              <a:gsLst>
                <a:gs pos="0">
                  <a:schemeClr val="accent4"/>
                </a:gs>
                <a:gs pos="86000">
                  <a:schemeClr val="accent4">
                    <a:alpha val="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Oval 11+"/>
          <p:cNvSpPr/>
          <p:nvPr>
            <p:custDataLst>
              <p:tags r:id="rId14"/>
            </p:custDataLst>
          </p:nvPr>
        </p:nvSpPr>
        <p:spPr>
          <a:xfrm>
            <a:off x="3130131" y="2558365"/>
            <a:ext cx="783095" cy="783095"/>
          </a:xfrm>
          <a:prstGeom prst="ellipse">
            <a:avLst/>
          </a:prstGeom>
          <a:noFill/>
          <a:ln w="6350">
            <a:gradFill flip="none" rotWithShape="1">
              <a:gsLst>
                <a:gs pos="0">
                  <a:schemeClr val="accent4"/>
                </a:gs>
                <a:gs pos="86000">
                  <a:schemeClr val="accent4">
                    <a:alpha val="0"/>
                  </a:schemeClr>
                </a:gs>
              </a:gsLst>
              <a:lin ang="135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custDataLst>
              <p:tags r:id="rId15"/>
            </p:custDataLst>
          </p:nvPr>
        </p:nvSpPr>
        <p:spPr>
          <a:xfrm>
            <a:off x="2772686" y="3964146"/>
            <a:ext cx="1497984" cy="366286"/>
          </a:xfrm>
          <a:prstGeom prst="rect">
            <a:avLst/>
          </a:prstGeom>
          <a:noFill/>
        </p:spPr>
        <p:txBody>
          <a:bodyPr wrap="square" lIns="0" tIns="0" rIns="0" bIns="0" rtlCol="0" anchor="b">
            <a:noAutofit/>
          </a:bodyPr>
          <a:p>
            <a:pPr algn="ctr">
              <a:spcBef>
                <a:spcPct val="0"/>
              </a:spcBef>
              <a:spcAft>
                <a:spcPct val="0"/>
              </a:spcAft>
            </a:pPr>
            <a:r>
              <a:rPr lang="zh-CN" altLang="en-US" sz="2000" b="1">
                <a:gradFill flip="none" rotWithShape="1">
                  <a:gsLst>
                    <a:gs pos="36000">
                      <a:schemeClr val="accent4"/>
                    </a:gs>
                    <a:gs pos="100000">
                      <a:schemeClr val="accent4">
                        <a:lumMod val="60000"/>
                        <a:lumOff val="40000"/>
                      </a:schemeClr>
                    </a:gs>
                  </a:gsLst>
                  <a:lin ang="5400000" scaled="1"/>
                  <a:tileRect/>
                </a:gradFill>
                <a:latin typeface="+mn-ea"/>
                <a:cs typeface="+mn-ea"/>
              </a:rPr>
              <a:t>二十大报告</a:t>
            </a:r>
            <a:endParaRPr lang="zh-CN" altLang="en-US" sz="2000" b="1">
              <a:gradFill flip="none" rotWithShape="1">
                <a:gsLst>
                  <a:gs pos="36000">
                    <a:schemeClr val="accent4"/>
                  </a:gs>
                  <a:gs pos="100000">
                    <a:schemeClr val="accent4">
                      <a:lumMod val="60000"/>
                      <a:lumOff val="40000"/>
                    </a:schemeClr>
                  </a:gs>
                </a:gsLst>
                <a:lin ang="5400000" scaled="1"/>
                <a:tileRect/>
              </a:gradFill>
              <a:latin typeface="+mn-ea"/>
              <a:cs typeface="+mn-ea"/>
            </a:endParaRPr>
          </a:p>
        </p:txBody>
      </p:sp>
      <p:cxnSp>
        <p:nvCxnSpPr>
          <p:cNvPr id="96" name="直接连接符 95"/>
          <p:cNvCxnSpPr/>
          <p:nvPr>
            <p:custDataLst>
              <p:tags r:id="rId16"/>
            </p:custDataLst>
          </p:nvPr>
        </p:nvCxnSpPr>
        <p:spPr>
          <a:xfrm>
            <a:off x="3521678" y="3341460"/>
            <a:ext cx="0" cy="535536"/>
          </a:xfrm>
          <a:prstGeom prst="line">
            <a:avLst/>
          </a:prstGeom>
          <a:ln w="15875">
            <a:gradFill>
              <a:gsLst>
                <a:gs pos="0">
                  <a:schemeClr val="accent4"/>
                </a:gs>
                <a:gs pos="100000">
                  <a:schemeClr val="accent4">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cxnSp>
      <p:sp>
        <p:nvSpPr>
          <p:cNvPr id="97" name="图形 5"/>
          <p:cNvSpPr/>
          <p:nvPr>
            <p:custDataLst>
              <p:tags r:id="rId17"/>
            </p:custDataLst>
          </p:nvPr>
        </p:nvSpPr>
        <p:spPr>
          <a:xfrm>
            <a:off x="3384005" y="2811608"/>
            <a:ext cx="276609" cy="276609"/>
          </a:xfrm>
          <a:custGeom>
            <a:avLst/>
            <a:gdLst>
              <a:gd name="connsiteX0" fmla="*/ 129669 w 277883"/>
              <a:gd name="connsiteY0" fmla="*/ 0 h 277883"/>
              <a:gd name="connsiteX1" fmla="*/ 129669 w 277883"/>
              <a:gd name="connsiteY1" fmla="*/ 18515 h 277883"/>
              <a:gd name="connsiteX2" fmla="*/ 0 w 277883"/>
              <a:gd name="connsiteY2" fmla="*/ 148215 h 277883"/>
              <a:gd name="connsiteX3" fmla="*/ 129669 w 277883"/>
              <a:gd name="connsiteY3" fmla="*/ 277883 h 277883"/>
              <a:gd name="connsiteX4" fmla="*/ 259337 w 277883"/>
              <a:gd name="connsiteY4" fmla="*/ 148215 h 277883"/>
              <a:gd name="connsiteX5" fmla="*/ 277883 w 277883"/>
              <a:gd name="connsiteY5" fmla="*/ 148215 h 277883"/>
              <a:gd name="connsiteX6" fmla="*/ 129669 w 277883"/>
              <a:gd name="connsiteY6" fmla="*/ 0 h 277883"/>
              <a:gd name="connsiteX7" fmla="*/ 148215 w 277883"/>
              <a:gd name="connsiteY7" fmla="*/ 19849 h 277883"/>
              <a:gd name="connsiteX8" fmla="*/ 258035 w 277883"/>
              <a:gd name="connsiteY8" fmla="*/ 129669 h 277883"/>
              <a:gd name="connsiteX9" fmla="*/ 148215 w 277883"/>
              <a:gd name="connsiteY9" fmla="*/ 129669 h 277883"/>
              <a:gd name="connsiteX10" fmla="*/ 148215 w 277883"/>
              <a:gd name="connsiteY10" fmla="*/ 19849 h 277883"/>
              <a:gd name="connsiteX11" fmla="*/ 129669 w 277883"/>
              <a:gd name="connsiteY11" fmla="*/ 259368 h 277883"/>
              <a:gd name="connsiteX12" fmla="*/ 18515 w 277883"/>
              <a:gd name="connsiteY12" fmla="*/ 148215 h 277883"/>
              <a:gd name="connsiteX13" fmla="*/ 129669 w 277883"/>
              <a:gd name="connsiteY13" fmla="*/ 37061 h 277883"/>
              <a:gd name="connsiteX14" fmla="*/ 129669 w 277883"/>
              <a:gd name="connsiteY14" fmla="*/ 148215 h 277883"/>
              <a:gd name="connsiteX15" fmla="*/ 240822 w 277883"/>
              <a:gd name="connsiteY15" fmla="*/ 148215 h 277883"/>
              <a:gd name="connsiteX16" fmla="*/ 129669 w 277883"/>
              <a:gd name="connsiteY16" fmla="*/ 259368 h 27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7883" h="277883">
                <a:moveTo>
                  <a:pt x="129669" y="0"/>
                </a:moveTo>
                <a:lnTo>
                  <a:pt x="129669" y="18515"/>
                </a:lnTo>
                <a:cubicBezTo>
                  <a:pt x="58058" y="18515"/>
                  <a:pt x="0" y="76573"/>
                  <a:pt x="0" y="148215"/>
                </a:cubicBezTo>
                <a:cubicBezTo>
                  <a:pt x="0" y="219826"/>
                  <a:pt x="58058" y="277883"/>
                  <a:pt x="129669" y="277883"/>
                </a:cubicBezTo>
                <a:cubicBezTo>
                  <a:pt x="201279" y="277883"/>
                  <a:pt x="259337" y="219826"/>
                  <a:pt x="259337" y="148215"/>
                </a:cubicBezTo>
                <a:lnTo>
                  <a:pt x="277883" y="148215"/>
                </a:lnTo>
                <a:cubicBezTo>
                  <a:pt x="277883" y="66338"/>
                  <a:pt x="211545" y="0"/>
                  <a:pt x="129669" y="0"/>
                </a:cubicBezTo>
                <a:close/>
                <a:moveTo>
                  <a:pt x="148215" y="19849"/>
                </a:moveTo>
                <a:cubicBezTo>
                  <a:pt x="204908" y="28005"/>
                  <a:pt x="249878" y="72975"/>
                  <a:pt x="258035" y="129669"/>
                </a:cubicBezTo>
                <a:lnTo>
                  <a:pt x="148215" y="129669"/>
                </a:lnTo>
                <a:lnTo>
                  <a:pt x="148215" y="19849"/>
                </a:lnTo>
                <a:close/>
                <a:moveTo>
                  <a:pt x="129669" y="259368"/>
                </a:moveTo>
                <a:cubicBezTo>
                  <a:pt x="68385" y="259368"/>
                  <a:pt x="18515" y="209498"/>
                  <a:pt x="18515" y="148215"/>
                </a:cubicBezTo>
                <a:cubicBezTo>
                  <a:pt x="18515" y="86932"/>
                  <a:pt x="68385" y="37061"/>
                  <a:pt x="129669" y="37061"/>
                </a:cubicBezTo>
                <a:lnTo>
                  <a:pt x="129669" y="148215"/>
                </a:lnTo>
                <a:lnTo>
                  <a:pt x="240822" y="148215"/>
                </a:lnTo>
                <a:cubicBezTo>
                  <a:pt x="240822" y="209498"/>
                  <a:pt x="190983" y="259368"/>
                  <a:pt x="129669" y="259368"/>
                </a:cubicBezTo>
                <a:close/>
              </a:path>
            </a:pathLst>
          </a:custGeom>
          <a:gradFill>
            <a:gsLst>
              <a:gs pos="0">
                <a:srgbClr val="FFFFFF"/>
              </a:gs>
              <a:gs pos="100000">
                <a:srgbClr val="FFFFFF">
                  <a:alpha val="60000"/>
                </a:srgbClr>
              </a:gs>
            </a:gsLst>
            <a:lin ang="2700000" scaled="1"/>
          </a:gradFill>
          <a:ln w="335" cap="flat">
            <a:noFill/>
            <a:prstDash val="solid"/>
            <a:miter/>
          </a:ln>
          <a:effectLst>
            <a:outerShdw blurRad="88900" dist="25400" dir="2700000" algn="tl" rotWithShape="0">
              <a:schemeClr val="accent1">
                <a:alpha val="30000"/>
              </a:schemeClr>
            </a:outerShdw>
          </a:effectLst>
        </p:spPr>
        <p:txBody>
          <a:bodyPr rtlCol="0" anchor="ctr"/>
          <a:p>
            <a:endParaRPr lang="zh-CN" altLang="en-US"/>
          </a:p>
        </p:txBody>
      </p:sp>
      <p:sp>
        <p:nvSpPr>
          <p:cNvPr id="98" name="矩形 2"/>
          <p:cNvSpPr/>
          <p:nvPr>
            <p:custDataLst>
              <p:tags r:id="rId18"/>
            </p:custDataLst>
          </p:nvPr>
        </p:nvSpPr>
        <p:spPr>
          <a:xfrm>
            <a:off x="9911477" y="2225550"/>
            <a:ext cx="556376" cy="556376"/>
          </a:xfrm>
          <a:prstGeom prst="ellipse">
            <a:avLst/>
          </a:prstGeom>
          <a:gradFill flip="none" rotWithShape="1">
            <a:gsLst>
              <a:gs pos="75000">
                <a:schemeClr val="accent1"/>
              </a:gs>
              <a:gs pos="0">
                <a:schemeClr val="accent1">
                  <a:lumMod val="60000"/>
                  <a:lumOff val="40000"/>
                </a:schemeClr>
              </a:gs>
            </a:gsLst>
            <a:path path="circle">
              <a:fillToRect r="100000" b="100000"/>
            </a:path>
            <a:tileRect l="-100000" t="-100000"/>
          </a:gradFill>
          <a:ln>
            <a:noFill/>
          </a:ln>
          <a:effectLst>
            <a:outerShdw blurRad="1016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panose="020B0500000000000000" charset="-122"/>
              <a:cs typeface="+mn-cs"/>
            </a:endParaRPr>
          </a:p>
        </p:txBody>
      </p:sp>
      <p:sp>
        <p:nvSpPr>
          <p:cNvPr id="99" name="椭圆 98"/>
          <p:cNvSpPr/>
          <p:nvPr>
            <p:custDataLst>
              <p:tags r:id="rId19"/>
            </p:custDataLst>
          </p:nvPr>
        </p:nvSpPr>
        <p:spPr>
          <a:xfrm>
            <a:off x="9862849" y="2176291"/>
            <a:ext cx="654263" cy="654263"/>
          </a:xfrm>
          <a:prstGeom prst="ellipse">
            <a:avLst/>
          </a:prstGeom>
          <a:noFill/>
          <a:ln w="6350">
            <a:gradFill flip="none" rotWithShape="1">
              <a:gsLst>
                <a:gs pos="0">
                  <a:schemeClr val="accent1"/>
                </a:gs>
                <a:gs pos="86000">
                  <a:schemeClr val="accent1">
                    <a:alpha val="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Oval 11+"/>
          <p:cNvSpPr/>
          <p:nvPr>
            <p:custDataLst>
              <p:tags r:id="rId20"/>
            </p:custDataLst>
          </p:nvPr>
        </p:nvSpPr>
        <p:spPr>
          <a:xfrm>
            <a:off x="9798434" y="2112506"/>
            <a:ext cx="783095" cy="783095"/>
          </a:xfrm>
          <a:prstGeom prst="ellipse">
            <a:avLst/>
          </a:prstGeom>
          <a:noFill/>
          <a:ln w="6350">
            <a:gradFill flip="none" rotWithShape="1">
              <a:gsLst>
                <a:gs pos="0">
                  <a:schemeClr val="accent1"/>
                </a:gs>
                <a:gs pos="86000">
                  <a:schemeClr val="accent1">
                    <a:alpha val="0"/>
                  </a:schemeClr>
                </a:gs>
              </a:gsLst>
              <a:lin ang="135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 name="矩形 103"/>
          <p:cNvSpPr/>
          <p:nvPr>
            <p:custDataLst>
              <p:tags r:id="rId21"/>
            </p:custDataLst>
          </p:nvPr>
        </p:nvSpPr>
        <p:spPr>
          <a:xfrm>
            <a:off x="9440989" y="3517656"/>
            <a:ext cx="1497984" cy="366286"/>
          </a:xfrm>
          <a:prstGeom prst="rect">
            <a:avLst/>
          </a:prstGeom>
          <a:noFill/>
        </p:spPr>
        <p:txBody>
          <a:bodyPr wrap="square" lIns="0" tIns="0" rIns="0" bIns="0" rtlCol="0" anchor="b">
            <a:noAutofit/>
          </a:bodyPr>
          <a:p>
            <a:pPr algn="ctr">
              <a:spcBef>
                <a:spcPct val="0"/>
              </a:spcBef>
              <a:spcAft>
                <a:spcPct val="0"/>
              </a:spcAft>
            </a:pPr>
            <a:r>
              <a:rPr lang="zh-CN" altLang="en-US" sz="2000" b="1">
                <a:gradFill flip="none" rotWithShape="1">
                  <a:gsLst>
                    <a:gs pos="36000">
                      <a:schemeClr val="accent1"/>
                    </a:gs>
                    <a:gs pos="100000">
                      <a:schemeClr val="accent1">
                        <a:lumMod val="60000"/>
                        <a:lumOff val="40000"/>
                      </a:schemeClr>
                    </a:gs>
                  </a:gsLst>
                  <a:lin ang="5400000" scaled="1"/>
                  <a:tileRect/>
                </a:gradFill>
                <a:latin typeface="+mn-ea"/>
                <a:cs typeface="+mn-ea"/>
              </a:rPr>
              <a:t>专题文献</a:t>
            </a:r>
            <a:endParaRPr lang="zh-CN" altLang="en-US" sz="2000" b="1">
              <a:gradFill flip="none" rotWithShape="1">
                <a:gsLst>
                  <a:gs pos="36000">
                    <a:schemeClr val="accent1"/>
                  </a:gs>
                  <a:gs pos="100000">
                    <a:schemeClr val="accent1">
                      <a:lumMod val="60000"/>
                      <a:lumOff val="40000"/>
                    </a:schemeClr>
                  </a:gs>
                </a:gsLst>
                <a:lin ang="5400000" scaled="1"/>
                <a:tileRect/>
              </a:gradFill>
              <a:latin typeface="+mn-ea"/>
              <a:cs typeface="+mn-ea"/>
            </a:endParaRPr>
          </a:p>
        </p:txBody>
      </p:sp>
      <p:cxnSp>
        <p:nvCxnSpPr>
          <p:cNvPr id="105" name="直接连接符 104"/>
          <p:cNvCxnSpPr/>
          <p:nvPr>
            <p:custDataLst>
              <p:tags r:id="rId22"/>
            </p:custDataLst>
          </p:nvPr>
        </p:nvCxnSpPr>
        <p:spPr>
          <a:xfrm>
            <a:off x="10189981" y="2895601"/>
            <a:ext cx="0" cy="535536"/>
          </a:xfrm>
          <a:prstGeom prst="line">
            <a:avLst/>
          </a:prstGeom>
          <a:ln w="15875">
            <a:gradFill>
              <a:gsLst>
                <a:gs pos="0">
                  <a:schemeClr val="accent1"/>
                </a:gs>
                <a:gs pos="100000">
                  <a:schemeClr val="accent1">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cxnSp>
      <p:sp>
        <p:nvSpPr>
          <p:cNvPr id="106" name="任意多边形: 形状 105"/>
          <p:cNvSpPr/>
          <p:nvPr>
            <p:custDataLst>
              <p:tags r:id="rId23"/>
            </p:custDataLst>
          </p:nvPr>
        </p:nvSpPr>
        <p:spPr>
          <a:xfrm>
            <a:off x="10057360" y="2388484"/>
            <a:ext cx="265873" cy="231139"/>
          </a:xfrm>
          <a:custGeom>
            <a:avLst/>
            <a:gdLst>
              <a:gd name="connsiteX0" fmla="*/ 100405 w 102969"/>
              <a:gd name="connsiteY0" fmla="*/ 48937 h 116359"/>
              <a:gd name="connsiteX1" fmla="*/ 94250 w 102969"/>
              <a:gd name="connsiteY1" fmla="*/ 73591 h 116359"/>
              <a:gd name="connsiteX2" fmla="*/ 27214 w 102969"/>
              <a:gd name="connsiteY2" fmla="*/ 113799 h 116359"/>
              <a:gd name="connsiteX3" fmla="*/ 2558 w 102969"/>
              <a:gd name="connsiteY3" fmla="*/ 107624 h 116359"/>
              <a:gd name="connsiteX4" fmla="*/ 0 w 102969"/>
              <a:gd name="connsiteY4" fmla="*/ 98403 h 116359"/>
              <a:gd name="connsiteX5" fmla="*/ 0 w 102969"/>
              <a:gd name="connsiteY5" fmla="*/ 17953 h 116359"/>
              <a:gd name="connsiteX6" fmla="*/ 17993 w 102969"/>
              <a:gd name="connsiteY6" fmla="*/ 0 h 116359"/>
              <a:gd name="connsiteX7" fmla="*/ 27214 w 102969"/>
              <a:gd name="connsiteY7" fmla="*/ 2558 h 116359"/>
              <a:gd name="connsiteX8" fmla="*/ 94250 w 102969"/>
              <a:gd name="connsiteY8" fmla="*/ 42747 h 116359"/>
              <a:gd name="connsiteX9" fmla="*/ 100405 w 102969"/>
              <a:gd name="connsiteY9" fmla="*/ 48920 h 116359"/>
              <a:gd name="connsiteX10" fmla="*/ 21919 w 102969"/>
              <a:gd name="connsiteY10" fmla="*/ 24915 h 116359"/>
              <a:gd name="connsiteX11" fmla="*/ 21919 w 102969"/>
              <a:gd name="connsiteY11" fmla="*/ 91424 h 116359"/>
              <a:gd name="connsiteX12" fmla="*/ 77329 w 102969"/>
              <a:gd name="connsiteY12" fmla="*/ 58178 h 116359"/>
              <a:gd name="connsiteX13" fmla="*/ 21919 w 102969"/>
              <a:gd name="connsiteY13" fmla="*/ 24932 h 11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1" h="366">
                <a:moveTo>
                  <a:pt x="296" y="168"/>
                </a:moveTo>
                <a:cubicBezTo>
                  <a:pt x="304" y="181"/>
                  <a:pt x="300" y="199"/>
                  <a:pt x="286" y="207"/>
                </a:cubicBezTo>
                <a:lnTo>
                  <a:pt x="181" y="270"/>
                </a:lnTo>
                <a:cubicBezTo>
                  <a:pt x="167" y="278"/>
                  <a:pt x="150" y="274"/>
                  <a:pt x="142" y="260"/>
                </a:cubicBezTo>
                <a:cubicBezTo>
                  <a:pt x="139" y="256"/>
                  <a:pt x="138" y="251"/>
                  <a:pt x="138" y="246"/>
                </a:cubicBezTo>
                <a:lnTo>
                  <a:pt x="138" y="119"/>
                </a:lnTo>
                <a:cubicBezTo>
                  <a:pt x="138" y="104"/>
                  <a:pt x="151" y="91"/>
                  <a:pt x="166" y="91"/>
                </a:cubicBezTo>
                <a:cubicBezTo>
                  <a:pt x="171" y="91"/>
                  <a:pt x="176" y="92"/>
                  <a:pt x="181" y="95"/>
                </a:cubicBezTo>
                <a:lnTo>
                  <a:pt x="286" y="158"/>
                </a:lnTo>
                <a:cubicBezTo>
                  <a:pt x="290" y="161"/>
                  <a:pt x="294" y="164"/>
                  <a:pt x="296" y="168"/>
                </a:cubicBezTo>
                <a:lnTo>
                  <a:pt x="296" y="168"/>
                </a:lnTo>
                <a:close/>
                <a:moveTo>
                  <a:pt x="172" y="130"/>
                </a:moveTo>
                <a:lnTo>
                  <a:pt x="172" y="235"/>
                </a:lnTo>
                <a:lnTo>
                  <a:pt x="260" y="182"/>
                </a:lnTo>
                <a:lnTo>
                  <a:pt x="172" y="130"/>
                </a:lnTo>
                <a:lnTo>
                  <a:pt x="172" y="130"/>
                </a:lnTo>
                <a:close/>
                <a:moveTo>
                  <a:pt x="45" y="35"/>
                </a:moveTo>
                <a:cubicBezTo>
                  <a:pt x="39" y="35"/>
                  <a:pt x="35" y="39"/>
                  <a:pt x="35" y="45"/>
                </a:cubicBezTo>
                <a:lnTo>
                  <a:pt x="35" y="321"/>
                </a:lnTo>
                <a:cubicBezTo>
                  <a:pt x="35" y="327"/>
                  <a:pt x="39" y="331"/>
                  <a:pt x="45" y="331"/>
                </a:cubicBezTo>
                <a:lnTo>
                  <a:pt x="376" y="331"/>
                </a:lnTo>
                <a:cubicBezTo>
                  <a:pt x="382" y="331"/>
                  <a:pt x="386" y="327"/>
                  <a:pt x="386" y="321"/>
                </a:cubicBezTo>
                <a:lnTo>
                  <a:pt x="386" y="45"/>
                </a:lnTo>
                <a:cubicBezTo>
                  <a:pt x="386" y="39"/>
                  <a:pt x="382" y="35"/>
                  <a:pt x="376" y="35"/>
                </a:cubicBezTo>
                <a:lnTo>
                  <a:pt x="45" y="35"/>
                </a:lnTo>
                <a:close/>
                <a:moveTo>
                  <a:pt x="45" y="0"/>
                </a:moveTo>
                <a:lnTo>
                  <a:pt x="376" y="0"/>
                </a:lnTo>
                <a:cubicBezTo>
                  <a:pt x="401" y="0"/>
                  <a:pt x="421" y="20"/>
                  <a:pt x="421" y="45"/>
                </a:cubicBezTo>
                <a:lnTo>
                  <a:pt x="421" y="321"/>
                </a:lnTo>
                <a:cubicBezTo>
                  <a:pt x="421" y="346"/>
                  <a:pt x="401" y="366"/>
                  <a:pt x="376" y="366"/>
                </a:cubicBezTo>
                <a:lnTo>
                  <a:pt x="45" y="366"/>
                </a:lnTo>
                <a:cubicBezTo>
                  <a:pt x="20" y="366"/>
                  <a:pt x="0" y="346"/>
                  <a:pt x="0" y="321"/>
                </a:cubicBezTo>
                <a:lnTo>
                  <a:pt x="0" y="45"/>
                </a:lnTo>
                <a:cubicBezTo>
                  <a:pt x="0" y="20"/>
                  <a:pt x="20" y="0"/>
                  <a:pt x="45" y="0"/>
                </a:cubicBezTo>
                <a:close/>
              </a:path>
            </a:pathLst>
          </a:custGeom>
          <a:gradFill>
            <a:gsLst>
              <a:gs pos="0">
                <a:srgbClr val="FFFFFF"/>
              </a:gs>
              <a:gs pos="100000">
                <a:srgbClr val="FFFFFF">
                  <a:alpha val="60000"/>
                </a:srgbClr>
              </a:gs>
            </a:gsLst>
            <a:lin ang="2700000" scaled="1"/>
          </a:gradFill>
          <a:ln w="335" cap="flat">
            <a:noFill/>
            <a:prstDash val="solid"/>
            <a:miter/>
          </a:ln>
          <a:effectLst>
            <a:outerShdw blurRad="88900" dist="25400" dir="2700000" algn="tl" rotWithShape="0">
              <a:schemeClr val="accent1">
                <a:alpha val="30000"/>
              </a:schemeClr>
            </a:outerShdw>
          </a:effectLst>
        </p:spPr>
        <p:txBody>
          <a:bodyPr rtlCol="0" anchor="ctr"/>
          <a:p>
            <a:endParaRPr lang="zh-CN" altLang="en-US"/>
          </a:p>
        </p:txBody>
      </p:sp>
      <p:sp>
        <p:nvSpPr>
          <p:cNvPr id="107" name="矩形 2"/>
          <p:cNvSpPr/>
          <p:nvPr>
            <p:custDataLst>
              <p:tags r:id="rId24"/>
            </p:custDataLst>
          </p:nvPr>
        </p:nvSpPr>
        <p:spPr>
          <a:xfrm>
            <a:off x="5466152" y="2923388"/>
            <a:ext cx="556376" cy="556376"/>
          </a:xfrm>
          <a:prstGeom prst="ellipse">
            <a:avLst/>
          </a:prstGeom>
          <a:gradFill flip="none" rotWithShape="1">
            <a:gsLst>
              <a:gs pos="75000">
                <a:schemeClr val="accent1"/>
              </a:gs>
              <a:gs pos="0">
                <a:schemeClr val="accent1">
                  <a:lumMod val="60000"/>
                  <a:lumOff val="40000"/>
                </a:schemeClr>
              </a:gs>
            </a:gsLst>
            <a:path path="circle">
              <a:fillToRect r="100000" b="100000"/>
            </a:path>
            <a:tileRect l="-100000" t="-100000"/>
          </a:gradFill>
          <a:ln>
            <a:noFill/>
          </a:ln>
          <a:effectLst>
            <a:outerShdw blurRad="1016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panose="020B0500000000000000" charset="-122"/>
              <a:cs typeface="+mn-cs"/>
            </a:endParaRPr>
          </a:p>
        </p:txBody>
      </p:sp>
      <p:sp>
        <p:nvSpPr>
          <p:cNvPr id="108" name="椭圆 107"/>
          <p:cNvSpPr/>
          <p:nvPr>
            <p:custDataLst>
              <p:tags r:id="rId25"/>
            </p:custDataLst>
          </p:nvPr>
        </p:nvSpPr>
        <p:spPr>
          <a:xfrm>
            <a:off x="5417525" y="2874129"/>
            <a:ext cx="654263" cy="654263"/>
          </a:xfrm>
          <a:prstGeom prst="ellipse">
            <a:avLst/>
          </a:prstGeom>
          <a:noFill/>
          <a:ln w="6350">
            <a:gradFill flip="none" rotWithShape="1">
              <a:gsLst>
                <a:gs pos="0">
                  <a:schemeClr val="accent1"/>
                </a:gs>
                <a:gs pos="86000">
                  <a:schemeClr val="accent1">
                    <a:alpha val="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9" name="Oval 11+"/>
          <p:cNvSpPr/>
          <p:nvPr>
            <p:custDataLst>
              <p:tags r:id="rId26"/>
            </p:custDataLst>
          </p:nvPr>
        </p:nvSpPr>
        <p:spPr>
          <a:xfrm>
            <a:off x="5353109" y="2809713"/>
            <a:ext cx="783095" cy="783095"/>
          </a:xfrm>
          <a:prstGeom prst="ellipse">
            <a:avLst/>
          </a:prstGeom>
          <a:noFill/>
          <a:ln w="6350">
            <a:gradFill flip="none" rotWithShape="1">
              <a:gsLst>
                <a:gs pos="0">
                  <a:schemeClr val="accent1"/>
                </a:gs>
                <a:gs pos="86000">
                  <a:schemeClr val="accent1">
                    <a:alpha val="0"/>
                  </a:schemeClr>
                </a:gs>
              </a:gsLst>
              <a:lin ang="135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1" name="矩形 110"/>
          <p:cNvSpPr/>
          <p:nvPr>
            <p:custDataLst>
              <p:tags r:id="rId27"/>
            </p:custDataLst>
          </p:nvPr>
        </p:nvSpPr>
        <p:spPr>
          <a:xfrm>
            <a:off x="4568825" y="4215765"/>
            <a:ext cx="2091055" cy="366395"/>
          </a:xfrm>
          <a:prstGeom prst="rect">
            <a:avLst/>
          </a:prstGeom>
          <a:noFill/>
        </p:spPr>
        <p:txBody>
          <a:bodyPr wrap="square" lIns="0" tIns="0" rIns="0" bIns="0" rtlCol="0" anchor="b">
            <a:noAutofit/>
          </a:bodyPr>
          <a:p>
            <a:pPr algn="ctr">
              <a:spcBef>
                <a:spcPct val="0"/>
              </a:spcBef>
              <a:spcAft>
                <a:spcPct val="0"/>
              </a:spcAft>
            </a:pPr>
            <a:r>
              <a:rPr lang="en-US" altLang="zh-CN" sz="2000" b="1">
                <a:gradFill flip="none" rotWithShape="1">
                  <a:gsLst>
                    <a:gs pos="36000">
                      <a:schemeClr val="accent1"/>
                    </a:gs>
                    <a:gs pos="100000">
                      <a:schemeClr val="accent1">
                        <a:lumMod val="60000"/>
                        <a:lumOff val="40000"/>
                      </a:schemeClr>
                    </a:gs>
                  </a:gsLst>
                  <a:lin ang="5400000" scaled="1"/>
                  <a:tileRect/>
                </a:gradFill>
                <a:latin typeface="+mn-ea"/>
                <a:cs typeface="+mn-ea"/>
              </a:rPr>
              <a:t>“</a:t>
            </a:r>
            <a:r>
              <a:rPr lang="zh-CN" altLang="en-US" sz="2000" b="1">
                <a:gradFill flip="none" rotWithShape="1">
                  <a:gsLst>
                    <a:gs pos="36000">
                      <a:schemeClr val="accent1"/>
                    </a:gs>
                    <a:gs pos="100000">
                      <a:schemeClr val="accent1">
                        <a:lumMod val="60000"/>
                        <a:lumOff val="40000"/>
                      </a:schemeClr>
                    </a:gs>
                  </a:gsLst>
                  <a:lin ang="5400000" scaled="1"/>
                  <a:tileRect/>
                </a:gradFill>
                <a:latin typeface="+mn-ea"/>
                <a:cs typeface="+mn-ea"/>
              </a:rPr>
              <a:t>第三个历史决议</a:t>
            </a:r>
            <a:r>
              <a:rPr lang="en-US" altLang="zh-CN" sz="2000" b="1">
                <a:gradFill flip="none" rotWithShape="1">
                  <a:gsLst>
                    <a:gs pos="36000">
                      <a:schemeClr val="accent1"/>
                    </a:gs>
                    <a:gs pos="100000">
                      <a:schemeClr val="accent1">
                        <a:lumMod val="60000"/>
                        <a:lumOff val="40000"/>
                      </a:schemeClr>
                    </a:gs>
                  </a:gsLst>
                  <a:lin ang="5400000" scaled="1"/>
                  <a:tileRect/>
                </a:gradFill>
                <a:latin typeface="+mn-ea"/>
                <a:cs typeface="+mn-ea"/>
              </a:rPr>
              <a:t>”</a:t>
            </a:r>
            <a:endParaRPr lang="en-US" altLang="zh-CN" sz="2000" b="1">
              <a:gradFill flip="none" rotWithShape="1">
                <a:gsLst>
                  <a:gs pos="36000">
                    <a:schemeClr val="accent1"/>
                  </a:gs>
                  <a:gs pos="100000">
                    <a:schemeClr val="accent1">
                      <a:lumMod val="60000"/>
                      <a:lumOff val="40000"/>
                    </a:schemeClr>
                  </a:gs>
                </a:gsLst>
                <a:lin ang="5400000" scaled="1"/>
                <a:tileRect/>
              </a:gradFill>
              <a:latin typeface="+mn-ea"/>
              <a:cs typeface="+mn-ea"/>
            </a:endParaRPr>
          </a:p>
        </p:txBody>
      </p:sp>
      <p:cxnSp>
        <p:nvCxnSpPr>
          <p:cNvPr id="112" name="直接连接符 111"/>
          <p:cNvCxnSpPr/>
          <p:nvPr>
            <p:custDataLst>
              <p:tags r:id="rId28"/>
            </p:custDataLst>
          </p:nvPr>
        </p:nvCxnSpPr>
        <p:spPr>
          <a:xfrm>
            <a:off x="5744656" y="3592808"/>
            <a:ext cx="0" cy="535536"/>
          </a:xfrm>
          <a:prstGeom prst="line">
            <a:avLst/>
          </a:prstGeom>
          <a:ln w="15875">
            <a:gradFill>
              <a:gsLst>
                <a:gs pos="0">
                  <a:schemeClr val="accent1"/>
                </a:gs>
                <a:gs pos="100000">
                  <a:schemeClr val="accent1">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cxnSp>
      <p:sp>
        <p:nvSpPr>
          <p:cNvPr id="113" name="任意多边形: 形状 108"/>
          <p:cNvSpPr/>
          <p:nvPr>
            <p:custDataLst>
              <p:tags r:id="rId29"/>
            </p:custDataLst>
          </p:nvPr>
        </p:nvSpPr>
        <p:spPr>
          <a:xfrm>
            <a:off x="5591195" y="3008013"/>
            <a:ext cx="307555" cy="271557"/>
          </a:xfrm>
          <a:custGeom>
            <a:avLst/>
            <a:gdLst>
              <a:gd name="connsiteX0" fmla="*/ 306532 w 309215"/>
              <a:gd name="connsiteY0" fmla="*/ 141948 h 159436"/>
              <a:gd name="connsiteX1" fmla="*/ 189637 w 309215"/>
              <a:gd name="connsiteY1" fmla="*/ 16216 h 159436"/>
              <a:gd name="connsiteX2" fmla="*/ 157237 w 309215"/>
              <a:gd name="connsiteY2" fmla="*/ 16 h 159436"/>
              <a:gd name="connsiteX3" fmla="*/ 120236 w 309215"/>
              <a:gd name="connsiteY3" fmla="*/ 17689 h 159436"/>
              <a:gd name="connsiteX4" fmla="*/ 8126 w 309215"/>
              <a:gd name="connsiteY4" fmla="*/ 136241 h 159436"/>
              <a:gd name="connsiteX5" fmla="*/ 2788 w 309215"/>
              <a:gd name="connsiteY5" fmla="*/ 141948 h 159436"/>
              <a:gd name="connsiteX6" fmla="*/ 3156 w 309215"/>
              <a:gd name="connsiteY6" fmla="*/ 156675 h 159436"/>
              <a:gd name="connsiteX7" fmla="*/ 10336 w 309215"/>
              <a:gd name="connsiteY7" fmla="*/ 159436 h 159436"/>
              <a:gd name="connsiteX8" fmla="*/ 10704 w 309215"/>
              <a:gd name="connsiteY8" fmla="*/ 159436 h 159436"/>
              <a:gd name="connsiteX9" fmla="*/ 17883 w 309215"/>
              <a:gd name="connsiteY9" fmla="*/ 156122 h 159436"/>
              <a:gd name="connsiteX10" fmla="*/ 23590 w 309215"/>
              <a:gd name="connsiteY10" fmla="*/ 150048 h 159436"/>
              <a:gd name="connsiteX11" fmla="*/ 134963 w 309215"/>
              <a:gd name="connsiteY11" fmla="*/ 32047 h 159436"/>
              <a:gd name="connsiteX12" fmla="*/ 156133 w 309215"/>
              <a:gd name="connsiteY12" fmla="*/ 20818 h 159436"/>
              <a:gd name="connsiteX13" fmla="*/ 173621 w 309215"/>
              <a:gd name="connsiteY13" fmla="*/ 29838 h 159436"/>
              <a:gd name="connsiteX14" fmla="*/ 173989 w 309215"/>
              <a:gd name="connsiteY14" fmla="*/ 30207 h 159436"/>
              <a:gd name="connsiteX15" fmla="*/ 291253 w 309215"/>
              <a:gd name="connsiteY15" fmla="*/ 156122 h 159436"/>
              <a:gd name="connsiteX16" fmla="*/ 298801 w 309215"/>
              <a:gd name="connsiteY16" fmla="*/ 159436 h 159436"/>
              <a:gd name="connsiteX17" fmla="*/ 305796 w 309215"/>
              <a:gd name="connsiteY17" fmla="*/ 156675 h 159436"/>
              <a:gd name="connsiteX18" fmla="*/ 306532 w 309215"/>
              <a:gd name="connsiteY18" fmla="*/ 141948 h 15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7" h="430">
                <a:moveTo>
                  <a:pt x="483" y="223"/>
                </a:moveTo>
                <a:lnTo>
                  <a:pt x="299" y="26"/>
                </a:lnTo>
                <a:cubicBezTo>
                  <a:pt x="295" y="21"/>
                  <a:pt x="276" y="1"/>
                  <a:pt x="248" y="0"/>
                </a:cubicBezTo>
                <a:cubicBezTo>
                  <a:pt x="227" y="-1"/>
                  <a:pt x="207" y="9"/>
                  <a:pt x="189" y="28"/>
                </a:cubicBezTo>
                <a:cubicBezTo>
                  <a:pt x="163" y="56"/>
                  <a:pt x="104" y="119"/>
                  <a:pt x="13" y="214"/>
                </a:cubicBezTo>
                <a:cubicBezTo>
                  <a:pt x="8" y="220"/>
                  <a:pt x="5" y="223"/>
                  <a:pt x="4" y="223"/>
                </a:cubicBezTo>
                <a:cubicBezTo>
                  <a:pt x="-2" y="230"/>
                  <a:pt x="-1" y="240"/>
                  <a:pt x="5" y="247"/>
                </a:cubicBezTo>
                <a:cubicBezTo>
                  <a:pt x="8" y="250"/>
                  <a:pt x="12" y="251"/>
                  <a:pt x="16" y="251"/>
                </a:cubicBezTo>
                <a:lnTo>
                  <a:pt x="17" y="251"/>
                </a:lnTo>
                <a:cubicBezTo>
                  <a:pt x="21" y="251"/>
                  <a:pt x="25" y="249"/>
                  <a:pt x="28" y="246"/>
                </a:cubicBezTo>
                <a:cubicBezTo>
                  <a:pt x="28" y="245"/>
                  <a:pt x="32" y="242"/>
                  <a:pt x="37" y="236"/>
                </a:cubicBezTo>
                <a:cubicBezTo>
                  <a:pt x="128" y="141"/>
                  <a:pt x="186" y="78"/>
                  <a:pt x="213" y="50"/>
                </a:cubicBezTo>
                <a:cubicBezTo>
                  <a:pt x="224" y="39"/>
                  <a:pt x="235" y="32"/>
                  <a:pt x="246" y="33"/>
                </a:cubicBezTo>
                <a:cubicBezTo>
                  <a:pt x="261" y="33"/>
                  <a:pt x="273" y="46"/>
                  <a:pt x="273" y="47"/>
                </a:cubicBezTo>
                <a:lnTo>
                  <a:pt x="274" y="48"/>
                </a:lnTo>
                <a:lnTo>
                  <a:pt x="459" y="246"/>
                </a:lnTo>
                <a:cubicBezTo>
                  <a:pt x="462" y="249"/>
                  <a:pt x="466" y="251"/>
                  <a:pt x="471" y="251"/>
                </a:cubicBezTo>
                <a:cubicBezTo>
                  <a:pt x="475" y="251"/>
                  <a:pt x="479" y="250"/>
                  <a:pt x="482" y="247"/>
                </a:cubicBezTo>
                <a:cubicBezTo>
                  <a:pt x="488" y="240"/>
                  <a:pt x="489" y="230"/>
                  <a:pt x="483" y="223"/>
                </a:cubicBezTo>
                <a:close/>
                <a:moveTo>
                  <a:pt x="429" y="253"/>
                </a:moveTo>
                <a:cubicBezTo>
                  <a:pt x="429" y="244"/>
                  <a:pt x="422" y="237"/>
                  <a:pt x="413" y="237"/>
                </a:cubicBezTo>
                <a:cubicBezTo>
                  <a:pt x="404" y="237"/>
                  <a:pt x="397" y="244"/>
                  <a:pt x="397" y="253"/>
                </a:cubicBezTo>
                <a:lnTo>
                  <a:pt x="397" y="388"/>
                </a:lnTo>
                <a:cubicBezTo>
                  <a:pt x="397" y="390"/>
                  <a:pt x="397" y="391"/>
                  <a:pt x="397" y="392"/>
                </a:cubicBezTo>
                <a:cubicBezTo>
                  <a:pt x="397" y="393"/>
                  <a:pt x="397" y="397"/>
                  <a:pt x="396" y="399"/>
                </a:cubicBezTo>
                <a:cubicBezTo>
                  <a:pt x="395" y="400"/>
                  <a:pt x="392" y="401"/>
                  <a:pt x="388" y="401"/>
                </a:cubicBezTo>
                <a:lnTo>
                  <a:pt x="297" y="401"/>
                </a:lnTo>
                <a:lnTo>
                  <a:pt x="296" y="305"/>
                </a:lnTo>
                <a:cubicBezTo>
                  <a:pt x="297" y="300"/>
                  <a:pt x="298" y="283"/>
                  <a:pt x="288" y="272"/>
                </a:cubicBezTo>
                <a:cubicBezTo>
                  <a:pt x="283" y="266"/>
                  <a:pt x="275" y="260"/>
                  <a:pt x="262" y="260"/>
                </a:cubicBezTo>
                <a:lnTo>
                  <a:pt x="226" y="260"/>
                </a:lnTo>
                <a:cubicBezTo>
                  <a:pt x="213" y="260"/>
                  <a:pt x="204" y="266"/>
                  <a:pt x="200" y="272"/>
                </a:cubicBezTo>
                <a:cubicBezTo>
                  <a:pt x="190" y="283"/>
                  <a:pt x="191" y="299"/>
                  <a:pt x="192" y="305"/>
                </a:cubicBezTo>
                <a:lnTo>
                  <a:pt x="191" y="400"/>
                </a:lnTo>
                <a:lnTo>
                  <a:pt x="100" y="400"/>
                </a:lnTo>
                <a:cubicBezTo>
                  <a:pt x="95" y="400"/>
                  <a:pt x="93" y="400"/>
                  <a:pt x="92" y="399"/>
                </a:cubicBezTo>
                <a:cubicBezTo>
                  <a:pt x="91" y="397"/>
                  <a:pt x="90" y="394"/>
                  <a:pt x="91" y="392"/>
                </a:cubicBezTo>
                <a:cubicBezTo>
                  <a:pt x="91" y="391"/>
                  <a:pt x="91" y="390"/>
                  <a:pt x="91" y="389"/>
                </a:cubicBezTo>
                <a:lnTo>
                  <a:pt x="91" y="254"/>
                </a:lnTo>
                <a:cubicBezTo>
                  <a:pt x="91" y="245"/>
                  <a:pt x="84" y="237"/>
                  <a:pt x="75" y="237"/>
                </a:cubicBezTo>
                <a:cubicBezTo>
                  <a:pt x="66" y="237"/>
                  <a:pt x="58" y="245"/>
                  <a:pt x="58" y="254"/>
                </a:cubicBezTo>
                <a:lnTo>
                  <a:pt x="58" y="384"/>
                </a:lnTo>
                <a:cubicBezTo>
                  <a:pt x="58" y="390"/>
                  <a:pt x="57" y="405"/>
                  <a:pt x="67" y="416"/>
                </a:cubicBezTo>
                <a:cubicBezTo>
                  <a:pt x="72" y="423"/>
                  <a:pt x="82" y="430"/>
                  <a:pt x="100" y="430"/>
                </a:cubicBezTo>
                <a:lnTo>
                  <a:pt x="207" y="430"/>
                </a:lnTo>
                <a:cubicBezTo>
                  <a:pt x="216" y="430"/>
                  <a:pt x="223" y="423"/>
                  <a:pt x="223" y="420"/>
                </a:cubicBezTo>
                <a:lnTo>
                  <a:pt x="224" y="309"/>
                </a:lnTo>
                <a:cubicBezTo>
                  <a:pt x="224" y="303"/>
                  <a:pt x="224" y="302"/>
                  <a:pt x="223" y="301"/>
                </a:cubicBezTo>
                <a:cubicBezTo>
                  <a:pt x="223" y="298"/>
                  <a:pt x="223" y="294"/>
                  <a:pt x="224" y="293"/>
                </a:cubicBezTo>
                <a:lnTo>
                  <a:pt x="262" y="293"/>
                </a:lnTo>
                <a:cubicBezTo>
                  <a:pt x="263" y="294"/>
                  <a:pt x="263" y="298"/>
                  <a:pt x="263" y="301"/>
                </a:cubicBezTo>
                <a:cubicBezTo>
                  <a:pt x="263" y="302"/>
                  <a:pt x="263" y="303"/>
                  <a:pt x="263" y="309"/>
                </a:cubicBezTo>
                <a:lnTo>
                  <a:pt x="263" y="420"/>
                </a:lnTo>
                <a:cubicBezTo>
                  <a:pt x="263" y="423"/>
                  <a:pt x="271" y="430"/>
                  <a:pt x="280" y="430"/>
                </a:cubicBezTo>
                <a:lnTo>
                  <a:pt x="387" y="430"/>
                </a:lnTo>
                <a:cubicBezTo>
                  <a:pt x="405" y="430"/>
                  <a:pt x="414" y="422"/>
                  <a:pt x="420" y="416"/>
                </a:cubicBezTo>
                <a:cubicBezTo>
                  <a:pt x="429" y="405"/>
                  <a:pt x="429" y="390"/>
                  <a:pt x="428" y="384"/>
                </a:cubicBezTo>
                <a:lnTo>
                  <a:pt x="429" y="253"/>
                </a:lnTo>
                <a:close/>
              </a:path>
            </a:pathLst>
          </a:custGeom>
          <a:gradFill>
            <a:gsLst>
              <a:gs pos="0">
                <a:srgbClr val="FFFFFF"/>
              </a:gs>
              <a:gs pos="100000">
                <a:srgbClr val="FFFFFF">
                  <a:alpha val="60000"/>
                </a:srgbClr>
              </a:gs>
            </a:gsLst>
            <a:lin ang="2700000" scaled="1"/>
          </a:gradFill>
          <a:ln w="335" cap="flat">
            <a:noFill/>
            <a:prstDash val="solid"/>
            <a:miter/>
          </a:ln>
          <a:effectLst>
            <a:outerShdw blurRad="88900" dist="25400" dir="2700000" algn="tl" rotWithShape="0">
              <a:schemeClr val="accent1">
                <a:alpha val="30000"/>
              </a:schemeClr>
            </a:outerShdw>
          </a:effectLst>
        </p:spPr>
        <p:txBody>
          <a:bodyPr rtlCol="0" anchor="ctr"/>
          <a:p>
            <a:endParaRPr lang="zh-CN" altLang="en-US"/>
          </a:p>
        </p:txBody>
      </p:sp>
      <p:sp>
        <p:nvSpPr>
          <p:cNvPr id="114" name="矩形 2"/>
          <p:cNvSpPr/>
          <p:nvPr>
            <p:custDataLst>
              <p:tags r:id="rId30"/>
            </p:custDataLst>
          </p:nvPr>
        </p:nvSpPr>
        <p:spPr>
          <a:xfrm>
            <a:off x="7689131" y="2671408"/>
            <a:ext cx="556376" cy="556376"/>
          </a:xfrm>
          <a:prstGeom prst="ellipse">
            <a:avLst/>
          </a:prstGeom>
          <a:gradFill flip="none" rotWithShape="1">
            <a:gsLst>
              <a:gs pos="75000">
                <a:schemeClr val="accent4"/>
              </a:gs>
              <a:gs pos="0">
                <a:schemeClr val="accent4">
                  <a:lumMod val="60000"/>
                  <a:lumOff val="40000"/>
                </a:schemeClr>
              </a:gs>
            </a:gsLst>
            <a:path path="circle">
              <a:fillToRect r="100000" b="100000"/>
            </a:path>
            <a:tileRect l="-100000" t="-100000"/>
          </a:gradFill>
          <a:ln>
            <a:noFill/>
          </a:ln>
          <a:effectLst>
            <a:outerShdw blurRad="101600" sx="102000" sy="102000" algn="c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panose="020B0500000000000000" charset="-122"/>
              <a:cs typeface="+mn-cs"/>
            </a:endParaRPr>
          </a:p>
        </p:txBody>
      </p:sp>
      <p:sp>
        <p:nvSpPr>
          <p:cNvPr id="115" name="椭圆 114"/>
          <p:cNvSpPr/>
          <p:nvPr>
            <p:custDataLst>
              <p:tags r:id="rId31"/>
            </p:custDataLst>
          </p:nvPr>
        </p:nvSpPr>
        <p:spPr>
          <a:xfrm>
            <a:off x="7639871" y="2622781"/>
            <a:ext cx="654263" cy="654263"/>
          </a:xfrm>
          <a:prstGeom prst="ellipse">
            <a:avLst/>
          </a:prstGeom>
          <a:noFill/>
          <a:ln w="6350">
            <a:gradFill flip="none" rotWithShape="1">
              <a:gsLst>
                <a:gs pos="0">
                  <a:schemeClr val="accent4"/>
                </a:gs>
                <a:gs pos="86000">
                  <a:schemeClr val="accent4">
                    <a:alpha val="0"/>
                  </a:schemeClr>
                </a:gs>
              </a:gsLst>
              <a:lin ang="27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6" name="Oval 11+"/>
          <p:cNvSpPr/>
          <p:nvPr>
            <p:custDataLst>
              <p:tags r:id="rId32"/>
            </p:custDataLst>
          </p:nvPr>
        </p:nvSpPr>
        <p:spPr>
          <a:xfrm>
            <a:off x="7575456" y="2558365"/>
            <a:ext cx="783095" cy="783095"/>
          </a:xfrm>
          <a:prstGeom prst="ellipse">
            <a:avLst/>
          </a:prstGeom>
          <a:noFill/>
          <a:ln w="6350">
            <a:gradFill flip="none" rotWithShape="1">
              <a:gsLst>
                <a:gs pos="0">
                  <a:schemeClr val="accent4"/>
                </a:gs>
                <a:gs pos="86000">
                  <a:schemeClr val="accent4">
                    <a:alpha val="0"/>
                  </a:schemeClr>
                </a:gs>
              </a:gsLst>
              <a:lin ang="135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矩形 117"/>
          <p:cNvSpPr/>
          <p:nvPr>
            <p:custDataLst>
              <p:tags r:id="rId33"/>
            </p:custDataLst>
          </p:nvPr>
        </p:nvSpPr>
        <p:spPr>
          <a:xfrm>
            <a:off x="7033895" y="4077335"/>
            <a:ext cx="2054225" cy="1646555"/>
          </a:xfrm>
          <a:prstGeom prst="rect">
            <a:avLst/>
          </a:prstGeom>
          <a:noFill/>
        </p:spPr>
        <p:txBody>
          <a:bodyPr wrap="square" lIns="0" tIns="0" rIns="0" bIns="0" rtlCol="0" anchor="b">
            <a:noAutofit/>
          </a:bodyPr>
          <a:p>
            <a:pPr indent="0" algn="ctr" fontAlgn="auto">
              <a:spcBef>
                <a:spcPts val="1200"/>
              </a:spcBef>
              <a:spcAft>
                <a:spcPct val="0"/>
              </a:spcAft>
            </a:pPr>
            <a:r>
              <a:rPr lang="zh-CN" altLang="en-US" sz="1600" b="1">
                <a:gradFill flip="none" rotWithShape="1">
                  <a:gsLst>
                    <a:gs pos="36000">
                      <a:schemeClr val="accent4"/>
                    </a:gs>
                    <a:gs pos="100000">
                      <a:schemeClr val="accent4">
                        <a:lumMod val="60000"/>
                        <a:lumOff val="40000"/>
                      </a:schemeClr>
                    </a:gs>
                  </a:gsLst>
                  <a:lin ang="5400000" scaled="1"/>
                  <a:tileRect/>
                </a:gradFill>
                <a:latin typeface="+mn-ea"/>
                <a:cs typeface="+mn-ea"/>
              </a:rPr>
              <a:t>习近平新时代中国特色社会主义思想学习纲要（2023年版）</a:t>
            </a:r>
            <a:endParaRPr lang="zh-CN" altLang="en-US" sz="1600" b="1">
              <a:gradFill flip="none" rotWithShape="1">
                <a:gsLst>
                  <a:gs pos="36000">
                    <a:schemeClr val="accent4"/>
                  </a:gs>
                  <a:gs pos="100000">
                    <a:schemeClr val="accent4">
                      <a:lumMod val="60000"/>
                      <a:lumOff val="40000"/>
                    </a:schemeClr>
                  </a:gs>
                </a:gsLst>
                <a:lin ang="5400000" scaled="1"/>
                <a:tileRect/>
              </a:gradFill>
              <a:latin typeface="+mn-ea"/>
              <a:cs typeface="+mn-ea"/>
            </a:endParaRPr>
          </a:p>
          <a:p>
            <a:pPr indent="0" algn="ctr" fontAlgn="auto">
              <a:spcBef>
                <a:spcPts val="1200"/>
              </a:spcBef>
              <a:spcAft>
                <a:spcPct val="0"/>
              </a:spcAft>
            </a:pPr>
            <a:r>
              <a:rPr lang="zh-CN" altLang="en-US" sz="1600" b="1">
                <a:gradFill flip="none" rotWithShape="1">
                  <a:gsLst>
                    <a:gs pos="36000">
                      <a:schemeClr val="accent4"/>
                    </a:gs>
                    <a:gs pos="100000">
                      <a:schemeClr val="accent4">
                        <a:lumMod val="60000"/>
                        <a:lumOff val="40000"/>
                      </a:schemeClr>
                    </a:gs>
                  </a:gsLst>
                  <a:lin ang="5400000" scaled="1"/>
                  <a:tileRect/>
                </a:gradFill>
                <a:latin typeface="+mn-ea"/>
                <a:cs typeface="+mn-ea"/>
              </a:rPr>
              <a:t>习近平新时代中国特色社会主义思想学习问答</a:t>
            </a:r>
            <a:endParaRPr lang="zh-CN" altLang="en-US" sz="1600" b="1">
              <a:gradFill flip="none" rotWithShape="1">
                <a:gsLst>
                  <a:gs pos="36000">
                    <a:schemeClr val="accent4"/>
                  </a:gs>
                  <a:gs pos="100000">
                    <a:schemeClr val="accent4">
                      <a:lumMod val="60000"/>
                      <a:lumOff val="40000"/>
                    </a:schemeClr>
                  </a:gs>
                </a:gsLst>
                <a:lin ang="5400000" scaled="1"/>
                <a:tileRect/>
              </a:gradFill>
              <a:latin typeface="+mn-ea"/>
              <a:cs typeface="+mn-ea"/>
            </a:endParaRPr>
          </a:p>
        </p:txBody>
      </p:sp>
      <p:cxnSp>
        <p:nvCxnSpPr>
          <p:cNvPr id="119" name="直接连接符 118"/>
          <p:cNvCxnSpPr/>
          <p:nvPr>
            <p:custDataLst>
              <p:tags r:id="rId34"/>
            </p:custDataLst>
          </p:nvPr>
        </p:nvCxnSpPr>
        <p:spPr>
          <a:xfrm>
            <a:off x="7967634" y="3341460"/>
            <a:ext cx="0" cy="535536"/>
          </a:xfrm>
          <a:prstGeom prst="line">
            <a:avLst/>
          </a:prstGeom>
          <a:ln w="15875">
            <a:gradFill>
              <a:gsLst>
                <a:gs pos="0">
                  <a:schemeClr val="accent4"/>
                </a:gs>
                <a:gs pos="100000">
                  <a:schemeClr val="accent4">
                    <a:alpha val="0"/>
                  </a:schemeClr>
                </a:gs>
              </a:gsLst>
              <a:lin ang="5400000" scaled="1"/>
            </a:gradFill>
            <a:prstDash val="sysDot"/>
          </a:ln>
        </p:spPr>
        <p:style>
          <a:lnRef idx="1">
            <a:schemeClr val="accent1"/>
          </a:lnRef>
          <a:fillRef idx="0">
            <a:schemeClr val="accent1"/>
          </a:fillRef>
          <a:effectRef idx="0">
            <a:schemeClr val="accent1"/>
          </a:effectRef>
          <a:fontRef idx="minor">
            <a:schemeClr val="tx1"/>
          </a:fontRef>
        </p:style>
      </p:cxnSp>
      <p:sp>
        <p:nvSpPr>
          <p:cNvPr id="120" name="图形 7"/>
          <p:cNvSpPr/>
          <p:nvPr>
            <p:custDataLst>
              <p:tags r:id="rId35"/>
            </p:custDataLst>
          </p:nvPr>
        </p:nvSpPr>
        <p:spPr>
          <a:xfrm>
            <a:off x="7807226" y="2833711"/>
            <a:ext cx="320185" cy="231771"/>
          </a:xfrm>
          <a:custGeom>
            <a:avLst/>
            <a:gdLst>
              <a:gd name="connsiteX0" fmla="*/ 203700 w 271600"/>
              <a:gd name="connsiteY0" fmla="*/ 51451 h 196909"/>
              <a:gd name="connsiteX1" fmla="*/ 237243 w 271600"/>
              <a:gd name="connsiteY1" fmla="*/ 34754 h 196909"/>
              <a:gd name="connsiteX2" fmla="*/ 269109 w 271600"/>
              <a:gd name="connsiteY2" fmla="*/ 45436 h 196909"/>
              <a:gd name="connsiteX3" fmla="*/ 271600 w 271600"/>
              <a:gd name="connsiteY3" fmla="*/ 56028 h 196909"/>
              <a:gd name="connsiteX4" fmla="*/ 271600 w 271600"/>
              <a:gd name="connsiteY4" fmla="*/ 142023 h 196909"/>
              <a:gd name="connsiteX5" fmla="*/ 247833 w 271600"/>
              <a:gd name="connsiteY5" fmla="*/ 165786 h 196909"/>
              <a:gd name="connsiteX6" fmla="*/ 236845 w 271600"/>
              <a:gd name="connsiteY6" fmla="*/ 163092 h 196909"/>
              <a:gd name="connsiteX7" fmla="*/ 203700 w 271600"/>
              <a:gd name="connsiteY7" fmla="*/ 145808 h 196909"/>
              <a:gd name="connsiteX8" fmla="*/ 203700 w 271600"/>
              <a:gd name="connsiteY8" fmla="*/ 159565 h 196909"/>
              <a:gd name="connsiteX9" fmla="*/ 166355 w 271600"/>
              <a:gd name="connsiteY9" fmla="*/ 196910 h 196909"/>
              <a:gd name="connsiteX10" fmla="*/ 37345 w 271600"/>
              <a:gd name="connsiteY10" fmla="*/ 196910 h 196909"/>
              <a:gd name="connsiteX11" fmla="*/ 0 w 271600"/>
              <a:gd name="connsiteY11" fmla="*/ 159565 h 196909"/>
              <a:gd name="connsiteX12" fmla="*/ 0 w 271600"/>
              <a:gd name="connsiteY12" fmla="*/ 37345 h 196909"/>
              <a:gd name="connsiteX13" fmla="*/ 37345 w 271600"/>
              <a:gd name="connsiteY13" fmla="*/ 0 h 196909"/>
              <a:gd name="connsiteX14" fmla="*/ 166355 w 271600"/>
              <a:gd name="connsiteY14" fmla="*/ 0 h 196909"/>
              <a:gd name="connsiteX15" fmla="*/ 203700 w 271600"/>
              <a:gd name="connsiteY15" fmla="*/ 37345 h 196909"/>
              <a:gd name="connsiteX16" fmla="*/ 203700 w 271600"/>
              <a:gd name="connsiteY16" fmla="*/ 51451 h 196909"/>
              <a:gd name="connsiteX17" fmla="*/ 203700 w 271600"/>
              <a:gd name="connsiteY17" fmla="*/ 74208 h 196909"/>
              <a:gd name="connsiteX18" fmla="*/ 203700 w 271600"/>
              <a:gd name="connsiteY18" fmla="*/ 122831 h 196909"/>
              <a:gd name="connsiteX19" fmla="*/ 246267 w 271600"/>
              <a:gd name="connsiteY19" fmla="*/ 145027 h 196909"/>
              <a:gd name="connsiteX20" fmla="*/ 250846 w 271600"/>
              <a:gd name="connsiteY20" fmla="*/ 143585 h 196909"/>
              <a:gd name="connsiteX21" fmla="*/ 251230 w 271600"/>
              <a:gd name="connsiteY21" fmla="*/ 142020 h 196909"/>
              <a:gd name="connsiteX22" fmla="*/ 251230 w 271600"/>
              <a:gd name="connsiteY22" fmla="*/ 56028 h 196909"/>
              <a:gd name="connsiteX23" fmla="*/ 247835 w 271600"/>
              <a:gd name="connsiteY23" fmla="*/ 52633 h 196909"/>
              <a:gd name="connsiteX24" fmla="*/ 246321 w 271600"/>
              <a:gd name="connsiteY24" fmla="*/ 52989 h 196909"/>
              <a:gd name="connsiteX25" fmla="*/ 203700 w 271600"/>
              <a:gd name="connsiteY25" fmla="*/ 74208 h 196909"/>
              <a:gd name="connsiteX26" fmla="*/ 183330 w 271600"/>
              <a:gd name="connsiteY26" fmla="*/ 159565 h 196909"/>
              <a:gd name="connsiteX27" fmla="*/ 183330 w 271600"/>
              <a:gd name="connsiteY27" fmla="*/ 37345 h 196909"/>
              <a:gd name="connsiteX28" fmla="*/ 166355 w 271600"/>
              <a:gd name="connsiteY28" fmla="*/ 20370 h 196909"/>
              <a:gd name="connsiteX29" fmla="*/ 37345 w 271600"/>
              <a:gd name="connsiteY29" fmla="*/ 20370 h 196909"/>
              <a:gd name="connsiteX30" fmla="*/ 20370 w 271600"/>
              <a:gd name="connsiteY30" fmla="*/ 37345 h 196909"/>
              <a:gd name="connsiteX31" fmla="*/ 20370 w 271600"/>
              <a:gd name="connsiteY31" fmla="*/ 159565 h 196909"/>
              <a:gd name="connsiteX32" fmla="*/ 37345 w 271600"/>
              <a:gd name="connsiteY32" fmla="*/ 176540 h 196909"/>
              <a:gd name="connsiteX33" fmla="*/ 166355 w 271600"/>
              <a:gd name="connsiteY33" fmla="*/ 176540 h 196909"/>
              <a:gd name="connsiteX34" fmla="*/ 183330 w 271600"/>
              <a:gd name="connsiteY34" fmla="*/ 159565 h 196909"/>
              <a:gd name="connsiteX35" fmla="*/ 64505 w 271600"/>
              <a:gd name="connsiteY35" fmla="*/ 84875 h 196909"/>
              <a:gd name="connsiteX36" fmla="*/ 44135 w 271600"/>
              <a:gd name="connsiteY36" fmla="*/ 64505 h 196909"/>
              <a:gd name="connsiteX37" fmla="*/ 64505 w 271600"/>
              <a:gd name="connsiteY37" fmla="*/ 44135 h 196909"/>
              <a:gd name="connsiteX38" fmla="*/ 84875 w 271600"/>
              <a:gd name="connsiteY38" fmla="*/ 64505 h 196909"/>
              <a:gd name="connsiteX39" fmla="*/ 64505 w 271600"/>
              <a:gd name="connsiteY39" fmla="*/ 84875 h 19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71600" h="196909">
                <a:moveTo>
                  <a:pt x="203700" y="51451"/>
                </a:moveTo>
                <a:lnTo>
                  <a:pt x="237243" y="34754"/>
                </a:lnTo>
                <a:cubicBezTo>
                  <a:pt x="248992" y="28904"/>
                  <a:pt x="263259" y="33687"/>
                  <a:pt x="269109" y="45436"/>
                </a:cubicBezTo>
                <a:cubicBezTo>
                  <a:pt x="270747" y="48726"/>
                  <a:pt x="271600" y="52352"/>
                  <a:pt x="271600" y="56028"/>
                </a:cubicBezTo>
                <a:lnTo>
                  <a:pt x="271600" y="142023"/>
                </a:lnTo>
                <a:cubicBezTo>
                  <a:pt x="271599" y="155148"/>
                  <a:pt x="260958" y="165787"/>
                  <a:pt x="247833" y="165786"/>
                </a:cubicBezTo>
                <a:cubicBezTo>
                  <a:pt x="244007" y="165786"/>
                  <a:pt x="240238" y="164861"/>
                  <a:pt x="236845" y="163092"/>
                </a:cubicBezTo>
                <a:lnTo>
                  <a:pt x="203700" y="145808"/>
                </a:lnTo>
                <a:lnTo>
                  <a:pt x="203700" y="159565"/>
                </a:lnTo>
                <a:cubicBezTo>
                  <a:pt x="203700" y="180190"/>
                  <a:pt x="186980" y="196910"/>
                  <a:pt x="166355" y="196910"/>
                </a:cubicBezTo>
                <a:lnTo>
                  <a:pt x="37345" y="196910"/>
                </a:lnTo>
                <a:cubicBezTo>
                  <a:pt x="16720" y="196910"/>
                  <a:pt x="0" y="180190"/>
                  <a:pt x="0" y="159565"/>
                </a:cubicBezTo>
                <a:lnTo>
                  <a:pt x="0" y="37345"/>
                </a:lnTo>
                <a:cubicBezTo>
                  <a:pt x="0" y="16720"/>
                  <a:pt x="16720" y="0"/>
                  <a:pt x="37345" y="0"/>
                </a:cubicBezTo>
                <a:lnTo>
                  <a:pt x="166355" y="0"/>
                </a:lnTo>
                <a:cubicBezTo>
                  <a:pt x="186980" y="0"/>
                  <a:pt x="203700" y="16720"/>
                  <a:pt x="203700" y="37345"/>
                </a:cubicBezTo>
                <a:lnTo>
                  <a:pt x="203700" y="51451"/>
                </a:lnTo>
                <a:close/>
                <a:moveTo>
                  <a:pt x="203700" y="74208"/>
                </a:moveTo>
                <a:lnTo>
                  <a:pt x="203700" y="122831"/>
                </a:lnTo>
                <a:lnTo>
                  <a:pt x="246267" y="145027"/>
                </a:lnTo>
                <a:cubicBezTo>
                  <a:pt x="247930" y="145894"/>
                  <a:pt x="249980" y="145248"/>
                  <a:pt x="250846" y="143585"/>
                </a:cubicBezTo>
                <a:cubicBezTo>
                  <a:pt x="251098" y="143101"/>
                  <a:pt x="251229" y="142565"/>
                  <a:pt x="251230" y="142020"/>
                </a:cubicBezTo>
                <a:lnTo>
                  <a:pt x="251230" y="56028"/>
                </a:lnTo>
                <a:cubicBezTo>
                  <a:pt x="251230" y="54153"/>
                  <a:pt x="249710" y="52633"/>
                  <a:pt x="247835" y="52633"/>
                </a:cubicBezTo>
                <a:cubicBezTo>
                  <a:pt x="247310" y="52633"/>
                  <a:pt x="246791" y="52755"/>
                  <a:pt x="246321" y="52989"/>
                </a:cubicBezTo>
                <a:lnTo>
                  <a:pt x="203700" y="74208"/>
                </a:lnTo>
                <a:close/>
                <a:moveTo>
                  <a:pt x="183330" y="159565"/>
                </a:moveTo>
                <a:lnTo>
                  <a:pt x="183330" y="37345"/>
                </a:lnTo>
                <a:cubicBezTo>
                  <a:pt x="183330" y="27970"/>
                  <a:pt x="175730" y="20370"/>
                  <a:pt x="166355" y="20370"/>
                </a:cubicBezTo>
                <a:lnTo>
                  <a:pt x="37345" y="20370"/>
                </a:lnTo>
                <a:cubicBezTo>
                  <a:pt x="27970" y="20370"/>
                  <a:pt x="20370" y="27970"/>
                  <a:pt x="20370" y="37345"/>
                </a:cubicBezTo>
                <a:lnTo>
                  <a:pt x="20370" y="159565"/>
                </a:lnTo>
                <a:cubicBezTo>
                  <a:pt x="20370" y="168940"/>
                  <a:pt x="27970" y="176540"/>
                  <a:pt x="37345" y="176540"/>
                </a:cubicBezTo>
                <a:lnTo>
                  <a:pt x="166355" y="176540"/>
                </a:lnTo>
                <a:cubicBezTo>
                  <a:pt x="175730" y="176540"/>
                  <a:pt x="183330" y="168940"/>
                  <a:pt x="183330" y="159565"/>
                </a:cubicBezTo>
                <a:close/>
                <a:moveTo>
                  <a:pt x="64505" y="84875"/>
                </a:moveTo>
                <a:cubicBezTo>
                  <a:pt x="53255" y="84875"/>
                  <a:pt x="44135" y="75755"/>
                  <a:pt x="44135" y="64505"/>
                </a:cubicBezTo>
                <a:cubicBezTo>
                  <a:pt x="44135" y="53255"/>
                  <a:pt x="53255" y="44135"/>
                  <a:pt x="64505" y="44135"/>
                </a:cubicBezTo>
                <a:cubicBezTo>
                  <a:pt x="75755" y="44135"/>
                  <a:pt x="84875" y="53255"/>
                  <a:pt x="84875" y="64505"/>
                </a:cubicBezTo>
                <a:cubicBezTo>
                  <a:pt x="84875" y="75755"/>
                  <a:pt x="75755" y="84875"/>
                  <a:pt x="64505" y="84875"/>
                </a:cubicBezTo>
                <a:close/>
              </a:path>
            </a:pathLst>
          </a:custGeom>
          <a:gradFill>
            <a:gsLst>
              <a:gs pos="0">
                <a:srgbClr val="FFFFFF"/>
              </a:gs>
              <a:gs pos="100000">
                <a:srgbClr val="FFFFFF">
                  <a:alpha val="60000"/>
                </a:srgbClr>
              </a:gs>
            </a:gsLst>
            <a:lin ang="2700000" scaled="1"/>
          </a:gradFill>
          <a:ln w="335" cap="flat">
            <a:noFill/>
            <a:prstDash val="solid"/>
            <a:miter/>
          </a:ln>
          <a:effectLst>
            <a:outerShdw blurRad="88900" dist="25400" dir="2700000" algn="tl" rotWithShape="0">
              <a:schemeClr val="accent1">
                <a:alpha val="30000"/>
              </a:schemeClr>
            </a:outerShdw>
          </a:effectLst>
        </p:spPr>
        <p:txBody>
          <a:bodyPr rtlCol="0" anchor="ctr"/>
          <a:p>
            <a:endParaRPr lang="zh-CN" altLang="en-US"/>
          </a:p>
        </p:txBody>
      </p:sp>
      <p:sp>
        <p:nvSpPr>
          <p:cNvPr id="121" name="任意多边形: 形状 114"/>
          <p:cNvSpPr/>
          <p:nvPr>
            <p:custDataLst>
              <p:tags r:id="rId36"/>
            </p:custDataLst>
          </p:nvPr>
        </p:nvSpPr>
        <p:spPr>
          <a:xfrm>
            <a:off x="286992" y="1362251"/>
            <a:ext cx="10909221" cy="1156848"/>
          </a:xfrm>
          <a:custGeom>
            <a:avLst/>
            <a:gdLst>
              <a:gd name="connsiteX0" fmla="*/ 0 w 10969200"/>
              <a:gd name="connsiteY0" fmla="*/ 0 h 1163208"/>
              <a:gd name="connsiteX1" fmla="*/ 101222 w 10969200"/>
              <a:gd name="connsiteY1" fmla="*/ 47044 h 1163208"/>
              <a:gd name="connsiteX2" fmla="*/ 5497991 w 10969200"/>
              <a:gd name="connsiteY2" fmla="*/ 991286 h 1163208"/>
              <a:gd name="connsiteX3" fmla="*/ 10894757 w 10969200"/>
              <a:gd name="connsiteY3" fmla="*/ 47044 h 1163208"/>
              <a:gd name="connsiteX4" fmla="*/ 10969200 w 10969200"/>
              <a:gd name="connsiteY4" fmla="*/ 12446 h 1163208"/>
              <a:gd name="connsiteX5" fmla="*/ 10969200 w 10969200"/>
              <a:gd name="connsiteY5" fmla="*/ 140199 h 1163208"/>
              <a:gd name="connsiteX6" fmla="*/ 10802207 w 10969200"/>
              <a:gd name="connsiteY6" fmla="*/ 218966 h 1163208"/>
              <a:gd name="connsiteX7" fmla="*/ 5484603 w 10969200"/>
              <a:gd name="connsiteY7" fmla="*/ 1163208 h 1163208"/>
              <a:gd name="connsiteX8" fmla="*/ 166996 w 10969200"/>
              <a:gd name="connsiteY8" fmla="*/ 218966 h 1163208"/>
              <a:gd name="connsiteX9" fmla="*/ 0 w 10969200"/>
              <a:gd name="connsiteY9" fmla="*/ 140197 h 116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69200" h="1163208">
                <a:moveTo>
                  <a:pt x="0" y="0"/>
                </a:moveTo>
                <a:lnTo>
                  <a:pt x="101222" y="47044"/>
                </a:lnTo>
                <a:cubicBezTo>
                  <a:pt x="1482377" y="630445"/>
                  <a:pt x="3390422" y="991286"/>
                  <a:pt x="5497991" y="991286"/>
                </a:cubicBezTo>
                <a:cubicBezTo>
                  <a:pt x="7605559" y="991286"/>
                  <a:pt x="9513604" y="630445"/>
                  <a:pt x="10894757" y="47044"/>
                </a:cubicBezTo>
                <a:lnTo>
                  <a:pt x="10969200" y="12446"/>
                </a:lnTo>
                <a:lnTo>
                  <a:pt x="10969200" y="140199"/>
                </a:lnTo>
                <a:lnTo>
                  <a:pt x="10802207" y="218966"/>
                </a:lnTo>
                <a:cubicBezTo>
                  <a:pt x="9441313" y="802367"/>
                  <a:pt x="7561256" y="1163208"/>
                  <a:pt x="5484603" y="1163208"/>
                </a:cubicBezTo>
                <a:cubicBezTo>
                  <a:pt x="3407948" y="1163208"/>
                  <a:pt x="1527891" y="802367"/>
                  <a:pt x="166996" y="218966"/>
                </a:cubicBezTo>
                <a:lnTo>
                  <a:pt x="0" y="140197"/>
                </a:lnTo>
                <a:close/>
              </a:path>
            </a:pathLst>
          </a:custGeom>
          <a:gradFill flip="none" rotWithShape="1">
            <a:gsLst>
              <a:gs pos="90000">
                <a:schemeClr val="accent1">
                  <a:alpha val="0"/>
                </a:schemeClr>
              </a:gs>
              <a:gs pos="50000">
                <a:schemeClr val="accent1">
                  <a:alpha val="18000"/>
                </a:schemeClr>
              </a:gs>
              <a:gs pos="1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Tree>
    <p:custDataLst>
      <p:tags r:id="rId37"/>
    </p:custData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2" name="文本框 31"/>
          <p:cNvSpPr txBox="1"/>
          <p:nvPr>
            <p:custDataLst>
              <p:tags r:id="rId2"/>
            </p:custDataLst>
          </p:nvPr>
        </p:nvSpPr>
        <p:spPr>
          <a:xfrm>
            <a:off x="4478020" y="560070"/>
            <a:ext cx="3235960" cy="553085"/>
          </a:xfrm>
          <a:prstGeom prst="rect">
            <a:avLst/>
          </a:prstGeom>
          <a:noFill/>
        </p:spPr>
        <p:txBody>
          <a:bodyPr wrap="square" bIns="0" rtlCol="0">
            <a:normAutofit/>
          </a:bodyPr>
          <a:p>
            <a:pPr algn="ctr"/>
            <a:r>
              <a:rPr lang="zh-CN" altLang="en-US" sz="2800" spc="300">
                <a:solidFill>
                  <a:srgbClr val="000000">
                    <a:lumMod val="85000"/>
                    <a:lumOff val="15000"/>
                  </a:srgbClr>
                </a:solidFill>
                <a:uFillTx/>
                <a:latin typeface="思源黑体 CN Bold" panose="020B0800000000000000" charset="-122"/>
                <a:ea typeface="思源黑体 CN Bold" panose="020B0800000000000000" charset="-122"/>
              </a:rPr>
              <a:t>小论文选题建议</a:t>
            </a:r>
            <a:endParaRPr lang="zh-CN" altLang="en-US" sz="2800" spc="300">
              <a:solidFill>
                <a:srgbClr val="000000">
                  <a:lumMod val="85000"/>
                  <a:lumOff val="15000"/>
                </a:srgbClr>
              </a:solidFill>
              <a:uFillTx/>
              <a:latin typeface="思源黑体 CN Bold" panose="020B0800000000000000" charset="-122"/>
              <a:ea typeface="思源黑体 CN Bold" panose="020B0800000000000000" charset="-122"/>
            </a:endParaRPr>
          </a:p>
        </p:txBody>
      </p:sp>
      <p:sp>
        <p:nvSpPr>
          <p:cNvPr id="33" name="菱形 32"/>
          <p:cNvSpPr/>
          <p:nvPr>
            <p:custDataLst>
              <p:tags r:id="rId3"/>
            </p:custDataLst>
          </p:nvPr>
        </p:nvSpPr>
        <p:spPr>
          <a:xfrm>
            <a:off x="4276090" y="740410"/>
            <a:ext cx="171450" cy="171450"/>
          </a:xfrm>
          <a:prstGeom prst="diamond">
            <a:avLst/>
          </a:prstGeom>
          <a:solidFill>
            <a:srgbClr val="6096E6">
              <a:alpha val="5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4" name="菱形 33"/>
          <p:cNvSpPr/>
          <p:nvPr>
            <p:custDataLst>
              <p:tags r:id="rId4"/>
            </p:custDataLst>
          </p:nvPr>
        </p:nvSpPr>
        <p:spPr>
          <a:xfrm>
            <a:off x="4347210" y="711835"/>
            <a:ext cx="227965" cy="227965"/>
          </a:xfrm>
          <a:prstGeom prst="diamond">
            <a:avLst/>
          </a:prstGeom>
          <a:solidFill>
            <a:srgbClr val="6096E6">
              <a:alpha val="8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5" name="矩形 34"/>
          <p:cNvSpPr/>
          <p:nvPr>
            <p:custDataLst>
              <p:tags r:id="rId5"/>
            </p:custDataLst>
          </p:nvPr>
        </p:nvSpPr>
        <p:spPr>
          <a:xfrm>
            <a:off x="2989580" y="829310"/>
            <a:ext cx="1080135" cy="14605"/>
          </a:xfrm>
          <a:prstGeom prst="rect">
            <a:avLst/>
          </a:prstGeom>
          <a:solidFill>
            <a:srgbClr val="FFFFFF">
              <a:lumMod val="75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6" name="矩形 35"/>
          <p:cNvSpPr/>
          <p:nvPr>
            <p:custDataLst>
              <p:tags r:id="rId6"/>
            </p:custDataLst>
          </p:nvPr>
        </p:nvSpPr>
        <p:spPr>
          <a:xfrm>
            <a:off x="8122285" y="807720"/>
            <a:ext cx="1080135" cy="14605"/>
          </a:xfrm>
          <a:prstGeom prst="rect">
            <a:avLst/>
          </a:prstGeom>
          <a:solidFill>
            <a:srgbClr val="FFFFFF">
              <a:lumMod val="75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7" name="菱形 36"/>
          <p:cNvSpPr/>
          <p:nvPr>
            <p:custDataLst>
              <p:tags r:id="rId7"/>
            </p:custDataLst>
          </p:nvPr>
        </p:nvSpPr>
        <p:spPr>
          <a:xfrm flipH="1">
            <a:off x="7744460" y="741045"/>
            <a:ext cx="171450" cy="171450"/>
          </a:xfrm>
          <a:prstGeom prst="diamond">
            <a:avLst/>
          </a:prstGeom>
          <a:solidFill>
            <a:srgbClr val="6096E6">
              <a:alpha val="5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8" name="菱形 37"/>
          <p:cNvSpPr/>
          <p:nvPr>
            <p:custDataLst>
              <p:tags r:id="rId8"/>
            </p:custDataLst>
          </p:nvPr>
        </p:nvSpPr>
        <p:spPr>
          <a:xfrm flipH="1">
            <a:off x="7616825" y="712470"/>
            <a:ext cx="227965" cy="227965"/>
          </a:xfrm>
          <a:prstGeom prst="diamond">
            <a:avLst/>
          </a:prstGeom>
          <a:solidFill>
            <a:srgbClr val="6096E6">
              <a:alpha val="8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 name="燕尾形 2"/>
          <p:cNvSpPr/>
          <p:nvPr>
            <p:custDataLst>
              <p:tags r:id="rId9"/>
            </p:custDataLst>
          </p:nvPr>
        </p:nvSpPr>
        <p:spPr>
          <a:xfrm flipH="1">
            <a:off x="1231265" y="3293745"/>
            <a:ext cx="4393565" cy="673100"/>
          </a:xfrm>
          <a:prstGeom prst="chevron">
            <a:avLst/>
          </a:prstGeom>
          <a:noFill/>
          <a:ln w="28575">
            <a:gradFill>
              <a:gsLst>
                <a:gs pos="70000">
                  <a:srgbClr val="58B6E5">
                    <a:alpha val="20000"/>
                  </a:srgbClr>
                </a:gs>
                <a:gs pos="100000">
                  <a:srgbClr val="58B6E5"/>
                </a:gs>
              </a:gsLst>
              <a:lin ang="0" scaled="1"/>
            </a:grad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MiSans" panose="00000500000000000000" charset="-122"/>
              <a:sym typeface="微软雅黑" panose="020B0503020204020204" pitchFamily="34" charset="-122"/>
            </a:endParaRPr>
          </a:p>
        </p:txBody>
      </p:sp>
      <p:sp>
        <p:nvSpPr>
          <p:cNvPr id="9" name="燕尾形 8"/>
          <p:cNvSpPr/>
          <p:nvPr>
            <p:custDataLst>
              <p:tags r:id="rId10"/>
            </p:custDataLst>
          </p:nvPr>
        </p:nvSpPr>
        <p:spPr>
          <a:xfrm flipH="1">
            <a:off x="944245" y="3293745"/>
            <a:ext cx="4393565" cy="673100"/>
          </a:xfrm>
          <a:prstGeom prst="chevron">
            <a:avLst/>
          </a:prstGeom>
          <a:noFill/>
          <a:ln w="28575">
            <a:gradFill>
              <a:gsLst>
                <a:gs pos="90000">
                  <a:srgbClr val="58B6E5">
                    <a:alpha val="10000"/>
                  </a:srgbClr>
                </a:gs>
                <a:gs pos="100000">
                  <a:srgbClr val="58B6E5"/>
                </a:gs>
              </a:gsLst>
              <a:lin ang="0" scaled="1"/>
            </a:grad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MiSans" panose="00000500000000000000" charset="-122"/>
              <a:sym typeface="微软雅黑" panose="020B0503020204020204" pitchFamily="34" charset="-122"/>
            </a:endParaRPr>
          </a:p>
        </p:txBody>
      </p:sp>
      <p:sp>
        <p:nvSpPr>
          <p:cNvPr id="11" name="燕尾形 10"/>
          <p:cNvSpPr/>
          <p:nvPr>
            <p:custDataLst>
              <p:tags r:id="rId11"/>
            </p:custDataLst>
          </p:nvPr>
        </p:nvSpPr>
        <p:spPr>
          <a:xfrm>
            <a:off x="6576060" y="3293745"/>
            <a:ext cx="4498975" cy="673100"/>
          </a:xfrm>
          <a:prstGeom prst="chevron">
            <a:avLst/>
          </a:prstGeom>
          <a:noFill/>
          <a:ln w="28575">
            <a:gradFill>
              <a:gsLst>
                <a:gs pos="70000">
                  <a:srgbClr val="F18870">
                    <a:alpha val="20000"/>
                  </a:srgbClr>
                </a:gs>
                <a:gs pos="100000">
                  <a:srgbClr val="F18870"/>
                </a:gs>
              </a:gsLst>
              <a:lin ang="0" scaled="1"/>
            </a:grad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cs typeface="MiSans" panose="00000500000000000000" charset="-122"/>
            </a:endParaRPr>
          </a:p>
        </p:txBody>
      </p:sp>
      <p:sp>
        <p:nvSpPr>
          <p:cNvPr id="12" name="燕尾形 11"/>
          <p:cNvSpPr/>
          <p:nvPr>
            <p:custDataLst>
              <p:tags r:id="rId12"/>
            </p:custDataLst>
          </p:nvPr>
        </p:nvSpPr>
        <p:spPr>
          <a:xfrm>
            <a:off x="6855460" y="3293745"/>
            <a:ext cx="4487545" cy="673100"/>
          </a:xfrm>
          <a:prstGeom prst="chevron">
            <a:avLst/>
          </a:prstGeom>
          <a:noFill/>
          <a:ln w="28575">
            <a:gradFill>
              <a:gsLst>
                <a:gs pos="90000">
                  <a:srgbClr val="F18870">
                    <a:alpha val="10000"/>
                  </a:srgbClr>
                </a:gs>
                <a:gs pos="100000">
                  <a:srgbClr val="F18870">
                    <a:alpha val="100000"/>
                  </a:srgbClr>
                </a:gs>
              </a:gsLst>
              <a:lin ang="0" scaled="1"/>
            </a:grad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MiSans" panose="00000500000000000000" charset="-122"/>
              <a:sym typeface="微软雅黑" panose="020B0503020204020204" pitchFamily="34" charset="-122"/>
            </a:endParaRPr>
          </a:p>
        </p:txBody>
      </p:sp>
      <p:sp>
        <p:nvSpPr>
          <p:cNvPr id="27" name="燕尾形 26"/>
          <p:cNvSpPr/>
          <p:nvPr>
            <p:custDataLst>
              <p:tags r:id="rId13"/>
            </p:custDataLst>
          </p:nvPr>
        </p:nvSpPr>
        <p:spPr>
          <a:xfrm>
            <a:off x="7015480" y="1654810"/>
            <a:ext cx="3610610" cy="674370"/>
          </a:xfrm>
          <a:prstGeom prst="chevron">
            <a:avLst/>
          </a:prstGeom>
          <a:noFill/>
          <a:ln w="28575">
            <a:gradFill>
              <a:gsLst>
                <a:gs pos="70000">
                  <a:srgbClr val="FFBA55">
                    <a:alpha val="20000"/>
                  </a:srgbClr>
                </a:gs>
                <a:gs pos="100000">
                  <a:srgbClr val="FFBA55"/>
                </a:gs>
              </a:gsLst>
              <a:lin ang="0" scaled="1"/>
            </a:grad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MiSans" panose="00000500000000000000" charset="-122"/>
              <a:sym typeface="微软雅黑" panose="020B0503020204020204" pitchFamily="34" charset="-122"/>
            </a:endParaRPr>
          </a:p>
        </p:txBody>
      </p:sp>
      <p:sp>
        <p:nvSpPr>
          <p:cNvPr id="28" name="椭圆 27"/>
          <p:cNvSpPr/>
          <p:nvPr>
            <p:custDataLst>
              <p:tags r:id="rId14"/>
            </p:custDataLst>
          </p:nvPr>
        </p:nvSpPr>
        <p:spPr>
          <a:xfrm>
            <a:off x="4693285" y="1997710"/>
            <a:ext cx="2950210" cy="2950210"/>
          </a:xfrm>
          <a:prstGeom prst="ellipse">
            <a:avLst/>
          </a:prstGeom>
          <a:solidFill>
            <a:srgbClr val="6096E6">
              <a:lumMod val="60000"/>
              <a:lumOff val="40000"/>
            </a:srgbClr>
          </a:solidFill>
          <a:ln>
            <a:no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9pPr>
          </a:lstStyle>
          <a:p>
            <a:pPr lvl="0" algn="ctr">
              <a:buClrTx/>
              <a:buSzTx/>
              <a:buFontTx/>
            </a:pPr>
            <a:endParaRPr lang="zh-CN" altLang="en-US">
              <a:cs typeface="MiSans" panose="00000500000000000000" charset="-122"/>
              <a:sym typeface="微软雅黑" panose="020B0503020204020204" pitchFamily="34" charset="-122"/>
            </a:endParaRPr>
          </a:p>
        </p:txBody>
      </p:sp>
      <p:sp>
        <p:nvSpPr>
          <p:cNvPr id="29" name="椭圆 28"/>
          <p:cNvSpPr/>
          <p:nvPr>
            <p:custDataLst>
              <p:tags r:id="rId15"/>
            </p:custDataLst>
          </p:nvPr>
        </p:nvSpPr>
        <p:spPr>
          <a:xfrm>
            <a:off x="4854575" y="2159000"/>
            <a:ext cx="2627630" cy="2627630"/>
          </a:xfrm>
          <a:prstGeom prst="ellipse">
            <a:avLst/>
          </a:prstGeom>
          <a:gradFill>
            <a:gsLst>
              <a:gs pos="100000">
                <a:srgbClr val="6096E6"/>
              </a:gs>
              <a:gs pos="0">
                <a:srgbClr val="6096E6">
                  <a:alpha val="80000"/>
                </a:srgbClr>
              </a:gs>
            </a:gsLst>
            <a:lin ang="5400000" scaled="0"/>
          </a:gradFill>
          <a:ln w="19050">
            <a:gradFill>
              <a:gsLst>
                <a:gs pos="0">
                  <a:srgbClr val="6096E6">
                    <a:lumMod val="20000"/>
                    <a:lumOff val="80000"/>
                  </a:srgbClr>
                </a:gs>
                <a:gs pos="68000">
                  <a:srgbClr val="6096E6">
                    <a:alpha val="0"/>
                  </a:srgbClr>
                </a:gs>
                <a:gs pos="37000">
                  <a:srgbClr val="6096E6">
                    <a:alpha val="0"/>
                  </a:srgbClr>
                </a:gs>
                <a:gs pos="100000">
                  <a:srgbClr val="6096E6">
                    <a:lumMod val="20000"/>
                    <a:lumOff val="80000"/>
                  </a:srgbClr>
                </a:gs>
              </a:gsLst>
              <a:lin ang="0" scaled="1"/>
            </a:grad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FFFFFF"/>
                </a:solidFill>
                <a:latin typeface="Arial" panose="020B0604020202020204" pitchFamily="34" charset="0"/>
                <a:ea typeface="微软雅黑" panose="020B0503020204020204" pitchFamily="34" charset="-122"/>
                <a:cs typeface="+mn-ea"/>
              </a:defRPr>
            </a:lvl9pPr>
          </a:lstStyle>
          <a:p>
            <a:pPr lvl="0" algn="ctr">
              <a:buClrTx/>
              <a:buSzTx/>
              <a:buFontTx/>
            </a:pPr>
            <a:endParaRPr lang="zh-CN" altLang="en-US">
              <a:cs typeface="MiSans" panose="00000500000000000000" charset="-122"/>
              <a:sym typeface="微软雅黑" panose="020B0503020204020204" pitchFamily="34" charset="-122"/>
            </a:endParaRPr>
          </a:p>
        </p:txBody>
      </p:sp>
      <p:sp>
        <p:nvSpPr>
          <p:cNvPr id="42" name="椭圆 41"/>
          <p:cNvSpPr/>
          <p:nvPr>
            <p:custDataLst>
              <p:tags r:id="rId16"/>
            </p:custDataLst>
          </p:nvPr>
        </p:nvSpPr>
        <p:spPr>
          <a:xfrm>
            <a:off x="5096510" y="2400935"/>
            <a:ext cx="2143760" cy="2143760"/>
          </a:xfrm>
          <a:prstGeom prst="ellipse">
            <a:avLst/>
          </a:prstGeom>
          <a:solidFill>
            <a:srgbClr val="FFFFFF"/>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0" name="燕尾形 29"/>
          <p:cNvSpPr/>
          <p:nvPr>
            <p:custDataLst>
              <p:tags r:id="rId17"/>
            </p:custDataLst>
          </p:nvPr>
        </p:nvSpPr>
        <p:spPr>
          <a:xfrm flipH="1">
            <a:off x="1669415" y="1654810"/>
            <a:ext cx="3612515" cy="674370"/>
          </a:xfrm>
          <a:prstGeom prst="chevron">
            <a:avLst/>
          </a:prstGeom>
          <a:noFill/>
          <a:ln w="28575">
            <a:gradFill>
              <a:gsLst>
                <a:gs pos="70000">
                  <a:srgbClr val="6096E6">
                    <a:alpha val="20000"/>
                  </a:srgbClr>
                </a:gs>
                <a:gs pos="100000">
                  <a:srgbClr val="6096E6"/>
                </a:gs>
              </a:gsLst>
              <a:lin ang="0" scaled="1"/>
            </a:grad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MiSans" panose="00000500000000000000" charset="-122"/>
              <a:sym typeface="微软雅黑" panose="020B0503020204020204" pitchFamily="34" charset="-122"/>
            </a:endParaRPr>
          </a:p>
        </p:txBody>
      </p:sp>
      <p:sp>
        <p:nvSpPr>
          <p:cNvPr id="53" name="文本框 52"/>
          <p:cNvSpPr txBox="1"/>
          <p:nvPr>
            <p:custDataLst>
              <p:tags r:id="rId18"/>
            </p:custDataLst>
          </p:nvPr>
        </p:nvSpPr>
        <p:spPr>
          <a:xfrm>
            <a:off x="1804670" y="1815465"/>
            <a:ext cx="3124200" cy="353060"/>
          </a:xfrm>
          <a:prstGeom prst="rect">
            <a:avLst/>
          </a:prstGeom>
          <a:noFill/>
        </p:spPr>
        <p:txBody>
          <a:bodyPr wrap="square" bIns="0" rtlCol="0"/>
          <a:p>
            <a:pPr algn="ctr"/>
            <a:r>
              <a:rPr lang="zh-CN" altLang="en-US" sz="1600" spc="300">
                <a:solidFill>
                  <a:srgbClr val="6096E6"/>
                </a:solidFill>
                <a:uFillTx/>
                <a:latin typeface="思源黑体 CN Bold" panose="020B0800000000000000" charset="-122"/>
                <a:ea typeface="思源黑体 CN Bold" panose="020B0800000000000000" charset="-122"/>
              </a:rPr>
              <a:t>丰富、补充、拓展教学内容</a:t>
            </a:r>
            <a:endParaRPr lang="zh-CN" altLang="en-US" sz="1600" spc="300">
              <a:solidFill>
                <a:srgbClr val="6096E6"/>
              </a:solidFill>
              <a:uFillTx/>
              <a:latin typeface="思源黑体 CN Bold" panose="020B0800000000000000" charset="-122"/>
              <a:ea typeface="思源黑体 CN Bold" panose="020B0800000000000000" charset="-122"/>
            </a:endParaRPr>
          </a:p>
        </p:txBody>
      </p:sp>
      <p:sp>
        <p:nvSpPr>
          <p:cNvPr id="31" name="燕尾形 30"/>
          <p:cNvSpPr/>
          <p:nvPr>
            <p:custDataLst>
              <p:tags r:id="rId19"/>
            </p:custDataLst>
          </p:nvPr>
        </p:nvSpPr>
        <p:spPr>
          <a:xfrm flipH="1">
            <a:off x="4271645" y="5110480"/>
            <a:ext cx="3612515" cy="673100"/>
          </a:xfrm>
          <a:prstGeom prst="chevron">
            <a:avLst/>
          </a:prstGeom>
          <a:noFill/>
          <a:ln w="28575">
            <a:gradFill>
              <a:gsLst>
                <a:gs pos="70000">
                  <a:srgbClr val="56CA95">
                    <a:alpha val="20000"/>
                  </a:srgbClr>
                </a:gs>
                <a:gs pos="100000">
                  <a:srgbClr val="56CA95"/>
                </a:gs>
              </a:gsLst>
              <a:lin ang="0" scaled="1"/>
            </a:gradFill>
          </a:ln>
        </p:spPr>
        <p:style>
          <a:lnRef idx="2">
            <a:srgbClr val="6096E6">
              <a:shade val="50000"/>
            </a:srgbClr>
          </a:lnRef>
          <a:fillRef idx="1">
            <a:srgbClr val="6096E6"/>
          </a:fillRef>
          <a:effectRef idx="0">
            <a:srgbClr val="6096E6"/>
          </a:effectRef>
          <a:fontRef idx="minor">
            <a:srgbClr val="FFFFFF"/>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cs typeface="MiSans" panose="00000500000000000000" charset="-122"/>
              <a:sym typeface="微软雅黑" panose="020B0503020204020204" pitchFamily="34" charset="-122"/>
            </a:endParaRPr>
          </a:p>
        </p:txBody>
      </p:sp>
      <p:sp>
        <p:nvSpPr>
          <p:cNvPr id="45" name="文本框 44"/>
          <p:cNvSpPr txBox="1"/>
          <p:nvPr>
            <p:custDataLst>
              <p:tags r:id="rId20"/>
            </p:custDataLst>
          </p:nvPr>
        </p:nvSpPr>
        <p:spPr>
          <a:xfrm>
            <a:off x="4693920" y="5144135"/>
            <a:ext cx="2834005" cy="599440"/>
          </a:xfrm>
          <a:prstGeom prst="rect">
            <a:avLst/>
          </a:prstGeom>
          <a:noFill/>
        </p:spPr>
        <p:txBody>
          <a:bodyPr wrap="square" bIns="0" rtlCol="0"/>
          <a:p>
            <a:pPr algn="ctr"/>
            <a:r>
              <a:rPr lang="zh-CN" altLang="en-US" sz="1600" spc="300">
                <a:solidFill>
                  <a:srgbClr val="56CA95"/>
                </a:solidFill>
                <a:uFillTx/>
                <a:latin typeface="思源黑体 CN Bold" panose="020B0800000000000000" charset="-122"/>
                <a:ea typeface="思源黑体 CN Bold" panose="020B0800000000000000" charset="-122"/>
              </a:rPr>
              <a:t>设立点明主要内容的一级、二级标题</a:t>
            </a:r>
            <a:endParaRPr lang="zh-CN" altLang="en-US" sz="1600" spc="300">
              <a:solidFill>
                <a:srgbClr val="56CA95"/>
              </a:solidFill>
              <a:uFillTx/>
              <a:latin typeface="思源黑体 CN Bold" panose="020B0800000000000000" charset="-122"/>
              <a:ea typeface="思源黑体 CN Bold" panose="020B0800000000000000" charset="-122"/>
            </a:endParaRPr>
          </a:p>
        </p:txBody>
      </p:sp>
      <p:sp>
        <p:nvSpPr>
          <p:cNvPr id="46" name="文本框 45"/>
          <p:cNvSpPr txBox="1"/>
          <p:nvPr>
            <p:custDataLst>
              <p:tags r:id="rId21"/>
            </p:custDataLst>
          </p:nvPr>
        </p:nvSpPr>
        <p:spPr>
          <a:xfrm>
            <a:off x="8212455" y="1815465"/>
            <a:ext cx="1887220" cy="353060"/>
          </a:xfrm>
          <a:prstGeom prst="rect">
            <a:avLst/>
          </a:prstGeom>
          <a:noFill/>
        </p:spPr>
        <p:txBody>
          <a:bodyPr wrap="square" bIns="0" rtlCol="0"/>
          <a:p>
            <a:pPr algn="r"/>
            <a:r>
              <a:rPr lang="en-US" altLang="zh-CN" sz="2000" spc="300">
                <a:solidFill>
                  <a:srgbClr val="FFBA55"/>
                </a:solidFill>
                <a:uFillTx/>
                <a:latin typeface="思源黑体 CN Bold" panose="020B0800000000000000" charset="-122"/>
                <a:ea typeface="思源黑体 CN Bold" panose="020B0800000000000000" charset="-122"/>
              </a:rPr>
              <a:t>“</a:t>
            </a:r>
            <a:r>
              <a:rPr lang="zh-CN" altLang="en-US" sz="2000" spc="300">
                <a:solidFill>
                  <a:srgbClr val="FFBA55"/>
                </a:solidFill>
                <a:uFillTx/>
                <a:latin typeface="思源黑体 CN Bold" panose="020B0800000000000000" charset="-122"/>
                <a:ea typeface="思源黑体 CN Bold" panose="020B0800000000000000" charset="-122"/>
              </a:rPr>
              <a:t>真问题</a:t>
            </a:r>
            <a:r>
              <a:rPr lang="en-US" altLang="zh-CN" sz="2000" spc="300">
                <a:solidFill>
                  <a:srgbClr val="FFBA55"/>
                </a:solidFill>
                <a:uFillTx/>
                <a:latin typeface="思源黑体 CN Bold" panose="020B0800000000000000" charset="-122"/>
                <a:ea typeface="思源黑体 CN Bold" panose="020B0800000000000000" charset="-122"/>
              </a:rPr>
              <a:t>”</a:t>
            </a:r>
            <a:endParaRPr lang="en-US" altLang="zh-CN" sz="2000" spc="300">
              <a:solidFill>
                <a:srgbClr val="FFBA55"/>
              </a:solidFill>
              <a:uFillTx/>
              <a:latin typeface="思源黑体 CN Bold" panose="020B0800000000000000" charset="-122"/>
              <a:ea typeface="思源黑体 CN Bold" panose="020B0800000000000000" charset="-122"/>
            </a:endParaRPr>
          </a:p>
        </p:txBody>
      </p:sp>
      <p:pic>
        <p:nvPicPr>
          <p:cNvPr id="57" name="图片 56" descr="343439383331313b343532303031393bd2b5bca8b9dcc0ed"/>
          <p:cNvPicPr>
            <a:picLocks noChangeAspect="1"/>
          </p:cNvPicPr>
          <p:nvPr>
            <p:custDataLst>
              <p:tags r:id="rId22"/>
            </p:custDataLst>
          </p:nvPr>
        </p:nvPicPr>
        <p:blipFill>
          <a:blip r:embed="rId23">
            <a:extLst>
              <a:ext uri="{96DAC541-7B7A-43D3-8B79-37D633B846F1}">
                <asvg:svgBlip xmlns:asvg="http://schemas.microsoft.com/office/drawing/2016/SVG/main" r:embed="rId24"/>
              </a:ext>
            </a:extLst>
          </a:blip>
          <a:stretch>
            <a:fillRect/>
          </a:stretch>
        </p:blipFill>
        <p:spPr>
          <a:xfrm>
            <a:off x="5711190" y="3015615"/>
            <a:ext cx="914400" cy="914400"/>
          </a:xfrm>
          <a:prstGeom prst="rect">
            <a:avLst/>
          </a:prstGeom>
        </p:spPr>
      </p:pic>
      <p:sp>
        <p:nvSpPr>
          <p:cNvPr id="43" name="文本框 42"/>
          <p:cNvSpPr txBox="1"/>
          <p:nvPr>
            <p:custDataLst>
              <p:tags r:id="rId25"/>
            </p:custDataLst>
          </p:nvPr>
        </p:nvSpPr>
        <p:spPr>
          <a:xfrm>
            <a:off x="1412240" y="3453765"/>
            <a:ext cx="3172460" cy="353060"/>
          </a:xfrm>
          <a:prstGeom prst="rect">
            <a:avLst/>
          </a:prstGeom>
          <a:noFill/>
        </p:spPr>
        <p:txBody>
          <a:bodyPr wrap="square" bIns="0" rtlCol="0"/>
          <a:p>
            <a:pPr algn="ctr"/>
            <a:r>
              <a:rPr lang="zh-CN" altLang="en-US" sz="1600" spc="300">
                <a:solidFill>
                  <a:srgbClr val="58B6E5"/>
                </a:solidFill>
                <a:uFillTx/>
                <a:latin typeface="思源黑体 CN Bold" panose="020B0800000000000000" charset="-122"/>
                <a:ea typeface="思源黑体 CN Bold" panose="020B0800000000000000" charset="-122"/>
              </a:rPr>
              <a:t>研究热点、难点、创新点</a:t>
            </a:r>
            <a:endParaRPr lang="zh-CN" altLang="en-US" sz="1600" spc="300">
              <a:solidFill>
                <a:srgbClr val="58B6E5"/>
              </a:solidFill>
              <a:uFillTx/>
              <a:latin typeface="思源黑体 CN Bold" panose="020B0800000000000000" charset="-122"/>
              <a:ea typeface="思源黑体 CN Bold" panose="020B0800000000000000" charset="-122"/>
            </a:endParaRPr>
          </a:p>
        </p:txBody>
      </p:sp>
      <p:sp>
        <p:nvSpPr>
          <p:cNvPr id="47" name="文本框 46"/>
          <p:cNvSpPr txBox="1"/>
          <p:nvPr>
            <p:custDataLst>
              <p:tags r:id="rId26"/>
            </p:custDataLst>
          </p:nvPr>
        </p:nvSpPr>
        <p:spPr>
          <a:xfrm>
            <a:off x="7713980" y="3453765"/>
            <a:ext cx="3326765" cy="353060"/>
          </a:xfrm>
          <a:prstGeom prst="rect">
            <a:avLst/>
          </a:prstGeom>
          <a:noFill/>
        </p:spPr>
        <p:txBody>
          <a:bodyPr wrap="square" bIns="0" rtlCol="0"/>
          <a:p>
            <a:pPr algn="r"/>
            <a:r>
              <a:rPr lang="en-US" altLang="zh-CN" sz="1600" spc="300">
                <a:solidFill>
                  <a:srgbClr val="F18870"/>
                </a:solidFill>
                <a:uFillTx/>
                <a:latin typeface="思源黑体 CN Bold" panose="020B0800000000000000" charset="-122"/>
                <a:ea typeface="思源黑体 CN Bold" panose="020B0800000000000000" charset="-122"/>
              </a:rPr>
              <a:t>“</a:t>
            </a:r>
            <a:r>
              <a:rPr lang="zh-CN" altLang="en-US" sz="1600" spc="300">
                <a:solidFill>
                  <a:srgbClr val="F18870"/>
                </a:solidFill>
                <a:uFillTx/>
                <a:latin typeface="思源黑体 CN Bold" panose="020B0800000000000000" charset="-122"/>
                <a:ea typeface="思源黑体 CN Bold" panose="020B0800000000000000" charset="-122"/>
              </a:rPr>
              <a:t>小题大做</a:t>
            </a:r>
            <a:r>
              <a:rPr lang="en-US" altLang="zh-CN" sz="1600" spc="300">
                <a:solidFill>
                  <a:srgbClr val="F18870"/>
                </a:solidFill>
                <a:uFillTx/>
                <a:latin typeface="思源黑体 CN Bold" panose="020B0800000000000000" charset="-122"/>
                <a:ea typeface="思源黑体 CN Bold" panose="020B0800000000000000" charset="-122"/>
              </a:rPr>
              <a:t>”</a:t>
            </a:r>
            <a:r>
              <a:rPr lang="zh-CN" altLang="en-US" sz="1600" spc="300">
                <a:solidFill>
                  <a:srgbClr val="F18870"/>
                </a:solidFill>
                <a:uFillTx/>
                <a:latin typeface="思源黑体 CN Bold" panose="020B0800000000000000" charset="-122"/>
                <a:ea typeface="思源黑体 CN Bold" panose="020B0800000000000000" charset="-122"/>
              </a:rPr>
              <a:t>好过</a:t>
            </a:r>
            <a:r>
              <a:rPr lang="en-US" altLang="zh-CN" sz="1600" spc="300">
                <a:solidFill>
                  <a:srgbClr val="F18870"/>
                </a:solidFill>
                <a:uFillTx/>
                <a:latin typeface="思源黑体 CN Bold" panose="020B0800000000000000" charset="-122"/>
                <a:ea typeface="思源黑体 CN Bold" panose="020B0800000000000000" charset="-122"/>
              </a:rPr>
              <a:t>“</a:t>
            </a:r>
            <a:r>
              <a:rPr lang="zh-CN" altLang="en-US" sz="1600" spc="300">
                <a:solidFill>
                  <a:srgbClr val="F18870"/>
                </a:solidFill>
                <a:uFillTx/>
                <a:latin typeface="思源黑体 CN Bold" panose="020B0800000000000000" charset="-122"/>
                <a:ea typeface="思源黑体 CN Bold" panose="020B0800000000000000" charset="-122"/>
              </a:rPr>
              <a:t>大题小做</a:t>
            </a:r>
            <a:r>
              <a:rPr lang="en-US" altLang="zh-CN" sz="1600" spc="300">
                <a:solidFill>
                  <a:srgbClr val="F18870"/>
                </a:solidFill>
                <a:uFillTx/>
                <a:latin typeface="思源黑体 CN Bold" panose="020B0800000000000000" charset="-122"/>
                <a:ea typeface="思源黑体 CN Bold" panose="020B0800000000000000" charset="-122"/>
              </a:rPr>
              <a:t>”</a:t>
            </a:r>
            <a:endParaRPr lang="en-US" altLang="zh-CN" sz="1600" spc="300">
              <a:solidFill>
                <a:srgbClr val="F18870"/>
              </a:solidFill>
              <a:uFillTx/>
              <a:latin typeface="思源黑体 CN Bold" panose="020B0800000000000000" charset="-122"/>
              <a:ea typeface="思源黑体 CN Bold" panose="020B08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3" name="文本框 2"/>
          <p:cNvSpPr txBox="1"/>
          <p:nvPr>
            <p:custDataLst>
              <p:tags r:id="rId2"/>
            </p:custDataLst>
          </p:nvPr>
        </p:nvSpPr>
        <p:spPr>
          <a:xfrm>
            <a:off x="3665220" y="352425"/>
            <a:ext cx="4862195" cy="460375"/>
          </a:xfrm>
          <a:prstGeom prst="rect">
            <a:avLst/>
          </a:prstGeom>
          <a:noFill/>
        </p:spPr>
        <p:txBody>
          <a:bodyPr wrap="square" bIns="0" rtlCol="0">
            <a:normAutofit/>
          </a:bodyPr>
          <a:p>
            <a:pPr algn="ctr"/>
            <a:r>
              <a:rPr lang="zh-CN" altLang="en-US" sz="2400" b="1" spc="300">
                <a:solidFill>
                  <a:srgbClr val="000000">
                    <a:lumMod val="85000"/>
                    <a:lumOff val="15000"/>
                  </a:srgbClr>
                </a:solidFill>
                <a:uFillTx/>
                <a:latin typeface="思源黑体 CN Bold" panose="020B0800000000000000" charset="-122"/>
                <a:ea typeface="思源黑体 CN Bold" panose="020B0800000000000000" charset="-122"/>
              </a:rPr>
              <a:t>小论文改进建议</a:t>
            </a:r>
            <a:endParaRPr lang="zh-CN" altLang="en-US" sz="2400" b="1" spc="300">
              <a:solidFill>
                <a:srgbClr val="000000">
                  <a:lumMod val="85000"/>
                  <a:lumOff val="15000"/>
                </a:srgbClr>
              </a:solidFill>
              <a:uFillTx/>
              <a:latin typeface="思源黑体 CN Bold" panose="020B0800000000000000" charset="-122"/>
              <a:ea typeface="思源黑体 CN Bold" panose="020B0800000000000000" charset="-122"/>
            </a:endParaRPr>
          </a:p>
        </p:txBody>
      </p:sp>
      <p:cxnSp>
        <p:nvCxnSpPr>
          <p:cNvPr id="10" name="直接连接符 9"/>
          <p:cNvCxnSpPr/>
          <p:nvPr>
            <p:custDataLst>
              <p:tags r:id="rId3"/>
            </p:custDataLst>
          </p:nvPr>
        </p:nvCxnSpPr>
        <p:spPr>
          <a:xfrm>
            <a:off x="4013835" y="873760"/>
            <a:ext cx="4164330" cy="0"/>
          </a:xfrm>
          <a:prstGeom prst="line">
            <a:avLst/>
          </a:prstGeom>
          <a:ln>
            <a:solidFill>
              <a:srgbClr val="00E9DB"/>
            </a:solidFill>
            <a:headEnd type="oval"/>
            <a:tailEnd type="oval"/>
          </a:ln>
        </p:spPr>
        <p:style>
          <a:lnRef idx="1">
            <a:srgbClr val="00E9DB"/>
          </a:lnRef>
          <a:fillRef idx="0">
            <a:srgbClr val="00E9DB"/>
          </a:fillRef>
          <a:effectRef idx="0">
            <a:srgbClr val="00E9DB"/>
          </a:effectRef>
          <a:fontRef idx="minor">
            <a:srgbClr val="000000"/>
          </a:fontRef>
        </p:style>
      </p:cxnSp>
      <p:sp>
        <p:nvSpPr>
          <p:cNvPr id="6" name="椭圆 5"/>
          <p:cNvSpPr/>
          <p:nvPr>
            <p:custDataLst>
              <p:tags r:id="rId4"/>
            </p:custDataLst>
          </p:nvPr>
        </p:nvSpPr>
        <p:spPr>
          <a:xfrm>
            <a:off x="5787390" y="3149600"/>
            <a:ext cx="1223645" cy="1223645"/>
          </a:xfrm>
          <a:prstGeom prst="ellipse">
            <a:avLst/>
          </a:prstGeom>
          <a:solidFill>
            <a:srgbClr val="FFFFFF"/>
          </a:solidFill>
          <a:ln>
            <a:no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solidFill>
                <a:srgbClr val="000000"/>
              </a:solidFill>
              <a:cs typeface="MiSans" panose="00000500000000000000" charset="-122"/>
            </a:endParaRPr>
          </a:p>
        </p:txBody>
      </p:sp>
      <p:sp>
        <p:nvSpPr>
          <p:cNvPr id="7" name="椭圆 6"/>
          <p:cNvSpPr/>
          <p:nvPr>
            <p:custDataLst>
              <p:tags r:id="rId5"/>
            </p:custDataLst>
          </p:nvPr>
        </p:nvSpPr>
        <p:spPr>
          <a:xfrm>
            <a:off x="4795520" y="2157730"/>
            <a:ext cx="3207385" cy="3207385"/>
          </a:xfrm>
          <a:prstGeom prst="ellipse">
            <a:avLst/>
          </a:prstGeom>
          <a:noFill/>
          <a:ln>
            <a:solidFill>
              <a:srgbClr val="00D0FF">
                <a:alpha val="21000"/>
              </a:srgbClr>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en-US" dirty="0">
              <a:solidFill>
                <a:srgbClr val="000000"/>
              </a:solidFill>
              <a:latin typeface="MiSans" panose="00000500000000000000" charset="-122"/>
              <a:cs typeface="MiSans" panose="00000500000000000000" charset="-122"/>
            </a:endParaRPr>
          </a:p>
        </p:txBody>
      </p:sp>
      <p:sp>
        <p:nvSpPr>
          <p:cNvPr id="9" name="椭圆 8"/>
          <p:cNvSpPr/>
          <p:nvPr>
            <p:custDataLst>
              <p:tags r:id="rId6"/>
            </p:custDataLst>
          </p:nvPr>
        </p:nvSpPr>
        <p:spPr>
          <a:xfrm>
            <a:off x="5271770" y="2633345"/>
            <a:ext cx="2256155" cy="2256155"/>
          </a:xfrm>
          <a:prstGeom prst="ellipse">
            <a:avLst/>
          </a:prstGeom>
          <a:noFill/>
          <a:ln>
            <a:solidFill>
              <a:srgbClr val="00D0FF">
                <a:alpha val="21000"/>
              </a:srgbClr>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en-US" dirty="0">
              <a:solidFill>
                <a:srgbClr val="000000"/>
              </a:solidFill>
              <a:latin typeface="MiSans" panose="00000500000000000000" charset="-122"/>
              <a:cs typeface="MiSans" panose="00000500000000000000" charset="-122"/>
            </a:endParaRPr>
          </a:p>
        </p:txBody>
      </p:sp>
      <p:sp>
        <p:nvSpPr>
          <p:cNvPr id="11" name="任意多边形 12"/>
          <p:cNvSpPr/>
          <p:nvPr>
            <p:custDataLst>
              <p:tags r:id="rId7"/>
            </p:custDataLst>
          </p:nvPr>
        </p:nvSpPr>
        <p:spPr bwMode="auto">
          <a:xfrm>
            <a:off x="5118735" y="2479040"/>
            <a:ext cx="2560955" cy="2565400"/>
          </a:xfrm>
          <a:custGeom>
            <a:avLst/>
            <a:gdLst>
              <a:gd name="T0" fmla="*/ 5 w 479"/>
              <a:gd name="T1" fmla="*/ 227 h 480"/>
              <a:gd name="T2" fmla="*/ 160 w 479"/>
              <a:gd name="T3" fmla="*/ 461 h 480"/>
              <a:gd name="T4" fmla="*/ 156 w 479"/>
              <a:gd name="T5" fmla="*/ 480 h 480"/>
              <a:gd name="T6" fmla="*/ 242 w 479"/>
              <a:gd name="T7" fmla="*/ 450 h 480"/>
              <a:gd name="T8" fmla="*/ 173 w 479"/>
              <a:gd name="T9" fmla="*/ 391 h 480"/>
              <a:gd name="T10" fmla="*/ 169 w 479"/>
              <a:gd name="T11" fmla="*/ 410 h 480"/>
              <a:gd name="T12" fmla="*/ 56 w 479"/>
              <a:gd name="T13" fmla="*/ 224 h 480"/>
              <a:gd name="T14" fmla="*/ 236 w 479"/>
              <a:gd name="T15" fmla="*/ 52 h 480"/>
              <a:gd name="T16" fmla="*/ 427 w 479"/>
              <a:gd name="T17" fmla="*/ 216 h 480"/>
              <a:gd name="T18" fmla="*/ 452 w 479"/>
              <a:gd name="T19" fmla="*/ 238 h 480"/>
              <a:gd name="T20" fmla="*/ 453 w 479"/>
              <a:gd name="T21" fmla="*/ 238 h 480"/>
              <a:gd name="T22" fmla="*/ 478 w 479"/>
              <a:gd name="T23" fmla="*/ 210 h 480"/>
              <a:gd name="T24" fmla="*/ 240 w 479"/>
              <a:gd name="T25" fmla="*/ 1 h 480"/>
              <a:gd name="T26" fmla="*/ 5 w 479"/>
              <a:gd name="T27" fmla="*/ 2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9" h="480">
                <a:moveTo>
                  <a:pt x="5" y="227"/>
                </a:moveTo>
                <a:cubicBezTo>
                  <a:pt x="0" y="331"/>
                  <a:pt x="63" y="425"/>
                  <a:pt x="160" y="461"/>
                </a:cubicBezTo>
                <a:cubicBezTo>
                  <a:pt x="156" y="480"/>
                  <a:pt x="156" y="480"/>
                  <a:pt x="156" y="480"/>
                </a:cubicBezTo>
                <a:cubicBezTo>
                  <a:pt x="242" y="450"/>
                  <a:pt x="242" y="450"/>
                  <a:pt x="242" y="450"/>
                </a:cubicBezTo>
                <a:cubicBezTo>
                  <a:pt x="173" y="391"/>
                  <a:pt x="173" y="391"/>
                  <a:pt x="173" y="391"/>
                </a:cubicBezTo>
                <a:cubicBezTo>
                  <a:pt x="169" y="410"/>
                  <a:pt x="169" y="410"/>
                  <a:pt x="169" y="410"/>
                </a:cubicBezTo>
                <a:cubicBezTo>
                  <a:pt x="97" y="379"/>
                  <a:pt x="50" y="305"/>
                  <a:pt x="56" y="224"/>
                </a:cubicBezTo>
                <a:cubicBezTo>
                  <a:pt x="64" y="130"/>
                  <a:pt x="142" y="55"/>
                  <a:pt x="236" y="52"/>
                </a:cubicBezTo>
                <a:cubicBezTo>
                  <a:pt x="334" y="49"/>
                  <a:pt x="416" y="122"/>
                  <a:pt x="427" y="216"/>
                </a:cubicBezTo>
                <a:cubicBezTo>
                  <a:pt x="429" y="229"/>
                  <a:pt x="439" y="238"/>
                  <a:pt x="452" y="238"/>
                </a:cubicBezTo>
                <a:cubicBezTo>
                  <a:pt x="453" y="238"/>
                  <a:pt x="453" y="238"/>
                  <a:pt x="453" y="238"/>
                </a:cubicBezTo>
                <a:cubicBezTo>
                  <a:pt x="468" y="238"/>
                  <a:pt x="479" y="225"/>
                  <a:pt x="478" y="210"/>
                </a:cubicBezTo>
                <a:cubicBezTo>
                  <a:pt x="463" y="92"/>
                  <a:pt x="362" y="0"/>
                  <a:pt x="240" y="1"/>
                </a:cubicBezTo>
                <a:cubicBezTo>
                  <a:pt x="116" y="2"/>
                  <a:pt x="11" y="102"/>
                  <a:pt x="5" y="227"/>
                </a:cubicBezTo>
                <a:close/>
              </a:path>
            </a:pathLst>
          </a:custGeom>
          <a:solidFill>
            <a:srgbClr val="00D0FF"/>
          </a:solidFill>
          <a:ln>
            <a:noFill/>
          </a:ln>
        </p:spPr>
        <p:txBody>
          <a:bodyPr vert="horz" wrap="square" lIns="91440" tIns="45720" rIns="91440" bIns="45720" numCol="1" anchor="t" anchorCtr="0" compatLnSpc="1"/>
          <a:p>
            <a:endParaRPr lang="en-US" dirty="0">
              <a:solidFill>
                <a:srgbClr val="000000"/>
              </a:solidFill>
              <a:latin typeface="MiSans" panose="00000500000000000000" charset="-122"/>
              <a:cs typeface="MiSans" panose="00000500000000000000" charset="-122"/>
            </a:endParaRPr>
          </a:p>
        </p:txBody>
      </p:sp>
      <p:sp>
        <p:nvSpPr>
          <p:cNvPr id="12" name="任意多边形 13"/>
          <p:cNvSpPr/>
          <p:nvPr>
            <p:custDataLst>
              <p:tags r:id="rId8"/>
            </p:custDataLst>
          </p:nvPr>
        </p:nvSpPr>
        <p:spPr bwMode="auto">
          <a:xfrm>
            <a:off x="4651375" y="2040890"/>
            <a:ext cx="3495675" cy="3441065"/>
          </a:xfrm>
          <a:custGeom>
            <a:avLst/>
            <a:gdLst>
              <a:gd name="T0" fmla="*/ 654 w 654"/>
              <a:gd name="T1" fmla="*/ 406 h 644"/>
              <a:gd name="T2" fmla="*/ 619 w 654"/>
              <a:gd name="T3" fmla="*/ 322 h 644"/>
              <a:gd name="T4" fmla="*/ 563 w 654"/>
              <a:gd name="T5" fmla="*/ 395 h 644"/>
              <a:gd name="T6" fmla="*/ 583 w 654"/>
              <a:gd name="T7" fmla="*/ 397 h 644"/>
              <a:gd name="T8" fmla="*/ 322 w 654"/>
              <a:gd name="T9" fmla="*/ 593 h 644"/>
              <a:gd name="T10" fmla="*/ 51 w 654"/>
              <a:gd name="T11" fmla="*/ 322 h 644"/>
              <a:gd name="T12" fmla="*/ 299 w 654"/>
              <a:gd name="T13" fmla="*/ 52 h 644"/>
              <a:gd name="T14" fmla="*/ 322 w 654"/>
              <a:gd name="T15" fmla="*/ 27 h 644"/>
              <a:gd name="T16" fmla="*/ 322 w 654"/>
              <a:gd name="T17" fmla="*/ 27 h 644"/>
              <a:gd name="T18" fmla="*/ 295 w 654"/>
              <a:gd name="T19" fmla="*/ 2 h 644"/>
              <a:gd name="T20" fmla="*/ 0 w 654"/>
              <a:gd name="T21" fmla="*/ 322 h 644"/>
              <a:gd name="T22" fmla="*/ 322 w 654"/>
              <a:gd name="T23" fmla="*/ 644 h 644"/>
              <a:gd name="T24" fmla="*/ 525 w 654"/>
              <a:gd name="T25" fmla="*/ 572 h 644"/>
              <a:gd name="T26" fmla="*/ 633 w 654"/>
              <a:gd name="T27" fmla="*/ 404 h 644"/>
              <a:gd name="T28" fmla="*/ 654 w 654"/>
              <a:gd name="T29" fmla="*/ 406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4" h="644">
                <a:moveTo>
                  <a:pt x="654" y="406"/>
                </a:moveTo>
                <a:cubicBezTo>
                  <a:pt x="619" y="322"/>
                  <a:pt x="619" y="322"/>
                  <a:pt x="619" y="322"/>
                </a:cubicBezTo>
                <a:cubicBezTo>
                  <a:pt x="563" y="395"/>
                  <a:pt x="563" y="395"/>
                  <a:pt x="563" y="395"/>
                </a:cubicBezTo>
                <a:cubicBezTo>
                  <a:pt x="583" y="397"/>
                  <a:pt x="583" y="397"/>
                  <a:pt x="583" y="397"/>
                </a:cubicBezTo>
                <a:cubicBezTo>
                  <a:pt x="550" y="512"/>
                  <a:pt x="443" y="593"/>
                  <a:pt x="322" y="593"/>
                </a:cubicBezTo>
                <a:cubicBezTo>
                  <a:pt x="173" y="593"/>
                  <a:pt x="51" y="472"/>
                  <a:pt x="51" y="322"/>
                </a:cubicBezTo>
                <a:cubicBezTo>
                  <a:pt x="51" y="181"/>
                  <a:pt x="161" y="64"/>
                  <a:pt x="299" y="52"/>
                </a:cubicBezTo>
                <a:cubicBezTo>
                  <a:pt x="312" y="51"/>
                  <a:pt x="322" y="40"/>
                  <a:pt x="322" y="27"/>
                </a:cubicBezTo>
                <a:cubicBezTo>
                  <a:pt x="322" y="27"/>
                  <a:pt x="322" y="27"/>
                  <a:pt x="322" y="27"/>
                </a:cubicBezTo>
                <a:cubicBezTo>
                  <a:pt x="322" y="12"/>
                  <a:pt x="310" y="0"/>
                  <a:pt x="295" y="2"/>
                </a:cubicBezTo>
                <a:cubicBezTo>
                  <a:pt x="130" y="15"/>
                  <a:pt x="0" y="154"/>
                  <a:pt x="0" y="322"/>
                </a:cubicBezTo>
                <a:cubicBezTo>
                  <a:pt x="0" y="500"/>
                  <a:pt x="145" y="644"/>
                  <a:pt x="322" y="644"/>
                </a:cubicBezTo>
                <a:cubicBezTo>
                  <a:pt x="396" y="644"/>
                  <a:pt x="468" y="618"/>
                  <a:pt x="525" y="572"/>
                </a:cubicBezTo>
                <a:cubicBezTo>
                  <a:pt x="578" y="529"/>
                  <a:pt x="616" y="470"/>
                  <a:pt x="633" y="404"/>
                </a:cubicBezTo>
                <a:lnTo>
                  <a:pt x="654" y="406"/>
                </a:lnTo>
                <a:close/>
              </a:path>
            </a:pathLst>
          </a:custGeom>
          <a:solidFill>
            <a:srgbClr val="164FFF"/>
          </a:solidFill>
          <a:ln>
            <a:noFill/>
          </a:ln>
        </p:spPr>
        <p:txBody>
          <a:bodyPr vert="horz" wrap="square" lIns="91440" tIns="45720" rIns="91440" bIns="45720" numCol="1" anchor="t" anchorCtr="0" compatLnSpc="1"/>
          <a:p>
            <a:endParaRPr lang="en-US" dirty="0">
              <a:solidFill>
                <a:srgbClr val="000000"/>
              </a:solidFill>
              <a:latin typeface="MiSans" panose="00000500000000000000" charset="-122"/>
              <a:cs typeface="MiSans" panose="00000500000000000000" charset="-122"/>
            </a:endParaRPr>
          </a:p>
        </p:txBody>
      </p:sp>
      <p:sp>
        <p:nvSpPr>
          <p:cNvPr id="14" name="椭圆 13"/>
          <p:cNvSpPr/>
          <p:nvPr>
            <p:custDataLst>
              <p:tags r:id="rId9"/>
            </p:custDataLst>
          </p:nvPr>
        </p:nvSpPr>
        <p:spPr>
          <a:xfrm rot="11460000">
            <a:off x="5744210" y="3106420"/>
            <a:ext cx="1310640" cy="1310640"/>
          </a:xfrm>
          <a:prstGeom prst="ellipse">
            <a:avLst/>
          </a:prstGeom>
          <a:noFill/>
          <a:ln>
            <a:solidFill>
              <a:srgbClr val="00D0FF">
                <a:alpha val="21000"/>
              </a:srgbClr>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en-US" dirty="0">
              <a:solidFill>
                <a:srgbClr val="000000"/>
              </a:solidFill>
              <a:latin typeface="MiSans" panose="00000500000000000000" charset="-122"/>
              <a:cs typeface="MiSans" panose="00000500000000000000" charset="-122"/>
            </a:endParaRPr>
          </a:p>
        </p:txBody>
      </p:sp>
      <p:sp>
        <p:nvSpPr>
          <p:cNvPr id="15" name="任意多边形 12"/>
          <p:cNvSpPr/>
          <p:nvPr>
            <p:custDataLst>
              <p:tags r:id="rId10"/>
            </p:custDataLst>
          </p:nvPr>
        </p:nvSpPr>
        <p:spPr bwMode="auto">
          <a:xfrm rot="11460000">
            <a:off x="5655310" y="3016250"/>
            <a:ext cx="1487805" cy="1490345"/>
          </a:xfrm>
          <a:custGeom>
            <a:avLst/>
            <a:gdLst>
              <a:gd name="T0" fmla="*/ 5 w 479"/>
              <a:gd name="T1" fmla="*/ 227 h 480"/>
              <a:gd name="T2" fmla="*/ 160 w 479"/>
              <a:gd name="T3" fmla="*/ 461 h 480"/>
              <a:gd name="T4" fmla="*/ 156 w 479"/>
              <a:gd name="T5" fmla="*/ 480 h 480"/>
              <a:gd name="T6" fmla="*/ 242 w 479"/>
              <a:gd name="T7" fmla="*/ 450 h 480"/>
              <a:gd name="T8" fmla="*/ 173 w 479"/>
              <a:gd name="T9" fmla="*/ 391 h 480"/>
              <a:gd name="T10" fmla="*/ 169 w 479"/>
              <a:gd name="T11" fmla="*/ 410 h 480"/>
              <a:gd name="T12" fmla="*/ 56 w 479"/>
              <a:gd name="T13" fmla="*/ 224 h 480"/>
              <a:gd name="T14" fmla="*/ 236 w 479"/>
              <a:gd name="T15" fmla="*/ 52 h 480"/>
              <a:gd name="T16" fmla="*/ 427 w 479"/>
              <a:gd name="T17" fmla="*/ 216 h 480"/>
              <a:gd name="T18" fmla="*/ 452 w 479"/>
              <a:gd name="T19" fmla="*/ 238 h 480"/>
              <a:gd name="T20" fmla="*/ 453 w 479"/>
              <a:gd name="T21" fmla="*/ 238 h 480"/>
              <a:gd name="T22" fmla="*/ 478 w 479"/>
              <a:gd name="T23" fmla="*/ 210 h 480"/>
              <a:gd name="T24" fmla="*/ 240 w 479"/>
              <a:gd name="T25" fmla="*/ 1 h 480"/>
              <a:gd name="T26" fmla="*/ 5 w 479"/>
              <a:gd name="T27" fmla="*/ 2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9" h="480">
                <a:moveTo>
                  <a:pt x="5" y="227"/>
                </a:moveTo>
                <a:cubicBezTo>
                  <a:pt x="0" y="331"/>
                  <a:pt x="63" y="425"/>
                  <a:pt x="160" y="461"/>
                </a:cubicBezTo>
                <a:cubicBezTo>
                  <a:pt x="156" y="480"/>
                  <a:pt x="156" y="480"/>
                  <a:pt x="156" y="480"/>
                </a:cubicBezTo>
                <a:cubicBezTo>
                  <a:pt x="242" y="450"/>
                  <a:pt x="242" y="450"/>
                  <a:pt x="242" y="450"/>
                </a:cubicBezTo>
                <a:cubicBezTo>
                  <a:pt x="173" y="391"/>
                  <a:pt x="173" y="391"/>
                  <a:pt x="173" y="391"/>
                </a:cubicBezTo>
                <a:cubicBezTo>
                  <a:pt x="169" y="410"/>
                  <a:pt x="169" y="410"/>
                  <a:pt x="169" y="410"/>
                </a:cubicBezTo>
                <a:cubicBezTo>
                  <a:pt x="97" y="379"/>
                  <a:pt x="50" y="305"/>
                  <a:pt x="56" y="224"/>
                </a:cubicBezTo>
                <a:cubicBezTo>
                  <a:pt x="64" y="130"/>
                  <a:pt x="142" y="55"/>
                  <a:pt x="236" y="52"/>
                </a:cubicBezTo>
                <a:cubicBezTo>
                  <a:pt x="334" y="49"/>
                  <a:pt x="416" y="122"/>
                  <a:pt x="427" y="216"/>
                </a:cubicBezTo>
                <a:cubicBezTo>
                  <a:pt x="429" y="229"/>
                  <a:pt x="439" y="238"/>
                  <a:pt x="452" y="238"/>
                </a:cubicBezTo>
                <a:cubicBezTo>
                  <a:pt x="453" y="238"/>
                  <a:pt x="453" y="238"/>
                  <a:pt x="453" y="238"/>
                </a:cubicBezTo>
                <a:cubicBezTo>
                  <a:pt x="468" y="238"/>
                  <a:pt x="479" y="225"/>
                  <a:pt x="478" y="210"/>
                </a:cubicBezTo>
                <a:cubicBezTo>
                  <a:pt x="463" y="92"/>
                  <a:pt x="362" y="0"/>
                  <a:pt x="240" y="1"/>
                </a:cubicBezTo>
                <a:cubicBezTo>
                  <a:pt x="116" y="2"/>
                  <a:pt x="11" y="102"/>
                  <a:pt x="5" y="227"/>
                </a:cubicBezTo>
                <a:close/>
              </a:path>
            </a:pathLst>
          </a:custGeom>
          <a:solidFill>
            <a:srgbClr val="00E9DB"/>
          </a:solidFill>
          <a:ln>
            <a:noFill/>
          </a:ln>
        </p:spPr>
        <p:txBody>
          <a:bodyPr vert="horz" wrap="square" lIns="91440" tIns="45720" rIns="91440" bIns="45720" numCol="1" anchor="t" anchorCtr="0" compatLnSpc="1"/>
          <a:p>
            <a:endParaRPr lang="en-US" dirty="0">
              <a:solidFill>
                <a:srgbClr val="000000"/>
              </a:solidFill>
              <a:latin typeface="MiSans" panose="00000500000000000000" charset="-122"/>
              <a:cs typeface="MiSans" panose="00000500000000000000" charset="-122"/>
            </a:endParaRPr>
          </a:p>
        </p:txBody>
      </p:sp>
      <p:sp>
        <p:nvSpPr>
          <p:cNvPr id="17" name="椭圆 16"/>
          <p:cNvSpPr/>
          <p:nvPr>
            <p:custDataLst>
              <p:tags r:id="rId11"/>
            </p:custDataLst>
          </p:nvPr>
        </p:nvSpPr>
        <p:spPr>
          <a:xfrm>
            <a:off x="6002020" y="3364230"/>
            <a:ext cx="794385" cy="794385"/>
          </a:xfrm>
          <a:prstGeom prst="ellipse">
            <a:avLst/>
          </a:prstGeom>
          <a:solidFill>
            <a:srgbClr val="FFFFFF"/>
          </a:solidFill>
          <a:ln>
            <a:noFill/>
          </a:ln>
          <a:effectLst>
            <a:outerShdw blurRad="114300" dist="25400" dir="5400000" algn="ctr" rotWithShape="0">
              <a:srgbClr val="000000">
                <a:alpha val="27000"/>
              </a:srgbClr>
            </a:outerShdw>
          </a:effectLst>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pic>
        <p:nvPicPr>
          <p:cNvPr id="18" name="图片 17" descr="343439383331313b343532303031393bd2b5bca8b9dcc0ed"/>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6193790" y="3556635"/>
            <a:ext cx="409575" cy="409575"/>
          </a:xfrm>
          <a:prstGeom prst="rect">
            <a:avLst/>
          </a:prstGeom>
        </p:spPr>
      </p:pic>
      <p:sp>
        <p:nvSpPr>
          <p:cNvPr id="31" name="文本框 30"/>
          <p:cNvSpPr txBox="1"/>
          <p:nvPr>
            <p:custDataLst>
              <p:tags r:id="rId15"/>
            </p:custDataLst>
          </p:nvPr>
        </p:nvSpPr>
        <p:spPr>
          <a:xfrm>
            <a:off x="976630" y="1649730"/>
            <a:ext cx="3450590" cy="507365"/>
          </a:xfrm>
          <a:prstGeom prst="rect">
            <a:avLst/>
          </a:prstGeom>
          <a:noFill/>
        </p:spPr>
        <p:txBody>
          <a:bodyPr wrap="square" bIns="0" rtlCol="0"/>
          <a:p>
            <a:pPr algn="r"/>
            <a:r>
              <a:rPr lang="zh-CN" altLang="en-US" sz="2000" spc="300">
                <a:solidFill>
                  <a:srgbClr val="C00000"/>
                </a:solidFill>
                <a:uFillTx/>
                <a:latin typeface="Times New Roman" panose="02020603050405020304" pitchFamily="18" charset="0"/>
                <a:ea typeface="思源黑体 CN Bold" panose="020B0800000000000000" charset="-122"/>
                <a:cs typeface="Times New Roman" panose="02020603050405020304" pitchFamily="18" charset="0"/>
              </a:rPr>
              <a:t>摘要</a:t>
            </a:r>
            <a:r>
              <a:rPr lang="en-US" altLang="zh-CN" sz="1600" spc="300">
                <a:solidFill>
                  <a:srgbClr val="C00000"/>
                </a:solidFill>
                <a:uFillTx/>
                <a:latin typeface="Times New Roman" panose="02020603050405020304" pitchFamily="18" charset="0"/>
                <a:ea typeface="思源黑体 CN Bold" panose="020B0800000000000000" charset="-122"/>
                <a:cs typeface="Times New Roman" panose="02020603050405020304" pitchFamily="18" charset="0"/>
              </a:rPr>
              <a:t>——</a:t>
            </a:r>
            <a:r>
              <a:rPr lang="zh-CN" altLang="en-US" sz="1600" spc="300">
                <a:solidFill>
                  <a:srgbClr val="C00000"/>
                </a:solidFill>
                <a:uFillTx/>
                <a:latin typeface="Times New Roman" panose="02020603050405020304" pitchFamily="18" charset="0"/>
                <a:ea typeface="思源黑体 CN Bold" panose="020B0800000000000000" charset="-122"/>
                <a:cs typeface="Times New Roman" panose="02020603050405020304" pitchFamily="18" charset="0"/>
              </a:rPr>
              <a:t>中心思想</a:t>
            </a:r>
            <a:endParaRPr lang="zh-CN" altLang="en-US" sz="1600" spc="300">
              <a:solidFill>
                <a:srgbClr val="C00000"/>
              </a:solidFill>
              <a:uFillTx/>
              <a:latin typeface="Times New Roman" panose="02020603050405020304" pitchFamily="18" charset="0"/>
              <a:ea typeface="思源黑体 CN Bold" panose="020B0800000000000000" charset="-122"/>
              <a:cs typeface="Times New Roman" panose="02020603050405020304" pitchFamily="18" charset="0"/>
            </a:endParaRPr>
          </a:p>
          <a:p>
            <a:pPr algn="r"/>
            <a:r>
              <a:rPr lang="zh-CN" altLang="en-US" sz="1600" spc="300">
                <a:solidFill>
                  <a:srgbClr val="C00000"/>
                </a:solidFill>
                <a:uFillTx/>
                <a:latin typeface="Times New Roman" panose="02020603050405020304" pitchFamily="18" charset="0"/>
                <a:ea typeface="思源黑体 CN Bold" panose="020B0800000000000000" charset="-122"/>
                <a:cs typeface="Times New Roman" panose="02020603050405020304" pitchFamily="18" charset="0"/>
              </a:rPr>
              <a:t>（</a:t>
            </a:r>
            <a:r>
              <a:rPr lang="en-US" altLang="zh-CN" sz="1600" spc="300">
                <a:solidFill>
                  <a:srgbClr val="C00000"/>
                </a:solidFill>
                <a:uFillTx/>
                <a:latin typeface="Times New Roman" panose="02020603050405020304" pitchFamily="18" charset="0"/>
                <a:ea typeface="思源黑体 CN Bold" panose="020B0800000000000000" charset="-122"/>
                <a:cs typeface="Times New Roman" panose="02020603050405020304" pitchFamily="18" charset="0"/>
              </a:rPr>
              <a:t>main idea)</a:t>
            </a:r>
            <a:endParaRPr lang="en-US" altLang="zh-CN" sz="1600" spc="300">
              <a:solidFill>
                <a:srgbClr val="C00000"/>
              </a:solidFill>
              <a:uFillTx/>
              <a:latin typeface="Times New Roman" panose="02020603050405020304" pitchFamily="18" charset="0"/>
              <a:ea typeface="思源黑体 CN Bold" panose="020B0800000000000000" charset="-122"/>
              <a:cs typeface="Times New Roman" panose="02020603050405020304" pitchFamily="18" charset="0"/>
            </a:endParaRPr>
          </a:p>
        </p:txBody>
      </p:sp>
      <p:sp>
        <p:nvSpPr>
          <p:cNvPr id="34" name="文本框 33"/>
          <p:cNvSpPr txBox="1"/>
          <p:nvPr>
            <p:custDataLst>
              <p:tags r:id="rId16"/>
            </p:custDataLst>
          </p:nvPr>
        </p:nvSpPr>
        <p:spPr>
          <a:xfrm>
            <a:off x="925195" y="3483610"/>
            <a:ext cx="3104515" cy="765175"/>
          </a:xfrm>
          <a:prstGeom prst="rect">
            <a:avLst/>
          </a:prstGeom>
          <a:noFill/>
        </p:spPr>
        <p:txBody>
          <a:bodyPr wrap="square" bIns="0" rtlCol="0">
            <a:normAutofit fontScale="25000"/>
          </a:bodyPr>
          <a:p>
            <a:pPr algn="r"/>
            <a:r>
              <a:rPr lang="zh-CN" altLang="en-US" sz="7200" spc="300">
                <a:solidFill>
                  <a:srgbClr val="00D0FF"/>
                </a:solidFill>
                <a:uFillTx/>
                <a:latin typeface="思源黑体 CN Bold" panose="020B0800000000000000" charset="-122"/>
                <a:ea typeface="思源黑体 CN Bold" panose="020B0800000000000000" charset="-122"/>
              </a:rPr>
              <a:t>关键词</a:t>
            </a:r>
            <a:r>
              <a:rPr lang="en-US" altLang="zh-CN" sz="4665" spc="300">
                <a:solidFill>
                  <a:srgbClr val="00D0FF"/>
                </a:solidFill>
                <a:uFillTx/>
                <a:latin typeface="思源黑体 CN Bold" panose="020B0800000000000000" charset="-122"/>
                <a:ea typeface="思源黑体 CN Bold" panose="020B0800000000000000" charset="-122"/>
              </a:rPr>
              <a:t>——</a:t>
            </a:r>
            <a:r>
              <a:rPr lang="zh-CN" altLang="en-US" sz="4665" spc="300">
                <a:solidFill>
                  <a:srgbClr val="00D0FF"/>
                </a:solidFill>
                <a:uFillTx/>
                <a:latin typeface="思源黑体 CN Bold" panose="020B0800000000000000" charset="-122"/>
                <a:ea typeface="思源黑体 CN Bold" panose="020B0800000000000000" charset="-122"/>
              </a:rPr>
              <a:t>搜索时用到的词汇</a:t>
            </a:r>
            <a:endParaRPr lang="zh-CN" altLang="en-US" sz="4665" spc="300">
              <a:solidFill>
                <a:srgbClr val="00D0FF"/>
              </a:solidFill>
              <a:uFillTx/>
              <a:latin typeface="思源黑体 CN Bold" panose="020B0800000000000000" charset="-122"/>
              <a:ea typeface="思源黑体 CN Bold" panose="020B0800000000000000" charset="-122"/>
            </a:endParaRPr>
          </a:p>
          <a:p>
            <a:pPr algn="r"/>
            <a:r>
              <a:rPr lang="zh-CN" altLang="en-US" sz="4665" spc="300">
                <a:solidFill>
                  <a:srgbClr val="00D0FF"/>
                </a:solidFill>
                <a:uFillTx/>
                <a:latin typeface="Times New Roman" panose="02020603050405020304" pitchFamily="18" charset="0"/>
                <a:ea typeface="思源黑体 CN Bold" panose="020B0800000000000000" charset="-122"/>
                <a:cs typeface="Times New Roman" panose="02020603050405020304" pitchFamily="18" charset="0"/>
              </a:rPr>
              <a:t>（</a:t>
            </a:r>
            <a:r>
              <a:rPr lang="en-US" altLang="zh-CN" sz="4665" spc="300">
                <a:solidFill>
                  <a:srgbClr val="00D0FF"/>
                </a:solidFill>
                <a:uFillTx/>
                <a:latin typeface="Times New Roman" panose="02020603050405020304" pitchFamily="18" charset="0"/>
                <a:ea typeface="思源黑体 CN Bold" panose="020B0800000000000000" charset="-122"/>
                <a:cs typeface="Times New Roman" panose="02020603050405020304" pitchFamily="18" charset="0"/>
              </a:rPr>
              <a:t>keywords</a:t>
            </a:r>
            <a:r>
              <a:rPr lang="zh-CN" altLang="en-US" sz="4665" spc="300">
                <a:solidFill>
                  <a:srgbClr val="00D0FF"/>
                </a:solidFill>
                <a:uFillTx/>
                <a:latin typeface="Times New Roman" panose="02020603050405020304" pitchFamily="18" charset="0"/>
                <a:ea typeface="思源黑体 CN Bold" panose="020B0800000000000000" charset="-122"/>
                <a:cs typeface="Times New Roman" panose="02020603050405020304" pitchFamily="18" charset="0"/>
              </a:rPr>
              <a:t>）</a:t>
            </a:r>
            <a:endParaRPr lang="zh-CN" altLang="en-US" sz="4665" spc="300">
              <a:solidFill>
                <a:srgbClr val="00D0FF"/>
              </a:solidFill>
              <a:uFillTx/>
              <a:latin typeface="Times New Roman" panose="02020603050405020304" pitchFamily="18" charset="0"/>
              <a:ea typeface="思源黑体 CN Bold" panose="020B0800000000000000" charset="-122"/>
              <a:cs typeface="Times New Roman" panose="02020603050405020304" pitchFamily="18" charset="0"/>
            </a:endParaRPr>
          </a:p>
        </p:txBody>
      </p:sp>
      <p:sp>
        <p:nvSpPr>
          <p:cNvPr id="37" name="文本框 36"/>
          <p:cNvSpPr txBox="1"/>
          <p:nvPr>
            <p:custDataLst>
              <p:tags r:id="rId17"/>
            </p:custDataLst>
          </p:nvPr>
        </p:nvSpPr>
        <p:spPr>
          <a:xfrm>
            <a:off x="976630" y="5212080"/>
            <a:ext cx="3594100" cy="335280"/>
          </a:xfrm>
          <a:prstGeom prst="rect">
            <a:avLst/>
          </a:prstGeom>
          <a:noFill/>
        </p:spPr>
        <p:txBody>
          <a:bodyPr wrap="square" bIns="0" rtlCol="0">
            <a:normAutofit fontScale="50000"/>
          </a:bodyPr>
          <a:p>
            <a:pPr algn="r"/>
            <a:r>
              <a:rPr lang="zh-CN" altLang="en-US" sz="3600" spc="300">
                <a:solidFill>
                  <a:srgbClr val="2F6FFF"/>
                </a:solidFill>
                <a:uFillTx/>
                <a:latin typeface="思源黑体 CN Bold" panose="020B0800000000000000" charset="-122"/>
                <a:ea typeface="思源黑体 CN Bold" panose="020B0800000000000000" charset="-122"/>
              </a:rPr>
              <a:t>正文</a:t>
            </a:r>
            <a:r>
              <a:rPr lang="zh-CN" altLang="en-US" spc="300">
                <a:solidFill>
                  <a:srgbClr val="2F6FFF"/>
                </a:solidFill>
                <a:uFillTx/>
                <a:latin typeface="思源黑体 CN Bold" panose="020B0800000000000000" charset="-122"/>
                <a:ea typeface="思源黑体 CN Bold" panose="020B0800000000000000" charset="-122"/>
              </a:rPr>
              <a:t>（</a:t>
            </a:r>
            <a:r>
              <a:rPr lang="zh-CN" altLang="en-US" sz="2300" spc="300">
                <a:solidFill>
                  <a:srgbClr val="2F6FFF"/>
                </a:solidFill>
                <a:uFillTx/>
                <a:latin typeface="思源黑体 CN Bold" panose="020B0800000000000000" charset="-122"/>
                <a:ea typeface="思源黑体 CN Bold" panose="020B0800000000000000" charset="-122"/>
              </a:rPr>
              <a:t>设标题分层次</a:t>
            </a:r>
            <a:r>
              <a:rPr lang="en-US" altLang="zh-CN" sz="2300" spc="300">
                <a:solidFill>
                  <a:srgbClr val="2F6FFF"/>
                </a:solidFill>
                <a:uFillTx/>
                <a:latin typeface="思源黑体 CN Bold" panose="020B0800000000000000" charset="-122"/>
                <a:ea typeface="思源黑体 CN Bold" panose="020B0800000000000000" charset="-122"/>
              </a:rPr>
              <a:t> </a:t>
            </a:r>
            <a:r>
              <a:rPr lang="en-US" altLang="zh-CN" sz="2300" spc="300">
                <a:solidFill>
                  <a:srgbClr val="2F6FFF"/>
                </a:solidFill>
                <a:uFillTx/>
                <a:latin typeface="Times New Roman" panose="02020603050405020304" pitchFamily="18" charset="0"/>
                <a:ea typeface="思源黑体 CN Bold" panose="020B0800000000000000" charset="-122"/>
                <a:cs typeface="Times New Roman" panose="02020603050405020304" pitchFamily="18" charset="0"/>
              </a:rPr>
              <a:t>topic sentence</a:t>
            </a:r>
            <a:r>
              <a:rPr lang="en-US" altLang="zh-CN" spc="300">
                <a:solidFill>
                  <a:srgbClr val="2F6FFF"/>
                </a:solidFill>
                <a:uFillTx/>
                <a:latin typeface="思源黑体 CN Bold" panose="020B0800000000000000" charset="-122"/>
                <a:ea typeface="思源黑体 CN Bold" panose="020B0800000000000000" charset="-122"/>
              </a:rPr>
              <a:t>)</a:t>
            </a:r>
            <a:endParaRPr lang="en-US" altLang="zh-CN" spc="300">
              <a:solidFill>
                <a:srgbClr val="2F6FFF"/>
              </a:solidFill>
              <a:uFillTx/>
              <a:latin typeface="思源黑体 CN Bold" panose="020B0800000000000000" charset="-122"/>
              <a:ea typeface="思源黑体 CN Bold" panose="020B0800000000000000" charset="-122"/>
            </a:endParaRPr>
          </a:p>
        </p:txBody>
      </p:sp>
      <p:sp>
        <p:nvSpPr>
          <p:cNvPr id="42" name="椭圆 41"/>
          <p:cNvSpPr/>
          <p:nvPr>
            <p:custDataLst>
              <p:tags r:id="rId18"/>
            </p:custDataLst>
          </p:nvPr>
        </p:nvSpPr>
        <p:spPr>
          <a:xfrm flipH="1">
            <a:off x="4570730" y="1704340"/>
            <a:ext cx="224790" cy="224790"/>
          </a:xfrm>
          <a:prstGeom prst="ellipse">
            <a:avLst/>
          </a:prstGeom>
          <a:solidFill>
            <a:srgbClr val="00E9DB"/>
          </a:solidFill>
          <a:ln>
            <a:no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43" name="椭圆 42"/>
          <p:cNvSpPr/>
          <p:nvPr>
            <p:custDataLst>
              <p:tags r:id="rId19"/>
            </p:custDataLst>
          </p:nvPr>
        </p:nvSpPr>
        <p:spPr>
          <a:xfrm flipH="1">
            <a:off x="4426585" y="1704340"/>
            <a:ext cx="224790" cy="224790"/>
          </a:xfrm>
          <a:prstGeom prst="ellipse">
            <a:avLst/>
          </a:prstGeom>
          <a:noFill/>
          <a:ln>
            <a:solidFill>
              <a:srgbClr val="00E9DB"/>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19" name="文本框 18"/>
          <p:cNvSpPr txBox="1"/>
          <p:nvPr>
            <p:custDataLst>
              <p:tags r:id="rId20"/>
            </p:custDataLst>
          </p:nvPr>
        </p:nvSpPr>
        <p:spPr>
          <a:xfrm>
            <a:off x="8372475" y="2334260"/>
            <a:ext cx="2462530" cy="335280"/>
          </a:xfrm>
          <a:prstGeom prst="rect">
            <a:avLst/>
          </a:prstGeom>
          <a:noFill/>
        </p:spPr>
        <p:txBody>
          <a:bodyPr wrap="square" bIns="0" rtlCol="0">
            <a:normAutofit fontScale="90000"/>
          </a:bodyPr>
          <a:p>
            <a:pPr algn="l"/>
            <a:r>
              <a:rPr lang="zh-CN" altLang="en-US" spc="300">
                <a:solidFill>
                  <a:srgbClr val="4E60FF"/>
                </a:solidFill>
                <a:uFillTx/>
                <a:latin typeface="思源黑体 CN Bold" panose="020B0800000000000000" charset="-122"/>
                <a:ea typeface="思源黑体 CN Bold" panose="020B0800000000000000" charset="-122"/>
              </a:rPr>
              <a:t>（经典、权威、顺序）</a:t>
            </a:r>
            <a:endParaRPr lang="zh-CN" altLang="en-US" spc="300">
              <a:solidFill>
                <a:srgbClr val="4E60FF"/>
              </a:solidFill>
              <a:uFillTx/>
              <a:latin typeface="思源黑体 CN Bold" panose="020B0800000000000000" charset="-122"/>
              <a:ea typeface="思源黑体 CN Bold" panose="020B0800000000000000" charset="-122"/>
            </a:endParaRPr>
          </a:p>
        </p:txBody>
      </p:sp>
      <p:sp>
        <p:nvSpPr>
          <p:cNvPr id="44" name="椭圆 43"/>
          <p:cNvSpPr/>
          <p:nvPr>
            <p:custDataLst>
              <p:tags r:id="rId21"/>
            </p:custDataLst>
          </p:nvPr>
        </p:nvSpPr>
        <p:spPr>
          <a:xfrm flipH="1">
            <a:off x="8146415" y="2388870"/>
            <a:ext cx="224790" cy="224790"/>
          </a:xfrm>
          <a:prstGeom prst="ellipse">
            <a:avLst/>
          </a:prstGeom>
          <a:solidFill>
            <a:srgbClr val="4E60FF"/>
          </a:solidFill>
          <a:ln>
            <a:no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45" name="椭圆 44"/>
          <p:cNvSpPr/>
          <p:nvPr>
            <p:custDataLst>
              <p:tags r:id="rId22"/>
            </p:custDataLst>
          </p:nvPr>
        </p:nvSpPr>
        <p:spPr>
          <a:xfrm flipH="1">
            <a:off x="8002270" y="2388870"/>
            <a:ext cx="224790" cy="224790"/>
          </a:xfrm>
          <a:prstGeom prst="ellipse">
            <a:avLst/>
          </a:prstGeom>
          <a:noFill/>
          <a:ln>
            <a:solidFill>
              <a:srgbClr val="4E60FF"/>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49" name="椭圆 48"/>
          <p:cNvSpPr/>
          <p:nvPr>
            <p:custDataLst>
              <p:tags r:id="rId23"/>
            </p:custDataLst>
          </p:nvPr>
        </p:nvSpPr>
        <p:spPr>
          <a:xfrm flipH="1">
            <a:off x="4173855" y="3538220"/>
            <a:ext cx="224790" cy="224790"/>
          </a:xfrm>
          <a:prstGeom prst="ellipse">
            <a:avLst/>
          </a:prstGeom>
          <a:solidFill>
            <a:srgbClr val="00D0FF"/>
          </a:solidFill>
          <a:ln>
            <a:no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50" name="椭圆 49"/>
          <p:cNvSpPr/>
          <p:nvPr>
            <p:custDataLst>
              <p:tags r:id="rId24"/>
            </p:custDataLst>
          </p:nvPr>
        </p:nvSpPr>
        <p:spPr>
          <a:xfrm flipH="1">
            <a:off x="4029710" y="3538220"/>
            <a:ext cx="224790" cy="224790"/>
          </a:xfrm>
          <a:prstGeom prst="ellipse">
            <a:avLst/>
          </a:prstGeom>
          <a:noFill/>
          <a:ln>
            <a:solidFill>
              <a:srgbClr val="00D0FF"/>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25" name="文本框 24"/>
          <p:cNvSpPr txBox="1"/>
          <p:nvPr>
            <p:custDataLst>
              <p:tags r:id="rId25"/>
            </p:custDataLst>
          </p:nvPr>
        </p:nvSpPr>
        <p:spPr>
          <a:xfrm>
            <a:off x="8696960" y="4621530"/>
            <a:ext cx="2536825" cy="335280"/>
          </a:xfrm>
          <a:prstGeom prst="rect">
            <a:avLst/>
          </a:prstGeom>
          <a:noFill/>
        </p:spPr>
        <p:txBody>
          <a:bodyPr wrap="square" bIns="0" rtlCol="0">
            <a:normAutofit fontScale="80000"/>
          </a:bodyPr>
          <a:p>
            <a:pPr algn="l"/>
            <a:r>
              <a:rPr lang="zh-CN" altLang="en-US" spc="300">
                <a:solidFill>
                  <a:srgbClr val="164FFF"/>
                </a:solidFill>
                <a:uFillTx/>
                <a:latin typeface="思源黑体 CN Bold" panose="020B0800000000000000" charset="-122"/>
                <a:ea typeface="思源黑体 CN Bold" panose="020B0800000000000000" charset="-122"/>
              </a:rPr>
              <a:t>（格式、学术道德规范）</a:t>
            </a:r>
            <a:endParaRPr lang="zh-CN" altLang="en-US" spc="300">
              <a:solidFill>
                <a:srgbClr val="164FFF"/>
              </a:solidFill>
              <a:uFillTx/>
              <a:latin typeface="思源黑体 CN Bold" panose="020B0800000000000000" charset="-122"/>
              <a:ea typeface="思源黑体 CN Bold" panose="020B0800000000000000" charset="-122"/>
            </a:endParaRPr>
          </a:p>
        </p:txBody>
      </p:sp>
      <p:sp>
        <p:nvSpPr>
          <p:cNvPr id="51" name="椭圆 50"/>
          <p:cNvSpPr/>
          <p:nvPr>
            <p:custDataLst>
              <p:tags r:id="rId26"/>
            </p:custDataLst>
          </p:nvPr>
        </p:nvSpPr>
        <p:spPr>
          <a:xfrm flipH="1">
            <a:off x="8472170" y="4676140"/>
            <a:ext cx="224790" cy="224790"/>
          </a:xfrm>
          <a:prstGeom prst="ellipse">
            <a:avLst/>
          </a:prstGeom>
          <a:solidFill>
            <a:srgbClr val="164FFF"/>
          </a:solidFill>
          <a:ln>
            <a:no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52" name="椭圆 51"/>
          <p:cNvSpPr/>
          <p:nvPr>
            <p:custDataLst>
              <p:tags r:id="rId27"/>
            </p:custDataLst>
          </p:nvPr>
        </p:nvSpPr>
        <p:spPr>
          <a:xfrm flipH="1">
            <a:off x="8328025" y="4676140"/>
            <a:ext cx="224790" cy="224790"/>
          </a:xfrm>
          <a:prstGeom prst="ellipse">
            <a:avLst/>
          </a:prstGeom>
          <a:noFill/>
          <a:ln>
            <a:solidFill>
              <a:srgbClr val="164FFF"/>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55" name="椭圆 54"/>
          <p:cNvSpPr/>
          <p:nvPr>
            <p:custDataLst>
              <p:tags r:id="rId28"/>
            </p:custDataLst>
          </p:nvPr>
        </p:nvSpPr>
        <p:spPr>
          <a:xfrm flipH="1">
            <a:off x="4651375" y="5266690"/>
            <a:ext cx="224790" cy="224790"/>
          </a:xfrm>
          <a:prstGeom prst="ellipse">
            <a:avLst/>
          </a:prstGeom>
          <a:solidFill>
            <a:srgbClr val="2F6FFF"/>
          </a:solidFill>
          <a:ln>
            <a:no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
        <p:nvSpPr>
          <p:cNvPr id="56" name="椭圆 55"/>
          <p:cNvSpPr/>
          <p:nvPr>
            <p:custDataLst>
              <p:tags r:id="rId29"/>
            </p:custDataLst>
          </p:nvPr>
        </p:nvSpPr>
        <p:spPr>
          <a:xfrm flipH="1">
            <a:off x="4507230" y="5266690"/>
            <a:ext cx="224790" cy="224790"/>
          </a:xfrm>
          <a:prstGeom prst="ellipse">
            <a:avLst/>
          </a:prstGeom>
          <a:noFill/>
          <a:ln>
            <a:solidFill>
              <a:srgbClr val="2F6FFF"/>
            </a:solidFill>
          </a:ln>
        </p:spPr>
        <p:style>
          <a:lnRef idx="2">
            <a:srgbClr val="00E9DB">
              <a:shade val="50000"/>
            </a:srgbClr>
          </a:lnRef>
          <a:fillRef idx="1">
            <a:srgbClr val="00E9DB"/>
          </a:fillRef>
          <a:effectRef idx="0">
            <a:srgbClr val="00E9DB"/>
          </a:effectRef>
          <a:fontRef idx="minor">
            <a:srgbClr val="FFFFFF"/>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5" name="文本框 4"/>
          <p:cNvSpPr txBox="1"/>
          <p:nvPr>
            <p:custDataLst>
              <p:tags r:id="rId2"/>
            </p:custDataLst>
          </p:nvPr>
        </p:nvSpPr>
        <p:spPr>
          <a:xfrm>
            <a:off x="4478020" y="582295"/>
            <a:ext cx="3235960" cy="553085"/>
          </a:xfrm>
          <a:prstGeom prst="rect">
            <a:avLst/>
          </a:prstGeom>
          <a:noFill/>
        </p:spPr>
        <p:txBody>
          <a:bodyPr wrap="square" bIns="0" rtlCol="0">
            <a:normAutofit lnSpcReduction="20000"/>
          </a:bodyPr>
          <a:p>
            <a:pPr algn="ctr"/>
            <a:r>
              <a:rPr lang="zh-CN" altLang="en-US" sz="3000" spc="300">
                <a:solidFill>
                  <a:srgbClr val="000000">
                    <a:lumMod val="85000"/>
                    <a:lumOff val="15000"/>
                  </a:srgbClr>
                </a:solidFill>
                <a:uFillTx/>
                <a:latin typeface="思源黑体 CN Bold" panose="020B0800000000000000" charset="-122"/>
                <a:ea typeface="思源黑体 CN Bold" panose="020B0800000000000000" charset="-122"/>
              </a:rPr>
              <a:t>考试安排</a:t>
            </a:r>
            <a:endParaRPr lang="zh-CN" altLang="en-US" sz="3000" spc="300">
              <a:solidFill>
                <a:srgbClr val="000000">
                  <a:lumMod val="85000"/>
                  <a:lumOff val="15000"/>
                </a:srgbClr>
              </a:solidFill>
              <a:uFillTx/>
              <a:latin typeface="思源黑体 CN Bold" panose="020B0800000000000000" charset="-122"/>
              <a:ea typeface="思源黑体 CN Bold" panose="020B0800000000000000" charset="-122"/>
            </a:endParaRPr>
          </a:p>
        </p:txBody>
      </p:sp>
      <p:sp>
        <p:nvSpPr>
          <p:cNvPr id="6" name="菱形 5"/>
          <p:cNvSpPr/>
          <p:nvPr>
            <p:custDataLst>
              <p:tags r:id="rId3"/>
            </p:custDataLst>
          </p:nvPr>
        </p:nvSpPr>
        <p:spPr>
          <a:xfrm>
            <a:off x="4276090" y="726440"/>
            <a:ext cx="171450" cy="171450"/>
          </a:xfrm>
          <a:prstGeom prst="diamond">
            <a:avLst/>
          </a:prstGeom>
          <a:solidFill>
            <a:srgbClr val="6096E6">
              <a:alpha val="5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24" name="菱形 23"/>
          <p:cNvSpPr/>
          <p:nvPr>
            <p:custDataLst>
              <p:tags r:id="rId4"/>
            </p:custDataLst>
          </p:nvPr>
        </p:nvSpPr>
        <p:spPr>
          <a:xfrm>
            <a:off x="4347210" y="697865"/>
            <a:ext cx="227965" cy="227965"/>
          </a:xfrm>
          <a:prstGeom prst="diamond">
            <a:avLst/>
          </a:prstGeom>
          <a:solidFill>
            <a:srgbClr val="6096E6">
              <a:alpha val="8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29" name="菱形 28"/>
          <p:cNvSpPr/>
          <p:nvPr>
            <p:custDataLst>
              <p:tags r:id="rId5"/>
            </p:custDataLst>
          </p:nvPr>
        </p:nvSpPr>
        <p:spPr>
          <a:xfrm flipH="1">
            <a:off x="7744460" y="727075"/>
            <a:ext cx="171450" cy="171450"/>
          </a:xfrm>
          <a:prstGeom prst="diamond">
            <a:avLst/>
          </a:prstGeom>
          <a:solidFill>
            <a:srgbClr val="6096E6">
              <a:alpha val="5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0" name="菱形 29"/>
          <p:cNvSpPr/>
          <p:nvPr>
            <p:custDataLst>
              <p:tags r:id="rId6"/>
            </p:custDataLst>
          </p:nvPr>
        </p:nvSpPr>
        <p:spPr>
          <a:xfrm flipH="1">
            <a:off x="7616825" y="698500"/>
            <a:ext cx="227965" cy="227965"/>
          </a:xfrm>
          <a:prstGeom prst="diamond">
            <a:avLst/>
          </a:prstGeom>
          <a:solidFill>
            <a:srgbClr val="6096E6">
              <a:alpha val="80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1" name="矩形 30"/>
          <p:cNvSpPr/>
          <p:nvPr>
            <p:custDataLst>
              <p:tags r:id="rId7"/>
            </p:custDataLst>
          </p:nvPr>
        </p:nvSpPr>
        <p:spPr>
          <a:xfrm>
            <a:off x="2989580" y="815340"/>
            <a:ext cx="1080135" cy="14605"/>
          </a:xfrm>
          <a:prstGeom prst="rect">
            <a:avLst/>
          </a:prstGeom>
          <a:solidFill>
            <a:srgbClr val="FFFFFF">
              <a:lumMod val="75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sp>
        <p:nvSpPr>
          <p:cNvPr id="33" name="矩形 32"/>
          <p:cNvSpPr/>
          <p:nvPr>
            <p:custDataLst>
              <p:tags r:id="rId8"/>
            </p:custDataLst>
          </p:nvPr>
        </p:nvSpPr>
        <p:spPr>
          <a:xfrm>
            <a:off x="8122285" y="793750"/>
            <a:ext cx="1080135" cy="14605"/>
          </a:xfrm>
          <a:prstGeom prst="rect">
            <a:avLst/>
          </a:prstGeom>
          <a:solidFill>
            <a:srgbClr val="FFFFFF">
              <a:lumMod val="75000"/>
            </a:srgbClr>
          </a:solidFill>
          <a:ln>
            <a:noFill/>
          </a:ln>
        </p:spPr>
        <p:style>
          <a:lnRef idx="2">
            <a:srgbClr val="6096E6">
              <a:shade val="50000"/>
            </a:srgbClr>
          </a:lnRef>
          <a:fillRef idx="1">
            <a:srgbClr val="6096E6"/>
          </a:fillRef>
          <a:effectRef idx="0">
            <a:srgbClr val="6096E6"/>
          </a:effectRef>
          <a:fontRef idx="minor">
            <a:srgbClr val="FFFFFF"/>
          </a:fontRef>
        </p:style>
        <p:txBody>
          <a:bodyPr rtlCol="0" anchor="ctr"/>
          <a:p>
            <a:pPr algn="ctr"/>
            <a:endParaRPr lang="zh-CN" altLang="en-US"/>
          </a:p>
        </p:txBody>
      </p:sp>
      <p:pic>
        <p:nvPicPr>
          <p:cNvPr id="90" name="图片 89" descr="31393935333132383b31393939333930313bbcbccaf5b1a8b1ed"/>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1213485" y="3719517"/>
            <a:ext cx="601965" cy="601965"/>
          </a:xfrm>
          <a:prstGeom prst="rect">
            <a:avLst/>
          </a:prstGeom>
        </p:spPr>
      </p:pic>
      <p:pic>
        <p:nvPicPr>
          <p:cNvPr id="7" name="图片 6" descr="图片1"/>
          <p:cNvPicPr>
            <a:picLocks noChangeAspect="1"/>
          </p:cNvPicPr>
          <p:nvPr>
            <p:custDataLst>
              <p:tags r:id="rId12"/>
            </p:custDataLst>
          </p:nvPr>
        </p:nvPicPr>
        <p:blipFill>
          <a:blip r:embed="rId13"/>
          <a:stretch>
            <a:fillRect/>
          </a:stretch>
        </p:blipFill>
        <p:spPr>
          <a:xfrm>
            <a:off x="1217944" y="1882408"/>
            <a:ext cx="1889131" cy="3993285"/>
          </a:xfrm>
          <a:prstGeom prst="rect">
            <a:avLst/>
          </a:prstGeom>
        </p:spPr>
      </p:pic>
      <p:cxnSp>
        <p:nvCxnSpPr>
          <p:cNvPr id="11" name="肘形连接符 10"/>
          <p:cNvCxnSpPr/>
          <p:nvPr>
            <p:custDataLst>
              <p:tags r:id="rId14"/>
            </p:custDataLst>
          </p:nvPr>
        </p:nvCxnSpPr>
        <p:spPr>
          <a:xfrm>
            <a:off x="4200522" y="1851690"/>
            <a:ext cx="4923730" cy="148633"/>
          </a:xfrm>
          <a:prstGeom prst="bentConnector3">
            <a:avLst>
              <a:gd name="adj1" fmla="val 8130"/>
            </a:avLst>
          </a:prstGeom>
          <a:ln w="25400">
            <a:solidFill>
              <a:srgbClr val="FDE014"/>
            </a:solidFill>
            <a:prstDash val="dash"/>
            <a:tailEnd type="oval"/>
          </a:ln>
        </p:spPr>
        <p:style>
          <a:lnRef idx="1">
            <a:srgbClr val="6963ED"/>
          </a:lnRef>
          <a:fillRef idx="0">
            <a:srgbClr val="6963ED"/>
          </a:fillRef>
          <a:effectRef idx="0">
            <a:srgbClr val="6963ED"/>
          </a:effectRef>
          <a:fontRef idx="minor">
            <a:srgbClr val="000000"/>
          </a:fontRef>
        </p:style>
      </p:cxnSp>
      <p:cxnSp>
        <p:nvCxnSpPr>
          <p:cNvPr id="8" name="肘形连接符 7"/>
          <p:cNvCxnSpPr/>
          <p:nvPr>
            <p:custDataLst>
              <p:tags r:id="rId15"/>
            </p:custDataLst>
          </p:nvPr>
        </p:nvCxnSpPr>
        <p:spPr>
          <a:xfrm>
            <a:off x="4718261" y="2798981"/>
            <a:ext cx="4448599" cy="179351"/>
          </a:xfrm>
          <a:prstGeom prst="bentConnector3">
            <a:avLst>
              <a:gd name="adj1" fmla="val 4065"/>
            </a:avLst>
          </a:prstGeom>
          <a:ln w="25400">
            <a:solidFill>
              <a:srgbClr val="6963ED"/>
            </a:solidFill>
            <a:prstDash val="dash"/>
            <a:tailEnd type="oval"/>
          </a:ln>
        </p:spPr>
        <p:style>
          <a:lnRef idx="1">
            <a:srgbClr val="6963ED"/>
          </a:lnRef>
          <a:fillRef idx="0">
            <a:srgbClr val="6963ED"/>
          </a:fillRef>
          <a:effectRef idx="0">
            <a:srgbClr val="6963ED"/>
          </a:effectRef>
          <a:fontRef idx="minor">
            <a:srgbClr val="000000"/>
          </a:fontRef>
        </p:style>
      </p:cxnSp>
      <p:cxnSp>
        <p:nvCxnSpPr>
          <p:cNvPr id="25" name="肘形连接符 24"/>
          <p:cNvCxnSpPr/>
          <p:nvPr>
            <p:custDataLst>
              <p:tags r:id="rId16"/>
            </p:custDataLst>
          </p:nvPr>
        </p:nvCxnSpPr>
        <p:spPr>
          <a:xfrm>
            <a:off x="5245910" y="3978635"/>
            <a:ext cx="3878342" cy="219482"/>
          </a:xfrm>
          <a:prstGeom prst="bentConnector3">
            <a:avLst>
              <a:gd name="adj1" fmla="val 10730"/>
            </a:avLst>
          </a:prstGeom>
          <a:ln w="25400">
            <a:solidFill>
              <a:srgbClr val="8DD809"/>
            </a:solidFill>
            <a:prstDash val="dash"/>
            <a:tailEnd type="oval"/>
          </a:ln>
        </p:spPr>
        <p:style>
          <a:lnRef idx="1">
            <a:srgbClr val="6963ED"/>
          </a:lnRef>
          <a:fillRef idx="0">
            <a:srgbClr val="6963ED"/>
          </a:fillRef>
          <a:effectRef idx="0">
            <a:srgbClr val="6963ED"/>
          </a:effectRef>
          <a:fontRef idx="minor">
            <a:srgbClr val="000000"/>
          </a:fontRef>
        </p:style>
      </p:cxnSp>
      <p:cxnSp>
        <p:nvCxnSpPr>
          <p:cNvPr id="26" name="肘形连接符 25"/>
          <p:cNvCxnSpPr/>
          <p:nvPr>
            <p:custDataLst>
              <p:tags r:id="rId17"/>
            </p:custDataLst>
          </p:nvPr>
        </p:nvCxnSpPr>
        <p:spPr>
          <a:xfrm>
            <a:off x="4718261" y="5069109"/>
            <a:ext cx="4448599" cy="179351"/>
          </a:xfrm>
          <a:prstGeom prst="bentConnector3">
            <a:avLst>
              <a:gd name="adj1" fmla="val 4065"/>
            </a:avLst>
          </a:prstGeom>
          <a:ln w="25400">
            <a:solidFill>
              <a:srgbClr val="8F7FF0"/>
            </a:solidFill>
            <a:prstDash val="dash"/>
            <a:tailEnd type="oval"/>
          </a:ln>
        </p:spPr>
        <p:style>
          <a:lnRef idx="1">
            <a:srgbClr val="6963ED"/>
          </a:lnRef>
          <a:fillRef idx="0">
            <a:srgbClr val="6963ED"/>
          </a:fillRef>
          <a:effectRef idx="0">
            <a:srgbClr val="6963ED"/>
          </a:effectRef>
          <a:fontRef idx="minor">
            <a:srgbClr val="000000"/>
          </a:fontRef>
        </p:style>
      </p:cxnSp>
      <p:cxnSp>
        <p:nvCxnSpPr>
          <p:cNvPr id="27" name="肘形连接符 26"/>
          <p:cNvCxnSpPr/>
          <p:nvPr>
            <p:custDataLst>
              <p:tags r:id="rId18"/>
            </p:custDataLst>
          </p:nvPr>
        </p:nvCxnSpPr>
        <p:spPr>
          <a:xfrm>
            <a:off x="4200522" y="6028785"/>
            <a:ext cx="4923730" cy="148633"/>
          </a:xfrm>
          <a:prstGeom prst="bentConnector3">
            <a:avLst>
              <a:gd name="adj1" fmla="val 8130"/>
            </a:avLst>
          </a:prstGeom>
          <a:ln w="25400">
            <a:solidFill>
              <a:srgbClr val="3ACEEA"/>
            </a:solidFill>
            <a:prstDash val="dash"/>
            <a:tailEnd type="oval"/>
          </a:ln>
        </p:spPr>
        <p:style>
          <a:lnRef idx="1">
            <a:srgbClr val="6963ED"/>
          </a:lnRef>
          <a:fillRef idx="0">
            <a:srgbClr val="6963ED"/>
          </a:fillRef>
          <a:effectRef idx="0">
            <a:srgbClr val="6963ED"/>
          </a:effectRef>
          <a:fontRef idx="minor">
            <a:srgbClr val="000000"/>
          </a:fontRef>
        </p:style>
      </p:cxnSp>
      <p:sp>
        <p:nvSpPr>
          <p:cNvPr id="28" name="圆角矩形 27"/>
          <p:cNvSpPr/>
          <p:nvPr>
            <p:custDataLst>
              <p:tags r:id="rId19"/>
            </p:custDataLst>
          </p:nvPr>
        </p:nvSpPr>
        <p:spPr>
          <a:xfrm>
            <a:off x="3189319" y="2595353"/>
            <a:ext cx="1588396" cy="408742"/>
          </a:xfrm>
          <a:prstGeom prst="roundRect">
            <a:avLst>
              <a:gd name="adj" fmla="val 50000"/>
            </a:avLst>
          </a:prstGeom>
          <a:solidFill>
            <a:srgbClr val="6963ED"/>
          </a:solidFill>
          <a:ln>
            <a:noFill/>
          </a:ln>
          <a:effectLst>
            <a:outerShdw blurRad="50800" dist="38100" dir="18900000" algn="bl"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sp>
        <p:nvSpPr>
          <p:cNvPr id="9" name="圆角矩形 8"/>
          <p:cNvSpPr/>
          <p:nvPr>
            <p:custDataLst>
              <p:tags r:id="rId20"/>
            </p:custDataLst>
          </p:nvPr>
        </p:nvSpPr>
        <p:spPr>
          <a:xfrm>
            <a:off x="3670396" y="3781943"/>
            <a:ext cx="1588396" cy="408742"/>
          </a:xfrm>
          <a:prstGeom prst="roundRect">
            <a:avLst>
              <a:gd name="adj" fmla="val 50000"/>
            </a:avLst>
          </a:prstGeom>
          <a:solidFill>
            <a:srgbClr val="8DD809"/>
          </a:solidFill>
          <a:ln>
            <a:noFill/>
          </a:ln>
          <a:effectLst>
            <a:outerShdw blurRad="50800" dist="38100" dir="18900000" algn="bl"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sp>
        <p:nvSpPr>
          <p:cNvPr id="13" name="圆角矩形 12"/>
          <p:cNvSpPr/>
          <p:nvPr>
            <p:custDataLst>
              <p:tags r:id="rId21"/>
            </p:custDataLst>
          </p:nvPr>
        </p:nvSpPr>
        <p:spPr>
          <a:xfrm>
            <a:off x="3189319" y="4843186"/>
            <a:ext cx="1588396" cy="408742"/>
          </a:xfrm>
          <a:prstGeom prst="roundRect">
            <a:avLst>
              <a:gd name="adj" fmla="val 50000"/>
            </a:avLst>
          </a:prstGeom>
          <a:solidFill>
            <a:srgbClr val="8F7FF0"/>
          </a:solidFill>
          <a:ln>
            <a:noFill/>
          </a:ln>
          <a:effectLst>
            <a:outerShdw blurRad="50800" dist="38100" dir="18900000" algn="bl"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sp>
        <p:nvSpPr>
          <p:cNvPr id="14" name="圆角矩形 13"/>
          <p:cNvSpPr/>
          <p:nvPr>
            <p:custDataLst>
              <p:tags r:id="rId22"/>
            </p:custDataLst>
          </p:nvPr>
        </p:nvSpPr>
        <p:spPr>
          <a:xfrm>
            <a:off x="2588344" y="5799394"/>
            <a:ext cx="1588396" cy="408742"/>
          </a:xfrm>
          <a:prstGeom prst="roundRect">
            <a:avLst>
              <a:gd name="adj" fmla="val 50000"/>
            </a:avLst>
          </a:prstGeom>
          <a:solidFill>
            <a:srgbClr val="3ACEEA">
              <a:lumMod val="60000"/>
              <a:lumOff val="40000"/>
            </a:srgbClr>
          </a:solidFill>
          <a:ln>
            <a:noFill/>
          </a:ln>
          <a:effectLst>
            <a:outerShdw blurRad="50800" dist="38100" dir="18900000" algn="bl"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sp>
        <p:nvSpPr>
          <p:cNvPr id="15" name="圆角矩形 14"/>
          <p:cNvSpPr/>
          <p:nvPr>
            <p:custDataLst>
              <p:tags r:id="rId23"/>
            </p:custDataLst>
          </p:nvPr>
        </p:nvSpPr>
        <p:spPr>
          <a:xfrm>
            <a:off x="2588344" y="1627749"/>
            <a:ext cx="1588396" cy="408742"/>
          </a:xfrm>
          <a:prstGeom prst="roundRect">
            <a:avLst>
              <a:gd name="adj" fmla="val 50000"/>
            </a:avLst>
          </a:prstGeom>
          <a:solidFill>
            <a:srgbClr val="FDE014"/>
          </a:solidFill>
          <a:ln>
            <a:noFill/>
          </a:ln>
          <a:effectLst>
            <a:outerShdw blurRad="50800" dist="38100" dir="18900000" algn="bl"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dirty="0">
              <a:solidFill>
                <a:srgbClr val="FFFFFF"/>
              </a:solidFill>
            </a:endParaRPr>
          </a:p>
        </p:txBody>
      </p:sp>
      <p:sp>
        <p:nvSpPr>
          <p:cNvPr id="16" name="椭圆 15"/>
          <p:cNvSpPr/>
          <p:nvPr>
            <p:custDataLst>
              <p:tags r:id="rId24"/>
            </p:custDataLst>
          </p:nvPr>
        </p:nvSpPr>
        <p:spPr>
          <a:xfrm>
            <a:off x="2429802" y="2501714"/>
            <a:ext cx="561834" cy="561834"/>
          </a:xfrm>
          <a:prstGeom prst="ellipse">
            <a:avLst/>
          </a:prstGeom>
          <a:solidFill>
            <a:srgbClr val="6963ED">
              <a:lumMod val="40000"/>
              <a:lumOff val="60000"/>
            </a:srgbClr>
          </a:solidFill>
          <a:ln>
            <a:noFill/>
          </a:ln>
          <a:effectLst>
            <a:outerShdw blurRad="63500" sx="102000" sy="102000" algn="ctr"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sp>
        <p:nvSpPr>
          <p:cNvPr id="17" name="椭圆 16"/>
          <p:cNvSpPr/>
          <p:nvPr>
            <p:custDataLst>
              <p:tags r:id="rId25"/>
            </p:custDataLst>
          </p:nvPr>
        </p:nvSpPr>
        <p:spPr>
          <a:xfrm>
            <a:off x="2844985" y="3691772"/>
            <a:ext cx="561834" cy="561834"/>
          </a:xfrm>
          <a:prstGeom prst="ellipse">
            <a:avLst/>
          </a:prstGeom>
          <a:solidFill>
            <a:srgbClr val="8DD809">
              <a:lumMod val="40000"/>
              <a:lumOff val="60000"/>
            </a:srgbClr>
          </a:solidFill>
          <a:ln>
            <a:solidFill>
              <a:srgbClr val="8DD809">
                <a:lumMod val="20000"/>
                <a:lumOff val="80000"/>
              </a:srgbClr>
            </a:solidFill>
          </a:ln>
          <a:effectLst>
            <a:outerShdw blurRad="63500" sx="102000" sy="102000" algn="ctr"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sp>
        <p:nvSpPr>
          <p:cNvPr id="35" name="椭圆 34"/>
          <p:cNvSpPr/>
          <p:nvPr>
            <p:custDataLst>
              <p:tags r:id="rId26"/>
            </p:custDataLst>
          </p:nvPr>
        </p:nvSpPr>
        <p:spPr>
          <a:xfrm>
            <a:off x="2429802" y="4690093"/>
            <a:ext cx="561834" cy="561834"/>
          </a:xfrm>
          <a:prstGeom prst="ellipse">
            <a:avLst/>
          </a:prstGeom>
          <a:solidFill>
            <a:srgbClr val="8F7FF0">
              <a:lumMod val="20000"/>
              <a:lumOff val="80000"/>
            </a:srgbClr>
          </a:solidFill>
          <a:ln>
            <a:noFill/>
          </a:ln>
          <a:effectLst>
            <a:outerShdw blurRad="63500" sx="102000" sy="102000" algn="ctr"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sp>
        <p:nvSpPr>
          <p:cNvPr id="36" name="椭圆 35"/>
          <p:cNvSpPr/>
          <p:nvPr>
            <p:custDataLst>
              <p:tags r:id="rId27"/>
            </p:custDataLst>
          </p:nvPr>
        </p:nvSpPr>
        <p:spPr>
          <a:xfrm>
            <a:off x="1689112" y="5706251"/>
            <a:ext cx="561834" cy="561834"/>
          </a:xfrm>
          <a:prstGeom prst="ellipse">
            <a:avLst/>
          </a:prstGeom>
          <a:solidFill>
            <a:srgbClr val="3ACEEA">
              <a:lumMod val="20000"/>
              <a:lumOff val="80000"/>
            </a:srgbClr>
          </a:solidFill>
          <a:ln>
            <a:noFill/>
          </a:ln>
          <a:effectLst>
            <a:outerShdw blurRad="63500" sx="102000" sy="102000" algn="ctr"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pic>
        <p:nvPicPr>
          <p:cNvPr id="37" name="图片 36" descr="31393935333132383b31393939333838363bd5bcb1c8b7d6cef6"/>
          <p:cNvPicPr>
            <a:picLocks noChangeAspect="1"/>
          </p:cNvPicPr>
          <p:nvPr>
            <p:custDataLst>
              <p:tags r:id="rId28"/>
            </p:custDataLst>
          </p:nvPr>
        </p:nvPicPr>
        <p:blipFill>
          <a:blip r:embed="rId29">
            <a:extLst>
              <a:ext uri="{96DAC541-7B7A-43D3-8B79-37D633B846F1}">
                <asvg:svgBlip xmlns:asvg="http://schemas.microsoft.com/office/drawing/2016/SVG/main" r:embed="rId30"/>
              </a:ext>
            </a:extLst>
          </a:blip>
          <a:stretch>
            <a:fillRect/>
          </a:stretch>
        </p:blipFill>
        <p:spPr>
          <a:xfrm>
            <a:off x="1857563" y="5874702"/>
            <a:ext cx="224932" cy="224932"/>
          </a:xfrm>
          <a:prstGeom prst="rect">
            <a:avLst/>
          </a:prstGeom>
        </p:spPr>
      </p:pic>
      <p:sp>
        <p:nvSpPr>
          <p:cNvPr id="38" name="椭圆 37"/>
          <p:cNvSpPr/>
          <p:nvPr>
            <p:custDataLst>
              <p:tags r:id="rId31"/>
            </p:custDataLst>
          </p:nvPr>
        </p:nvSpPr>
        <p:spPr>
          <a:xfrm>
            <a:off x="1689112" y="1534606"/>
            <a:ext cx="561834" cy="561834"/>
          </a:xfrm>
          <a:prstGeom prst="ellipse">
            <a:avLst/>
          </a:prstGeom>
          <a:solidFill>
            <a:srgbClr val="FDE014">
              <a:lumMod val="20000"/>
              <a:lumOff val="80000"/>
            </a:srgbClr>
          </a:solidFill>
          <a:ln>
            <a:noFill/>
          </a:ln>
          <a:effectLst>
            <a:outerShdw blurRad="63500" sx="102000" sy="102000" algn="ctr" rotWithShape="0">
              <a:srgbClr val="FFFFFF">
                <a:lumMod val="75000"/>
                <a:alpha val="40000"/>
              </a:srgbClr>
            </a:outerShdw>
          </a:effectLst>
        </p:spPr>
        <p:style>
          <a:lnRef idx="2">
            <a:srgbClr val="6963ED">
              <a:shade val="50000"/>
            </a:srgbClr>
          </a:lnRef>
          <a:fillRef idx="1">
            <a:srgbClr val="6963ED"/>
          </a:fillRef>
          <a:effectRef idx="0">
            <a:srgbClr val="6963ED"/>
          </a:effectRef>
          <a:fontRef idx="minor">
            <a:srgbClr val="FFFFFF"/>
          </a:fontRef>
        </p:style>
        <p:txBody>
          <a:bodyPr rtlCol="0" anchor="ctr"/>
          <a:p>
            <a:pPr algn="ctr"/>
            <a:endParaRPr lang="zh-CN" altLang="en-US">
              <a:solidFill>
                <a:srgbClr val="FFFFFF"/>
              </a:solidFill>
            </a:endParaRPr>
          </a:p>
        </p:txBody>
      </p:sp>
      <p:pic>
        <p:nvPicPr>
          <p:cNvPr id="39" name="图片 38" descr="31393935333132383b31393939333838353bb4b4d2e2"/>
          <p:cNvPicPr>
            <a:picLocks noChangeAspect="1"/>
          </p:cNvPicPr>
          <p:nvPr>
            <p:custDataLst>
              <p:tags r:id="rId32"/>
            </p:custDataLst>
          </p:nvPr>
        </p:nvPicPr>
        <p:blipFill>
          <a:blip r:embed="rId33">
            <a:extLst>
              <a:ext uri="{96DAC541-7B7A-43D3-8B79-37D633B846F1}">
                <asvg:svgBlip xmlns:asvg="http://schemas.microsoft.com/office/drawing/2016/SVG/main" r:embed="rId34"/>
              </a:ext>
            </a:extLst>
          </a:blip>
          <a:stretch>
            <a:fillRect/>
          </a:stretch>
        </p:blipFill>
        <p:spPr>
          <a:xfrm>
            <a:off x="1857563" y="1703057"/>
            <a:ext cx="224932" cy="224932"/>
          </a:xfrm>
          <a:prstGeom prst="rect">
            <a:avLst/>
          </a:prstGeom>
        </p:spPr>
      </p:pic>
      <p:pic>
        <p:nvPicPr>
          <p:cNvPr id="40" name="图片 39" descr="31393935333132383b31393939333839383bd7dcbde1bbe3b1a8"/>
          <p:cNvPicPr>
            <a:picLocks noChangeAspect="1"/>
          </p:cNvPicPr>
          <p:nvPr>
            <p:custDataLst>
              <p:tags r:id="rId35"/>
            </p:custDataLst>
          </p:nvPr>
        </p:nvPicPr>
        <p:blipFill>
          <a:blip r:embed="rId36">
            <a:extLst>
              <a:ext uri="{96DAC541-7B7A-43D3-8B79-37D633B846F1}">
                <asvg:svgBlip xmlns:asvg="http://schemas.microsoft.com/office/drawing/2016/SVG/main" r:embed="rId37"/>
              </a:ext>
            </a:extLst>
          </a:blip>
          <a:stretch>
            <a:fillRect/>
          </a:stretch>
        </p:blipFill>
        <p:spPr>
          <a:xfrm>
            <a:off x="2598253" y="4858545"/>
            <a:ext cx="224932" cy="224932"/>
          </a:xfrm>
          <a:prstGeom prst="rect">
            <a:avLst/>
          </a:prstGeom>
        </p:spPr>
      </p:pic>
      <p:pic>
        <p:nvPicPr>
          <p:cNvPr id="41" name="图片 40" descr="31393935333132383b31393939333930323bc8d5b3ccbcc6bbae"/>
          <p:cNvPicPr>
            <a:picLocks noChangeAspect="1"/>
          </p:cNvPicPr>
          <p:nvPr>
            <p:custDataLst>
              <p:tags r:id="rId38"/>
            </p:custDataLst>
          </p:nvPr>
        </p:nvPicPr>
        <p:blipFill>
          <a:blip r:embed="rId39">
            <a:extLst>
              <a:ext uri="{96DAC541-7B7A-43D3-8B79-37D633B846F1}">
                <asvg:svgBlip xmlns:asvg="http://schemas.microsoft.com/office/drawing/2016/SVG/main" r:embed="rId40"/>
              </a:ext>
            </a:extLst>
          </a:blip>
          <a:stretch>
            <a:fillRect/>
          </a:stretch>
        </p:blipFill>
        <p:spPr>
          <a:xfrm>
            <a:off x="2598253" y="2670165"/>
            <a:ext cx="224932" cy="224932"/>
          </a:xfrm>
          <a:prstGeom prst="rect">
            <a:avLst/>
          </a:prstGeom>
        </p:spPr>
      </p:pic>
      <p:pic>
        <p:nvPicPr>
          <p:cNvPr id="42" name="图片 41" descr="31393935333132383b31393939333930343bccd8cae2c8d5d7d3"/>
          <p:cNvPicPr>
            <a:picLocks noChangeAspect="1"/>
          </p:cNvPicPr>
          <p:nvPr>
            <p:custDataLst>
              <p:tags r:id="rId41"/>
            </p:custDataLst>
          </p:nvPr>
        </p:nvPicPr>
        <p:blipFill>
          <a:blip r:embed="rId42">
            <a:extLst>
              <a:ext uri="{96DAC541-7B7A-43D3-8B79-37D633B846F1}">
                <asvg:svgBlip xmlns:asvg="http://schemas.microsoft.com/office/drawing/2016/SVG/main" r:embed="rId43"/>
              </a:ext>
            </a:extLst>
          </a:blip>
          <a:stretch>
            <a:fillRect/>
          </a:stretch>
        </p:blipFill>
        <p:spPr>
          <a:xfrm>
            <a:off x="3013436" y="3860223"/>
            <a:ext cx="224932" cy="224932"/>
          </a:xfrm>
          <a:prstGeom prst="rect">
            <a:avLst/>
          </a:prstGeom>
        </p:spPr>
      </p:pic>
      <p:sp>
        <p:nvSpPr>
          <p:cNvPr id="43" name="文本框 42"/>
          <p:cNvSpPr txBox="1"/>
          <p:nvPr>
            <p:custDataLst>
              <p:tags r:id="rId44"/>
            </p:custDataLst>
          </p:nvPr>
        </p:nvSpPr>
        <p:spPr>
          <a:xfrm>
            <a:off x="2613612" y="1678232"/>
            <a:ext cx="1543310" cy="333434"/>
          </a:xfrm>
          <a:prstGeom prst="rect">
            <a:avLst/>
          </a:prstGeom>
          <a:noFill/>
        </p:spPr>
        <p:txBody>
          <a:bodyPr wrap="square" bIns="0" rtlCol="0">
            <a:normAutofit fontScale="90000"/>
            <a:scene3d>
              <a:camera prst="orthographicFront"/>
              <a:lightRig rig="threePt" dir="t"/>
            </a:scene3d>
          </a:bodyPr>
          <a:p>
            <a:pPr algn="ctr"/>
            <a:r>
              <a:rPr lang="zh-CN" altLang="en-US" sz="2000" spc="300">
                <a:solidFill>
                  <a:srgbClr val="FFFFFF"/>
                </a:solidFill>
                <a:effectLst/>
                <a:uFillTx/>
                <a:latin typeface="思源黑体 CN Bold" panose="020B0800000000000000" charset="-122"/>
                <a:ea typeface="思源黑体 CN Bold" panose="020B0800000000000000" charset="-122"/>
              </a:rPr>
              <a:t>时间</a:t>
            </a:r>
            <a:endParaRPr lang="zh-CN" altLang="en-US" sz="2000" spc="300">
              <a:solidFill>
                <a:srgbClr val="FFFFFF"/>
              </a:solidFill>
              <a:effectLst/>
              <a:uFillTx/>
              <a:latin typeface="思源黑体 CN Bold" panose="020B0800000000000000" charset="-122"/>
              <a:ea typeface="思源黑体 CN Bold" panose="020B0800000000000000" charset="-122"/>
            </a:endParaRPr>
          </a:p>
        </p:txBody>
      </p:sp>
      <p:sp>
        <p:nvSpPr>
          <p:cNvPr id="44" name="文本框 43"/>
          <p:cNvSpPr txBox="1"/>
          <p:nvPr>
            <p:custDataLst>
              <p:tags r:id="rId45"/>
            </p:custDataLst>
          </p:nvPr>
        </p:nvSpPr>
        <p:spPr>
          <a:xfrm>
            <a:off x="4975225" y="1588770"/>
            <a:ext cx="3772535" cy="422275"/>
          </a:xfrm>
          <a:prstGeom prst="rect">
            <a:avLst/>
          </a:prstGeom>
          <a:noFill/>
        </p:spPr>
        <p:txBody>
          <a:bodyPr wrap="square" rtlCol="0">
            <a:scene3d>
              <a:camera prst="orthographicFront"/>
              <a:lightRig rig="threePt" dir="t"/>
            </a:scene3d>
          </a:bodyPr>
          <a:p>
            <a:pPr algn="l" fontAlgn="auto">
              <a:lnSpc>
                <a:spcPct val="130000"/>
              </a:lnSpc>
              <a:spcAft>
                <a:spcPts val="1000"/>
              </a:spcAft>
            </a:pP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2024</a:t>
            </a: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年</a:t>
            </a: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6</a:t>
            </a: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月</a:t>
            </a: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14</a:t>
            </a: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日</a:t>
            </a: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 18:30-20:30</a:t>
            </a:r>
            <a:endPar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endParaRPr>
          </a:p>
        </p:txBody>
      </p:sp>
      <p:sp>
        <p:nvSpPr>
          <p:cNvPr id="45" name="文本框 44"/>
          <p:cNvSpPr txBox="1"/>
          <p:nvPr>
            <p:custDataLst>
              <p:tags r:id="rId46"/>
            </p:custDataLst>
          </p:nvPr>
        </p:nvSpPr>
        <p:spPr>
          <a:xfrm>
            <a:off x="3211862" y="2649852"/>
            <a:ext cx="1543310" cy="333434"/>
          </a:xfrm>
          <a:prstGeom prst="rect">
            <a:avLst/>
          </a:prstGeom>
          <a:noFill/>
        </p:spPr>
        <p:txBody>
          <a:bodyPr wrap="square" bIns="0" rtlCol="0">
            <a:normAutofit fontScale="90000"/>
            <a:scene3d>
              <a:camera prst="orthographicFront"/>
              <a:lightRig rig="threePt" dir="t"/>
            </a:scene3d>
          </a:bodyPr>
          <a:p>
            <a:pPr algn="ctr"/>
            <a:r>
              <a:rPr lang="zh-CN" altLang="en-US" sz="2000" spc="300">
                <a:solidFill>
                  <a:srgbClr val="FFFFFF"/>
                </a:solidFill>
                <a:effectLst/>
                <a:uFillTx/>
                <a:latin typeface="思源黑体 CN Bold" panose="020B0800000000000000" charset="-122"/>
                <a:ea typeface="思源黑体 CN Bold" panose="020B0800000000000000" charset="-122"/>
              </a:rPr>
              <a:t>地点</a:t>
            </a:r>
            <a:endParaRPr lang="zh-CN" altLang="en-US" sz="2000" spc="300">
              <a:solidFill>
                <a:srgbClr val="FFFFFF"/>
              </a:solidFill>
              <a:effectLst/>
              <a:uFillTx/>
              <a:latin typeface="思源黑体 CN Bold" panose="020B0800000000000000" charset="-122"/>
              <a:ea typeface="思源黑体 CN Bold" panose="020B0800000000000000" charset="-122"/>
            </a:endParaRPr>
          </a:p>
        </p:txBody>
      </p:sp>
      <p:sp>
        <p:nvSpPr>
          <p:cNvPr id="46" name="文本框 45"/>
          <p:cNvSpPr txBox="1"/>
          <p:nvPr>
            <p:custDataLst>
              <p:tags r:id="rId47"/>
            </p:custDataLst>
          </p:nvPr>
        </p:nvSpPr>
        <p:spPr>
          <a:xfrm>
            <a:off x="3692939" y="3836442"/>
            <a:ext cx="1543310" cy="333434"/>
          </a:xfrm>
          <a:prstGeom prst="rect">
            <a:avLst/>
          </a:prstGeom>
          <a:noFill/>
        </p:spPr>
        <p:txBody>
          <a:bodyPr wrap="square" bIns="0" rtlCol="0">
            <a:normAutofit fontScale="90000"/>
            <a:scene3d>
              <a:camera prst="orthographicFront"/>
              <a:lightRig rig="threePt" dir="t"/>
            </a:scene3d>
          </a:bodyPr>
          <a:p>
            <a:pPr algn="ctr"/>
            <a:r>
              <a:rPr lang="zh-CN" altLang="en-US" sz="2000" spc="300">
                <a:solidFill>
                  <a:srgbClr val="FFFFFF"/>
                </a:solidFill>
                <a:effectLst/>
                <a:uFillTx/>
                <a:latin typeface="思源黑体 CN Bold" panose="020B0800000000000000" charset="-122"/>
                <a:ea typeface="思源黑体 CN Bold" panose="020B0800000000000000" charset="-122"/>
              </a:rPr>
              <a:t>考试形式</a:t>
            </a:r>
            <a:endParaRPr lang="zh-CN" altLang="en-US" sz="2000" spc="300">
              <a:solidFill>
                <a:srgbClr val="FFFFFF"/>
              </a:solidFill>
              <a:effectLst/>
              <a:uFillTx/>
              <a:latin typeface="思源黑体 CN Bold" panose="020B0800000000000000" charset="-122"/>
              <a:ea typeface="思源黑体 CN Bold" panose="020B0800000000000000" charset="-122"/>
            </a:endParaRPr>
          </a:p>
        </p:txBody>
      </p:sp>
      <p:sp>
        <p:nvSpPr>
          <p:cNvPr id="47" name="文本框 46"/>
          <p:cNvSpPr txBox="1"/>
          <p:nvPr>
            <p:custDataLst>
              <p:tags r:id="rId48"/>
            </p:custDataLst>
          </p:nvPr>
        </p:nvSpPr>
        <p:spPr>
          <a:xfrm>
            <a:off x="3211862" y="4897685"/>
            <a:ext cx="1543310" cy="333434"/>
          </a:xfrm>
          <a:prstGeom prst="rect">
            <a:avLst/>
          </a:prstGeom>
          <a:noFill/>
        </p:spPr>
        <p:txBody>
          <a:bodyPr wrap="square" bIns="0" rtlCol="0">
            <a:normAutofit fontScale="90000"/>
            <a:scene3d>
              <a:camera prst="orthographicFront"/>
              <a:lightRig rig="threePt" dir="t"/>
            </a:scene3d>
          </a:bodyPr>
          <a:p>
            <a:pPr algn="ctr"/>
            <a:r>
              <a:rPr lang="zh-CN" altLang="en-US" sz="2000" spc="300">
                <a:solidFill>
                  <a:srgbClr val="FFFFFF"/>
                </a:solidFill>
                <a:effectLst/>
                <a:uFillTx/>
                <a:latin typeface="思源黑体 CN Bold" panose="020B0800000000000000" charset="-122"/>
                <a:ea typeface="思源黑体 CN Bold" panose="020B0800000000000000" charset="-122"/>
              </a:rPr>
              <a:t>试题类型</a:t>
            </a:r>
            <a:endParaRPr lang="zh-CN" altLang="en-US" sz="2000" spc="300">
              <a:solidFill>
                <a:srgbClr val="FFFFFF"/>
              </a:solidFill>
              <a:effectLst/>
              <a:uFillTx/>
              <a:latin typeface="思源黑体 CN Bold" panose="020B0800000000000000" charset="-122"/>
              <a:ea typeface="思源黑体 CN Bold" panose="020B0800000000000000" charset="-122"/>
            </a:endParaRPr>
          </a:p>
        </p:txBody>
      </p:sp>
      <p:sp>
        <p:nvSpPr>
          <p:cNvPr id="48" name="文本框 47"/>
          <p:cNvSpPr txBox="1"/>
          <p:nvPr>
            <p:custDataLst>
              <p:tags r:id="rId49"/>
            </p:custDataLst>
          </p:nvPr>
        </p:nvSpPr>
        <p:spPr>
          <a:xfrm>
            <a:off x="2610887" y="5845471"/>
            <a:ext cx="1543310" cy="333434"/>
          </a:xfrm>
          <a:prstGeom prst="rect">
            <a:avLst/>
          </a:prstGeom>
          <a:noFill/>
        </p:spPr>
        <p:txBody>
          <a:bodyPr wrap="square" bIns="0" rtlCol="0">
            <a:normAutofit fontScale="90000"/>
            <a:scene3d>
              <a:camera prst="orthographicFront"/>
              <a:lightRig rig="threePt" dir="t"/>
            </a:scene3d>
          </a:bodyPr>
          <a:p>
            <a:pPr algn="ctr"/>
            <a:r>
              <a:rPr lang="zh-CN" altLang="en-US" sz="2000" spc="300">
                <a:solidFill>
                  <a:srgbClr val="FFFFFF"/>
                </a:solidFill>
                <a:effectLst/>
                <a:uFillTx/>
                <a:latin typeface="思源黑体 CN Bold" panose="020B0800000000000000" charset="-122"/>
                <a:ea typeface="思源黑体 CN Bold" panose="020B0800000000000000" charset="-122"/>
              </a:rPr>
              <a:t>复习依据</a:t>
            </a:r>
            <a:endParaRPr lang="zh-CN" altLang="en-US" sz="2000" spc="300">
              <a:solidFill>
                <a:srgbClr val="FFFFFF"/>
              </a:solidFill>
              <a:effectLst/>
              <a:uFillTx/>
              <a:latin typeface="思源黑体 CN Bold" panose="020B0800000000000000" charset="-122"/>
              <a:ea typeface="思源黑体 CN Bold" panose="020B0800000000000000" charset="-122"/>
            </a:endParaRPr>
          </a:p>
        </p:txBody>
      </p:sp>
      <p:sp>
        <p:nvSpPr>
          <p:cNvPr id="49" name="文本框 48"/>
          <p:cNvSpPr txBox="1"/>
          <p:nvPr>
            <p:custDataLst>
              <p:tags r:id="rId50"/>
            </p:custDataLst>
          </p:nvPr>
        </p:nvSpPr>
        <p:spPr>
          <a:xfrm>
            <a:off x="5236845" y="2465705"/>
            <a:ext cx="3471545" cy="345440"/>
          </a:xfrm>
          <a:prstGeom prst="rect">
            <a:avLst/>
          </a:prstGeom>
          <a:noFill/>
        </p:spPr>
        <p:txBody>
          <a:bodyPr wrap="square" rtlCol="0">
            <a:scene3d>
              <a:camera prst="orthographicFront"/>
              <a:lightRig rig="threePt" dir="t"/>
            </a:scene3d>
          </a:bodyPr>
          <a:p>
            <a:pPr algn="l" fontAlgn="auto">
              <a:lnSpc>
                <a:spcPct val="130000"/>
              </a:lnSpc>
              <a:spcAft>
                <a:spcPts val="1000"/>
              </a:spcAft>
            </a:pP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理教</a:t>
            </a: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203</a:t>
            </a: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a:t>
            </a: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100</a:t>
            </a: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）、理教</a:t>
            </a: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206</a:t>
            </a: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a:t>
            </a:r>
            <a:r>
              <a:rPr lang="en-US" altLang="zh-CN"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75</a:t>
            </a:r>
            <a:r>
              <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rPr>
              <a:t>）</a:t>
            </a:r>
            <a:endParaRPr lang="zh-CN" altLang="en-US" sz="1600" spc="150">
              <a:solidFill>
                <a:schemeClr val="tx1"/>
              </a:solidFill>
              <a:effectLst/>
              <a:uFillTx/>
              <a:latin typeface="Times New Roman" panose="02020603050405020304" pitchFamily="18" charset="0"/>
              <a:ea typeface="思源黑体 CN Regular" panose="020B0500000000000000" charset="-122"/>
              <a:cs typeface="Times New Roman" panose="02020603050405020304" pitchFamily="18" charset="0"/>
            </a:endParaRPr>
          </a:p>
        </p:txBody>
      </p:sp>
      <p:sp>
        <p:nvSpPr>
          <p:cNvPr id="50" name="文本框 49"/>
          <p:cNvSpPr txBox="1"/>
          <p:nvPr>
            <p:custDataLst>
              <p:tags r:id="rId51"/>
            </p:custDataLst>
          </p:nvPr>
        </p:nvSpPr>
        <p:spPr>
          <a:xfrm>
            <a:off x="5958205" y="3736975"/>
            <a:ext cx="2788920" cy="388620"/>
          </a:xfrm>
          <a:prstGeom prst="rect">
            <a:avLst/>
          </a:prstGeom>
          <a:noFill/>
        </p:spPr>
        <p:txBody>
          <a:bodyPr wrap="square" rtlCol="0">
            <a:scene3d>
              <a:camera prst="orthographicFront"/>
              <a:lightRig rig="threePt" dir="t"/>
            </a:scene3d>
          </a:bodyPr>
          <a:p>
            <a:pPr algn="l" fontAlgn="auto">
              <a:lnSpc>
                <a:spcPct val="130000"/>
              </a:lnSpc>
              <a:spcAft>
                <a:spcPts val="1000"/>
              </a:spcAft>
            </a:pPr>
            <a:r>
              <a:rPr lang="zh-CN" altLang="en-US" spc="150">
                <a:solidFill>
                  <a:srgbClr val="C00000"/>
                </a:solidFill>
                <a:effectLst/>
                <a:uFillTx/>
                <a:latin typeface="思源黑体 CN Regular" panose="020B0500000000000000" charset="-122"/>
                <a:ea typeface="思源黑体 CN Regular" panose="020B0500000000000000" charset="-122"/>
              </a:rPr>
              <a:t>闭卷考试</a:t>
            </a:r>
            <a:endParaRPr lang="zh-CN" altLang="en-US" spc="150">
              <a:solidFill>
                <a:srgbClr val="C00000"/>
              </a:solidFill>
              <a:effectLst/>
              <a:uFillTx/>
              <a:latin typeface="思源黑体 CN Regular" panose="020B0500000000000000" charset="-122"/>
              <a:ea typeface="思源黑体 CN Regular" panose="020B0500000000000000" charset="-122"/>
            </a:endParaRPr>
          </a:p>
        </p:txBody>
      </p:sp>
      <p:sp>
        <p:nvSpPr>
          <p:cNvPr id="51" name="文本框 50"/>
          <p:cNvSpPr txBox="1"/>
          <p:nvPr>
            <p:custDataLst>
              <p:tags r:id="rId52"/>
            </p:custDataLst>
          </p:nvPr>
        </p:nvSpPr>
        <p:spPr>
          <a:xfrm>
            <a:off x="5039995" y="4739005"/>
            <a:ext cx="5868035" cy="436245"/>
          </a:xfrm>
          <a:prstGeom prst="rect">
            <a:avLst/>
          </a:prstGeom>
          <a:noFill/>
        </p:spPr>
        <p:txBody>
          <a:bodyPr wrap="square" rtlCol="0">
            <a:scene3d>
              <a:camera prst="orthographicFront"/>
              <a:lightRig rig="threePt" dir="t"/>
            </a:scene3d>
          </a:bodyPr>
          <a:p>
            <a:pPr algn="l" fontAlgn="auto">
              <a:lnSpc>
                <a:spcPct val="130000"/>
              </a:lnSpc>
              <a:spcAft>
                <a:spcPts val="1000"/>
              </a:spcAft>
            </a:pPr>
            <a:r>
              <a:rPr lang="en-US" altLang="zh-CN"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5</a:t>
            </a:r>
            <a:r>
              <a:rPr lang="zh-CN" altLang="en-US"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道简答题（每题</a:t>
            </a:r>
            <a:r>
              <a:rPr lang="en-US" altLang="zh-CN"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6</a:t>
            </a:r>
            <a:r>
              <a:rPr lang="zh-CN" altLang="en-US"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分）</a:t>
            </a:r>
            <a:r>
              <a:rPr lang="en-US" altLang="zh-CN"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+2</a:t>
            </a:r>
            <a:r>
              <a:rPr lang="zh-CN" altLang="en-US"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道材料分析题（每题</a:t>
            </a:r>
            <a:r>
              <a:rPr lang="en-US" altLang="zh-CN"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10</a:t>
            </a:r>
            <a:r>
              <a:rPr lang="zh-CN" altLang="en-US"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rPr>
              <a:t>分）</a:t>
            </a:r>
            <a:endParaRPr lang="zh-CN" altLang="en-US" sz="1400" spc="150">
              <a:solidFill>
                <a:srgbClr val="C00000"/>
              </a:solidFill>
              <a:effectLst/>
              <a:uFillTx/>
              <a:latin typeface="Times New Roman" panose="02020603050405020304" pitchFamily="18" charset="0"/>
              <a:ea typeface="思源黑体 CN Regular" panose="020B0500000000000000" charset="-122"/>
              <a:cs typeface="Times New Roman" panose="02020603050405020304" pitchFamily="18" charset="0"/>
            </a:endParaRPr>
          </a:p>
        </p:txBody>
      </p:sp>
      <p:sp>
        <p:nvSpPr>
          <p:cNvPr id="52" name="文本框 51"/>
          <p:cNvSpPr txBox="1"/>
          <p:nvPr>
            <p:custDataLst>
              <p:tags r:id="rId53"/>
            </p:custDataLst>
          </p:nvPr>
        </p:nvSpPr>
        <p:spPr>
          <a:xfrm>
            <a:off x="5200015" y="5697220"/>
            <a:ext cx="3260090" cy="460375"/>
          </a:xfrm>
          <a:prstGeom prst="rect">
            <a:avLst/>
          </a:prstGeom>
          <a:noFill/>
        </p:spPr>
        <p:txBody>
          <a:bodyPr wrap="square" rtlCol="0">
            <a:scene3d>
              <a:camera prst="orthographicFront"/>
              <a:lightRig rig="threePt" dir="t"/>
            </a:scene3d>
          </a:bodyPr>
          <a:p>
            <a:pPr algn="l" fontAlgn="auto">
              <a:lnSpc>
                <a:spcPct val="130000"/>
              </a:lnSpc>
              <a:spcAft>
                <a:spcPts val="1000"/>
              </a:spcAft>
            </a:pPr>
            <a:r>
              <a:rPr lang="zh-CN" altLang="en-US" sz="1600" spc="150">
                <a:solidFill>
                  <a:schemeClr val="tx1"/>
                </a:solidFill>
                <a:effectLst/>
                <a:uFillTx/>
                <a:latin typeface="思源黑体 CN Regular" panose="020B0500000000000000" charset="-122"/>
                <a:ea typeface="思源黑体 CN Regular" panose="020B0500000000000000" charset="-122"/>
              </a:rPr>
              <a:t>课件</a:t>
            </a:r>
            <a:r>
              <a:rPr lang="en-US" altLang="zh-CN" sz="1600" spc="150">
                <a:solidFill>
                  <a:schemeClr val="tx1"/>
                </a:solidFill>
                <a:effectLst/>
                <a:uFillTx/>
                <a:latin typeface="思源黑体 CN Regular" panose="020B0500000000000000" charset="-122"/>
                <a:ea typeface="思源黑体 CN Regular" panose="020B0500000000000000" charset="-122"/>
              </a:rPr>
              <a:t>+</a:t>
            </a:r>
            <a:r>
              <a:rPr lang="zh-CN" altLang="en-US" sz="1600" spc="150">
                <a:solidFill>
                  <a:schemeClr val="tx1"/>
                </a:solidFill>
                <a:effectLst/>
                <a:uFillTx/>
                <a:latin typeface="思源黑体 CN Regular" panose="020B0500000000000000" charset="-122"/>
                <a:ea typeface="思源黑体 CN Regular" panose="020B0500000000000000" charset="-122"/>
              </a:rPr>
              <a:t>教材</a:t>
            </a:r>
            <a:endParaRPr lang="zh-CN" altLang="en-US" sz="1600" spc="150">
              <a:solidFill>
                <a:schemeClr val="tx1"/>
              </a:solidFill>
              <a:effectLst/>
              <a:uFillTx/>
              <a:latin typeface="思源黑体 CN Regular" panose="020B0500000000000000" charset="-122"/>
              <a:ea typeface="思源黑体 CN Regular" panose="020B05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5" name="等腰三角形 4"/>
          <p:cNvSpPr/>
          <p:nvPr>
            <p:custDataLst>
              <p:tags r:id="rId2"/>
            </p:custDataLst>
          </p:nvPr>
        </p:nvSpPr>
        <p:spPr>
          <a:xfrm>
            <a:off x="1401134" y="4603726"/>
            <a:ext cx="851514" cy="851514"/>
          </a:xfrm>
          <a:prstGeom prst="triangle">
            <a:avLst/>
          </a:prstGeom>
          <a:solidFill>
            <a:srgbClr val="F95211">
              <a:lumMod val="20000"/>
              <a:lumOff val="80000"/>
            </a:srgbClr>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p>
        </p:txBody>
      </p:sp>
      <p:sp>
        <p:nvSpPr>
          <p:cNvPr id="7" name="椭圆 6"/>
          <p:cNvSpPr/>
          <p:nvPr>
            <p:custDataLst>
              <p:tags r:id="rId3"/>
            </p:custDataLst>
          </p:nvPr>
        </p:nvSpPr>
        <p:spPr>
          <a:xfrm>
            <a:off x="1761289" y="1404972"/>
            <a:ext cx="131204" cy="131204"/>
          </a:xfrm>
          <a:prstGeom prst="ellipse">
            <a:avLst/>
          </a:prstGeom>
          <a:solidFill>
            <a:srgbClr val="F95211">
              <a:lumMod val="75000"/>
            </a:srgbClr>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solidFill>
                <a:srgbClr val="FFFFFF"/>
              </a:solidFill>
            </a:endParaRPr>
          </a:p>
        </p:txBody>
      </p:sp>
      <p:sp>
        <p:nvSpPr>
          <p:cNvPr id="9" name="椭圆 8"/>
          <p:cNvSpPr/>
          <p:nvPr>
            <p:custDataLst>
              <p:tags r:id="rId4"/>
            </p:custDataLst>
          </p:nvPr>
        </p:nvSpPr>
        <p:spPr>
          <a:xfrm>
            <a:off x="1575635" y="4412824"/>
            <a:ext cx="501855" cy="501855"/>
          </a:xfrm>
          <a:prstGeom prst="ellipse">
            <a:avLst/>
          </a:prstGeom>
          <a:solidFill>
            <a:srgbClr val="F95211"/>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solidFill>
                <a:srgbClr val="FFFFFF"/>
              </a:solidFill>
            </a:endParaRPr>
          </a:p>
        </p:txBody>
      </p:sp>
      <p:cxnSp>
        <p:nvCxnSpPr>
          <p:cNvPr id="11" name="直接连接符 10"/>
          <p:cNvCxnSpPr>
            <a:stCxn id="7" idx="4"/>
            <a:endCxn id="12" idx="2"/>
          </p:cNvCxnSpPr>
          <p:nvPr>
            <p:custDataLst>
              <p:tags r:id="rId5"/>
            </p:custDataLst>
          </p:nvPr>
        </p:nvCxnSpPr>
        <p:spPr>
          <a:xfrm flipH="1">
            <a:off x="1826891" y="1536811"/>
            <a:ext cx="635" cy="2460625"/>
          </a:xfrm>
          <a:prstGeom prst="line">
            <a:avLst/>
          </a:prstGeom>
          <a:ln>
            <a:solidFill>
              <a:srgbClr val="F95211">
                <a:lumMod val="75000"/>
              </a:srgbClr>
            </a:solidFill>
          </a:ln>
        </p:spPr>
        <p:style>
          <a:lnRef idx="1">
            <a:srgbClr val="F95211"/>
          </a:lnRef>
          <a:fillRef idx="0">
            <a:srgbClr val="F95211"/>
          </a:fillRef>
          <a:effectRef idx="0">
            <a:srgbClr val="F95211"/>
          </a:effectRef>
          <a:fontRef idx="minor">
            <a:srgbClr val="000000"/>
          </a:fontRef>
        </p:style>
      </p:cxnSp>
      <p:sp>
        <p:nvSpPr>
          <p:cNvPr id="12" name="直角三角形 11"/>
          <p:cNvSpPr/>
          <p:nvPr>
            <p:custDataLst>
              <p:tags r:id="rId6"/>
            </p:custDataLst>
          </p:nvPr>
        </p:nvSpPr>
        <p:spPr>
          <a:xfrm rot="8100000">
            <a:off x="1355213" y="4193057"/>
            <a:ext cx="943357" cy="943357"/>
          </a:xfrm>
          <a:prstGeom prst="rtTriangle">
            <a:avLst/>
          </a:prstGeom>
          <a:solidFill>
            <a:srgbClr val="F95211">
              <a:lumMod val="60000"/>
              <a:lumOff val="40000"/>
            </a:srgbClr>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solidFill>
                <a:srgbClr val="FFFFFF"/>
              </a:solidFill>
            </a:endParaRPr>
          </a:p>
        </p:txBody>
      </p:sp>
      <p:sp>
        <p:nvSpPr>
          <p:cNvPr id="15" name="文本框 14"/>
          <p:cNvSpPr txBox="1"/>
          <p:nvPr/>
        </p:nvSpPr>
        <p:spPr>
          <a:xfrm>
            <a:off x="3048635" y="476885"/>
            <a:ext cx="7922895" cy="5107940"/>
          </a:xfrm>
          <a:prstGeom prst="rect">
            <a:avLst/>
          </a:prstGeom>
          <a:noFill/>
        </p:spPr>
        <p:txBody>
          <a:bodyPr wrap="square" rtlCol="0" anchor="t">
            <a:spAutoFit/>
          </a:bodyPr>
          <a:p>
            <a:pPr algn="ctr"/>
            <a:r>
              <a:rPr lang="zh-CN" altLang="en-US" sz="2000" b="1"/>
              <a:t>考试纪律说明</a:t>
            </a:r>
            <a:endParaRPr lang="zh-CN" altLang="en-US" sz="2000" b="1"/>
          </a:p>
          <a:p>
            <a:endParaRPr lang="zh-CN" altLang="en-US"/>
          </a:p>
          <a:p>
            <a:pPr marL="342900" indent="-342900" algn="just" fontAlgn="auto">
              <a:lnSpc>
                <a:spcPct val="150000"/>
              </a:lnSpc>
              <a:buFont typeface="+mj-lt"/>
              <a:buAutoNum type="arabicPeriod"/>
            </a:pPr>
            <a:r>
              <a:rPr lang="zh-CN" altLang="en-US" sz="1600">
                <a:latin typeface="Times New Roman" panose="02020603050405020304" pitchFamily="18" charset="0"/>
                <a:cs typeface="Times New Roman" panose="02020603050405020304" pitchFamily="18" charset="0"/>
              </a:rPr>
              <a:t>开考前请监考人员务必提醒考生严格遵守学校的考规考纪（宣读考场纪律）；提醒考生作弊一经发现，学校将酌情按照记过、留校察看、开除学籍等等级处理；提醒考生</a:t>
            </a:r>
            <a:r>
              <a:rPr lang="zh-CN" altLang="en-US" sz="1600" b="1">
                <a:solidFill>
                  <a:srgbClr val="FF0000"/>
                </a:solidFill>
                <a:highlight>
                  <a:srgbClr val="FFFF00"/>
                </a:highlight>
                <a:latin typeface="Times New Roman" panose="02020603050405020304" pitchFamily="18" charset="0"/>
                <a:cs typeface="Times New Roman" panose="02020603050405020304" pitchFamily="18" charset="0"/>
              </a:rPr>
              <a:t>除监考人员监考，还有摄像头全方位记录，同时开放举报通道。</a:t>
            </a:r>
            <a:endParaRPr lang="zh-CN" altLang="en-US" sz="1600">
              <a:latin typeface="Times New Roman" panose="02020603050405020304" pitchFamily="18" charset="0"/>
              <a:cs typeface="Times New Roman" panose="02020603050405020304" pitchFamily="18" charset="0"/>
            </a:endParaRPr>
          </a:p>
          <a:p>
            <a:pPr marL="342900" indent="-342900" algn="just" fontAlgn="auto">
              <a:lnSpc>
                <a:spcPct val="150000"/>
              </a:lnSpc>
              <a:buFont typeface="+mj-lt"/>
              <a:buAutoNum type="arabicPeriod"/>
            </a:pPr>
            <a:r>
              <a:rPr lang="zh-CN" altLang="en-US" sz="1600" b="1" u="sng">
                <a:solidFill>
                  <a:srgbClr val="C00000"/>
                </a:solidFill>
                <a:latin typeface="Times New Roman" panose="02020603050405020304" pitchFamily="18" charset="0"/>
                <a:cs typeface="Times New Roman" panose="02020603050405020304" pitchFamily="18" charset="0"/>
              </a:rPr>
              <a:t>考试前务必关闭一切电子设备（包括但不限于手机、电子手表、平板电脑等）。请考生开考前检查考试周边环境，书包、电子设备、含空白纸张在内的纸质材料（开卷考试主管教师允许的情况除外）等务必放在考场指定位置。</a:t>
            </a:r>
            <a:endParaRPr lang="zh-CN" altLang="en-US" sz="1600" b="1" u="sng">
              <a:solidFill>
                <a:srgbClr val="C00000"/>
              </a:solidFill>
              <a:latin typeface="Times New Roman" panose="02020603050405020304" pitchFamily="18" charset="0"/>
              <a:cs typeface="Times New Roman" panose="02020603050405020304" pitchFamily="18" charset="0"/>
            </a:endParaRPr>
          </a:p>
          <a:p>
            <a:pPr marL="342900" indent="-342900" algn="just" fontAlgn="auto">
              <a:lnSpc>
                <a:spcPct val="150000"/>
              </a:lnSpc>
              <a:buFont typeface="+mj-lt"/>
              <a:buAutoNum type="arabicPeriod"/>
            </a:pPr>
            <a:r>
              <a:rPr lang="zh-CN" altLang="en-US" sz="1600" b="1" u="sng">
                <a:solidFill>
                  <a:srgbClr val="C00000"/>
                </a:solidFill>
                <a:latin typeface="Times New Roman" panose="02020603050405020304" pitchFamily="18" charset="0"/>
                <a:cs typeface="Times New Roman" panose="02020603050405020304" pitchFamily="18" charset="0"/>
              </a:rPr>
              <a:t>闭卷考试中被发现书包在侧、携带电子设备、携带含空白纸张在内的纸质材料的行为，按作弊处理。</a:t>
            </a:r>
            <a:r>
              <a:rPr lang="zh-CN" altLang="en-US" sz="1600">
                <a:latin typeface="Times New Roman" panose="02020603050405020304" pitchFamily="18" charset="0"/>
                <a:cs typeface="Times New Roman" panose="02020603050405020304" pitchFamily="18" charset="0"/>
              </a:rPr>
              <a:t>开卷考试中被发现书包在侧、携带电子设备的行为，按作弊处理。</a:t>
            </a:r>
            <a:endParaRPr lang="zh-CN" altLang="en-US" sz="1600">
              <a:latin typeface="Times New Roman" panose="02020603050405020304" pitchFamily="18" charset="0"/>
              <a:cs typeface="Times New Roman" panose="02020603050405020304" pitchFamily="18" charset="0"/>
            </a:endParaRPr>
          </a:p>
          <a:p>
            <a:pPr marL="342900" indent="-342900" algn="just" fontAlgn="auto">
              <a:lnSpc>
                <a:spcPct val="150000"/>
              </a:lnSpc>
              <a:buFont typeface="+mj-lt"/>
              <a:buAutoNum type="arabicPeriod"/>
            </a:pPr>
            <a:r>
              <a:rPr lang="zh-CN" altLang="en-US" sz="1600">
                <a:latin typeface="Times New Roman" panose="02020603050405020304" pitchFamily="18" charset="0"/>
                <a:cs typeface="Times New Roman" panose="02020603050405020304" pitchFamily="18" charset="0"/>
              </a:rPr>
              <a:t>考试过程中不允许离开教室。特殊情况下，需要监考老师同意并陪同监督。</a:t>
            </a:r>
            <a:endParaRPr lang="zh-CN" altLang="en-US" sz="1600">
              <a:latin typeface="Times New Roman" panose="02020603050405020304" pitchFamily="18" charset="0"/>
              <a:cs typeface="Times New Roman" panose="02020603050405020304" pitchFamily="18" charset="0"/>
            </a:endParaRPr>
          </a:p>
          <a:p>
            <a:pPr marL="342900" indent="-342900" algn="just" fontAlgn="auto">
              <a:lnSpc>
                <a:spcPct val="150000"/>
              </a:lnSpc>
              <a:buFont typeface="+mj-lt"/>
              <a:buAutoNum type="arabicPeriod"/>
            </a:pPr>
            <a:r>
              <a:rPr lang="zh-CN" altLang="en-US" sz="1600">
                <a:latin typeface="Times New Roman" panose="02020603050405020304" pitchFamily="18" charset="0"/>
                <a:cs typeface="Times New Roman" panose="02020603050405020304" pitchFamily="18" charset="0"/>
              </a:rPr>
              <a:t>考生将学生证放在桌面左上角或右上角处。</a:t>
            </a:r>
            <a:endParaRPr lang="zh-CN" altLang="en-US" sz="1600">
              <a:latin typeface="Times New Roman" panose="02020603050405020304" pitchFamily="18" charset="0"/>
              <a:cs typeface="Times New Roman" panose="02020603050405020304" pitchFamily="18" charset="0"/>
            </a:endParaRPr>
          </a:p>
          <a:p>
            <a:pPr marL="342900" indent="-342900" algn="just" fontAlgn="auto">
              <a:lnSpc>
                <a:spcPct val="150000"/>
              </a:lnSpc>
              <a:buFont typeface="+mj-lt"/>
              <a:buAutoNum type="arabicPeriod"/>
            </a:pPr>
            <a:r>
              <a:rPr lang="zh-CN" altLang="en-US" sz="1600">
                <a:latin typeface="Times New Roman" panose="02020603050405020304" pitchFamily="18" charset="0"/>
                <a:cs typeface="Times New Roman" panose="02020603050405020304" pitchFamily="18" charset="0"/>
              </a:rPr>
              <a:t>考试时遇到无法处理、不好处理的问题，举手示意，在监考老师的监督下处理。</a:t>
            </a:r>
            <a:endParaRPr lang="zh-CN" altLang="en-US" sz="1600">
              <a:latin typeface="Times New Roman" panose="02020603050405020304" pitchFamily="18" charset="0"/>
              <a:cs typeface="Times New Roman" panose="02020603050405020304" pitchFamily="18" charset="0"/>
            </a:endParaRPr>
          </a:p>
          <a:p>
            <a:pPr marL="342900" indent="-342900" algn="just" fontAlgn="auto">
              <a:lnSpc>
                <a:spcPct val="150000"/>
              </a:lnSpc>
              <a:buFont typeface="+mj-lt"/>
              <a:buAutoNum type="arabicPeriod"/>
            </a:pPr>
            <a:r>
              <a:rPr lang="zh-CN" altLang="en-US" sz="1600">
                <a:latin typeface="Times New Roman" panose="02020603050405020304" pitchFamily="18" charset="0"/>
                <a:cs typeface="Times New Roman" panose="02020603050405020304" pitchFamily="18" charset="0"/>
              </a:rPr>
              <a:t>其他考试违规或作弊的情况，依校规严格处理。</a:t>
            </a:r>
            <a:endParaRPr lang="zh-CN" altLang="en-US" sz="16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6" name="等腰三角形 5"/>
          <p:cNvSpPr/>
          <p:nvPr>
            <p:custDataLst>
              <p:tags r:id="rId2"/>
            </p:custDataLst>
          </p:nvPr>
        </p:nvSpPr>
        <p:spPr>
          <a:xfrm>
            <a:off x="1401134" y="4603726"/>
            <a:ext cx="851514" cy="851514"/>
          </a:xfrm>
          <a:prstGeom prst="triangle">
            <a:avLst/>
          </a:prstGeom>
          <a:solidFill>
            <a:srgbClr val="F95211">
              <a:lumMod val="20000"/>
              <a:lumOff val="80000"/>
            </a:srgbClr>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p>
        </p:txBody>
      </p:sp>
      <p:sp>
        <p:nvSpPr>
          <p:cNvPr id="4" name="椭圆 3"/>
          <p:cNvSpPr/>
          <p:nvPr>
            <p:custDataLst>
              <p:tags r:id="rId3"/>
            </p:custDataLst>
          </p:nvPr>
        </p:nvSpPr>
        <p:spPr>
          <a:xfrm>
            <a:off x="1761289" y="1404972"/>
            <a:ext cx="131204" cy="131204"/>
          </a:xfrm>
          <a:prstGeom prst="ellipse">
            <a:avLst/>
          </a:prstGeom>
          <a:solidFill>
            <a:srgbClr val="F95211">
              <a:lumMod val="75000"/>
            </a:srgbClr>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solidFill>
                <a:srgbClr val="FFFFFF"/>
              </a:solidFill>
            </a:endParaRPr>
          </a:p>
        </p:txBody>
      </p:sp>
      <p:sp>
        <p:nvSpPr>
          <p:cNvPr id="8" name="椭圆 7"/>
          <p:cNvSpPr/>
          <p:nvPr>
            <p:custDataLst>
              <p:tags r:id="rId4"/>
            </p:custDataLst>
          </p:nvPr>
        </p:nvSpPr>
        <p:spPr>
          <a:xfrm>
            <a:off x="1575635" y="4412824"/>
            <a:ext cx="501855" cy="501855"/>
          </a:xfrm>
          <a:prstGeom prst="ellipse">
            <a:avLst/>
          </a:prstGeom>
          <a:solidFill>
            <a:srgbClr val="F95211"/>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solidFill>
                <a:srgbClr val="FFFFFF"/>
              </a:solidFill>
            </a:endParaRPr>
          </a:p>
        </p:txBody>
      </p:sp>
      <p:cxnSp>
        <p:nvCxnSpPr>
          <p:cNvPr id="10" name="直接连接符 9"/>
          <p:cNvCxnSpPr>
            <a:stCxn id="4" idx="4"/>
            <a:endCxn id="17" idx="2"/>
          </p:cNvCxnSpPr>
          <p:nvPr>
            <p:custDataLst>
              <p:tags r:id="rId5"/>
            </p:custDataLst>
          </p:nvPr>
        </p:nvCxnSpPr>
        <p:spPr>
          <a:xfrm flipH="1">
            <a:off x="1826891" y="1536811"/>
            <a:ext cx="635" cy="2460625"/>
          </a:xfrm>
          <a:prstGeom prst="line">
            <a:avLst/>
          </a:prstGeom>
          <a:ln>
            <a:solidFill>
              <a:srgbClr val="F95211">
                <a:lumMod val="75000"/>
              </a:srgbClr>
            </a:solidFill>
          </a:ln>
        </p:spPr>
        <p:style>
          <a:lnRef idx="1">
            <a:srgbClr val="F95211"/>
          </a:lnRef>
          <a:fillRef idx="0">
            <a:srgbClr val="F95211"/>
          </a:fillRef>
          <a:effectRef idx="0">
            <a:srgbClr val="F95211"/>
          </a:effectRef>
          <a:fontRef idx="minor">
            <a:srgbClr val="000000"/>
          </a:fontRef>
        </p:style>
      </p:cxnSp>
      <p:sp>
        <p:nvSpPr>
          <p:cNvPr id="17" name="直角三角形 16"/>
          <p:cNvSpPr/>
          <p:nvPr>
            <p:custDataLst>
              <p:tags r:id="rId6"/>
            </p:custDataLst>
          </p:nvPr>
        </p:nvSpPr>
        <p:spPr>
          <a:xfrm rot="8100000">
            <a:off x="1355213" y="4193057"/>
            <a:ext cx="943357" cy="943357"/>
          </a:xfrm>
          <a:prstGeom prst="rtTriangle">
            <a:avLst/>
          </a:prstGeom>
          <a:solidFill>
            <a:srgbClr val="F95211">
              <a:lumMod val="60000"/>
              <a:lumOff val="40000"/>
            </a:srgbClr>
          </a:solidFill>
          <a:ln>
            <a:noFill/>
          </a:ln>
        </p:spPr>
        <p:style>
          <a:lnRef idx="2">
            <a:srgbClr val="F95211">
              <a:shade val="50000"/>
            </a:srgbClr>
          </a:lnRef>
          <a:fillRef idx="1">
            <a:srgbClr val="F95211"/>
          </a:fillRef>
          <a:effectRef idx="0">
            <a:srgbClr val="F95211"/>
          </a:effectRef>
          <a:fontRef idx="minor">
            <a:srgbClr val="FFFFFF"/>
          </a:fontRef>
        </p:style>
        <p:txBody>
          <a:bodyPr rtlCol="0" anchor="ctr"/>
          <a:p>
            <a:pPr algn="ctr"/>
            <a:endParaRPr lang="zh-CN" altLang="en-US">
              <a:solidFill>
                <a:srgbClr val="FFFFFF"/>
              </a:solidFill>
            </a:endParaRPr>
          </a:p>
        </p:txBody>
      </p:sp>
      <p:sp>
        <p:nvSpPr>
          <p:cNvPr id="62" name="TextBox 19"/>
          <p:cNvSpPr txBox="1"/>
          <p:nvPr>
            <p:custDataLst>
              <p:tags r:id="rId7"/>
            </p:custDataLst>
          </p:nvPr>
        </p:nvSpPr>
        <p:spPr>
          <a:xfrm>
            <a:off x="3894455" y="2358390"/>
            <a:ext cx="6696710" cy="3413760"/>
          </a:xfrm>
          <a:prstGeom prst="rect">
            <a:avLst/>
          </a:prstGeom>
          <a:noFill/>
        </p:spPr>
        <p:txBody>
          <a:bodyPr wrap="square" rtlCol="0">
            <a:normAutofit fontScale="50000"/>
          </a:bodyPr>
          <a:p>
            <a:pPr lvl="0" algn="l">
              <a:lnSpc>
                <a:spcPct val="130000"/>
              </a:lnSpc>
              <a:spcAft>
                <a:spcPts val="1000"/>
              </a:spcAft>
              <a:buClrTx/>
              <a:buSzTx/>
              <a:buFontTx/>
            </a:pP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考试时在答题纸和试卷左上角写上：</a:t>
            </a:r>
            <a:endPar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endParaRPr>
          </a:p>
          <a:p>
            <a:pPr lvl="0" algn="l">
              <a:lnSpc>
                <a:spcPct val="130000"/>
              </a:lnSpc>
              <a:spcAft>
                <a:spcPts val="1000"/>
              </a:spcAft>
              <a:buClrTx/>
              <a:buSzTx/>
              <a:buFontTx/>
            </a:pPr>
            <a:r>
              <a:rPr lang="en-US" altLang="zh-CN"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9</a:t>
            </a: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班</a:t>
            </a:r>
            <a:r>
              <a:rPr lang="en-US" altLang="zh-CN"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XX</a:t>
            </a: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号</a:t>
            </a:r>
            <a:endPar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endParaRPr>
          </a:p>
          <a:p>
            <a:pPr lvl="0" algn="l">
              <a:lnSpc>
                <a:spcPct val="130000"/>
              </a:lnSpc>
              <a:spcAft>
                <a:spcPts val="1000"/>
              </a:spcAft>
              <a:buClrTx/>
              <a:buSzTx/>
              <a:buFontTx/>
            </a:pP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如</a:t>
            </a:r>
            <a:r>
              <a:rPr lang="en-US" altLang="zh-CN"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1</a:t>
            </a: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号龚</a:t>
            </a:r>
            <a:r>
              <a:rPr lang="en-US" altLang="zh-CN"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a:t>
            </a: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同学写：</a:t>
            </a:r>
            <a:r>
              <a:rPr lang="en-US" altLang="zh-CN"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9</a:t>
            </a: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班</a:t>
            </a:r>
            <a:r>
              <a:rPr lang="en-US" altLang="zh-CN"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1</a:t>
            </a:r>
            <a:r>
              <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号</a:t>
            </a:r>
            <a:endParaRPr lang="zh-CN" altLang="en-US" sz="36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endParaRPr>
          </a:p>
          <a:p>
            <a:pPr lvl="0" algn="l">
              <a:lnSpc>
                <a:spcPct val="130000"/>
              </a:lnSpc>
              <a:spcAft>
                <a:spcPts val="1000"/>
              </a:spcAft>
              <a:buClrTx/>
              <a:buSzTx/>
              <a:buFontTx/>
            </a:pPr>
            <a:endParaRPr lang="zh-CN" altLang="en-US" sz="2285"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endParaRPr>
          </a:p>
          <a:p>
            <a:pPr lvl="0" algn="l">
              <a:lnSpc>
                <a:spcPct val="130000"/>
              </a:lnSpc>
              <a:spcAft>
                <a:spcPts val="1000"/>
              </a:spcAft>
              <a:buClrTx/>
              <a:buSzTx/>
              <a:buFontTx/>
            </a:pPr>
            <a:r>
              <a:rPr lang="zh-CN" altLang="en-US" sz="40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一定要记得带上校园卡！</a:t>
            </a:r>
            <a:endParaRPr lang="zh-CN" altLang="en-US" sz="40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endParaRPr>
          </a:p>
          <a:p>
            <a:pPr lvl="0" algn="l">
              <a:lnSpc>
                <a:spcPct val="130000"/>
              </a:lnSpc>
              <a:spcAft>
                <a:spcPts val="1000"/>
              </a:spcAft>
              <a:buClrTx/>
              <a:buSzTx/>
              <a:buFontTx/>
            </a:pPr>
            <a:r>
              <a:rPr lang="zh-CN" altLang="en-US" sz="40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rPr>
              <a:t>一定不能把手机等电子设备、书本带到座位上！！</a:t>
            </a:r>
            <a:endParaRPr lang="zh-CN" altLang="en-US" sz="3200" spc="150">
              <a:solidFill>
                <a:srgbClr val="FF0000"/>
              </a:solidFill>
              <a:uFillTx/>
              <a:latin typeface="Times New Roman" panose="02020603050405020304" pitchFamily="18" charset="0"/>
              <a:ea typeface="思源黑体 CN Regular" panose="020B0500000000000000" charset="-122"/>
              <a:cs typeface="Times New Roman" panose="02020603050405020304" pitchFamily="18" charset="0"/>
              <a:sym typeface="微软雅黑" panose="020B0503020204020204" pitchFamily="34" charset="-122"/>
            </a:endParaRPr>
          </a:p>
          <a:p>
            <a:pPr lvl="0" algn="l">
              <a:lnSpc>
                <a:spcPct val="130000"/>
              </a:lnSpc>
              <a:spcAft>
                <a:spcPts val="1000"/>
              </a:spcAft>
              <a:buClrTx/>
              <a:buSzTx/>
              <a:buFontTx/>
            </a:pPr>
            <a:endParaRPr lang="zh-CN" altLang="en-US" sz="1200" spc="150">
              <a:solidFill>
                <a:srgbClr val="000000">
                  <a:lumMod val="65000"/>
                  <a:lumOff val="35000"/>
                </a:srgbClr>
              </a:solidFill>
              <a:uFillTx/>
              <a:latin typeface="思源黑体 CN Regular" panose="020B0500000000000000" charset="-122"/>
              <a:ea typeface="思源黑体 CN Regular" panose="020B0500000000000000" charset="-122"/>
              <a:cs typeface="MiSans" panose="00000500000000000000" charset="-122"/>
              <a:sym typeface="微软雅黑" panose="020B0503020204020204" pitchFamily="34" charset="-122"/>
            </a:endParaRPr>
          </a:p>
          <a:p>
            <a:pPr lvl="0" algn="l">
              <a:lnSpc>
                <a:spcPct val="130000"/>
              </a:lnSpc>
              <a:spcAft>
                <a:spcPts val="1000"/>
              </a:spcAft>
              <a:buClrTx/>
              <a:buSzTx/>
              <a:buFontTx/>
            </a:pPr>
            <a:endParaRPr lang="zh-CN" altLang="en-US" sz="1200" spc="150">
              <a:solidFill>
                <a:srgbClr val="000000">
                  <a:lumMod val="65000"/>
                  <a:lumOff val="35000"/>
                </a:srgbClr>
              </a:solidFill>
              <a:uFillTx/>
              <a:latin typeface="思源黑体 CN Regular" panose="020B0500000000000000" charset="-122"/>
              <a:ea typeface="思源黑体 CN Regular" panose="020B0500000000000000" charset="-122"/>
              <a:cs typeface="MiSans" panose="00000500000000000000" charset="-122"/>
              <a:sym typeface="微软雅黑" panose="020B0503020204020204" pitchFamily="34" charset="-122"/>
            </a:endParaRPr>
          </a:p>
        </p:txBody>
      </p:sp>
      <p:sp>
        <p:nvSpPr>
          <p:cNvPr id="81" name="文本框 80"/>
          <p:cNvSpPr txBox="1"/>
          <p:nvPr>
            <p:custDataLst>
              <p:tags r:id="rId8"/>
            </p:custDataLst>
          </p:nvPr>
        </p:nvSpPr>
        <p:spPr>
          <a:xfrm>
            <a:off x="3636829" y="1096645"/>
            <a:ext cx="5120892" cy="497263"/>
          </a:xfrm>
          <a:prstGeom prst="rect">
            <a:avLst/>
          </a:prstGeom>
          <a:noFill/>
        </p:spPr>
        <p:txBody>
          <a:bodyPr wrap="square" bIns="0" rtlCol="0" anchor="ctr" anchorCtr="0">
            <a:noAutofit/>
          </a:bodyPr>
          <a:p>
            <a:pPr algn="ctr">
              <a:lnSpc>
                <a:spcPct val="150000"/>
              </a:lnSpc>
            </a:pPr>
            <a:r>
              <a:rPr lang="zh-CN" altLang="en-US" sz="3600" b="1" spc="300">
                <a:solidFill>
                  <a:srgbClr val="FF0000"/>
                </a:solidFill>
                <a:uFillTx/>
                <a:latin typeface="华文新魏" panose="02010800040101010101" charset="-122"/>
                <a:ea typeface="华文新魏" panose="02010800040101010101" charset="-122"/>
                <a:cs typeface="思源黑体 CN Light" panose="020B0300000000000000" charset="-122"/>
              </a:rPr>
              <a:t>特别注意！！</a:t>
            </a:r>
            <a:endParaRPr lang="zh-CN" altLang="en-US" sz="3600" b="1" spc="300">
              <a:solidFill>
                <a:srgbClr val="FF0000"/>
              </a:solidFill>
              <a:uFillTx/>
              <a:latin typeface="华文新魏" panose="02010800040101010101" charset="-122"/>
              <a:ea typeface="华文新魏" panose="02010800040101010101" charset="-122"/>
              <a:cs typeface="思源黑体 CN Light" panose="020B0300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782130" y="793750"/>
            <a:ext cx="1111437" cy="1111437"/>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816524" y="828781"/>
            <a:ext cx="1042012" cy="1042012"/>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2183369" y="1349787"/>
            <a:ext cx="1821611"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3898613" y="1240873"/>
            <a:ext cx="219103" cy="219103"/>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635000" y="980370"/>
            <a:ext cx="1411430" cy="738835"/>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02</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18" name="文本框 17"/>
          <p:cNvSpPr txBox="1"/>
          <p:nvPr>
            <p:custDataLst>
              <p:tags r:id="rId7"/>
            </p:custDataLst>
          </p:nvPr>
        </p:nvSpPr>
        <p:spPr>
          <a:xfrm>
            <a:off x="4199255" y="1124585"/>
            <a:ext cx="4102100" cy="344170"/>
          </a:xfrm>
          <a:prstGeom prst="rect">
            <a:avLst/>
          </a:prstGeom>
          <a:noFill/>
        </p:spPr>
        <p:txBody>
          <a:bodyPr wrap="square" bIns="0" rtlCol="0"/>
          <a:p>
            <a:pPr algn="l"/>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社会主要矛盾发生转化</a:t>
            </a:r>
            <a:endPar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4199255" y="1614805"/>
            <a:ext cx="6931025" cy="2446655"/>
          </a:xfrm>
          <a:prstGeom prst="rect">
            <a:avLst/>
          </a:prstGeom>
          <a:noFill/>
        </p:spPr>
        <p:txBody>
          <a:bodyPr wrap="square" rtlCol="0"/>
          <a:p>
            <a:pPr indent="0" algn="just" fontAlgn="auto">
              <a:lnSpc>
                <a:spcPct val="130000"/>
              </a:lnSpc>
              <a:spcAft>
                <a:spcPts val="1000"/>
              </a:spcAft>
            </a:pPr>
            <a:r>
              <a:rPr lang="zh-CN" altLang="en-US" sz="1400" spc="150">
                <a:solidFill>
                  <a:schemeClr val="tx1"/>
                </a:solidFill>
                <a:latin typeface="华文中宋" panose="02010600040101010101" charset="-122"/>
                <a:ea typeface="华文中宋" panose="02010600040101010101" charset="-122"/>
              </a:rPr>
              <a:t>中国特色社会主义进入新时代，我国社会主要矛盾已经转化为人民日益增长的美好生活需要和不平衡不充分的发展之间的矛盾。</a:t>
            </a:r>
            <a:endParaRPr lang="zh-CN" altLang="en-US" sz="1400" spc="150">
              <a:solidFill>
                <a:schemeClr val="tx1"/>
              </a:solidFill>
              <a:latin typeface="华文中宋" panose="02010600040101010101" charset="-122"/>
              <a:ea typeface="华文中宋" panose="02010600040101010101" charset="-122"/>
            </a:endParaRPr>
          </a:p>
          <a:p>
            <a:pPr indent="0" algn="just" fontAlgn="auto">
              <a:lnSpc>
                <a:spcPct val="130000"/>
              </a:lnSpc>
              <a:spcAft>
                <a:spcPts val="1000"/>
              </a:spcAft>
            </a:pPr>
            <a:r>
              <a:rPr lang="zh-CN" altLang="en-US" sz="1400" spc="150">
                <a:latin typeface="华文中宋" panose="02010600040101010101" charset="-122"/>
                <a:ea typeface="华文中宋" panose="02010600040101010101" charset="-122"/>
              </a:rPr>
              <a:t>我国社会主要矛盾的变化反映了社会发展的客观实际，是关系全局的历史性变化，对党和国家工作提出了许多新要求。</a:t>
            </a:r>
            <a:endParaRPr lang="zh-CN" altLang="en-US" sz="1400" spc="150">
              <a:latin typeface="华文中宋" panose="02010600040101010101" charset="-122"/>
              <a:ea typeface="华文中宋" panose="02010600040101010101" charset="-122"/>
            </a:endParaRPr>
          </a:p>
          <a:p>
            <a:pPr indent="0" algn="just" fontAlgn="auto">
              <a:lnSpc>
                <a:spcPct val="130000"/>
              </a:lnSpc>
              <a:spcAft>
                <a:spcPts val="1000"/>
              </a:spcAft>
            </a:pPr>
            <a:r>
              <a:rPr lang="zh-CN" altLang="en-US" sz="1400" spc="150">
                <a:latin typeface="华文中宋" panose="02010600040101010101" charset="-122"/>
                <a:ea typeface="华文中宋" panose="02010600040101010101" charset="-122"/>
              </a:rPr>
              <a:t>我国社会主要矛盾的变化，没有改变我们对我国社会主义所处历史阶段的判断，我国仍处于并将长期处于社会主义初级阶段的基本国情</a:t>
            </a:r>
            <a:r>
              <a:rPr lang="zh-CN" altLang="en-US" sz="1600" spc="150">
                <a:solidFill>
                  <a:srgbClr val="C00000"/>
                </a:solidFill>
                <a:latin typeface="华文中宋" panose="02010600040101010101" charset="-122"/>
                <a:ea typeface="华文中宋" panose="02010600040101010101" charset="-122"/>
              </a:rPr>
              <a:t>没有变</a:t>
            </a:r>
            <a:r>
              <a:rPr lang="zh-CN" altLang="en-US" sz="1400" spc="150">
                <a:latin typeface="华文中宋" panose="02010600040101010101" charset="-122"/>
                <a:ea typeface="华文中宋" panose="02010600040101010101" charset="-122"/>
              </a:rPr>
              <a:t>，我国是世界最大发展中国家的国际地位</a:t>
            </a:r>
            <a:r>
              <a:rPr lang="zh-CN" altLang="en-US" sz="1600" spc="150">
                <a:solidFill>
                  <a:srgbClr val="C00000"/>
                </a:solidFill>
                <a:latin typeface="华文中宋" panose="02010600040101010101" charset="-122"/>
                <a:ea typeface="华文中宋" panose="02010600040101010101" charset="-122"/>
              </a:rPr>
              <a:t>没有变</a:t>
            </a:r>
            <a:r>
              <a:rPr lang="zh-CN" altLang="en-US" sz="1400" spc="150">
                <a:latin typeface="华文中宋" panose="02010600040101010101" charset="-122"/>
                <a:ea typeface="华文中宋" panose="02010600040101010101" charset="-122"/>
              </a:rPr>
              <a:t>。</a:t>
            </a:r>
            <a:endParaRPr lang="zh-CN" altLang="en-US" sz="1400" spc="150">
              <a:latin typeface="华文中宋" panose="02010600040101010101" charset="-122"/>
              <a:ea typeface="华文中宋" panose="02010600040101010101" charset="-122"/>
            </a:endParaRPr>
          </a:p>
        </p:txBody>
      </p:sp>
      <p:grpSp>
        <p:nvGrpSpPr>
          <p:cNvPr id="6" name="组合 5"/>
          <p:cNvGrpSpPr/>
          <p:nvPr/>
        </p:nvGrpSpPr>
        <p:grpSpPr>
          <a:xfrm>
            <a:off x="337185" y="3813951"/>
            <a:ext cx="2743835" cy="1969770"/>
            <a:chOff x="680681" y="3019189"/>
            <a:chExt cx="2786026" cy="2368441"/>
          </a:xfrm>
        </p:grpSpPr>
        <p:grpSp>
          <p:nvGrpSpPr>
            <p:cNvPr id="3" name="组合 2"/>
            <p:cNvGrpSpPr>
              <a:grpSpLocks noChangeAspect="1"/>
            </p:cNvGrpSpPr>
            <p:nvPr/>
          </p:nvGrpSpPr>
          <p:grpSpPr>
            <a:xfrm>
              <a:off x="1704113" y="3019189"/>
              <a:ext cx="731548" cy="864000"/>
              <a:chOff x="351434" y="-2375540"/>
              <a:chExt cx="975398" cy="1152000"/>
            </a:xfrm>
          </p:grpSpPr>
          <p:sp>
            <p:nvSpPr>
              <p:cNvPr id="16" name="文本框 15"/>
              <p:cNvSpPr txBox="1">
                <a:spLocks noChangeAspect="1"/>
              </p:cNvSpPr>
              <p:nvPr>
                <p:custDataLst>
                  <p:tags r:id="rId9"/>
                </p:custDataLst>
              </p:nvPr>
            </p:nvSpPr>
            <p:spPr>
              <a:xfrm rot="900000">
                <a:off x="728423" y="-2181531"/>
                <a:ext cx="598409" cy="864000"/>
              </a:xfrm>
              <a:custGeom>
                <a:avLst/>
                <a:gdLst/>
                <a:ahLst/>
                <a:cxnLst/>
                <a:rect l="l" t="t" r="r" b="b"/>
                <a:pathLst>
                  <a:path w="562502" h="812155">
                    <a:moveTo>
                      <a:pt x="257655" y="620500"/>
                    </a:moveTo>
                    <a:cubicBezTo>
                      <a:pt x="319902" y="626389"/>
                      <a:pt x="353866" y="659088"/>
                      <a:pt x="359548" y="718598"/>
                    </a:cubicBezTo>
                    <a:cubicBezTo>
                      <a:pt x="353576" y="775122"/>
                      <a:pt x="319674" y="806308"/>
                      <a:pt x="257842" y="812155"/>
                    </a:cubicBezTo>
                    <a:cubicBezTo>
                      <a:pt x="195968" y="806349"/>
                      <a:pt x="162066" y="775101"/>
                      <a:pt x="156136" y="718411"/>
                    </a:cubicBezTo>
                    <a:cubicBezTo>
                      <a:pt x="161776" y="659026"/>
                      <a:pt x="195615" y="626389"/>
                      <a:pt x="257655" y="620500"/>
                    </a:cubicBezTo>
                    <a:close/>
                    <a:moveTo>
                      <a:pt x="284590" y="0"/>
                    </a:moveTo>
                    <a:cubicBezTo>
                      <a:pt x="464364" y="5433"/>
                      <a:pt x="556967" y="70417"/>
                      <a:pt x="562400" y="194952"/>
                    </a:cubicBezTo>
                    <a:cubicBezTo>
                      <a:pt x="565095" y="272916"/>
                      <a:pt x="514895" y="336822"/>
                      <a:pt x="411800" y="386669"/>
                    </a:cubicBezTo>
                    <a:cubicBezTo>
                      <a:pt x="319736" y="427932"/>
                      <a:pt x="278908" y="492999"/>
                      <a:pt x="289318" y="581870"/>
                    </a:cubicBezTo>
                    <a:lnTo>
                      <a:pt x="223566" y="581870"/>
                    </a:lnTo>
                    <a:cubicBezTo>
                      <a:pt x="215065" y="491921"/>
                      <a:pt x="239968" y="417689"/>
                      <a:pt x="298275" y="359175"/>
                    </a:cubicBezTo>
                    <a:cubicBezTo>
                      <a:pt x="362264" y="292822"/>
                      <a:pt x="391646" y="234660"/>
                      <a:pt x="386420" y="184688"/>
                    </a:cubicBezTo>
                    <a:cubicBezTo>
                      <a:pt x="386420" y="98140"/>
                      <a:pt x="351005" y="54865"/>
                      <a:pt x="280173" y="54865"/>
                    </a:cubicBezTo>
                    <a:cubicBezTo>
                      <a:pt x="225225" y="49681"/>
                      <a:pt x="190390" y="97663"/>
                      <a:pt x="175668" y="198809"/>
                    </a:cubicBezTo>
                    <a:cubicBezTo>
                      <a:pt x="169821" y="248573"/>
                      <a:pt x="139962" y="273455"/>
                      <a:pt x="86092" y="273455"/>
                    </a:cubicBezTo>
                    <a:cubicBezTo>
                      <a:pt x="28697" y="273455"/>
                      <a:pt x="0" y="248407"/>
                      <a:pt x="0" y="198311"/>
                    </a:cubicBezTo>
                    <a:cubicBezTo>
                      <a:pt x="13478" y="74232"/>
                      <a:pt x="108341" y="8128"/>
                      <a:pt x="284590" y="0"/>
                    </a:cubicBezTo>
                    <a:close/>
                  </a:path>
                </a:pathLst>
              </a:custGeom>
              <a:gradFill>
                <a:gsLst>
                  <a:gs pos="0">
                    <a:schemeClr val="bg1"/>
                  </a:gs>
                  <a:gs pos="20000">
                    <a:srgbClr val="F7C973">
                      <a:alpha val="80000"/>
                    </a:srgbClr>
                  </a:gs>
                  <a:gs pos="100000">
                    <a:srgbClr val="ED2123">
                      <a:alpha val="0"/>
                    </a:srgbClr>
                  </a:gs>
                </a:gsLst>
                <a:lin ang="0" scaled="0"/>
              </a:gradFill>
              <a:ln>
                <a:noFill/>
              </a:ln>
              <a:effectLst>
                <a:outerShdw dist="63500" dir="2700000" algn="tl" rotWithShape="0">
                  <a:schemeClr val="accent2">
                    <a:lumMod val="20000"/>
                    <a:lumOff val="80000"/>
                  </a:schemeClr>
                </a:outerShdw>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8000" b="1" dirty="0">
                  <a:latin typeface="方正粗雅宋_GBK" panose="02000000000000000000" pitchFamily="2" charset="-122"/>
                  <a:ea typeface="方正粗雅宋_GBK" panose="02000000000000000000" pitchFamily="2" charset="-122"/>
                </a:endParaRPr>
              </a:p>
            </p:txBody>
          </p:sp>
          <p:sp>
            <p:nvSpPr>
              <p:cNvPr id="17" name="文本框 16"/>
              <p:cNvSpPr txBox="1">
                <a:spLocks noChangeAspect="1"/>
              </p:cNvSpPr>
              <p:nvPr>
                <p:custDataLst>
                  <p:tags r:id="rId10"/>
                </p:custDataLst>
              </p:nvPr>
            </p:nvSpPr>
            <p:spPr>
              <a:xfrm>
                <a:off x="351434" y="-2375540"/>
                <a:ext cx="797879" cy="1152000"/>
              </a:xfrm>
              <a:custGeom>
                <a:avLst/>
                <a:gdLst/>
                <a:ahLst/>
                <a:cxnLst/>
                <a:rect l="l" t="t" r="r" b="b"/>
                <a:pathLst>
                  <a:path w="562502" h="812155">
                    <a:moveTo>
                      <a:pt x="257655" y="620500"/>
                    </a:moveTo>
                    <a:cubicBezTo>
                      <a:pt x="319902" y="626389"/>
                      <a:pt x="353866" y="659088"/>
                      <a:pt x="359548" y="718598"/>
                    </a:cubicBezTo>
                    <a:cubicBezTo>
                      <a:pt x="353576" y="775122"/>
                      <a:pt x="319674" y="806308"/>
                      <a:pt x="257842" y="812155"/>
                    </a:cubicBezTo>
                    <a:cubicBezTo>
                      <a:pt x="195968" y="806349"/>
                      <a:pt x="162066" y="775101"/>
                      <a:pt x="156136" y="718411"/>
                    </a:cubicBezTo>
                    <a:cubicBezTo>
                      <a:pt x="161776" y="659026"/>
                      <a:pt x="195615" y="626389"/>
                      <a:pt x="257655" y="620500"/>
                    </a:cubicBezTo>
                    <a:close/>
                    <a:moveTo>
                      <a:pt x="284590" y="0"/>
                    </a:moveTo>
                    <a:cubicBezTo>
                      <a:pt x="464364" y="5433"/>
                      <a:pt x="556967" y="70417"/>
                      <a:pt x="562400" y="194952"/>
                    </a:cubicBezTo>
                    <a:cubicBezTo>
                      <a:pt x="565095" y="272916"/>
                      <a:pt x="514895" y="336822"/>
                      <a:pt x="411800" y="386669"/>
                    </a:cubicBezTo>
                    <a:cubicBezTo>
                      <a:pt x="319736" y="427932"/>
                      <a:pt x="278908" y="492999"/>
                      <a:pt x="289318" y="581870"/>
                    </a:cubicBezTo>
                    <a:lnTo>
                      <a:pt x="223566" y="581870"/>
                    </a:lnTo>
                    <a:cubicBezTo>
                      <a:pt x="215065" y="491921"/>
                      <a:pt x="239968" y="417689"/>
                      <a:pt x="298275" y="359175"/>
                    </a:cubicBezTo>
                    <a:cubicBezTo>
                      <a:pt x="362264" y="292822"/>
                      <a:pt x="391646" y="234660"/>
                      <a:pt x="386420" y="184688"/>
                    </a:cubicBezTo>
                    <a:cubicBezTo>
                      <a:pt x="386420" y="98140"/>
                      <a:pt x="351005" y="54865"/>
                      <a:pt x="280173" y="54865"/>
                    </a:cubicBezTo>
                    <a:cubicBezTo>
                      <a:pt x="225225" y="49681"/>
                      <a:pt x="190390" y="97663"/>
                      <a:pt x="175668" y="198809"/>
                    </a:cubicBezTo>
                    <a:cubicBezTo>
                      <a:pt x="169821" y="248573"/>
                      <a:pt x="139962" y="273455"/>
                      <a:pt x="86092" y="273455"/>
                    </a:cubicBezTo>
                    <a:cubicBezTo>
                      <a:pt x="28697" y="273455"/>
                      <a:pt x="0" y="248407"/>
                      <a:pt x="0" y="198311"/>
                    </a:cubicBezTo>
                    <a:cubicBezTo>
                      <a:pt x="13478" y="74232"/>
                      <a:pt x="108341" y="8128"/>
                      <a:pt x="284590" y="0"/>
                    </a:cubicBezTo>
                    <a:close/>
                  </a:path>
                </a:pathLst>
              </a:custGeom>
              <a:gradFill>
                <a:gsLst>
                  <a:gs pos="0">
                    <a:srgbClr val="FFFDFD"/>
                  </a:gs>
                  <a:gs pos="20000">
                    <a:srgbClr val="F7C973"/>
                  </a:gs>
                  <a:gs pos="100000">
                    <a:srgbClr val="ED2124"/>
                  </a:gs>
                </a:gsLst>
                <a:lin ang="0" scaled="0"/>
              </a:gradFill>
              <a:ln>
                <a:noFill/>
              </a:ln>
              <a:effectLst>
                <a:outerShdw dist="63500" dir="2700000" algn="tl" rotWithShape="0">
                  <a:srgbClr val="FAE7D0"/>
                </a:outerShdw>
              </a:effec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sz="8000" b="1" dirty="0">
                  <a:latin typeface="方正粗雅宋_GBK" panose="02000000000000000000" pitchFamily="2" charset="-122"/>
                  <a:ea typeface="方正粗雅宋_GBK" panose="02000000000000000000" pitchFamily="2" charset="-122"/>
                </a:endParaRPr>
              </a:p>
            </p:txBody>
          </p:sp>
        </p:grpSp>
        <p:sp>
          <p:nvSpPr>
            <p:cNvPr id="19" name="矩形 18"/>
            <p:cNvSpPr/>
            <p:nvPr>
              <p:custDataLst>
                <p:tags r:id="rId11"/>
              </p:custDataLst>
            </p:nvPr>
          </p:nvSpPr>
          <p:spPr>
            <a:xfrm>
              <a:off x="680681" y="4167524"/>
              <a:ext cx="2786026" cy="1220106"/>
            </a:xfrm>
            <a:prstGeom prst="rect">
              <a:avLst/>
            </a:prstGeom>
          </p:spPr>
          <p:txBody>
            <a:bodyPr wrap="square">
              <a:spAutoFit/>
            </a:bodyPr>
            <a:p>
              <a:pPr algn="ctr">
                <a:buClr>
                  <a:schemeClr val="tx1">
                    <a:lumMod val="85000"/>
                    <a:lumOff val="15000"/>
                  </a:schemeClr>
                </a:buCl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mn-ea"/>
                </a:rPr>
                <a:t>“社会主义初级阶段”“新时代”“新发展阶段”的关系？</a:t>
              </a: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grpSp>
      <p:sp>
        <p:nvSpPr>
          <p:cNvPr id="20" name="文本框 19"/>
          <p:cNvSpPr txBox="1"/>
          <p:nvPr/>
        </p:nvSpPr>
        <p:spPr>
          <a:xfrm>
            <a:off x="3361690" y="4077335"/>
            <a:ext cx="7780655" cy="1798320"/>
          </a:xfrm>
          <a:prstGeom prst="rect">
            <a:avLst/>
          </a:prstGeom>
          <a:noFill/>
        </p:spPr>
        <p:txBody>
          <a:bodyPr wrap="square" rtlCol="0">
            <a:noAutofit/>
          </a:bodyPr>
          <a:p>
            <a:pPr indent="457200" algn="l" fontAlgn="auto">
              <a:lnSpc>
                <a:spcPct val="150000"/>
              </a:lnSpc>
              <a:extLst>
                <a:ext uri="{35155182-B16C-46BC-9424-99874614C6A1}">
                  <wpsdc:indentchars xmlns:wpsdc="http://www.wps.cn/officeDocument/2017/drawingmlCustomData" val="200" checksum="59296752"/>
                </a:ext>
              </a:extLst>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社会主义初级阶段不是一个静态、一成不变、停滞不前的阶段，也不是一个自发、被动、不用费多大气力自然而然就可以跨过的阶段，而是一个动态、积极有为、始终洋溢着蓬勃生机活力的过程，是一个阶梯式递进、不断发展进步、日益接近质的飞跃的量的积累和发展变化的过程。</a:t>
            </a: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矩形 3"/>
          <p:cNvSpPr/>
          <p:nvPr>
            <p:custDataLst>
              <p:tags r:id="rId12"/>
            </p:custDataLst>
          </p:nvPr>
        </p:nvSpPr>
        <p:spPr>
          <a:xfrm>
            <a:off x="3199130" y="4110355"/>
            <a:ext cx="7947660" cy="1763395"/>
          </a:xfrm>
          <a:prstGeom prst="rect">
            <a:avLst/>
          </a:prstGeom>
          <a:noFill/>
          <a:ln w="38100">
            <a:gradFill>
              <a:gsLst>
                <a:gs pos="0">
                  <a:srgbClr val="B00000"/>
                </a:gs>
                <a:gs pos="35398">
                  <a:srgbClr val="E55003">
                    <a:alpha val="0"/>
                    <a:lumMod val="0"/>
                    <a:lumOff val="100000"/>
                  </a:srgbClr>
                </a:gs>
                <a:gs pos="70000">
                  <a:srgbClr val="E55003">
                    <a:alpha val="0"/>
                    <a:lumMod val="0"/>
                    <a:lumOff val="100000"/>
                  </a:srgbClr>
                </a:gs>
                <a:gs pos="100000">
                  <a:srgbClr val="B00000"/>
                </a:gs>
              </a:gsLst>
              <a:lin ang="3600000" scaled="0"/>
            </a:gradFill>
          </a:ln>
          <a:effectLst>
            <a:outerShdw blurRad="101600" dist="127000" dir="2700000" algn="tl" rotWithShape="0">
              <a:srgbClr val="B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889635" y="676910"/>
            <a:ext cx="1108075" cy="1108075"/>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923925" y="711835"/>
            <a:ext cx="1038860" cy="1038860"/>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2286635" y="1231265"/>
            <a:ext cx="1816100"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3996690" y="1122680"/>
            <a:ext cx="218440" cy="218440"/>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742950" y="862965"/>
            <a:ext cx="1407160" cy="736600"/>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03</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3" name="文本框 2"/>
          <p:cNvSpPr txBox="1"/>
          <p:nvPr>
            <p:custDataLst>
              <p:tags r:id="rId7"/>
            </p:custDataLst>
          </p:nvPr>
        </p:nvSpPr>
        <p:spPr>
          <a:xfrm>
            <a:off x="4296410" y="998220"/>
            <a:ext cx="3287395" cy="342900"/>
          </a:xfrm>
          <a:prstGeom prst="rect">
            <a:avLst/>
          </a:prstGeom>
          <a:noFill/>
        </p:spPr>
        <p:txBody>
          <a:bodyPr wrap="square" bIns="0" rtlCol="0"/>
          <a:p>
            <a:pPr algn="l"/>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思想创立背景</a:t>
            </a:r>
            <a:endPar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4193540" y="1394460"/>
            <a:ext cx="7586980" cy="1318895"/>
          </a:xfrm>
          <a:prstGeom prst="rect">
            <a:avLst/>
          </a:prstGeom>
          <a:noFill/>
        </p:spPr>
        <p:txBody>
          <a:bodyPr wrap="square" rtlCol="0"/>
          <a:p>
            <a:pPr indent="406400" algn="just" fontAlgn="auto">
              <a:lnSpc>
                <a:spcPct val="150000"/>
              </a:lnSpc>
              <a:spcBef>
                <a:spcPts val="600"/>
              </a:spcBef>
              <a:spcAft>
                <a:spcPts val="600"/>
              </a:spcAft>
              <a:extLst>
                <a:ext uri="{35155182-B16C-46BC-9424-99874614C6A1}">
                  <wpsdc:indentchars xmlns:wpsdc="http://www.wps.cn/officeDocument/2017/drawingmlCustomData" val="200" checksum="1740828767"/>
                </a:ext>
              </a:extLst>
            </a:pPr>
            <a:r>
              <a:rPr lang="zh-CN" altLang="en-US" sz="160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rPr>
              <a:t>中国特色社会主义进入新时代，是一个需要理论而且一定能够产生理论的时代，是一个需要思想而且一定能够产生思想的时代。习近平新时代中国特色社会主义思想作为马克思主义中国化时代化的最新成果，是在</a:t>
            </a:r>
            <a:r>
              <a:rPr lang="zh-CN" altLang="en-US" sz="1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微软雅黑" panose="020B0503020204020204" pitchFamily="34" charset="-122"/>
                <a:sym typeface="+mn-ea"/>
              </a:rPr>
              <a:t>中国社会主要矛盾变化</a:t>
            </a:r>
            <a:r>
              <a:rPr lang="zh-CN" altLang="en-US" sz="160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rPr>
              <a:t>、</a:t>
            </a:r>
            <a:r>
              <a:rPr lang="zh-CN" altLang="en-US" sz="1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微软雅黑" panose="020B0503020204020204" pitchFamily="34" charset="-122"/>
                <a:sym typeface="+mn-ea"/>
              </a:rPr>
              <a:t>中国特色社会主义进入新时代</a:t>
            </a:r>
            <a:r>
              <a:rPr lang="zh-CN" altLang="en-US" sz="160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rPr>
              <a:t>、</a:t>
            </a:r>
            <a:r>
              <a:rPr lang="zh-CN" altLang="en-US" sz="1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微软雅黑" panose="020B0503020204020204" pitchFamily="34" charset="-122"/>
                <a:sym typeface="+mn-ea"/>
              </a:rPr>
              <a:t>科学社会主义迈向新阶段</a:t>
            </a:r>
            <a:r>
              <a:rPr lang="zh-CN" altLang="en-US" sz="160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rPr>
              <a:t>、</a:t>
            </a:r>
            <a:r>
              <a:rPr lang="zh-CN" altLang="en-US" sz="1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微软雅黑" panose="020B0503020204020204" pitchFamily="34" charset="-122"/>
                <a:sym typeface="+mn-ea"/>
              </a:rPr>
              <a:t>当今世界经历新变局</a:t>
            </a:r>
            <a:r>
              <a:rPr lang="zh-CN" altLang="en-US" sz="160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rPr>
              <a:t>、</a:t>
            </a:r>
            <a:r>
              <a:rPr lang="zh-CN" altLang="en-US" sz="1600" b="1" dirty="0">
                <a:solidFill>
                  <a:srgbClr val="C0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微软雅黑" panose="020B0503020204020204" pitchFamily="34" charset="-122"/>
                <a:sym typeface="+mn-ea"/>
              </a:rPr>
              <a:t>党面临执政新考验</a:t>
            </a:r>
            <a:r>
              <a:rPr lang="zh-CN" altLang="en-US" sz="160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rPr>
              <a:t>的历史条件下形成和发展起来的。</a:t>
            </a:r>
            <a:endParaRPr lang="zh-CN" altLang="en-US" sz="1600" spc="15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sp>
        <p:nvSpPr>
          <p:cNvPr id="20" name="文本框 19"/>
          <p:cNvSpPr txBox="1"/>
          <p:nvPr>
            <p:custDataLst>
              <p:tags r:id="rId9"/>
            </p:custDataLst>
          </p:nvPr>
        </p:nvSpPr>
        <p:spPr>
          <a:xfrm>
            <a:off x="1644015" y="3856990"/>
            <a:ext cx="2345055" cy="479425"/>
          </a:xfrm>
          <a:prstGeom prst="rect">
            <a:avLst/>
          </a:prstGeom>
          <a:noFill/>
        </p:spPr>
        <p:txBody>
          <a:bodyPr wrap="square" bIns="0" rtlCol="0">
            <a:normAutofit fontScale="70000"/>
          </a:bodyPr>
          <a:p>
            <a:pPr algn="r"/>
            <a:r>
              <a:rPr lang="zh-CN" altLang="en-US" sz="2000" spc="300">
                <a:solidFill>
                  <a:srgbClr val="098902"/>
                </a:solidFill>
                <a:latin typeface="思源黑体 CN Heavy" panose="020B0A00000000000000" charset="-122"/>
                <a:ea typeface="思源黑体 CN Heavy" panose="020B0A00000000000000" charset="-122"/>
              </a:rPr>
              <a:t>世界百年未有之大变局加速演进</a:t>
            </a:r>
            <a:endParaRPr lang="zh-CN" altLang="en-US" sz="2000" spc="300">
              <a:solidFill>
                <a:srgbClr val="098902"/>
              </a:solidFill>
              <a:latin typeface="思源黑体 CN Heavy" panose="020B0A00000000000000" charset="-122"/>
              <a:ea typeface="思源黑体 CN Heavy" panose="020B0A00000000000000" charset="-122"/>
            </a:endParaRPr>
          </a:p>
        </p:txBody>
      </p:sp>
      <p:cxnSp>
        <p:nvCxnSpPr>
          <p:cNvPr id="36" name="直接箭头连接符 35"/>
          <p:cNvCxnSpPr/>
          <p:nvPr>
            <p:custDataLst>
              <p:tags r:id="rId10"/>
            </p:custDataLst>
          </p:nvPr>
        </p:nvCxnSpPr>
        <p:spPr>
          <a:xfrm>
            <a:off x="2450008" y="4423437"/>
            <a:ext cx="1440459" cy="0"/>
          </a:xfrm>
          <a:prstGeom prst="straightConnector1">
            <a:avLst/>
          </a:prstGeom>
          <a:ln w="12700">
            <a:solidFill>
              <a:srgbClr val="78D390"/>
            </a:solidFill>
            <a:headEnd type="oval"/>
            <a:tailEnd type="none"/>
          </a:ln>
        </p:spPr>
        <p:style>
          <a:lnRef idx="1">
            <a:srgbClr val="098902"/>
          </a:lnRef>
          <a:fillRef idx="0">
            <a:srgbClr val="098902"/>
          </a:fillRef>
          <a:effectRef idx="0">
            <a:srgbClr val="098902"/>
          </a:effectRef>
          <a:fontRef idx="minor">
            <a:srgbClr val="000000"/>
          </a:fontRef>
        </p:style>
      </p:cxnSp>
      <p:sp>
        <p:nvSpPr>
          <p:cNvPr id="26" name="泪滴形 25"/>
          <p:cNvSpPr/>
          <p:nvPr>
            <p:custDataLst>
              <p:tags r:id="rId11"/>
            </p:custDataLst>
          </p:nvPr>
        </p:nvSpPr>
        <p:spPr>
          <a:xfrm flipH="1">
            <a:off x="4157855" y="3735496"/>
            <a:ext cx="1229706" cy="1229706"/>
          </a:xfrm>
          <a:prstGeom prst="teardrop">
            <a:avLst/>
          </a:prstGeom>
          <a:gradFill>
            <a:gsLst>
              <a:gs pos="51000">
                <a:srgbClr val="4AC44A">
                  <a:lumMod val="60000"/>
                  <a:lumOff val="40000"/>
                </a:srgbClr>
              </a:gs>
              <a:gs pos="0">
                <a:srgbClr val="4AC44A">
                  <a:lumMod val="40000"/>
                  <a:lumOff val="60000"/>
                </a:srgbClr>
              </a:gs>
              <a:gs pos="100000">
                <a:srgbClr val="4AC44A"/>
              </a:gs>
            </a:gsLst>
            <a:lin ang="2700000" scaled="0"/>
          </a:gra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39" name="泪滴形 38"/>
          <p:cNvSpPr/>
          <p:nvPr>
            <p:custDataLst>
              <p:tags r:id="rId12"/>
            </p:custDataLst>
          </p:nvPr>
        </p:nvSpPr>
        <p:spPr>
          <a:xfrm>
            <a:off x="5675838" y="3735496"/>
            <a:ext cx="1229706" cy="1229706"/>
          </a:xfrm>
          <a:prstGeom prst="teardrop">
            <a:avLst/>
          </a:prstGeom>
          <a:gradFill>
            <a:gsLst>
              <a:gs pos="51000">
                <a:srgbClr val="4AC44A">
                  <a:lumMod val="60000"/>
                  <a:lumOff val="40000"/>
                </a:srgbClr>
              </a:gs>
              <a:gs pos="0">
                <a:srgbClr val="4AC44A">
                  <a:lumMod val="40000"/>
                  <a:lumOff val="60000"/>
                </a:srgbClr>
              </a:gs>
              <a:gs pos="100000">
                <a:srgbClr val="4AC44A"/>
              </a:gs>
            </a:gsLst>
            <a:lin ang="2700000" scaled="0"/>
          </a:gra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30" name="泪滴形 29"/>
          <p:cNvSpPr/>
          <p:nvPr>
            <p:custDataLst>
              <p:tags r:id="rId13"/>
            </p:custDataLst>
          </p:nvPr>
        </p:nvSpPr>
        <p:spPr>
          <a:xfrm flipH="1">
            <a:off x="4157855" y="5173634"/>
            <a:ext cx="1229706" cy="1229706"/>
          </a:xfrm>
          <a:prstGeom prst="teardrop">
            <a:avLst/>
          </a:prstGeom>
          <a:gradFill>
            <a:gsLst>
              <a:gs pos="51000">
                <a:srgbClr val="4AC44A">
                  <a:lumMod val="60000"/>
                  <a:lumOff val="40000"/>
                </a:srgbClr>
              </a:gs>
              <a:gs pos="0">
                <a:srgbClr val="4AC44A">
                  <a:lumMod val="40000"/>
                  <a:lumOff val="60000"/>
                </a:srgbClr>
              </a:gs>
              <a:gs pos="100000">
                <a:srgbClr val="4AC44A"/>
              </a:gs>
            </a:gsLst>
            <a:lin ang="2700000" scaled="0"/>
          </a:gra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31" name="泪滴形 30"/>
          <p:cNvSpPr/>
          <p:nvPr>
            <p:custDataLst>
              <p:tags r:id="rId14"/>
            </p:custDataLst>
          </p:nvPr>
        </p:nvSpPr>
        <p:spPr>
          <a:xfrm>
            <a:off x="5676302" y="5173634"/>
            <a:ext cx="1229706" cy="1229706"/>
          </a:xfrm>
          <a:prstGeom prst="teardrop">
            <a:avLst/>
          </a:prstGeom>
          <a:gradFill>
            <a:gsLst>
              <a:gs pos="51000">
                <a:srgbClr val="4AC44A">
                  <a:lumMod val="60000"/>
                  <a:lumOff val="40000"/>
                </a:srgbClr>
              </a:gs>
              <a:gs pos="0">
                <a:srgbClr val="4AC44A">
                  <a:lumMod val="40000"/>
                  <a:lumOff val="60000"/>
                </a:srgbClr>
              </a:gs>
              <a:gs pos="100000">
                <a:srgbClr val="4AC44A"/>
              </a:gs>
            </a:gsLst>
            <a:lin ang="2700000" scaled="0"/>
          </a:gra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49" name="文本框 48"/>
          <p:cNvSpPr txBox="1"/>
          <p:nvPr>
            <p:custDataLst>
              <p:tags r:id="rId15"/>
            </p:custDataLst>
          </p:nvPr>
        </p:nvSpPr>
        <p:spPr>
          <a:xfrm>
            <a:off x="1644015" y="5295265"/>
            <a:ext cx="2345055" cy="521970"/>
          </a:xfrm>
          <a:prstGeom prst="rect">
            <a:avLst/>
          </a:prstGeom>
          <a:noFill/>
        </p:spPr>
        <p:txBody>
          <a:bodyPr wrap="square" bIns="0" rtlCol="0">
            <a:normAutofit/>
          </a:bodyPr>
          <a:p>
            <a:pPr algn="r"/>
            <a:r>
              <a:rPr lang="zh-CN" altLang="en-US" sz="1400" spc="300">
                <a:solidFill>
                  <a:srgbClr val="098902"/>
                </a:solidFill>
                <a:latin typeface="思源黑体 CN Heavy" panose="020B0A00000000000000" charset="-122"/>
                <a:ea typeface="思源黑体 CN Heavy" panose="020B0A00000000000000" charset="-122"/>
              </a:rPr>
              <a:t>中华民族伟大复兴进入关键时期</a:t>
            </a:r>
            <a:endParaRPr lang="zh-CN" altLang="en-US" sz="1400" spc="300">
              <a:solidFill>
                <a:srgbClr val="098902"/>
              </a:solidFill>
              <a:latin typeface="思源黑体 CN Heavy" panose="020B0A00000000000000" charset="-122"/>
              <a:ea typeface="思源黑体 CN Heavy" panose="020B0A00000000000000" charset="-122"/>
            </a:endParaRPr>
          </a:p>
        </p:txBody>
      </p:sp>
      <p:cxnSp>
        <p:nvCxnSpPr>
          <p:cNvPr id="51" name="直接箭头连接符 50"/>
          <p:cNvCxnSpPr/>
          <p:nvPr>
            <p:custDataLst>
              <p:tags r:id="rId16"/>
            </p:custDataLst>
          </p:nvPr>
        </p:nvCxnSpPr>
        <p:spPr>
          <a:xfrm>
            <a:off x="2450008" y="5861575"/>
            <a:ext cx="1440459" cy="0"/>
          </a:xfrm>
          <a:prstGeom prst="straightConnector1">
            <a:avLst/>
          </a:prstGeom>
          <a:ln w="12700">
            <a:solidFill>
              <a:srgbClr val="78D390"/>
            </a:solidFill>
            <a:headEnd type="oval"/>
            <a:tailEnd type="none"/>
          </a:ln>
        </p:spPr>
        <p:style>
          <a:lnRef idx="1">
            <a:srgbClr val="098902"/>
          </a:lnRef>
          <a:fillRef idx="0">
            <a:srgbClr val="098902"/>
          </a:fillRef>
          <a:effectRef idx="0">
            <a:srgbClr val="098902"/>
          </a:effectRef>
          <a:fontRef idx="minor">
            <a:srgbClr val="000000"/>
          </a:fontRef>
        </p:style>
      </p:cxnSp>
      <p:sp>
        <p:nvSpPr>
          <p:cNvPr id="27" name="文本框 26"/>
          <p:cNvSpPr txBox="1"/>
          <p:nvPr>
            <p:custDataLst>
              <p:tags r:id="rId17"/>
            </p:custDataLst>
          </p:nvPr>
        </p:nvSpPr>
        <p:spPr>
          <a:xfrm flipH="1">
            <a:off x="7103110" y="3856355"/>
            <a:ext cx="2308860" cy="480060"/>
          </a:xfrm>
          <a:prstGeom prst="rect">
            <a:avLst/>
          </a:prstGeom>
          <a:noFill/>
        </p:spPr>
        <p:txBody>
          <a:bodyPr wrap="square" bIns="0" rtlCol="0">
            <a:normAutofit fontScale="70000"/>
          </a:bodyPr>
          <a:p>
            <a:pPr algn="l"/>
            <a:r>
              <a:rPr lang="zh-CN" altLang="en-US" sz="2000" spc="300">
                <a:solidFill>
                  <a:srgbClr val="098902"/>
                </a:solidFill>
                <a:latin typeface="思源黑体 CN Heavy" panose="020B0A00000000000000" charset="-122"/>
                <a:ea typeface="思源黑体 CN Heavy" panose="020B0A00000000000000" charset="-122"/>
              </a:rPr>
              <a:t>中国式现代化全面推进拓展</a:t>
            </a:r>
            <a:endParaRPr lang="zh-CN" altLang="en-US" sz="2000" spc="300">
              <a:solidFill>
                <a:srgbClr val="098902"/>
              </a:solidFill>
              <a:latin typeface="思源黑体 CN Heavy" panose="020B0A00000000000000" charset="-122"/>
              <a:ea typeface="思源黑体 CN Heavy" panose="020B0A00000000000000" charset="-122"/>
            </a:endParaRPr>
          </a:p>
        </p:txBody>
      </p:sp>
      <p:cxnSp>
        <p:nvCxnSpPr>
          <p:cNvPr id="60" name="直接箭头连接符 59"/>
          <p:cNvCxnSpPr/>
          <p:nvPr>
            <p:custDataLst>
              <p:tags r:id="rId18"/>
            </p:custDataLst>
          </p:nvPr>
        </p:nvCxnSpPr>
        <p:spPr>
          <a:xfrm flipH="1">
            <a:off x="7180823" y="4422972"/>
            <a:ext cx="1440459" cy="0"/>
          </a:xfrm>
          <a:prstGeom prst="straightConnector1">
            <a:avLst/>
          </a:prstGeom>
          <a:ln w="12700">
            <a:solidFill>
              <a:srgbClr val="78D390"/>
            </a:solidFill>
            <a:headEnd type="oval"/>
            <a:tailEnd type="none"/>
          </a:ln>
        </p:spPr>
        <p:style>
          <a:lnRef idx="1">
            <a:srgbClr val="098902"/>
          </a:lnRef>
          <a:fillRef idx="0">
            <a:srgbClr val="098902"/>
          </a:fillRef>
          <a:effectRef idx="0">
            <a:srgbClr val="098902"/>
          </a:effectRef>
          <a:fontRef idx="minor">
            <a:srgbClr val="000000"/>
          </a:fontRef>
        </p:style>
      </p:cxnSp>
      <p:sp>
        <p:nvSpPr>
          <p:cNvPr id="32" name="文本框 31"/>
          <p:cNvSpPr txBox="1"/>
          <p:nvPr>
            <p:custDataLst>
              <p:tags r:id="rId19"/>
            </p:custDataLst>
          </p:nvPr>
        </p:nvSpPr>
        <p:spPr>
          <a:xfrm flipH="1">
            <a:off x="7103110" y="5294630"/>
            <a:ext cx="2308860" cy="469900"/>
          </a:xfrm>
          <a:prstGeom prst="rect">
            <a:avLst/>
          </a:prstGeom>
          <a:noFill/>
        </p:spPr>
        <p:txBody>
          <a:bodyPr wrap="square" bIns="0" rtlCol="0">
            <a:noAutofit/>
          </a:bodyPr>
          <a:p>
            <a:pPr algn="l"/>
            <a:r>
              <a:rPr lang="zh-CN" altLang="en-US" sz="1400" spc="300">
                <a:solidFill>
                  <a:srgbClr val="098902"/>
                </a:solidFill>
                <a:latin typeface="思源黑体 CN Heavy" panose="020B0A00000000000000" charset="-122"/>
                <a:ea typeface="思源黑体 CN Heavy" panose="020B0A00000000000000" charset="-122"/>
              </a:rPr>
              <a:t>中国共产党自我革命开辟新的境界</a:t>
            </a:r>
            <a:endParaRPr lang="zh-CN" altLang="en-US" sz="1400" spc="300">
              <a:solidFill>
                <a:srgbClr val="098902"/>
              </a:solidFill>
              <a:latin typeface="思源黑体 CN Heavy" panose="020B0A00000000000000" charset="-122"/>
              <a:ea typeface="思源黑体 CN Heavy" panose="020B0A00000000000000" charset="-122"/>
            </a:endParaRPr>
          </a:p>
        </p:txBody>
      </p:sp>
      <p:cxnSp>
        <p:nvCxnSpPr>
          <p:cNvPr id="64" name="直接箭头连接符 63"/>
          <p:cNvCxnSpPr/>
          <p:nvPr>
            <p:custDataLst>
              <p:tags r:id="rId20"/>
            </p:custDataLst>
          </p:nvPr>
        </p:nvCxnSpPr>
        <p:spPr>
          <a:xfrm flipH="1">
            <a:off x="7180823" y="5861110"/>
            <a:ext cx="1440459" cy="0"/>
          </a:xfrm>
          <a:prstGeom prst="straightConnector1">
            <a:avLst/>
          </a:prstGeom>
          <a:ln w="12700">
            <a:solidFill>
              <a:srgbClr val="78D390"/>
            </a:solidFill>
            <a:headEnd type="oval"/>
            <a:tailEnd type="none"/>
          </a:ln>
        </p:spPr>
        <p:style>
          <a:lnRef idx="1">
            <a:srgbClr val="098902"/>
          </a:lnRef>
          <a:fillRef idx="0">
            <a:srgbClr val="098902"/>
          </a:fillRef>
          <a:effectRef idx="0">
            <a:srgbClr val="098902"/>
          </a:effectRef>
          <a:fontRef idx="minor">
            <a:srgbClr val="000000"/>
          </a:fontRef>
        </p:style>
      </p:cxnSp>
      <p:sp>
        <p:nvSpPr>
          <p:cNvPr id="34" name="菱形 33"/>
          <p:cNvSpPr/>
          <p:nvPr>
            <p:custDataLst>
              <p:tags r:id="rId21"/>
            </p:custDataLst>
          </p:nvPr>
        </p:nvSpPr>
        <p:spPr>
          <a:xfrm>
            <a:off x="5335104" y="4901140"/>
            <a:ext cx="393654" cy="393654"/>
          </a:xfrm>
          <a:prstGeom prst="diamond">
            <a:avLst/>
          </a:prstGeom>
          <a:solidFill>
            <a:srgbClr val="78D390">
              <a:lumMod val="20000"/>
              <a:lumOff val="80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pic>
        <p:nvPicPr>
          <p:cNvPr id="41" name="图片 40" descr="343435383038363b343532323338393bbacfd7f7bbfad6c6"/>
          <p:cNvPicPr>
            <a:picLocks noChangeAspect="1"/>
          </p:cNvPicPr>
          <p:nvPr>
            <p:custDataLst>
              <p:tags r:id="rId22"/>
            </p:custDataLst>
          </p:nvPr>
        </p:nvPicPr>
        <p:blipFill>
          <a:blip r:embed="rId23">
            <a:extLst>
              <a:ext uri="{96DAC541-7B7A-43D3-8B79-37D633B846F1}">
                <asvg:svgBlip xmlns:asvg="http://schemas.microsoft.com/office/drawing/2016/SVG/main" r:embed="rId24"/>
              </a:ext>
            </a:extLst>
          </a:blip>
          <a:stretch>
            <a:fillRect/>
          </a:stretch>
        </p:blipFill>
        <p:spPr>
          <a:xfrm>
            <a:off x="4479324" y="4056966"/>
            <a:ext cx="586768" cy="586768"/>
          </a:xfrm>
          <a:prstGeom prst="rect">
            <a:avLst/>
          </a:prstGeom>
          <a:effectLst>
            <a:reflection blurRad="6350" stA="52000" endA="300" endPos="35000" dir="5400000" sy="-100000" algn="bl" rotWithShape="0"/>
          </a:effectLst>
        </p:spPr>
      </p:pic>
      <p:pic>
        <p:nvPicPr>
          <p:cNvPr id="42" name="图片 41" descr="343435383038363b343532323339323bc6b7c5c6b9dcc0ed"/>
          <p:cNvPicPr>
            <a:picLocks noChangeAspect="1"/>
          </p:cNvPicPr>
          <p:nvPr>
            <p:custDataLst>
              <p:tags r:id="rId25"/>
            </p:custDataLst>
          </p:nvPr>
        </p:nvPicPr>
        <p:blipFill>
          <a:blip r:embed="rId26">
            <a:extLst>
              <a:ext uri="{96DAC541-7B7A-43D3-8B79-37D633B846F1}">
                <asvg:svgBlip xmlns:asvg="http://schemas.microsoft.com/office/drawing/2016/SVG/main" r:embed="rId27"/>
              </a:ext>
            </a:extLst>
          </a:blip>
          <a:stretch>
            <a:fillRect/>
          </a:stretch>
        </p:blipFill>
        <p:spPr>
          <a:xfrm>
            <a:off x="6015876" y="4075534"/>
            <a:ext cx="549631" cy="549631"/>
          </a:xfrm>
          <a:prstGeom prst="rect">
            <a:avLst/>
          </a:prstGeom>
          <a:effectLst>
            <a:reflection blurRad="6350" stA="52000" endA="300" endPos="35000" dir="5400000" sy="-100000" algn="bl" rotWithShape="0"/>
          </a:effectLst>
        </p:spPr>
      </p:pic>
      <p:pic>
        <p:nvPicPr>
          <p:cNvPr id="43" name="图片 42" descr="343435383036303b343532343134393bcdb7c4d4b7e7b1a9"/>
          <p:cNvPicPr>
            <a:picLocks noChangeAspect="1"/>
          </p:cNvPicPr>
          <p:nvPr>
            <p:custDataLst>
              <p:tags r:id="rId28"/>
            </p:custDataLst>
          </p:nvPr>
        </p:nvPicPr>
        <p:blipFill>
          <a:blip r:embed="rId29">
            <a:extLst>
              <a:ext uri="{96DAC541-7B7A-43D3-8B79-37D633B846F1}">
                <asvg:svgBlip xmlns:asvg="http://schemas.microsoft.com/office/drawing/2016/SVG/main" r:embed="rId30"/>
              </a:ext>
            </a:extLst>
          </a:blip>
          <a:stretch>
            <a:fillRect/>
          </a:stretch>
        </p:blipFill>
        <p:spPr>
          <a:xfrm>
            <a:off x="4498357" y="5514137"/>
            <a:ext cx="548702" cy="548702"/>
          </a:xfrm>
          <a:prstGeom prst="rect">
            <a:avLst/>
          </a:prstGeom>
          <a:effectLst>
            <a:reflection blurRad="6350" stA="52000" endA="300" endPos="35000" dir="5400000" sy="-100000" algn="bl" rotWithShape="0"/>
          </a:effectLst>
        </p:spPr>
      </p:pic>
      <p:pic>
        <p:nvPicPr>
          <p:cNvPr id="44" name="图片 43" descr="343435383036303b343532343136323bcfeec4bfc9fac3fcd6dcc6da"/>
          <p:cNvPicPr>
            <a:picLocks noChangeAspect="1"/>
          </p:cNvPicPr>
          <p:nvPr>
            <p:custDataLst>
              <p:tags r:id="rId31"/>
            </p:custDataLst>
          </p:nvPr>
        </p:nvPicPr>
        <p:blipFill>
          <a:blip r:embed="rId32">
            <a:extLst>
              <a:ext uri="{96DAC541-7B7A-43D3-8B79-37D633B846F1}">
                <asvg:svgBlip xmlns:asvg="http://schemas.microsoft.com/office/drawing/2016/SVG/main" r:embed="rId33"/>
              </a:ext>
            </a:extLst>
          </a:blip>
          <a:stretch>
            <a:fillRect/>
          </a:stretch>
        </p:blipFill>
        <p:spPr>
          <a:xfrm>
            <a:off x="6027946" y="5525278"/>
            <a:ext cx="526420" cy="526420"/>
          </a:xfrm>
          <a:prstGeom prst="rect">
            <a:avLst/>
          </a:prstGeom>
          <a:effectLst>
            <a:reflection blurRad="6350" stA="52000" endA="300" endPos="35000" dir="5400000" sy="-100000" algn="bl" rotWithShape="0"/>
          </a:effectLst>
        </p:spPr>
      </p:pic>
      <p:sp>
        <p:nvSpPr>
          <p:cNvPr id="6" name="矩形 5"/>
          <p:cNvSpPr/>
          <p:nvPr/>
        </p:nvSpPr>
        <p:spPr>
          <a:xfrm>
            <a:off x="294005" y="2713355"/>
            <a:ext cx="3620770" cy="3048635"/>
          </a:xfrm>
          <a:prstGeom prst="rect">
            <a:avLst/>
          </a:prstGeom>
        </p:spPr>
        <p:txBody>
          <a:bodyPr wrap="square">
            <a:noAutofit/>
          </a:bodyPr>
          <a:p>
            <a:pPr indent="355600" algn="just" fontAlgn="auto">
              <a:lnSpc>
                <a:spcPct val="150000"/>
              </a:lnSpc>
              <a:spcBef>
                <a:spcPts val="600"/>
              </a:spcBef>
              <a:spcAft>
                <a:spcPts val="600"/>
              </a:spcAft>
              <a:extLst>
                <a:ext uri="{35155182-B16C-46BC-9424-99874614C6A1}">
                  <wpsdc:indentchars xmlns:wpsdc="http://www.wps.cn/officeDocument/2017/drawingmlCustomData" val="200" checksum="3837665281"/>
                </a:ext>
              </a:extLst>
            </a:pPr>
            <a:endParaRPr lang="zh-CN" altLang="en-US" sz="1400" dirty="0">
              <a:solidFill>
                <a:schemeClr val="tx1">
                  <a:lumMod val="85000"/>
                  <a:lumOff val="15000"/>
                </a:schemeClr>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894715" y="926465"/>
            <a:ext cx="1108075" cy="1108075"/>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929005" y="961390"/>
            <a:ext cx="1038860" cy="1038860"/>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2291715" y="1480820"/>
            <a:ext cx="1816100"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4001770" y="1372235"/>
            <a:ext cx="218440" cy="218440"/>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748030" y="1112520"/>
            <a:ext cx="1407160" cy="736600"/>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04</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18" name="文本框 17"/>
          <p:cNvSpPr txBox="1"/>
          <p:nvPr>
            <p:custDataLst>
              <p:tags r:id="rId7"/>
            </p:custDataLst>
          </p:nvPr>
        </p:nvSpPr>
        <p:spPr>
          <a:xfrm>
            <a:off x="4301490" y="1043940"/>
            <a:ext cx="3287395" cy="342900"/>
          </a:xfrm>
          <a:prstGeom prst="rect">
            <a:avLst/>
          </a:prstGeom>
          <a:noFill/>
        </p:spPr>
        <p:txBody>
          <a:bodyPr wrap="square" bIns="0" rtlCol="0"/>
          <a:p>
            <a:pPr algn="l"/>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解决的重大课题</a:t>
            </a:r>
            <a:endPar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4301490" y="1644015"/>
            <a:ext cx="7406640" cy="1318895"/>
          </a:xfrm>
          <a:prstGeom prst="rect">
            <a:avLst/>
          </a:prstGeom>
          <a:noFill/>
        </p:spPr>
        <p:txBody>
          <a:bodyPr wrap="square" rtlCol="0"/>
          <a:p>
            <a:pPr indent="0" algn="just" fontAlgn="auto">
              <a:lnSpc>
                <a:spcPct val="130000"/>
              </a:lnSpc>
              <a:spcAft>
                <a:spcPts val="1000"/>
              </a:spcAft>
            </a:pPr>
            <a:r>
              <a:rPr lang="zh-CN" altLang="en-US" sz="1400" spc="150">
                <a:solidFill>
                  <a:schemeClr val="tx1"/>
                </a:solidFill>
                <a:latin typeface="华文中宋" panose="02010600040101010101" charset="-122"/>
                <a:ea typeface="华文中宋" panose="02010600040101010101" charset="-122"/>
              </a:rPr>
              <a:t>新时代坚持和发展什么样的中国特色社会主义、怎样坚持和发展中国特色社会主义</a:t>
            </a:r>
            <a:endParaRPr lang="zh-CN" altLang="en-US" sz="1400" spc="150">
              <a:solidFill>
                <a:schemeClr val="tx1"/>
              </a:solidFill>
              <a:latin typeface="华文中宋" panose="02010600040101010101" charset="-122"/>
              <a:ea typeface="华文中宋" panose="02010600040101010101" charset="-122"/>
            </a:endParaRPr>
          </a:p>
          <a:p>
            <a:pPr indent="0" algn="just" fontAlgn="auto">
              <a:lnSpc>
                <a:spcPct val="130000"/>
              </a:lnSpc>
              <a:spcAft>
                <a:spcPts val="1000"/>
              </a:spcAft>
            </a:pPr>
            <a:r>
              <a:rPr lang="zh-CN" altLang="en-US" sz="1400" spc="150">
                <a:solidFill>
                  <a:schemeClr val="tx1"/>
                </a:solidFill>
                <a:latin typeface="华文中宋" panose="02010600040101010101" charset="-122"/>
                <a:ea typeface="华文中宋" panose="02010600040101010101" charset="-122"/>
              </a:rPr>
              <a:t>建设什么样的社会主义现代化强国、怎样建设社会主义现代化强国</a:t>
            </a:r>
            <a:endParaRPr lang="zh-CN" altLang="en-US" sz="1400" spc="150">
              <a:solidFill>
                <a:schemeClr val="tx1"/>
              </a:solidFill>
              <a:latin typeface="华文中宋" panose="02010600040101010101" charset="-122"/>
              <a:ea typeface="华文中宋" panose="02010600040101010101" charset="-122"/>
            </a:endParaRPr>
          </a:p>
          <a:p>
            <a:pPr indent="0" algn="just" fontAlgn="auto">
              <a:lnSpc>
                <a:spcPct val="130000"/>
              </a:lnSpc>
              <a:spcAft>
                <a:spcPts val="1000"/>
              </a:spcAft>
            </a:pPr>
            <a:r>
              <a:rPr lang="zh-CN" altLang="en-US" sz="1400" spc="150">
                <a:solidFill>
                  <a:schemeClr val="tx1"/>
                </a:solidFill>
                <a:latin typeface="华文中宋" panose="02010600040101010101" charset="-122"/>
                <a:ea typeface="华文中宋" panose="02010600040101010101" charset="-122"/>
              </a:rPr>
              <a:t>建设什么样的长期执政的马克思主义政党、怎样建设长期执政的马克思主义政党</a:t>
            </a:r>
            <a:endParaRPr lang="zh-CN" altLang="en-US" sz="1400" spc="150">
              <a:solidFill>
                <a:schemeClr val="tx1"/>
              </a:solidFill>
              <a:latin typeface="华文中宋" panose="02010600040101010101" charset="-122"/>
              <a:ea typeface="华文中宋" panose="02010600040101010101" charset="-122"/>
            </a:endParaRPr>
          </a:p>
        </p:txBody>
      </p:sp>
      <p:grpSp>
        <p:nvGrpSpPr>
          <p:cNvPr id="27" name="组合 26"/>
          <p:cNvGrpSpPr/>
          <p:nvPr/>
        </p:nvGrpSpPr>
        <p:grpSpPr>
          <a:xfrm>
            <a:off x="1390147" y="3374990"/>
            <a:ext cx="2340000" cy="2340000"/>
            <a:chOff x="1684298" y="3279132"/>
            <a:chExt cx="2340000" cy="2340000"/>
          </a:xfrm>
        </p:grpSpPr>
        <p:sp>
          <p:nvSpPr>
            <p:cNvPr id="19" name="椭圆 18"/>
            <p:cNvSpPr/>
            <p:nvPr/>
          </p:nvSpPr>
          <p:spPr>
            <a:xfrm>
              <a:off x="1684298" y="3279132"/>
              <a:ext cx="2340000" cy="2340000"/>
            </a:xfrm>
            <a:prstGeom prst="ellipse">
              <a:avLst/>
            </a:prstGeom>
            <a:gradFill flip="none" rotWithShape="1">
              <a:gsLst>
                <a:gs pos="0">
                  <a:schemeClr val="accent2">
                    <a:lumMod val="40000"/>
                    <a:lumOff val="60000"/>
                  </a:schemeClr>
                </a:gs>
                <a:gs pos="46000">
                  <a:schemeClr val="accent2"/>
                </a:gs>
                <a:gs pos="100000">
                  <a:srgbClr val="9E0406"/>
                </a:gs>
              </a:gsLst>
              <a:path path="circle">
                <a:fillToRect l="50000" t="130000" r="50000" b="-30000"/>
              </a:path>
              <a:tileRect/>
            </a:gradFill>
            <a:ln w="44450" cap="flat" cmpd="sng" algn="ctr">
              <a:gradFill>
                <a:gsLst>
                  <a:gs pos="0">
                    <a:sysClr val="window" lastClr="FFFFFF"/>
                  </a:gs>
                  <a:gs pos="100000">
                    <a:sysClr val="window" lastClr="FFFFFF">
                      <a:lumMod val="75000"/>
                    </a:sysClr>
                  </a:gs>
                </a:gsLst>
                <a:lin ang="5400000" scaled="1"/>
              </a:gradFill>
              <a:prstDash val="solid"/>
              <a:miter lim="800000"/>
            </a:ln>
            <a:effectLst>
              <a:outerShdw blurRad="152400" dist="38100" dir="2700000" algn="tl" rotWithShape="0">
                <a:prstClr val="black">
                  <a:alpha val="28000"/>
                </a:prstClr>
              </a:outerShdw>
            </a:effectLst>
          </p:spPr>
          <p:txBody>
            <a:bodyPr rtlCol="0" anchor="ctr"/>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Agency FB" panose="020B0503020202020204"/>
                <a:cs typeface="+mn-cs"/>
              </a:endParaRPr>
            </a:p>
          </p:txBody>
        </p:sp>
        <p:sp>
          <p:nvSpPr>
            <p:cNvPr id="6" name="矩形 5"/>
            <p:cNvSpPr/>
            <p:nvPr/>
          </p:nvSpPr>
          <p:spPr>
            <a:xfrm>
              <a:off x="1936278" y="3783751"/>
              <a:ext cx="1846200" cy="1292662"/>
            </a:xfrm>
            <a:prstGeom prst="rect">
              <a:avLst/>
            </a:prstGeom>
          </p:spPr>
          <p:txBody>
            <a:bodyPr wrap="square">
              <a:spAutoFit/>
            </a:bodyPr>
            <a:p>
              <a:pPr algn="ctr" defTabSz="457200"/>
              <a:r>
                <a:rPr lang="zh-CN" altLang="en-US" sz="2600" b="1" dirty="0">
                  <a:solidFill>
                    <a:schemeClr val="bg1"/>
                  </a:solidFill>
                  <a:effectLst>
                    <a:outerShdw blurRad="38100" dist="38100" dir="2700000" algn="tl">
                      <a:srgbClr val="000000">
                        <a:alpha val="43137"/>
                      </a:srgbClr>
                    </a:outerShdw>
                  </a:effectLst>
                  <a:latin typeface="华文中宋" panose="02010600040101010101" charset="-122"/>
                  <a:ea typeface="华文中宋" panose="02010600040101010101" charset="-122"/>
                  <a:cs typeface="微软雅黑" panose="020B0503020204020204" pitchFamily="34" charset="-122"/>
                  <a:sym typeface="+mn-ea"/>
                </a:rPr>
                <a:t>新时代全部理论和实践的</a:t>
              </a:r>
              <a:r>
                <a:rPr lang="zh-CN" altLang="en-US" sz="2600" b="1" dirty="0">
                  <a:solidFill>
                    <a:srgbClr val="FFFF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rPr>
                <a:t>着力点</a:t>
              </a:r>
              <a:endParaRPr lang="zh-CN" altLang="en-US" sz="2600" b="1" dirty="0">
                <a:solidFill>
                  <a:srgbClr val="FFFF00"/>
                </a:solidFill>
                <a:effectLst>
                  <a:outerShdw blurRad="38100" dist="38100" dir="2700000" algn="tl">
                    <a:srgbClr val="000000">
                      <a:alpha val="43137"/>
                    </a:srgbClr>
                  </a:outerShdw>
                </a:effectLst>
                <a:latin typeface="华文中宋" panose="02010600040101010101" charset="-122"/>
                <a:ea typeface="华文中宋" panose="02010600040101010101" charset="-122"/>
                <a:sym typeface="+mn-ea"/>
              </a:endParaRPr>
            </a:p>
          </p:txBody>
        </p:sp>
      </p:grpSp>
      <p:grpSp>
        <p:nvGrpSpPr>
          <p:cNvPr id="10" name="组合 9"/>
          <p:cNvGrpSpPr/>
          <p:nvPr/>
        </p:nvGrpSpPr>
        <p:grpSpPr>
          <a:xfrm>
            <a:off x="3610714" y="3572990"/>
            <a:ext cx="7193680" cy="1944000"/>
            <a:chOff x="3609444" y="2254729"/>
            <a:chExt cx="7193680" cy="1944000"/>
          </a:xfrm>
        </p:grpSpPr>
        <p:sp>
          <p:nvSpPr>
            <p:cNvPr id="26" name="矩形 25"/>
            <p:cNvSpPr/>
            <p:nvPr/>
          </p:nvSpPr>
          <p:spPr>
            <a:xfrm>
              <a:off x="3609444" y="2254729"/>
              <a:ext cx="5755640" cy="429895"/>
            </a:xfrm>
            <a:prstGeom prst="rect">
              <a:avLst/>
            </a:prstGeom>
          </p:spPr>
          <p:txBody>
            <a:bodyPr wrap="square">
              <a:spAutoFit/>
            </a:bodyPr>
            <a:p>
              <a:pPr algn="l" defTabSz="457200"/>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中国特色社会主义，讲的是</a:t>
              </a:r>
              <a:r>
                <a:rPr lang="zh-CN" altLang="en-US" sz="2200" b="1" dirty="0">
                  <a:solidFill>
                    <a:srgbClr val="C00000"/>
                  </a:solidFill>
                  <a:latin typeface="微软雅黑" panose="020B0503020204020204" pitchFamily="34" charset="-122"/>
                  <a:ea typeface="微软雅黑" panose="020B0503020204020204" pitchFamily="34" charset="-122"/>
                </a:rPr>
                <a:t>方向性质</a:t>
              </a:r>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问题</a:t>
              </a:r>
              <a:endPar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4041444" y="2946350"/>
              <a:ext cx="5491480" cy="429895"/>
            </a:xfrm>
            <a:prstGeom prst="rect">
              <a:avLst/>
            </a:prstGeom>
          </p:spPr>
          <p:txBody>
            <a:bodyPr wrap="none">
              <a:spAutoFit/>
            </a:bodyPr>
            <a:p>
              <a:pPr algn="ctr" defTabSz="457200"/>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社会主义现代化强国，</a:t>
              </a:r>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讲的是</a:t>
              </a:r>
              <a:r>
                <a:rPr lang="zh-CN" altLang="en-US" sz="2200" b="1" dirty="0">
                  <a:solidFill>
                    <a:srgbClr val="C00000"/>
                  </a:solidFill>
                  <a:latin typeface="微软雅黑" panose="020B0503020204020204" pitchFamily="34" charset="-122"/>
                  <a:ea typeface="微软雅黑" panose="020B0503020204020204" pitchFamily="34" charset="-122"/>
                </a:rPr>
                <a:t>目标路径</a:t>
              </a:r>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问题</a:t>
              </a:r>
              <a:endPar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4473444" y="3637971"/>
              <a:ext cx="6329680" cy="429895"/>
            </a:xfrm>
            <a:prstGeom prst="rect">
              <a:avLst/>
            </a:prstGeom>
          </p:spPr>
          <p:txBody>
            <a:bodyPr wrap="none">
              <a:spAutoFit/>
            </a:bodyPr>
            <a:p>
              <a:pPr algn="ctr" defTabSz="457200"/>
              <a:r>
                <a:rPr lang="zh-CN" altLang="en-US" sz="2200" dirty="0">
                  <a:latin typeface="微软雅黑" panose="020B0503020204020204" pitchFamily="34" charset="-122"/>
                  <a:ea typeface="微软雅黑" panose="020B0503020204020204" pitchFamily="34" charset="-122"/>
                  <a:cs typeface="微软雅黑" panose="020B0503020204020204" pitchFamily="34" charset="-122"/>
                  <a:sym typeface="+mn-ea"/>
                </a:rPr>
                <a:t>长期执政的马克思主义政党，</a:t>
              </a:r>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讲的是</a:t>
              </a:r>
              <a:r>
                <a:rPr lang="zh-CN" altLang="en-US" sz="2200" b="1" dirty="0">
                  <a:solidFill>
                    <a:srgbClr val="C00000"/>
                  </a:solidFill>
                  <a:latin typeface="微软雅黑" panose="020B0503020204020204" pitchFamily="34" charset="-122"/>
                  <a:ea typeface="微软雅黑" panose="020B0503020204020204" pitchFamily="34" charset="-122"/>
                </a:rPr>
                <a:t>力量保证</a:t>
              </a:r>
              <a:r>
                <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rPr>
                <a:t>问题</a:t>
              </a:r>
              <a:endParaRPr lang="zh-CN" altLang="en-US" sz="2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3873756" y="2815487"/>
              <a:ext cx="4860000" cy="0"/>
            </a:xfrm>
            <a:prstGeom prst="line">
              <a:avLst/>
            </a:prstGeom>
            <a:ln w="12700">
              <a:gradFill>
                <a:gsLst>
                  <a:gs pos="0">
                    <a:srgbClr val="9E0406"/>
                  </a:gs>
                  <a:gs pos="100000">
                    <a:schemeClr val="bg1"/>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305804" y="3507108"/>
              <a:ext cx="4860000" cy="0"/>
            </a:xfrm>
            <a:prstGeom prst="line">
              <a:avLst/>
            </a:prstGeom>
            <a:ln w="12700">
              <a:gradFill>
                <a:gsLst>
                  <a:gs pos="0">
                    <a:srgbClr val="9E0406"/>
                  </a:gs>
                  <a:gs pos="100000">
                    <a:schemeClr val="bg1"/>
                  </a:gs>
                </a:gsLst>
                <a:lin ang="0" scaled="0"/>
              </a:gradFill>
              <a:headEnd type="diamond"/>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737852" y="4198729"/>
              <a:ext cx="4860000" cy="0"/>
            </a:xfrm>
            <a:prstGeom prst="line">
              <a:avLst/>
            </a:prstGeom>
            <a:ln w="12700">
              <a:gradFill>
                <a:gsLst>
                  <a:gs pos="0">
                    <a:srgbClr val="9E0406"/>
                  </a:gs>
                  <a:gs pos="100000">
                    <a:schemeClr val="bg1"/>
                  </a:gs>
                </a:gsLst>
                <a:lin ang="0" scaled="0"/>
              </a:gradFill>
              <a:headEnd type="diamond"/>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360490" y="274955"/>
            <a:ext cx="1111437" cy="1111437"/>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394884" y="309986"/>
            <a:ext cx="1042012" cy="1042012"/>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1761729" y="830992"/>
            <a:ext cx="1821611"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3476973" y="722078"/>
            <a:ext cx="219103" cy="219103"/>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213360" y="461575"/>
            <a:ext cx="1411430" cy="738835"/>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05</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18" name="文本框 17"/>
          <p:cNvSpPr txBox="1"/>
          <p:nvPr>
            <p:custDataLst>
              <p:tags r:id="rId7"/>
            </p:custDataLst>
          </p:nvPr>
        </p:nvSpPr>
        <p:spPr>
          <a:xfrm>
            <a:off x="3777602" y="461366"/>
            <a:ext cx="3297370" cy="343940"/>
          </a:xfrm>
          <a:prstGeom prst="rect">
            <a:avLst/>
          </a:prstGeom>
          <a:noFill/>
        </p:spPr>
        <p:txBody>
          <a:bodyPr wrap="square" bIns="0" rtlCol="0"/>
          <a:p>
            <a:pPr algn="l"/>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十个明确</a:t>
            </a:r>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endPar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1926590" y="994410"/>
            <a:ext cx="9818370" cy="5467350"/>
          </a:xfrm>
          <a:prstGeom prst="rect">
            <a:avLst/>
          </a:prstGeom>
          <a:noFill/>
        </p:spPr>
        <p:txBody>
          <a:bodyPr wrap="square" rtlCol="0"/>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中国特色社会主义最本质的特征是</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中国共产党领导</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，中国特色社会主义制度的最大优势是中国共产党领导，中国共产党是最高政治领导力量，全党必须增强“四个意识”、坚定“四个 自信”、做到“两个维护”;</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坚持和发展中国特色社会主义，</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总任务</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是实现社会主义现代化和中华民族伟大复兴，在全面建成小康社会的基础上，分两步走在本世纪中叶建成富强民主文明和谐美丽的社会主义现代化强国，以中国式现代化推进中华民族伟大复兴；</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新时代我国</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社会主要矛盾</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是人民日益增长的美好生活需要和不平衡不充分的发展之间的矛盾，必须坚持以人民为中心的发展思想，发展全过程人民民主，推动人的全面发展、全体人民共同富裕取得更为明显的实质性进展；</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中国特色社会主义事业</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总体布局</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是经济建设、政治建设、文化建设、社会建设、生态文明建设五位一体，</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战略布局</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是全面建设社会主义现代化国家、全面深化改革、全面依法治国、全面从严治党四个全面；</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全面深化改革总目标</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是完善和发展中国特色社会主义制度、推进国家治理体系和治理能力现代化；</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全面推进依法治国总目标</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是建设中国特色社会主义法治体系、建设社会主义法治国家；</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必须坚持和完善社会主义基本</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经济</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制度，使市场在资源配置中起决定性作用，更好发挥政府作用，把握新发展阶段，贯彻创新、协调、绿色、开放、共享的新发展理念，加快构建以国内大循环为主体、国内国际双循环相互促进的新发展格局，推动高质量发展，统筹发展和安全；</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党在新时代的</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强军目标</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是建设一支听党指挥、能打胜仗、作风优良的人民军队，把人民军队建设成为世界一流军队；</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中国特色</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大国外交</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要服务民族复兴、促进人类进步，推动建设新型国际关系，推动构建人类命运共同体；</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a:p>
            <a:pPr indent="0" algn="just" fontAlgn="auto">
              <a:lnSpc>
                <a:spcPct val="130000"/>
              </a:lnSpc>
              <a:spcAft>
                <a:spcPts val="600"/>
              </a:spcAft>
            </a:pPr>
            <a:r>
              <a:rPr lang="zh-CN" altLang="en-US" sz="1400" b="1" spc="150">
                <a:solidFill>
                  <a:schemeClr val="tx1"/>
                </a:solidFill>
                <a:latin typeface="楷体" panose="02010609060101010101" pitchFamily="49" charset="-122"/>
                <a:ea typeface="楷体" panose="02010609060101010101" pitchFamily="49" charset="-122"/>
                <a:cs typeface="楷体" panose="02010609060101010101" pitchFamily="49" charset="-122"/>
              </a:rPr>
              <a:t>明确</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全面</a:t>
            </a:r>
            <a:r>
              <a:rPr lang="zh-CN" altLang="en-US" sz="1200" spc="150">
                <a:solidFill>
                  <a:srgbClr val="C00000"/>
                </a:solidFill>
                <a:latin typeface="楷体" panose="02010609060101010101" pitchFamily="49" charset="-122"/>
                <a:ea typeface="楷体" panose="02010609060101010101" pitchFamily="49" charset="-122"/>
                <a:cs typeface="楷体" panose="02010609060101010101" pitchFamily="49" charset="-122"/>
              </a:rPr>
              <a:t>从严治党</a:t>
            </a:r>
            <a:r>
              <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rPr>
              <a:t>的战略方针，提出新时代党的建设总要求，全面推进党的政治建设、思想建设、组织建设、作风建设、纪律建设，把制度建设贯穿其中，深入推进反腐败斗争，落实管党治党政治责任，以伟大自我革命引领伟大社会革命。</a:t>
            </a:r>
            <a:endParaRPr lang="zh-CN" altLang="en-US" sz="1200" spc="150">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4000"/>
          </a:blip>
          <a:stretch>
            <a:fillRect/>
          </a:stretch>
        </a:blip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2177AA-A7BA-483D-9ED8-AE8A7305EACF}" type="slidenum">
              <a:rPr lang="zh-CN" altLang="en-US" smtClean="0"/>
            </a:fld>
            <a:endParaRPr lang="zh-CN" altLang="en-US" dirty="0"/>
          </a:p>
        </p:txBody>
      </p:sp>
      <p:sp>
        <p:nvSpPr>
          <p:cNvPr id="11" name="圆角矩形 10"/>
          <p:cNvSpPr/>
          <p:nvPr>
            <p:custDataLst>
              <p:tags r:id="rId2"/>
            </p:custDataLst>
          </p:nvPr>
        </p:nvSpPr>
        <p:spPr>
          <a:xfrm rot="2700000">
            <a:off x="758000" y="537210"/>
            <a:ext cx="1111437" cy="1111437"/>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2" name="圆角矩形 11"/>
          <p:cNvSpPr/>
          <p:nvPr>
            <p:custDataLst>
              <p:tags r:id="rId3"/>
            </p:custDataLst>
          </p:nvPr>
        </p:nvSpPr>
        <p:spPr>
          <a:xfrm rot="2700000">
            <a:off x="792394" y="572241"/>
            <a:ext cx="1042012" cy="1042012"/>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47" name="直接连接符 46"/>
          <p:cNvCxnSpPr/>
          <p:nvPr>
            <p:custDataLst>
              <p:tags r:id="rId4"/>
            </p:custDataLst>
          </p:nvPr>
        </p:nvCxnSpPr>
        <p:spPr>
          <a:xfrm>
            <a:off x="2159239" y="1093247"/>
            <a:ext cx="1821611"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48" name="椭圆 47"/>
          <p:cNvSpPr/>
          <p:nvPr>
            <p:custDataLst>
              <p:tags r:id="rId5"/>
            </p:custDataLst>
          </p:nvPr>
        </p:nvSpPr>
        <p:spPr>
          <a:xfrm>
            <a:off x="3874483" y="984333"/>
            <a:ext cx="219103" cy="219103"/>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15" name="文本框 14"/>
          <p:cNvSpPr txBox="1"/>
          <p:nvPr>
            <p:custDataLst>
              <p:tags r:id="rId6"/>
            </p:custDataLst>
          </p:nvPr>
        </p:nvSpPr>
        <p:spPr>
          <a:xfrm>
            <a:off x="610870" y="723830"/>
            <a:ext cx="1411430" cy="738835"/>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06</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18" name="文本框 17"/>
          <p:cNvSpPr txBox="1"/>
          <p:nvPr>
            <p:custDataLst>
              <p:tags r:id="rId7"/>
            </p:custDataLst>
          </p:nvPr>
        </p:nvSpPr>
        <p:spPr>
          <a:xfrm>
            <a:off x="4175112" y="858876"/>
            <a:ext cx="3297370" cy="343940"/>
          </a:xfrm>
          <a:prstGeom prst="rect">
            <a:avLst/>
          </a:prstGeom>
          <a:noFill/>
        </p:spPr>
        <p:txBody>
          <a:bodyPr wrap="square" bIns="0" rtlCol="0"/>
          <a:p>
            <a:pPr algn="l"/>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十四个坚持</a:t>
            </a:r>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endPar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23" name="文本框 22"/>
          <p:cNvSpPr txBox="1"/>
          <p:nvPr>
            <p:custDataLst>
              <p:tags r:id="rId8"/>
            </p:custDataLst>
          </p:nvPr>
        </p:nvSpPr>
        <p:spPr>
          <a:xfrm>
            <a:off x="2353310" y="1297305"/>
            <a:ext cx="9269730" cy="2430780"/>
          </a:xfrm>
          <a:prstGeom prst="rect">
            <a:avLst/>
          </a:prstGeom>
          <a:noFill/>
        </p:spPr>
        <p:txBody>
          <a:bodyPr wrap="square" rtlCol="0"/>
          <a:p>
            <a:pPr indent="0" algn="just" fontAlgn="auto">
              <a:lnSpc>
                <a:spcPct val="130000"/>
              </a:lnSpc>
              <a:spcAft>
                <a:spcPts val="600"/>
              </a:spcAft>
            </a:pPr>
            <a:r>
              <a:rPr lang="zh-CN" altLang="en-US" spc="150">
                <a:latin typeface="华文中宋" panose="02010600040101010101" charset="-122"/>
                <a:ea typeface="华文中宋" panose="02010600040101010101" charset="-122"/>
                <a:cs typeface="华文中宋" panose="02010600040101010101" charset="-122"/>
              </a:rPr>
              <a:t>坚持党对一切工作的领导，坚持以人民为中心，坚持全面深化改革，坚持新发展理念，坚持人民当家作主，坚持全面依法治国，坚持社会主义核心价值体系，坚持在发展中保障和改善民生，坚持人与自然和谐共生，坚持总体国家安全观，坚持党对人民军队的绝对领导，坚持“一国两制”和推进祖国统一，坚持推动构建人类命运共同体，坚持全面从严治党。</a:t>
            </a:r>
            <a:endParaRPr lang="zh-CN" altLang="en-US" spc="150">
              <a:latin typeface="华文中宋" panose="02010600040101010101" charset="-122"/>
              <a:ea typeface="华文中宋" panose="02010600040101010101" charset="-122"/>
              <a:cs typeface="华文中宋" panose="02010600040101010101" charset="-122"/>
            </a:endParaRPr>
          </a:p>
        </p:txBody>
      </p:sp>
      <p:sp>
        <p:nvSpPr>
          <p:cNvPr id="3" name="圆角矩形 2"/>
          <p:cNvSpPr/>
          <p:nvPr>
            <p:custDataLst>
              <p:tags r:id="rId9"/>
            </p:custDataLst>
          </p:nvPr>
        </p:nvSpPr>
        <p:spPr>
          <a:xfrm rot="2700000">
            <a:off x="579565" y="3526155"/>
            <a:ext cx="1111437" cy="1111437"/>
          </a:xfrm>
          <a:prstGeom prst="roundRect">
            <a:avLst>
              <a:gd name="adj" fmla="val 10904"/>
            </a:avLst>
          </a:prstGeom>
          <a:solidFill>
            <a:srgbClr val="5BCA5B">
              <a:lumMod val="75000"/>
            </a:srgbClr>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4" name="圆角矩形 3"/>
          <p:cNvSpPr/>
          <p:nvPr>
            <p:custDataLst>
              <p:tags r:id="rId10"/>
            </p:custDataLst>
          </p:nvPr>
        </p:nvSpPr>
        <p:spPr>
          <a:xfrm rot="2700000">
            <a:off x="613959" y="3561186"/>
            <a:ext cx="1042012" cy="1042012"/>
          </a:xfrm>
          <a:prstGeom prst="roundRect">
            <a:avLst>
              <a:gd name="adj" fmla="val 10904"/>
            </a:avLst>
          </a:prstGeom>
          <a:noFill/>
          <a:ln w="15875">
            <a:solidFill>
              <a:srgbClr val="5BCA5B">
                <a:lumMod val="20000"/>
                <a:lumOff val="80000"/>
              </a:srgbClr>
            </a:solid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cxnSp>
        <p:nvCxnSpPr>
          <p:cNvPr id="5" name="直接连接符 4"/>
          <p:cNvCxnSpPr/>
          <p:nvPr>
            <p:custDataLst>
              <p:tags r:id="rId11"/>
            </p:custDataLst>
          </p:nvPr>
        </p:nvCxnSpPr>
        <p:spPr>
          <a:xfrm>
            <a:off x="1980804" y="4082192"/>
            <a:ext cx="1821611" cy="0"/>
          </a:xfrm>
          <a:prstGeom prst="line">
            <a:avLst/>
          </a:prstGeom>
          <a:ln w="38100">
            <a:solidFill>
              <a:srgbClr val="5BCA5B"/>
            </a:solidFill>
          </a:ln>
        </p:spPr>
        <p:style>
          <a:lnRef idx="1">
            <a:srgbClr val="098902"/>
          </a:lnRef>
          <a:fillRef idx="0">
            <a:srgbClr val="098902"/>
          </a:fillRef>
          <a:effectRef idx="0">
            <a:srgbClr val="098902"/>
          </a:effectRef>
          <a:fontRef idx="minor">
            <a:srgbClr val="000000"/>
          </a:fontRef>
        </p:style>
      </p:cxnSp>
      <p:sp>
        <p:nvSpPr>
          <p:cNvPr id="6" name="椭圆 5"/>
          <p:cNvSpPr/>
          <p:nvPr>
            <p:custDataLst>
              <p:tags r:id="rId12"/>
            </p:custDataLst>
          </p:nvPr>
        </p:nvSpPr>
        <p:spPr>
          <a:xfrm>
            <a:off x="3696048" y="3973278"/>
            <a:ext cx="219103" cy="219103"/>
          </a:xfrm>
          <a:prstGeom prst="ellipse">
            <a:avLst/>
          </a:prstGeom>
          <a:solidFill>
            <a:srgbClr val="5BCA5B"/>
          </a:solidFill>
          <a:ln>
            <a:noFill/>
          </a:ln>
        </p:spPr>
        <p:style>
          <a:lnRef idx="2">
            <a:srgbClr val="098902">
              <a:shade val="50000"/>
            </a:srgbClr>
          </a:lnRef>
          <a:fillRef idx="1">
            <a:srgbClr val="098902"/>
          </a:fillRef>
          <a:effectRef idx="0">
            <a:srgbClr val="098902"/>
          </a:effectRef>
          <a:fontRef idx="minor">
            <a:srgbClr val="FFFFFF"/>
          </a:fontRef>
        </p:style>
        <p:txBody>
          <a:bodyPr rtlCol="0" anchor="ctr"/>
          <a:p>
            <a:pPr algn="ctr"/>
            <a:endParaRPr lang="zh-CN" altLang="en-US"/>
          </a:p>
        </p:txBody>
      </p:sp>
      <p:sp>
        <p:nvSpPr>
          <p:cNvPr id="7" name="文本框 6"/>
          <p:cNvSpPr txBox="1"/>
          <p:nvPr>
            <p:custDataLst>
              <p:tags r:id="rId13"/>
            </p:custDataLst>
          </p:nvPr>
        </p:nvSpPr>
        <p:spPr>
          <a:xfrm>
            <a:off x="432435" y="3712775"/>
            <a:ext cx="1411430" cy="738835"/>
          </a:xfrm>
          <a:prstGeom prst="rect">
            <a:avLst/>
          </a:prstGeom>
          <a:noFill/>
        </p:spPr>
        <p:txBody>
          <a:bodyPr wrap="square" bIns="0" rtlCol="0">
            <a:normAutofit/>
          </a:bodyPr>
          <a:p>
            <a:pPr algn="ctr" defTabSz="914400">
              <a:tabLst>
                <a:tab pos="143510" algn="l"/>
              </a:tabLst>
            </a:pPr>
            <a:r>
              <a:rPr lang="en-US" altLang="zh-CN" sz="4000" spc="300">
                <a:solidFill>
                  <a:srgbClr val="FFFFFF"/>
                </a:solidFill>
                <a:uFillTx/>
                <a:latin typeface="思源黑体 CN Bold" panose="020B0800000000000000" charset="-122"/>
                <a:ea typeface="思源黑体 CN Bold" panose="020B0800000000000000" charset="-122"/>
              </a:rPr>
              <a:t>07</a:t>
            </a:r>
            <a:endParaRPr lang="en-US" altLang="zh-CN" sz="4000" spc="300">
              <a:solidFill>
                <a:srgbClr val="FFFFFF"/>
              </a:solidFill>
              <a:uFillTx/>
              <a:latin typeface="思源黑体 CN Bold" panose="020B0800000000000000" charset="-122"/>
              <a:ea typeface="思源黑体 CN Bold" panose="020B0800000000000000" charset="-122"/>
            </a:endParaRPr>
          </a:p>
        </p:txBody>
      </p:sp>
      <p:sp>
        <p:nvSpPr>
          <p:cNvPr id="8" name="文本框 7"/>
          <p:cNvSpPr txBox="1"/>
          <p:nvPr>
            <p:custDataLst>
              <p:tags r:id="rId14"/>
            </p:custDataLst>
          </p:nvPr>
        </p:nvSpPr>
        <p:spPr>
          <a:xfrm>
            <a:off x="3996677" y="3822421"/>
            <a:ext cx="3297370" cy="343940"/>
          </a:xfrm>
          <a:prstGeom prst="rect">
            <a:avLst/>
          </a:prstGeom>
          <a:noFill/>
        </p:spPr>
        <p:txBody>
          <a:bodyPr wrap="square" bIns="0" rtlCol="0"/>
          <a:p>
            <a:pPr algn="l"/>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r>
              <a:rPr lang="zh-CN" altLang="en-US"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十三个方面成就</a:t>
            </a:r>
            <a:r>
              <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rPr>
              <a:t>”</a:t>
            </a:r>
            <a:endParaRPr lang="en-US" altLang="zh-CN" sz="2400" spc="300">
              <a:solidFill>
                <a:srgbClr val="78D390">
                  <a:lumMod val="75000"/>
                </a:srgbClr>
              </a:solidFill>
              <a:latin typeface="思源黑体 CN Bold" panose="020B0800000000000000" charset="-122"/>
              <a:ea typeface="思源黑体 CN Bold" panose="020B0800000000000000" charset="-122"/>
              <a:sym typeface="微软雅黑" panose="020B0503020204020204" pitchFamily="34" charset="-122"/>
            </a:endParaRPr>
          </a:p>
        </p:txBody>
      </p:sp>
      <p:sp>
        <p:nvSpPr>
          <p:cNvPr id="9" name="文本框 8"/>
          <p:cNvSpPr txBox="1"/>
          <p:nvPr>
            <p:custDataLst>
              <p:tags r:id="rId15"/>
            </p:custDataLst>
          </p:nvPr>
        </p:nvSpPr>
        <p:spPr>
          <a:xfrm>
            <a:off x="2145665" y="4383405"/>
            <a:ext cx="9368155" cy="1668780"/>
          </a:xfrm>
          <a:prstGeom prst="rect">
            <a:avLst/>
          </a:prstGeom>
          <a:noFill/>
        </p:spPr>
        <p:txBody>
          <a:bodyPr wrap="square" rtlCol="0"/>
          <a:p>
            <a:pPr indent="0" algn="just" fontAlgn="auto">
              <a:lnSpc>
                <a:spcPct val="130000"/>
              </a:lnSpc>
              <a:spcAft>
                <a:spcPts val="600"/>
              </a:spcAft>
            </a:pPr>
            <a:r>
              <a:rPr lang="zh-CN" altLang="en-US" spc="150">
                <a:latin typeface="华文中宋" panose="02010600040101010101" charset="-122"/>
                <a:ea typeface="华文中宋" panose="02010600040101010101" charset="-122"/>
                <a:cs typeface="华文中宋" panose="02010600040101010101" charset="-122"/>
              </a:rPr>
              <a:t>在坚持党的全面领导、全面从严治党、经济建设、全面深化改革开放、政治建设、全面依法治国、文化建设、社会建设、生态文明建设、国防和军队建设、维护国家安全、坚持“一国两制”和推进祖国统一、外交工作等方面取得的历史性成就和发生的历史性变革。</a:t>
            </a:r>
            <a:endParaRPr lang="zh-CN" altLang="en-US" spc="150">
              <a:latin typeface="华文中宋" panose="02010600040101010101" charset="-122"/>
              <a:ea typeface="华文中宋" panose="02010600040101010101" charset="-122"/>
              <a:cs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tags/tag1.xml><?xml version="1.0" encoding="utf-8"?>
<p:tagLst xmlns:p="http://schemas.openxmlformats.org/presentationml/2006/main">
  <p:tag name="KSO_WM_UNIT_ISCONTENTSTITLE" val="0"/>
  <p:tag name="KSO_WM_UNIT_ISNUMDGMTITLE" val="0"/>
  <p:tag name="KSO_WM_UNIT_PRESET_TEXT" val="单击添加大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8017_3*a*1"/>
  <p:tag name="KSO_WM_TEMPLATE_CATEGORY" val="diagram"/>
  <p:tag name="KSO_WM_TEMPLATE_INDEX" val="20228017"/>
  <p:tag name="KSO_WM_UNIT_LAYERLEVEL" val="1"/>
  <p:tag name="KSO_WM_TAG_VERSION" val="1.0"/>
  <p:tag name="KSO_WM_BEAUTIFY_FLAG" val="#wm#"/>
  <p:tag name="KSO_WM_UNIT_TEXT_FILL_FORE_SCHEMECOLOR_INDEX" val="13"/>
  <p:tag name="KSO_WM_UNIT_TEXT_FILL_TYPE" val="1"/>
</p:tagLst>
</file>

<file path=ppt/tags/tag10.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f*1_2_1"/>
  <p:tag name="KSO_WM_TEMPLATE_CATEGORY" val="diagram"/>
  <p:tag name="KSO_WM_TEMPLATE_INDEX" val="20236933"/>
  <p:tag name="KSO_WM_UNIT_LAYERLEVEL" val="1_1_1"/>
  <p:tag name="KSO_WM_TAG_VERSION" val="3.0"/>
  <p:tag name="KSO_WM_BEAUTIFY_FLAG" val="#wm#"/>
  <p:tag name="KSO_WM_UNIT_SUBTYPE" val="a"/>
  <p:tag name="KSO_WM_UNIT_NOCLEAR" val="0"/>
  <p:tag name="KSO_WM_UNIT_VALUE" val="39"/>
  <p:tag name="KSO_WM_DIAGRAM_GROUP_CODE" val="m1-1"/>
  <p:tag name="KSO_WM_UNIT_TYPE" val="m_h_f"/>
  <p:tag name="KSO_WM_UNIT_INDEX" val="1_2_1"/>
  <p:tag name="KSO_WM_DIAGRAM_VERSION" val="3"/>
  <p:tag name="KSO_WM_DIAGRAM_COLOR_TRICK" val="1"/>
  <p:tag name="KSO_WM_DIAGRAM_COLOR_TEXT_CAN_REMOVE" val="n"/>
  <p:tag name="KSO_WM_UNIT_PRESET_TEXT" val="单击此处输入您的项正文，文字是您思想的提炼，请尽量言简意赅的阐述观点。&#10;"/>
  <p:tag name="KSO_WM_UNIT_TEXT_FILL_FORE_SCHEMECOLOR_INDEX" val="1"/>
  <p:tag name="KSO_WM_UNIT_TEXT_FILL_TYPE" val="1"/>
  <p:tag name="KSO_WM_DIAGRAM_MAX_ITEMCNT" val="5"/>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0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686_4*l_h_a*1_2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686_4*l_h_f*1_2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686_4*l_h_i*1_3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3"/>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3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0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686_4*l_h_a*1_3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686_4*l_h_f*1_3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diagram20231686_4*l_h_i*1_4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4"/>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4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0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686_4*l_h_a*1_4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0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686_4*l_h_f*1_4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1.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a*1_2_1"/>
  <p:tag name="KSO_WM_TEMPLATE_CATEGORY" val="diagram"/>
  <p:tag name="KSO_WM_TEMPLATE_INDEX" val="20236933"/>
  <p:tag name="KSO_WM_UNIT_LAYERLEVEL" val="1_1_1"/>
  <p:tag name="KSO_WM_TAG_VERSION" val="3.0"/>
  <p:tag name="KSO_WM_BEAUTIFY_FLAG" val="#wm#"/>
  <p:tag name="KSO_WM_UNIT_ISCONTENTSTITLE" val="0"/>
  <p:tag name="KSO_WM_UNIT_ISNUMDGMTITLE" val="0"/>
  <p:tag name="KSO_WM_UNIT_NOCLEAR" val="0"/>
  <p:tag name="KSO_WM_DIAGRAM_GROUP_CODE" val="m1-1"/>
  <p:tag name="KSO_WM_UNIT_TYPE" val="m_h_a"/>
  <p:tag name="KSO_WM_UNIT_INDEX" val="1_2_1"/>
  <p:tag name="KSO_WM_DIAGRAM_VERSION" val="3"/>
  <p:tag name="KSO_WM_DIAGRAM_COLOR_TRICK" val="1"/>
  <p:tag name="KSO_WM_DIAGRAM_COLOR_TEXT_CAN_REMOVE" val="n"/>
  <p:tag name="KSO_WM_UNIT_PRESET_TEXT" val="添加项标题"/>
  <p:tag name="KSO_WM_UNIT_TEXT_FILL_FORE_SCHEMECOLOR_INDEX" val="1"/>
  <p:tag name="KSO_WM_UNIT_TEXT_FILL_TYPE" val="1"/>
  <p:tag name="KSO_WM_DIAGRAM_MAX_ITEMCNT" val="5"/>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1"/>
  <p:tag name="KSO_WM_UNIT_ID" val="diagram20231686_4*l_h_i*1_5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5"/>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5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5_2"/>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686_4*l_h_a*1_5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1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686_4*l_h_f*1_5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6_1"/>
  <p:tag name="KSO_WM_UNIT_ID" val="diagram20231686_4*l_h_i*1_6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6"/>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1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6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6_2"/>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11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diagram20231686_4*l_h_a*1_6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1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1686_4*l_h_f*1_6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1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3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3_3"/>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4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4_3"/>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2.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i*1_2_1"/>
  <p:tag name="KSO_WM_TEMPLATE_CATEGORY" val="diagram"/>
  <p:tag name="KSO_WM_TEMPLATE_INDEX" val="20236933"/>
  <p:tag name="KSO_WM_UNIT_LAYERLEVEL" val="1_1_1"/>
  <p:tag name="KSO_WM_TAG_VERSION" val="3.0"/>
  <p:tag name="KSO_WM_BEAUTIFY_FLAG" val="#wm#"/>
  <p:tag name="KSO_WM_DIAGRAM_GROUP_CODE" val="m1-1"/>
  <p:tag name="KSO_WM_UNIT_SUBTYPE" val="d"/>
  <p:tag name="KSO_WM_UNIT_TYPE" val="m_h_i"/>
  <p:tag name="KSO_WM_UNIT_INDEX" val="1_2_1"/>
  <p:tag name="KSO_WM_DIAGRAM_VERSION" val="3"/>
  <p:tag name="KSO_WM_DIAGRAM_COLOR_TRICK" val="1"/>
  <p:tag name="KSO_WM_DIAGRAM_COLOR_TEXT_CAN_REMOVE" val="n"/>
  <p:tag name="KSO_WM_UNIT_PRESET_TEXT" val="02"/>
  <p:tag name="KSO_WM_UNIT_FILL_TYPE" val="3"/>
  <p:tag name="KSO_WM_DIAGRAM_MAX_ITEMCNT" val="5"/>
  <p:tag name="KSO_WM_DIAGRAM_MIN_ITEMCNT" val="3"/>
  <p:tag name="KSO_WM_DIAGRAM_COLOR_MATCH_VALUE" val="{&quot;shape&quot;:{&quot;fill&quot;:{&quot;gradient&quot;:[{&quot;brightness&quot;:0.800000011920929,&quot;colorType&quot;:1,&quot;foreColorIndex&quot;:5,&quot;pos&quot;:0,&quot;transparency&quot;:0},{&quot;brightness&quot;:0.4000000059604645,&quot;colorType&quot;:1,&quot;foreColorIndex&quot;:5,&quot;pos&quot;:0.20999999344348907,&quot;transparency&quot;:0},{&quot;brightness&quot;:0,&quot;colorType&quot;:1,&quot;foreColorIndex&quot;:5,&quot;pos&quot;:0.80000001192092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5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5_3"/>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6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6_3"/>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2_1_1"/>
  <p:tag name="KSO_WM_UNIT_ID" val="diagram20227683_1*m_h_i*2_1_1"/>
  <p:tag name="KSO_WM_TEMPLATE_CATEGORY" val="diagram"/>
  <p:tag name="KSO_WM_TEMPLATE_INDEX" val="20227683"/>
  <p:tag name="KSO_WM_UNIT_LAYERLEVEL" val="1_1_1"/>
  <p:tag name="KSO_WM_TAG_VERSION" val="1.0"/>
  <p:tag name="KSO_WM_UNIT_FILL_FORE_SCHEMECOLOR_INDEX" val="9"/>
  <p:tag name="KSO_WM_UNIT_FILL_TYPE" val="1"/>
  <p:tag name="KSO_WM_UNIT_TEXT_FILL_FORE_SCHEMECOLOR_INDEX" val="2"/>
  <p:tag name="KSO_WM_UNIT_TEXT_FILL_TYPE" val="1"/>
  <p:tag name="KSO_WM_DIAGRAM_VIRTUALLY_FRAME" val="{&quot;height&quot;:231.42489287886875,&quot;left&quot;:27.510146491210016,&quot;top&quot;:259.52510712113127,&quot;width&quot;:879.0898535087899}"/>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2_1_2"/>
  <p:tag name="KSO_WM_UNIT_ID" val="diagram20227683_1*m_h_i*2_1_2"/>
  <p:tag name="KSO_WM_TEMPLATE_CATEGORY" val="diagram"/>
  <p:tag name="KSO_WM_TEMPLATE_INDEX" val="20227683"/>
  <p:tag name="KSO_WM_UNIT_LAYERLEVEL" val="1_1_1"/>
  <p:tag name="KSO_WM_TAG_VERSION" val="1.0"/>
  <p:tag name="KSO_WM_UNIT_LINE_FORE_SCHEMECOLOR_INDEX" val="9"/>
  <p:tag name="KSO_WM_UNIT_LINE_FILL_TYPE" val="2"/>
  <p:tag name="KSO_WM_UNIT_TEXT_FILL_FORE_SCHEMECOLOR_INDEX" val="2"/>
  <p:tag name="KSO_WM_UNIT_TEXT_FILL_TYPE" val="1"/>
  <p:tag name="KSO_WM_DIAGRAM_VIRTUALLY_FRAME" val="{&quot;height&quot;:231.42489287886875,&quot;left&quot;:27.510146491210016,&quot;top&quot;:259.52510712113127,&quot;width&quot;:879.0898535087899}"/>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2_1_2"/>
  <p:tag name="KSO_WM_UNIT_ID" val="diagram20227683_1*m_h_i*2_1_2"/>
  <p:tag name="KSO_WM_TEMPLATE_CATEGORY" val="diagram"/>
  <p:tag name="KSO_WM_TEMPLATE_INDEX" val="20227683"/>
  <p:tag name="KSO_WM_UNIT_LAYERLEVEL" val="1_1_1"/>
  <p:tag name="KSO_WM_TAG_VERSION" val="1.0"/>
  <p:tag name="KSO_WM_UNIT_FILL_FORE_SCHEMECOLOR_INDEX" val="9"/>
  <p:tag name="KSO_WM_UNIT_FILL_TYPE" val="1"/>
  <p:tag name="KSO_WM_UNIT_TEXT_FILL_FORE_SCHEMECOLOR_INDEX" val="2"/>
  <p:tag name="KSO_WM_UNIT_TEXT_FILL_TYPE" val="1"/>
  <p:tag name="KSO_WM_DIAGRAM_VIRTUALLY_FRAME" val="{&quot;height&quot;:231.42489287886875,&quot;left&quot;:27.510146491210016,&quot;top&quot;:259.52510712113127,&quot;width&quot;:879.0898535087899}"/>
</p:tagLst>
</file>

<file path=ppt/tags/tag12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2_1_1"/>
  <p:tag name="KSO_WM_UNIT_ID" val="diagram20227683_1*m_h_a*2_1_1"/>
  <p:tag name="KSO_WM_TEMPLATE_CATEGORY" val="diagram"/>
  <p:tag name="KSO_WM_TEMPLATE_INDEX" val="20227683"/>
  <p:tag name="KSO_WM_UNIT_LAYERLEVEL" val="1_1_1"/>
  <p:tag name="KSO_WM_TAG_VERSION" val="1.0"/>
  <p:tag name="KSO_WM_UNIT_TEXT_FILL_FORE_SCHEMECOLOR_INDEX" val="10"/>
  <p:tag name="KSO_WM_UNIT_TEXT_FILL_TYPE" val="1"/>
  <p:tag name="KSO_WM_DIAGRAM_VIRTUALLY_FRAME" val="{&quot;height&quot;:231.42489287886875,&quot;left&quot;:27.510146491210016,&quot;top&quot;:259.52510712113127,&quot;width&quot;:879.0898535087899}"/>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2_1_1"/>
  <p:tag name="KSO_WM_UNIT_ID" val="diagram20227683_1*m_h_i*2_1_1"/>
  <p:tag name="KSO_WM_TEMPLATE_CATEGORY" val="diagram"/>
  <p:tag name="KSO_WM_TEMPLATE_INDEX" val="20227683"/>
  <p:tag name="KSO_WM_UNIT_LAYERLEVEL" val="1_1_1"/>
  <p:tag name="KSO_WM_TAG_VERSION" val="1.0"/>
  <p:tag name="KSO_WM_UNIT_TEXT_FILL_FORE_SCHEMECOLOR_INDEX" val="14"/>
  <p:tag name="KSO_WM_UNIT_TEXT_FILL_TYPE" val="1"/>
  <p:tag name="KSO_WM_DIAGRAM_VIRTUALLY_FRAME" val="{&quot;height&quot;:231.42489287886875,&quot;left&quot;:27.510146491210016,&quot;top&quot;:259.52510712113127,&quot;width&quot;:879.0898535087899}"/>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505.27489287886874,&quot;left&quot;:10.260146491210014,&quot;top&quot;:3.525107121131259,&quot;width&quot;:918.8398535087899}"/>
</p:tagLst>
</file>

<file path=ppt/tags/tag13.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f*1_1_1"/>
  <p:tag name="KSO_WM_TEMPLATE_CATEGORY" val="diagram"/>
  <p:tag name="KSO_WM_TEMPLATE_INDEX" val="20236933"/>
  <p:tag name="KSO_WM_UNIT_LAYERLEVEL" val="1_1_1"/>
  <p:tag name="KSO_WM_TAG_VERSION" val="3.0"/>
  <p:tag name="KSO_WM_BEAUTIFY_FLAG" val="#wm#"/>
  <p:tag name="KSO_WM_UNIT_SUBTYPE" val="a"/>
  <p:tag name="KSO_WM_UNIT_NOCLEAR" val="0"/>
  <p:tag name="KSO_WM_UNIT_VALUE" val="39"/>
  <p:tag name="KSO_WM_DIAGRAM_GROUP_CODE" val="m1-1"/>
  <p:tag name="KSO_WM_UNIT_TYPE" val="m_h_f"/>
  <p:tag name="KSO_WM_UNIT_INDEX" val="1_1_1"/>
  <p:tag name="KSO_WM_DIAGRAM_VERSION" val="3"/>
  <p:tag name="KSO_WM_DIAGRAM_COLOR_TRICK" val="1"/>
  <p:tag name="KSO_WM_DIAGRAM_COLOR_TEXT_CAN_REMOVE" val="n"/>
  <p:tag name="KSO_WM_UNIT_PRESET_TEXT" val="单击此处输入您的项正文，文字是您思想的提炼，请尽量言简意赅的阐述观点。&#10;"/>
  <p:tag name="KSO_WM_UNIT_TEXT_FILL_FORE_SCHEMECOLOR_INDEX" val="1"/>
  <p:tag name="KSO_WM_UNIT_TEXT_FILL_TYPE" val="1"/>
  <p:tag name="KSO_WM_DIAGRAM_MAX_ITEMCNT" val="5"/>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505.27489287886874,&quot;left&quot;:10.260146491210014,&quot;top&quot;:3.525107121131259,&quot;width&quot;:918.8398535087899}"/>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505.27489287886874,&quot;left&quot;:10.260146491210014,&quot;top&quot;:3.525107121131259,&quot;width&quot;:918.8398535087899}"/>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505.27489287886874,&quot;left&quot;:10.260146491210014,&quot;top&quot;:3.525107121131259,&quot;width&quot;:918.8398535087899}"/>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505.27489287886874,&quot;left&quot;:10.260146491210014,&quot;top&quot;:3.525107121131259,&quot;width&quot;:918.8398535087899}"/>
</p:tagLst>
</file>

<file path=ppt/tags/tag134.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505.27489287886874,&quot;left&quot;:10.260146491210014,&quot;top&quot;:3.525107121131259,&quot;width&quot;:918.8398535087899}"/>
</p:tagLst>
</file>

<file path=ppt/tags/tag135.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505.27489287886874,&quot;left&quot;:10.260146491210014,&quot;top&quot;:3.525107121131259,&quot;width&quot;:918.8398535087899}"/>
</p:tagLst>
</file>

<file path=ppt/tags/tag13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561_1_1"/>
  <p:tag name="KSO_WM_UNIT_ID" val="diagram20227683_1*m_h_f*561_1_1"/>
  <p:tag name="KSO_WM_TEMPLATE_CATEGORY" val="diagram"/>
  <p:tag name="KSO_WM_TEMPLATE_INDEX" val="20227683"/>
  <p:tag name="KSO_WM_UNIT_LAYERLEVEL" val="1_1_1"/>
  <p:tag name="KSO_WM_TAG_VERSION" val="1.0"/>
  <p:tag name="KSO_WM_BEAUTIFY_FLAG" val=""/>
  <p:tag name="KSO_WM_UNIT_TEXT_FILL_FORE_SCHEMECOLOR_INDEX" val="13"/>
  <p:tag name="KSO_WM_UNIT_TEXT_FILL_TYPE"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505.27489287886874,&quot;left&quot;:10.260146491210014,&quot;top&quot;:3.525107121131259,&quot;width&quot;:918.8398535087899}"/>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505.27489287886874,&quot;left&quot;:10.260146491210014,&quot;top&quot;:3.525107121131259,&quot;width&quot;:918.8398535087899}"/>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505.27489287886874,&quot;left&quot;:10.260146491210014,&quot;top&quot;:3.525107121131259,&quot;width&quot;:918.8398535087899}"/>
</p:tagLst>
</file>

<file path=ppt/tags/tag14.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a*1_1_1"/>
  <p:tag name="KSO_WM_TEMPLATE_CATEGORY" val="diagram"/>
  <p:tag name="KSO_WM_TEMPLATE_INDEX" val="20236933"/>
  <p:tag name="KSO_WM_UNIT_LAYERLEVEL" val="1_1_1"/>
  <p:tag name="KSO_WM_TAG_VERSION" val="3.0"/>
  <p:tag name="KSO_WM_BEAUTIFY_FLAG" val="#wm#"/>
  <p:tag name="KSO_WM_UNIT_ISCONTENTSTITLE" val="0"/>
  <p:tag name="KSO_WM_UNIT_ISNUMDGMTITLE" val="0"/>
  <p:tag name="KSO_WM_UNIT_NOCLEAR" val="0"/>
  <p:tag name="KSO_WM_UNIT_VALUE" val="8"/>
  <p:tag name="KSO_WM_DIAGRAM_GROUP_CODE" val="m1-1"/>
  <p:tag name="KSO_WM_UNIT_TYPE" val="m_h_a"/>
  <p:tag name="KSO_WM_UNIT_INDEX" val="1_1_1"/>
  <p:tag name="KSO_WM_DIAGRAM_VERSION" val="3"/>
  <p:tag name="KSO_WM_DIAGRAM_COLOR_TRICK" val="1"/>
  <p:tag name="KSO_WM_DIAGRAM_COLOR_TEXT_CAN_REMOVE" val="n"/>
  <p:tag name="KSO_WM_UNIT_PRESET_TEXT" val="添加项标题"/>
  <p:tag name="KSO_WM_UNIT_TEXT_FILL_FORE_SCHEMECOLOR_INDEX" val="1"/>
  <p:tag name="KSO_WM_UNIT_TEXT_FILL_TYPE" val="1"/>
  <p:tag name="KSO_WM_DIAGRAM_MAX_ITEMCNT" val="5"/>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505.27489287886874,&quot;left&quot;:10.260146491210014,&quot;top&quot;:3.525107121131259,&quot;width&quot;:918.8398535087899}"/>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505.27489287886874,&quot;left&quot;:10.260146491210014,&quot;top&quot;:3.525107121131259,&quot;width&quot;:918.8398535087899}"/>
</p:tagLst>
</file>

<file path=ppt/tags/tag14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505.27489287886874,&quot;left&quot;:10.260146491210014,&quot;top&quot;:3.525107121131259,&quot;width&quot;:918.8398535087899}"/>
</p:tagLst>
</file>

<file path=ppt/tags/tag143.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505.27489287886874,&quot;left&quot;:10.260146491210014,&quot;top&quot;:3.525107121131259,&quot;width&quot;:918.8398535087899}"/>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i*1_1_1"/>
  <p:tag name="KSO_WM_TEMPLATE_CATEGORY" val="diagram"/>
  <p:tag name="KSO_WM_TEMPLATE_INDEX" val="20236933"/>
  <p:tag name="KSO_WM_UNIT_LAYERLEVEL" val="1_1_1"/>
  <p:tag name="KSO_WM_TAG_VERSION" val="3.0"/>
  <p:tag name="KSO_WM_BEAUTIFY_FLAG" val="#wm#"/>
  <p:tag name="KSO_WM_DIAGRAM_GROUP_CODE" val="m1-1"/>
  <p:tag name="KSO_WM_UNIT_SUBTYPE" val="d"/>
  <p:tag name="KSO_WM_UNIT_TYPE" val="m_h_i"/>
  <p:tag name="KSO_WM_UNIT_INDEX" val="1_1_1"/>
  <p:tag name="KSO_WM_DIAGRAM_VERSION" val="3"/>
  <p:tag name="KSO_WM_DIAGRAM_COLOR_TRICK" val="1"/>
  <p:tag name="KSO_WM_DIAGRAM_COLOR_TEXT_CAN_REMOVE" val="n"/>
  <p:tag name="KSO_WM_UNIT_PRESET_TEXT" val="01"/>
  <p:tag name="KSO_WM_UNIT_FILL_TYPE" val="3"/>
  <p:tag name="KSO_WM_DIAGRAM_MAX_ITEMCNT" val="5"/>
  <p:tag name="KSO_WM_DIAGRAM_MIN_ITEMCNT" val="3"/>
  <p:tag name="KSO_WM_DIAGRAM_COLOR_MATCH_VALUE" val="{&quot;shape&quot;:{&quot;fill&quot;:{&quot;gradient&quot;:[{&quot;brightness&quot;:0.800000011920929,&quot;colorType&quot;:1,&quot;foreColorIndex&quot;:5,&quot;pos&quot;:0,&quot;transparency&quot;:0},{&quot;brightness&quot;:0.4000000059604645,&quot;colorType&quot;:1,&quot;foreColorIndex&quot;:5,&quot;pos&quot;:0.20999999344348907,&quot;transparency&quot;:0},{&quot;brightness&quot;:0,&quot;colorType&quot;:1,&quot;foreColorIndex&quot;:5,&quot;pos&quot;:0.80000001192092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8"/>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2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
</p:tagLst>
</file>

<file path=ppt/tags/tag1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1"/>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6000000238418579,&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
</p:tagLst>
</file>

<file path=ppt/tags/tag1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6"/>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6"/>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25,&quot;colorType&quot;:1,&quot;foreColorIndex&quot;:5,&quot;transparency&quot;:0},&quot;type&quot;:1},&quot;glow&quot;:{&quot;colorType&quot;:0},&quot;line&quot;:{&quot;type&quot;:0},&quot;shadow&quot;:{&quot;brightness&quot;:0.4000000059604645,&quot;colorType&quot;:1,&quot;foreColorIndex&quot;:5,&quot;transparency&quot;:0.30000001192092896},&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25"/>
  <p:tag name="KSO_WM_DIAGRAM_USE_COLOR_VALUE" val="{&quot;color_scheme&quot;:1,&quot;color_type&quot;:1,&quot;theme_color_indexes&quot;:[]}"/>
</p:tagLst>
</file>

<file path=ppt/tags/tag1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3"/>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3"/>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10000000149011612,&quot;colorType&quot;:1,&quot;foreColorIndex&quot;:5,&quot;pos&quot;:0,&quot;transparency&quot;:0},{&quot;brightness&quot;:0,&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2"/>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2"/>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5,&quot;pos&quot;:0,&quot;transparency&quot;:0},{&quot;brightness&quot;:0.20000000298023224,&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9"/>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9"/>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5,&quot;pos&quot;:0,&quot;transparency&quot;:0},{&quot;brightness&quot;:0.20000000298023224,&quot;colorType&quot;:1,&quot;foreColorIndex&quot;:5,&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5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0929_4*l_h_a*1_1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DIAGRAM_USE_COLOR_VALUE" val="{&quot;color_scheme&quot;:1,&quot;color_type&quot;:1,&quot;theme_color_indexes&quot;:[]}"/>
</p:tagLst>
</file>

<file path=ppt/tags/tag1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4"/>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4"/>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
</p:tagLst>
</file>

<file path=ppt/tags/tag16.xml><?xml version="1.0" encoding="utf-8"?>
<p:tagLst xmlns:p="http://schemas.openxmlformats.org/presentationml/2006/main">
  <p:tag name="RESOURCE_RECORD_KEY" val="{&quot;70&quot;:[3320073,3319360,3322406,3322384,3312405,3327298,3322494,3327990]}"/>
</p:tagLst>
</file>

<file path=ppt/tags/tag1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5"/>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5"/>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
</p:tagLst>
</file>

<file path=ppt/tags/tag1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1_7"/>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7"/>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5,&quot;transparency&quot;:0.80000001192092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DIAGRAM_USE_COLOR_VALUE" val="{&quot;color_scheme&quot;:1,&quot;color_type&quot;:1,&quot;theme_color_indexes&quot;:[]}"/>
</p:tagLst>
</file>

<file path=ppt/tags/tag1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x*1_1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x"/>
  <p:tag name="KSO_WM_UNIT_INDEX" val="1_1_8"/>
  <p:tag name="KSO_WM_UNIT_VALUE" val="145*124"/>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3"/>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3"/>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25,&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6"/>
  <p:tag name="KSO_WM_DIAGRAM_USE_COLOR_VALUE" val="{&quot;color_scheme&quot;:1,&quot;color_type&quot;:1,&quot;theme_color_indexes&quot;:[]}"/>
</p:tagLst>
</file>

<file path=ppt/tags/tag1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1"/>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6000000238418579,&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6"/>
  <p:tag name="KSO_WM_DIAGRAM_USE_COLOR_VALUE" val="{&quot;color_scheme&quot;:1,&quot;color_type&quot;:1,&quot;theme_color_indexes&quot;:[]}"/>
</p:tagLst>
</file>

<file path=ppt/tags/tag1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8"/>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25,&quot;colorType&quot;:1,&quot;foreColorIndex&quot;:6,&quot;transparency&quot;:0},&quot;type&quot;:1},&quot;glow&quot;:{&quot;colorType&quot;:0},&quot;line&quot;:{&quot;type&quot;:0},&quot;shadow&quot;:{&quot;brightness&quot;:0.4000000059604645,&quot;colorType&quot;:1,&quot;foreColorIndex&quot;:6,&quot;transparency&quot;:0.30000001192092896},&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25"/>
  <p:tag name="KSO_WM_DIAGRAM_USE_COLOR_VALUE" val="{&quot;color_scheme&quot;:1,&quot;color_type&quot;:1,&quot;theme_color_indexes&quot;:[]}"/>
</p:tagLst>
</file>

<file path=ppt/tags/tag1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9"/>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9"/>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10000000149011612,&quot;colorType&quot;:1,&quot;foreColorIndex&quot;:6,&quot;pos&quot;:0,&quot;transparency&quot;:0},{&quot;brightness&quot;:0,&quot;colorType&quot;:1,&quot;foreColorIndex&quot;:6,&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5"/>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5"/>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6,&quot;pos&quot;:0,&quot;transparency&quot;:0},{&quot;brightness&quot;:0.20000000298023224,&quot;colorType&quot;:1,&quot;foreColorIndex&quot;:6,&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4"/>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4"/>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6,&quot;pos&quot;:0,&quot;transparency&quot;:0},{&quot;brightness&quot;:0.20000000298023224,&quot;colorType&quot;:1,&quot;foreColorIndex&quot;:6,&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6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0929_4*l_h_a*1_2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DIAGRAM_USE_COLOR_VALUE" val="{&quot;color_scheme&quot;:1,&quot;color_type&quot;:1,&quot;theme_color_indexes&quo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343.17006665852625,&quot;left&quot;:40.279933341473736,&quot;top&quot;:20.779933341473726,&quot;width&quot;:830.4200666585263}"/>
</p:tagLst>
</file>

<file path=ppt/tags/tag17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0929_4*l_h_f*1_2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
  <p:tag name="KSO_WM_UNIT_TEXT_FILL_FORE_SCHEMECOLOR_INDEX" val="1"/>
  <p:tag name="KSO_WM_UNIT_TEXT_FILL_TYPE" val="1"/>
  <p:tag name="KSO_WM_DIAGRAM_USE_COLOR_VALUE" val="{&quot;color_scheme&quot;:1,&quot;color_type&quot;:1,&quot;theme_color_indexes&quot;:[]}"/>
</p:tagLst>
</file>

<file path=ppt/tags/tag1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6"/>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6"/>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6,&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6"/>
  <p:tag name="KSO_WM_DIAGRAM_USE_COLOR_VALUE" val="{&quot;color_scheme&quot;:1,&quot;color_type&quot;:1,&quot;theme_color_indexes&quot;:[]}"/>
</p:tagLst>
</file>

<file path=ppt/tags/tag1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7"/>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7"/>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6,&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6"/>
  <p:tag name="KSO_WM_DIAGRAM_USE_COLOR_VALUE" val="{&quot;color_scheme&quot;:1,&quot;color_type&quot;:1,&quot;theme_color_indexes&quot;:[]}"/>
</p:tagLst>
</file>

<file path=ppt/tags/tag1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2_2"/>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2"/>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6,&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6"/>
  <p:tag name="KSO_WM_DIAGRAM_USE_COLOR_VALUE" val="{&quot;color_scheme&quot;:1,&quot;color_type&quot;:1,&quot;theme_color_indexes&quot;:[]}"/>
</p:tagLst>
</file>

<file path=ppt/tags/tag1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x*1_2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x"/>
  <p:tag name="KSO_WM_UNIT_INDEX" val="1_2_8"/>
  <p:tag name="KSO_WM_UNIT_VALUE" val="140*145"/>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3"/>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3"/>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25,&quot;colorType&quot;:1,&quot;foreColorIndex&quot;:8,&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8"/>
  <p:tag name="KSO_WM_DIAGRAM_USE_COLOR_VALUE" val="{&quot;color_scheme&quot;:1,&quot;color_type&quot;:1,&quot;theme_color_indexes&quot;:[]}"/>
</p:tagLst>
</file>

<file path=ppt/tags/tag1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1"/>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6000000238418579,&quot;colorType&quot;:1,&quot;foreColorIndex&quot;:8,&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8"/>
  <p:tag name="KSO_WM_DIAGRAM_USE_COLOR_VALUE" val="{&quot;color_scheme&quot;:1,&quot;color_type&quot;:1,&quot;theme_color_indexes&quot;:[]}"/>
</p:tagLst>
</file>

<file path=ppt/tags/tag1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9"/>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9"/>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25,&quot;colorType&quot;:1,&quot;foreColorIndex&quot;:8,&quot;transparency&quot;:0},&quot;type&quot;:1},&quot;glow&quot;:{&quot;colorType&quot;:0},&quot;line&quot;:{&quot;type&quot;:0},&quot;shadow&quot;:{&quot;brightness&quot;:0.4000000059604645,&quot;colorType&quot;:1,&quot;foreColorIndex&quot;:8,&quot;transparency&quot;:0.30000001192092896},&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25"/>
  <p:tag name="KSO_WM_DIAGRAM_USE_COLOR_VALUE" val="{&quot;color_scheme&quot;:1,&quot;color_type&quot;:1,&quot;theme_color_indexes&quot;:[]}"/>
</p:tagLst>
</file>

<file path=ppt/tags/tag17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6"/>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6"/>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10000000149011612,&quot;colorType&quot;:1,&quot;foreColorIndex&quot;:8,&quot;pos&quot;:0,&quot;transparency&quot;:0},{&quot;brightness&quot;:0,&quot;colorType&quot;:1,&quot;foreColorIndex&quot;:8,&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5"/>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5"/>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8,&quot;pos&quot;:0,&quot;transparency&quot;:0},{&quot;brightness&quot;:0.20000000298023224,&quot;colorType&quot;:1,&quot;foreColorIndex&quot;:8,&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343.17006665852625,&quot;left&quot;:40.279933341473736,&quot;top&quot;:20.779933341473726,&quot;width&quot;:830.4200666585263}"/>
</p:tagLst>
</file>

<file path=ppt/tags/tag1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4"/>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4"/>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8,&quot;pos&quot;:0,&quot;transparency&quot;:0},{&quot;brightness&quot;:0.20000000298023224,&quot;colorType&quot;:1,&quot;foreColorIndex&quot;:8,&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8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0929_4*l_h_a*1_4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DIAGRAM_USE_COLOR_VALUE" val="{&quot;color_scheme&quot;:1,&quot;color_type&quot;:1,&quot;theme_color_indexes&quot;:[]}"/>
</p:tagLst>
</file>

<file path=ppt/tags/tag18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0929_4*l_h_f*1_4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
  <p:tag name="KSO_WM_UNIT_TEXT_FILL_FORE_SCHEMECOLOR_INDEX" val="1"/>
  <p:tag name="KSO_WM_UNIT_TEXT_FILL_TYPE" val="1"/>
  <p:tag name="KSO_WM_DIAGRAM_USE_COLOR_VALUE" val="{&quot;color_scheme&quot;:1,&quot;color_type&quot;:1,&quot;theme_color_indexes&quot;:[]}"/>
</p:tagLst>
</file>

<file path=ppt/tags/tag1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7"/>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7"/>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8,&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8"/>
  <p:tag name="KSO_WM_DIAGRAM_USE_COLOR_VALUE" val="{&quot;color_scheme&quot;:1,&quot;color_type&quot;:1,&quot;theme_color_indexes&quot;:[]}"/>
</p:tagLst>
</file>

<file path=ppt/tags/tag1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8"/>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8,&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8"/>
  <p:tag name="KSO_WM_DIAGRAM_USE_COLOR_VALUE" val="{&quot;color_scheme&quot;:1,&quot;color_type&quot;:1,&quot;theme_color_indexes&quot;:[]}"/>
</p:tagLst>
</file>

<file path=ppt/tags/tag1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4_2"/>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4_2"/>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8,&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8"/>
  <p:tag name="KSO_WM_DIAGRAM_USE_COLOR_VALUE" val="{&quot;color_scheme&quot;:1,&quot;color_type&quot;:1,&quot;theme_color_indexes&quot;:[]}"/>
</p:tagLst>
</file>

<file path=ppt/tags/tag1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x*1_4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x"/>
  <p:tag name="KSO_WM_UNIT_INDEX" val="1_4_8"/>
  <p:tag name="KSO_WM_UNIT_VALUE" val="121*140"/>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3"/>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3"/>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25,&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7"/>
  <p:tag name="KSO_WM_DIAGRAM_USE_COLOR_VALUE" val="{&quot;color_scheme&quot;:1,&quot;color_type&quot;:1,&quot;theme_color_indexes&quot;:[]}"/>
</p:tagLst>
</file>

<file path=ppt/tags/tag1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1"/>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6000000238418579,&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7"/>
  <p:tag name="KSO_WM_DIAGRAM_USE_COLOR_VALUE" val="{&quot;color_scheme&quot;:1,&quot;color_type&quot;:1,&quot;theme_color_indexes&quot;:[]}"/>
</p:tagLst>
</file>

<file path=ppt/tags/tag1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9"/>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9"/>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25,&quot;colorType&quot;:1,&quot;foreColorIndex&quot;:7,&quot;transparency&quot;:0},&quot;type&quot;:1},&quot;glow&quot;:{&quot;colorType&quot;:0},&quot;line&quot;:{&quot;type&quot;:0},&quot;shadow&quot;:{&quot;brightness&quot;:0.4000000059604645,&quot;colorType&quot;:1,&quot;foreColorIndex&quot;:7,&quot;transparency&quot;:0.30000001192092896},&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25"/>
  <p:tag name="KSO_WM_DIAGRAM_USE_COLOR_VALUE" val="{&quot;color_scheme&quot;:1,&quot;color_type&quot;:1,&quot;theme_color_indexes&quot;:[]}"/>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343.17006665852625,&quot;left&quot;:40.279933341473736,&quot;top&quot;:20.779933341473726,&quot;width&quot;:830.4200666585263}"/>
</p:tagLst>
</file>

<file path=ppt/tags/tag1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6"/>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6"/>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10000000149011612,&quot;colorType&quot;:1,&quot;foreColorIndex&quot;:7,&quot;pos&quot;:0,&quot;transparency&quot;:0},{&quot;brightness&quot;:0,&quot;colorType&quot;:1,&quot;foreColorIndex&quot;:7,&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5"/>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5"/>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7,&quot;pos&quot;:0,&quot;transparency&quot;:0},{&quot;brightness&quot;:0.20000000298023224,&quot;colorType&quot;:1,&quot;foreColorIndex&quot;:7,&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4"/>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4"/>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7,&quot;pos&quot;:0,&quot;transparency&quot;:0},{&quot;brightness&quot;:0.20000000298023224,&quot;colorType&quot;:1,&quot;foreColorIndex&quot;:7,&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1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0929_4*l_h_a*1_3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DIAGRAM_USE_COLOR_VALUE" val="{&quot;color_scheme&quot;:1,&quot;color_type&quot;:1,&quot;theme_color_indexes&quot;:[]}"/>
</p:tagLst>
</file>

<file path=ppt/tags/tag19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0929_4*l_h_f*1_3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
  <p:tag name="KSO_WM_UNIT_TEXT_FILL_FORE_SCHEMECOLOR_INDEX" val="1"/>
  <p:tag name="KSO_WM_UNIT_TEXT_FILL_TYPE" val="1"/>
  <p:tag name="KSO_WM_DIAGRAM_USE_COLOR_VALUE" val="{&quot;color_scheme&quot;:1,&quot;color_type&quot;:1,&quot;theme_color_indexes&quot;:[]}"/>
</p:tagLst>
</file>

<file path=ppt/tags/tag1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7"/>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7"/>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7,&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7"/>
  <p:tag name="KSO_WM_DIAGRAM_USE_COLOR_VALUE" val="{&quot;color_scheme&quot;:1,&quot;color_type&quot;:1,&quot;theme_color_indexes&quot;:[]}"/>
</p:tagLst>
</file>

<file path=ppt/tags/tag1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8"/>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7,&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7"/>
  <p:tag name="KSO_WM_DIAGRAM_USE_COLOR_VALUE" val="{&quot;color_scheme&quot;:1,&quot;color_type&quot;:1,&quot;theme_color_indexes&quot;:[]}"/>
</p:tagLst>
</file>

<file path=ppt/tags/tag1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3_2"/>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2"/>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7,&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7"/>
  <p:tag name="KSO_WM_DIAGRAM_USE_COLOR_VALUE" val="{&quot;color_scheme&quot;:1,&quot;color_type&quot;:1,&quot;theme_color_indexes&quot;:[]}"/>
</p:tagLst>
</file>

<file path=ppt/tags/tag1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x*1_3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x"/>
  <p:tag name="KSO_WM_UNIT_INDEX" val="1_3_8"/>
  <p:tag name="KSO_WM_UNIT_VALUE" val="133*133"/>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1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3"/>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3"/>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25,&quot;colorType&quot;:1,&quot;foreColorIndex&quot;:9,&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9"/>
  <p:tag name="KSO_WM_DIAGRAM_USE_COLOR_VALUE" val="{&quot;color_scheme&quot;:1,&quot;color_type&quot;:1,&quot;theme_color_indexes&quot;:[]}"/>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343.17006665852625,&quot;left&quot;:40.279933341473736,&quot;top&quot;:20.779933341473726,&quot;width&quot;:830.4200666585263}"/>
</p:tagLst>
</file>

<file path=ppt/tags/tag2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1"/>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6000000238418579,&quot;colorType&quot;:1,&quot;foreColorIndex&quot;:9,&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9"/>
  <p:tag name="KSO_WM_DIAGRAM_USE_COLOR_VALUE" val="{&quot;color_scheme&quot;:1,&quot;color_type&quot;:1,&quot;theme_color_indexes&quot;:[]}"/>
</p:tagLst>
</file>

<file path=ppt/tags/tag2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9"/>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9"/>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25,&quot;colorType&quot;:1,&quot;foreColorIndex&quot;:9,&quot;transparency&quot;:0},&quot;type&quot;:1},&quot;glow&quot;:{&quot;colorType&quot;:0},&quot;line&quot;:{&quot;type&quot;:0},&quot;shadow&quot;:{&quot;brightness&quot;:0.4000000059604645,&quot;colorType&quot;:1,&quot;foreColorIndex&quot;:8,&quot;transparency&quot;:0.30000001192092896},&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9"/>
  <p:tag name="KSO_WM_UNIT_FILL_FORE_SCHEMECOLOR_INDEX_BRIGHTNESS" val="-0.25"/>
  <p:tag name="KSO_WM_DIAGRAM_USE_COLOR_VALUE" val="{&quot;color_scheme&quot;:1,&quot;color_type&quot;:1,&quot;theme_color_indexes&quot;:[]}"/>
</p:tagLst>
</file>

<file path=ppt/tags/tag20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6"/>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6"/>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10000000149011612,&quot;colorType&quot;:1,&quot;foreColorIndex&quot;:9,&quot;pos&quot;:0,&quot;transparency&quot;:0},{&quot;brightness&quot;:0,&quot;colorType&quot;:1,&quot;foreColorIndex&quot;:9,&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5"/>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5"/>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9,&quot;pos&quot;:0,&quot;transparency&quot;:0},{&quot;brightness&quot;:0.20000000298023224,&quot;colorType&quot;:1,&quot;foreColorIndex&quot;:9,&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4"/>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4"/>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gradient&quot;:[{&quot;brightness&quot;:0.4000000059604645,&quot;colorType&quot;:1,&quot;foreColorIndex&quot;:9,&quot;pos&quot;:0,&quot;transparency&quot;:0},{&quot;brightness&quot;:0.20000000298023224,&quot;colorType&quot;:1,&quot;foreColorIndex&quot;:9,&quot;pos&quot;:0.69999998807907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0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0929_4*l_h_a*1_5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DIAGRAM_USE_COLOR_VALUE" val="{&quot;color_scheme&quot;:1,&quot;color_type&quot;:1,&quot;theme_color_indexes&quot;:[]}"/>
</p:tagLst>
</file>

<file path=ppt/tags/tag20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0929_4*l_h_f*1_5_1"/>
  <p:tag name="KSO_WM_TEMPLATE_CATEGORY" val="diagram"/>
  <p:tag name="KSO_WM_TEMPLATE_INDEX" val="20230929"/>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
  <p:tag name="KSO_WM_UNIT_TEXT_FILL_FORE_SCHEMECOLOR_INDEX" val="1"/>
  <p:tag name="KSO_WM_UNIT_TEXT_FILL_TYPE" val="1"/>
  <p:tag name="KSO_WM_DIAGRAM_USE_COLOR_VALUE" val="{&quot;color_scheme&quot;:1,&quot;color_type&quot;:1,&quot;theme_color_indexes&quot;:[]}"/>
</p:tagLst>
</file>

<file path=ppt/tags/tag2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7"/>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7"/>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9,&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9"/>
  <p:tag name="KSO_WM_DIAGRAM_USE_COLOR_VALUE" val="{&quot;color_scheme&quot;:1,&quot;color_type&quot;:1,&quot;theme_color_indexes&quot;:[]}"/>
</p:tagLst>
</file>

<file path=ppt/tags/tag20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8"/>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8"/>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9,&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9"/>
  <p:tag name="KSO_WM_DIAGRAM_USE_COLOR_VALUE" val="{&quot;color_scheme&quot;:1,&quot;color_type&quot;:1,&quot;theme_color_indexes&quot;:[]}"/>
</p:tagLst>
</file>

<file path=ppt/tags/tag2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i*1_5_2"/>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5_2"/>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type&quot;:0},&quot;glow&quot;:{&quot;colorType&quot;:0},&quot;line&quot;:{&quot;solidLine&quot;:{&quot;brightness&quot;:0.800000011920929,&quot;colorType&quot;:1,&quot;foreColorIndex&quot;:9,&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9"/>
  <p:tag name="KSO_WM_DIAGRAM_USE_COLOR_VALUE" val="{&quot;color_scheme&quot;:1,&quot;color_type&quot;:1,&quot;theme_color_indexes&quo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343.17006665852625,&quot;left&quot;:40.279933341473736,&quot;top&quot;:20.779933341473726,&quot;width&quot;:830.4200666585263}"/>
</p:tagLst>
</file>

<file path=ppt/tags/tag2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9_4*l_h_x*1_5_3"/>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x"/>
  <p:tag name="KSO_WM_UNIT_INDEX" val="1_5_3"/>
  <p:tag name="KSO_WM_UNIT_VALUE" val="105*155"/>
  <p:tag name="KSO_WM_DIAGRAM_MAX_ITEMCNT" val="6"/>
  <p:tag name="KSO_WM_DIAGRAM_MIN_ITEMCNT" val="2"/>
  <p:tag name="KSO_WM_DIAGRAM_VIRTUALLY_FRAME" val="{&quot;height&quot;:384.3999938964844,&quot;left&quot;:3.0499905419537754,&quot;top&quot;:25.95000305175781,&quot;width&quot;:953.45009765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1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0929_4*l_h_f*1_2_1"/>
  <p:tag name="KSO_WM_TEMPLATE_CATEGORY" val="diagram"/>
  <p:tag name="KSO_WM_TEMPLATE_INDEX" val="20230929"/>
  <p:tag name="KSO_WM_UNIT_LAYERLEVEL" val="1_1_1"/>
  <p:tag name="KSO_WM_TAG_VERSION" val="3.0"/>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84.3999938964844,&quot;left&quot;:3.0499905419537754,&quot;top&quot;:51.60000305175781,&quot;width&quot;:953.4500976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
  <p:tag name="KSO_WM_UNIT_TEXT_FILL_FORE_SCHEMECOLOR_INDEX" val="1"/>
  <p:tag name="KSO_WM_UNIT_TEXT_FILL_TYPE" val="1"/>
  <p:tag name="KSO_WM_DIAGRAM_USE_COLOR_VALUE" val="{&quot;color_scheme&quot;:1,&quot;color_type&quot;:1,&quot;theme_color_indexes&quot;:[]}"/>
</p:tagLst>
</file>

<file path=ppt/tags/tag212.xml><?xml version="1.0" encoding="utf-8"?>
<p:tagLst xmlns:p="http://schemas.openxmlformats.org/presentationml/2006/main">
  <p:tag name="RESOURCE_RECORD_KEY" val="{&quot;70&quot;:[331227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343.17006665852625,&quot;left&quot;:40.279933341473736,&quot;top&quot;:20.779933341473726,&quot;width&quot;:830.4200666585263}"/>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343.17006665852625,&quot;left&quot;:40.279933341473736,&quot;top&quot;:20.779933341473726,&quot;width&quot;:830.4200666585263}"/>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POCKET_APPLY_TIME" val="2018年8月3日"/>
  <p:tag name="POCKET_APPLY_TYPE" val="Slide"/>
  <p:tag name="APPLYTYPE" val="Other"/>
  <p:tag name="APPLYORDER" val="1"/>
</p:tagLst>
</file>

<file path=ppt/tags/tag234.xml><?xml version="1.0" encoding="utf-8"?>
<p:tagLst xmlns:p="http://schemas.openxmlformats.org/presentationml/2006/main">
  <p:tag name="POCKET_APPLY_TIME" val="2018年8月3日"/>
  <p:tag name="POCKET_APPLY_TYPE" val="Slide"/>
  <p:tag name="APPLYTYPE" val="Other"/>
  <p:tag name="APPLYORDER" val="3"/>
</p:tagLst>
</file>

<file path=ppt/tags/tag235.xml><?xml version="1.0" encoding="utf-8"?>
<p:tagLst xmlns:p="http://schemas.openxmlformats.org/presentationml/2006/main">
  <p:tag name="POCKET_APPLY_TIME" val="2018年8月3日"/>
  <p:tag name="POCKET_APPLY_TYPE" val="Slide"/>
  <p:tag name="APPLYTYPE" val="Other"/>
  <p:tag name="APPLYORDER" val="5"/>
</p:tagLst>
</file>

<file path=ppt/tags/tag236.xml><?xml version="1.0" encoding="utf-8"?>
<p:tagLst xmlns:p="http://schemas.openxmlformats.org/presentationml/2006/main">
  <p:tag name="POCKET_APPLY_TIME" val="2018年8月3日"/>
  <p:tag name="POCKET_APPLY_TYPE" val="Slide"/>
  <p:tag name="APPLYTYPE" val="Other"/>
  <p:tag name="APPLYORDER" val="7"/>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7940_3*a*1"/>
  <p:tag name="KSO_WM_TEMPLATE_CATEGORY" val="diagram"/>
  <p:tag name="KSO_WM_TEMPLATE_INDEX" val="20227940"/>
  <p:tag name="KSO_WM_UNIT_LAYERLEVEL" val="1"/>
  <p:tag name="KSO_WM_TAG_VERSION" val="1.0"/>
  <p:tag name="KSO_WM_BEAUTIFY_FLAG" val="#wm#"/>
  <p:tag name="KSO_WM_UNIT_TEXT_FILL_FORE_SCHEMECOLOR_INDEX" val="15"/>
  <p:tag name="KSO_WM_UNIT_TEXT_FILL_TYPE" val="1"/>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i*1_1"/>
  <p:tag name="KSO_WM_TEMPLATE_CATEGORY" val="diagram"/>
  <p:tag name="KSO_WM_TEMPLATE_INDEX" val="20231564"/>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6000000238418579},{&quot;brightness&quot;:0,&quot;colorType&quot;:1,&quot;foreColorIndex&quot;:5,&quot;pos&quot;:0.5299999713897705,&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i*1_2"/>
  <p:tag name="KSO_WM_TEMPLATE_CATEGORY" val="diagram"/>
  <p:tag name="KSO_WM_TEMPLATE_INDEX" val="20231564"/>
  <p:tag name="KSO_WM_UNIT_LAYERLEVEL" val="1_1"/>
  <p:tag name="KSO_WM_TAG_VERSION" val="3.0"/>
  <p:tag name="KSO_WM_BEAUTIFY_FLAG" val="#wm#"/>
  <p:tag name="KSO_WM_DIAGRAM_GROUP_CODE" val="l1-1"/>
  <p:tag name="KSO_WM_UNIT_TYPE" val="l_i"/>
  <p:tag name="KSO_WM_UNIT_INDEX" val="1_2"/>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5299999713897705,&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i*1_3"/>
  <p:tag name="KSO_WM_TEMPLATE_CATEGORY" val="diagram"/>
  <p:tag name="KSO_WM_TEMPLATE_INDEX" val="20231564"/>
  <p:tag name="KSO_WM_UNIT_LAYERLEVEL" val="1_1"/>
  <p:tag name="KSO_WM_TAG_VERSION" val="3.0"/>
  <p:tag name="KSO_WM_BEAUTIFY_FLAG" val="#wm#"/>
  <p:tag name="KSO_WM_DIAGRAM_GROUP_CODE" val="l1-1"/>
  <p:tag name="KSO_WM_UNIT_TYPE" val="l_i"/>
  <p:tag name="KSO_WM_UNIT_INDEX" val="1_3"/>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1,&quot;foreColorIndex&quot;:5,&quot;pos&quot;:1,&quot;transparency&quot;:0.8199999928474426},{&quot;brightness&quot;:0,&quot;colorType&quot;:1,&quot;foreColorIndex&quot;:5,&quot;pos&quot;:0,&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1_2"/>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1,&quot;foreColorIndex&quot;:5,&quot;pos&quot;:0.75,&quot;transparency&quot;:0},{&quot;brightness&quot;:0.4000000059604645,&quot;colorType&quot;:1,&quot;foreColorIndex&quot;:5,&quot;pos&quot;:0,&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1_3"/>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x*1_1_1"/>
  <p:tag name="KSO_WM_TEMPLATE_CATEGORY" val="diagram"/>
  <p:tag name="KSO_WM_TEMPLATE_INDEX" val="20231564"/>
  <p:tag name="KSO_WM_UNIT_LAYERLEVEL" val="1_1_1"/>
  <p:tag name="KSO_WM_TAG_VERSION" val="3.0"/>
  <p:tag name="KSO_WM_BEAUTIFY_FLAG" val="#wm#"/>
  <p:tag name="KSO_WM_UNIT_VALUE" val="75*75"/>
  <p:tag name="KSO_WM_DIAGRAM_GROUP_CODE" val="l1-1"/>
  <p:tag name="KSO_WM_UNIT_TYPE" val="l_h_x"/>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2,&quot;pos&quot;:0,&quot;rgb&quot;:&quot;#ffffff&quot;,&quot;transparency&quot;:0},{&quot;brightness&quot;:0,&quot;colorType&quot;:2,&quot;pos&quot;:1,&quot;rgb&quot;:&quot;#ffffff&quot;,&quot;transparency&quot;:0.4000000059604645}],&quot;type&quot;:3},&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1_1"/>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7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564_4*l_h_a*1_1_1"/>
  <p:tag name="KSO_WM_TEMPLATE_CATEGORY" val="diagram"/>
  <p:tag name="KSO_WM_TEMPLATE_INDEX" val="2023156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36000001430511475,&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PRESET_TEXT" val="项标题"/>
  <p:tag name="KSO_WM_DIAGRAM_USE_COLOR_VALUE" val="{&quot;color_scheme&quot;:1,&quot;color_type&quot;:1,&quot;theme_color_indexes&quot;:[]}"/>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1_4"/>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1_4"/>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2_2"/>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1,&quot;foreColorIndex&quot;:8,&quot;pos&quot;:0.75,&quot;transparency&quot;:0},{&quot;brightness&quot;:0.4000000059604645,&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2_3"/>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2_3"/>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8,&quot;pos&quot;:0,&quot;transparency&quot;:0},{&quot;brightness&quot;:0,&quot;colorType&quot;:1,&quot;foreColorIndex&quot;:8,&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2_1"/>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8,&quot;pos&quot;:0,&quot;transparency&quot;:0},{&quot;brightness&quot;:0,&quot;colorType&quot;:1,&quot;foreColorIndex&quot;:8,&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564_4*l_h_a*1_2_1"/>
  <p:tag name="KSO_WM_TEMPLATE_CATEGORY" val="diagram"/>
  <p:tag name="KSO_WM_TEMPLATE_INDEX" val="2023156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8,&quot;pos&quot;:0.36000001430511475,&quot;transparency&quot;:0},{&quot;brightness&quot;:0.4000000059604645,&quot;colorType&quot;:1,&quot;foreColorIndex&quot;:8,&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PRESET_TEXT" val="项标题"/>
  <p:tag name="KSO_WM_DIAGRAM_USE_COLOR_VALUE" val="{&quot;color_scheme&quot;:1,&quot;color_type&quot;:1,&quot;theme_color_indexes&quot;:[]}"/>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2_4"/>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2_4"/>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8,&quot;pos&quot;:0,&quot;transparency&quot;:0},{&quot;brightness&quot;:0,&quot;colorType&quot;:1,&quot;foreColorIndex&quot;:8,&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275.4248928788687,&quot;left&quot;:43.46014649121001,&quot;top&quot;:44.37510712113126,&quot;width&quot;:832.93985350879}"/>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x*1_2_1"/>
  <p:tag name="KSO_WM_TEMPLATE_CATEGORY" val="diagram"/>
  <p:tag name="KSO_WM_TEMPLATE_INDEX" val="20231564"/>
  <p:tag name="KSO_WM_UNIT_LAYERLEVEL" val="1_1_1"/>
  <p:tag name="KSO_WM_TAG_VERSION" val="3.0"/>
  <p:tag name="KSO_WM_BEAUTIFY_FLAG" val="#wm#"/>
  <p:tag name="KSO_WM_UNIT_VALUE" val="77*77"/>
  <p:tag name="KSO_WM_DIAGRAM_GROUP_CODE" val="l1-1"/>
  <p:tag name="KSO_WM_UNIT_TYPE" val="l_h_x"/>
  <p:tag name="KSO_WM_UNIT_INDEX" val="1_2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2,&quot;pos&quot;:0,&quot;rgb&quot;:&quot;#ffffff&quot;,&quot;transparency&quot;:0},{&quot;brightness&quot;:0,&quot;colorType&quot;:2,&quot;pos&quot;:1,&quot;rgb&quot;:&quot;#ffffff&quot;,&quot;transparency&quot;:0.4000000059604645}],&quot;type&quot;:3},&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5_2"/>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1,&quot;foreColorIndex&quot;:5,&quot;pos&quot;:0.75,&quot;transparency&quot;:0},{&quot;brightness&quot;:0.4000000059604645,&quot;colorType&quot;:1,&quot;foreColorIndex&quot;:5,&quot;pos&quot;:0,&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5_3"/>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5_3"/>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5_1"/>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564_4*l_h_a*1_5_1"/>
  <p:tag name="KSO_WM_TEMPLATE_CATEGORY" val="diagram"/>
  <p:tag name="KSO_WM_TEMPLATE_INDEX" val="2023156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36000001430511475,&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PRESET_TEXT" val="项标题"/>
  <p:tag name="KSO_WM_DIAGRAM_USE_COLOR_VALUE" val="{&quot;color_scheme&quot;:1,&quot;color_type&quot;:1,&quot;theme_color_indexes&quot;:[]}"/>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5_4"/>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5_4"/>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x*1_5_2"/>
  <p:tag name="KSO_WM_TEMPLATE_CATEGORY" val="diagram"/>
  <p:tag name="KSO_WM_TEMPLATE_INDEX" val="20231564"/>
  <p:tag name="KSO_WM_UNIT_LAYERLEVEL" val="1_1_1"/>
  <p:tag name="KSO_WM_TAG_VERSION" val="3.0"/>
  <p:tag name="KSO_WM_BEAUTIFY_FLAG" val="#wm#"/>
  <p:tag name="KSO_WM_UNIT_VALUE" val="32*29"/>
  <p:tag name="KSO_WM_DIAGRAM_GROUP_CODE" val="l1-1"/>
  <p:tag name="KSO_WM_UNIT_TYPE" val="l_h_x"/>
  <p:tag name="KSO_WM_UNIT_INDEX" val="1_5_2"/>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2,&quot;pos&quot;:0,&quot;rgb&quot;:&quot;#ffffff&quot;,&quot;transparency&quot;:0},{&quot;brightness&quot;:0,&quot;colorType&quot;:2,&quot;pos&quot;:1,&quot;rgb&quot;:&quot;#ffffff&quot;,&quot;transparency&quot;:0.4000000059604645}],&quot;type&quot;:3},&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3_2"/>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1,&quot;foreColorIndex&quot;:5,&quot;pos&quot;:0.75,&quot;transparency&quot;:0},{&quot;brightness&quot;:0.4000000059604645,&quot;colorType&quot;:1,&quot;foreColorIndex&quot;:5,&quot;pos&quot;:0,&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3_3"/>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3_3"/>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3_1"/>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275.4248928788687,&quot;left&quot;:43.46014649121001,&quot;top&quot;:44.37510712113126,&quot;width&quot;:832.93985350879}"/>
</p:tagLst>
</file>

<file path=ppt/tags/tag29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564_4*l_h_a*1_3_1"/>
  <p:tag name="KSO_WM_TEMPLATE_CATEGORY" val="diagram"/>
  <p:tag name="KSO_WM_TEMPLATE_INDEX" val="2023156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36000001430511475,&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PRESET_TEXT" val="项标题"/>
  <p:tag name="KSO_WM_DIAGRAM_USE_COLOR_VALUE" val="{&quot;color_scheme&quot;:1,&quot;color_type&quot;:1,&quot;theme_color_indexes&quot;:[]}"/>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3_4"/>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3_4"/>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x*1_3_1"/>
  <p:tag name="KSO_WM_TEMPLATE_CATEGORY" val="diagram"/>
  <p:tag name="KSO_WM_TEMPLATE_INDEX" val="20231564"/>
  <p:tag name="KSO_WM_UNIT_LAYERLEVEL" val="1_1_1"/>
  <p:tag name="KSO_WM_TAG_VERSION" val="3.0"/>
  <p:tag name="KSO_WM_BEAUTIFY_FLAG" val="#wm#"/>
  <p:tag name="KSO_WM_UNIT_VALUE" val="44*86"/>
  <p:tag name="KSO_WM_DIAGRAM_GROUP_CODE" val="l1-1"/>
  <p:tag name="KSO_WM_UNIT_TYPE" val="l_h_x"/>
  <p:tag name="KSO_WM_UNIT_INDEX" val="1_3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2,&quot;pos&quot;:0,&quot;rgb&quot;:&quot;#ffffff&quot;,&quot;transparency&quot;:0},{&quot;brightness&quot;:0,&quot;colorType&quot;:2,&quot;pos&quot;:1,&quot;rgb&quot;:&quot;#ffffff&quot;,&quot;transparency&quot;:0.4000000059604645}],&quot;type&quot;:3},&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4_2"/>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1,&quot;foreColorIndex&quot;:8,&quot;pos&quot;:0.75,&quot;transparency&quot;:0},{&quot;brightness&quot;:0.4000000059604645,&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4_3"/>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4_3"/>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8,&quot;pos&quot;:0,&quot;transparency&quot;:0},{&quot;brightness&quot;:0,&quot;colorType&quot;:1,&quot;foreColorIndex&quot;:8,&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4_1"/>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8,&quot;pos&quot;:0,&quot;transparency&quot;:0},{&quot;brightness&quot;:0,&quot;colorType&quot;:1,&quot;foreColorIndex&quot;:8,&quot;pos&quot;:0.8600000143051147,&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9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564_4*l_h_a*1_4_1"/>
  <p:tag name="KSO_WM_TEMPLATE_CATEGORY" val="diagram"/>
  <p:tag name="KSO_WM_TEMPLATE_INDEX" val="20231564"/>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8,&quot;pos&quot;:0.36000001430511475,&quot;transparency&quot;:0},{&quot;brightness&quot;:0.4000000059604645,&quot;colorType&quot;:1,&quot;foreColorIndex&quot;:8,&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UNIT_PRESET_TEXT" val="项标题"/>
  <p:tag name="KSO_WM_DIAGRAM_USE_COLOR_VALUE" val="{&quot;color_scheme&quot;:1,&quot;color_type&quot;:1,&quot;theme_color_indexes&quot;:[]}"/>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i*1_4_4"/>
  <p:tag name="KSO_WM_TEMPLATE_CATEGORY" val="diagram"/>
  <p:tag name="KSO_WM_TEMPLATE_INDEX" val="20231564"/>
  <p:tag name="KSO_WM_UNIT_LAYERLEVEL" val="1_1_1"/>
  <p:tag name="KSO_WM_TAG_VERSION" val="3.0"/>
  <p:tag name="KSO_WM_BEAUTIFY_FLAG" val="#wm#"/>
  <p:tag name="KSO_WM_DIAGRAM_GROUP_CODE" val="l1-1"/>
  <p:tag name="KSO_WM_UNIT_TYPE" val="l_h_i"/>
  <p:tag name="KSO_WM_UNIT_INDEX" val="1_4_4"/>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type&quot;:0},&quot;glow&quot;:{&quot;colorType&quot;:0},&quot;line&quot;:{&quot;gradient&quot;:[{&quot;brightness&quot;:0,&quot;colorType&quot;:1,&quot;foreColorIndex&quot;:8,&quot;pos&quot;:0,&quot;transparency&quot;:0},{&quot;brightness&quot;:0,&quot;colorType&quot;:1,&quot;foreColorIndex&quot;:8,&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h_x*1_4_1"/>
  <p:tag name="KSO_WM_TEMPLATE_CATEGORY" val="diagram"/>
  <p:tag name="KSO_WM_TEMPLATE_INDEX" val="20231564"/>
  <p:tag name="KSO_WM_UNIT_LAYERLEVEL" val="1_1_1"/>
  <p:tag name="KSO_WM_TAG_VERSION" val="3.0"/>
  <p:tag name="KSO_WM_BEAUTIFY_FLAG" val="#wm#"/>
  <p:tag name="KSO_WM_UNIT_VALUE" val="65*89"/>
  <p:tag name="KSO_WM_DIAGRAM_GROUP_CODE" val="l1-1"/>
  <p:tag name="KSO_WM_UNIT_TYPE" val="l_h_x"/>
  <p:tag name="KSO_WM_UNIT_INDEX" val="1_4_1"/>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2,&quot;pos&quot;:0,&quot;rgb&quot;:&quot;#ffffff&quot;,&quot;transparency&quot;:0},{&quot;brightness&quot;:0,&quot;colorType&quot;:2,&quot;pos&quot;:1,&quot;rgb&quot;:&quot;#ffffff&quot;,&quot;transparency&quot;:0.4000000059604645}],&quot;type&quot;:3},&quot;glow&quot;:{&quot;colorType&quot;:0},&quot;line&quot;:{&quot;type&quot;:0},&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564_4*l_i*1_4"/>
  <p:tag name="KSO_WM_TEMPLATE_CATEGORY" val="diagram"/>
  <p:tag name="KSO_WM_TEMPLATE_INDEX" val="20231564"/>
  <p:tag name="KSO_WM_UNIT_LAYERLEVEL" val="1_1"/>
  <p:tag name="KSO_WM_TAG_VERSION" val="3.0"/>
  <p:tag name="KSO_WM_BEAUTIFY_FLAG" val="#wm#"/>
  <p:tag name="KSO_WM_DIAGRAM_GROUP_CODE" val="l1-1"/>
  <p:tag name="KSO_WM_UNIT_TYPE" val="l_i"/>
  <p:tag name="KSO_WM_UNIT_INDEX" val="1_4"/>
  <p:tag name="KSO_WM_DIAGRAM_VERSION" val="3"/>
  <p:tag name="KSO_WM_DIAGRAM_COLOR_TRICK" val="2"/>
  <p:tag name="KSO_WM_DIAGRAM_COLOR_TEXT_CAN_REMOVE" val="n"/>
  <p:tag name="KSO_WM_DIAGRAM_MAX_ITEMCNT" val="6"/>
  <p:tag name="KSO_WM_DIAGRAM_MIN_ITEMCNT" val="2"/>
  <p:tag name="KSO_WM_DIAGRAM_VIRTUALLY_FRAME" val="{&quot;height&quot;:467.272325393137,&quot;left&quot;:22.59779527559055,&quot;top&quot;:37.977674606863005,&quot;width&quot;:859.0022501980038}"/>
  <p:tag name="KSO_WM_DIAGRAM_COLOR_MATCH_VALUE" val="{&quot;shape&quot;:{&quot;fill&quot;:{&quot;gradient&quot;:[{&quot;brightness&quot;:0,&quot;colorType&quot;:1,&quot;foreColorIndex&quot;:5,&quot;pos&quot;:0.8999999761581421,&quot;transparency&quot;:1},{&quot;brightness&quot;:0,&quot;colorType&quot;:1,&quot;foreColorIndex&quot;:5,&quot;pos&quot;:0.5,&quot;transparency&quot;:0.8199999928474426},{&quot;brightness&quot;:0,&quot;colorType&quot;:1,&quot;foreColorIndex&quot;:5,&quot;pos&quot;:0.10000000149011612,&quot;transparency&quot;:1}],&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DIAGRAM_USE_COLOR_VALUE" val="{&quot;color_scheme&quot;:1,&quot;color_type&quot;:1,&quot;theme_color_indexes&quot;:[]}"/>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275.4248928788687,&quot;left&quot;:43.46014649121001,&quot;top&quot;:44.37510712113126,&quot;width&quot;:832.93985350879}"/>
</p:tagLst>
</file>

<file path=ppt/tags/tag300.xml><?xml version="1.0" encoding="utf-8"?>
<p:tagLst xmlns:p="http://schemas.openxmlformats.org/presentationml/2006/main">
  <p:tag name="RESOURCE_RECORD_KEY" val="{&quot;70&quot;:[3312155,3314436,3318597]}"/>
</p:tagLst>
</file>

<file path=ppt/tags/tag301.xml><?xml version="1.0" encoding="utf-8"?>
<p:tagLst xmlns:p="http://schemas.openxmlformats.org/presentationml/2006/main">
  <p:tag name="KSO_WM_UNIT_ISCONTENTSTITLE" val="0"/>
  <p:tag name="KSO_WM_UNIT_ISNUMDGMTITLE" val="0"/>
  <p:tag name="KSO_WM_UNIT_PRESET_TEXT" val="添加大标题内容"/>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8073_5*a*1"/>
  <p:tag name="KSO_WM_TEMPLATE_CATEGORY" val="diagram"/>
  <p:tag name="KSO_WM_TEMPLATE_INDEX" val="20228073"/>
  <p:tag name="KSO_WM_UNIT_LAYERLEVEL" val="1"/>
  <p:tag name="KSO_WM_TAG_VERSION" val="1.0"/>
  <p:tag name="KSO_WM_BEAUTIFY_FLAG" val="#wm#"/>
  <p:tag name="KSO_WM_UNIT_TEXT_FILL_FORE_SCHEMECOLOR_INDEX" val="13"/>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28073_5*i*1"/>
  <p:tag name="KSO_WM_TEMPLATE_CATEGORY" val="diagram"/>
  <p:tag name="KSO_WM_TEMPLATE_INDEX" val="20228073"/>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28073_5*i*2"/>
  <p:tag name="KSO_WM_TEMPLATE_CATEGORY" val="diagram"/>
  <p:tag name="KSO_WM_TEMPLATE_INDEX" val="20228073"/>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28073_5*i*3"/>
  <p:tag name="KSO_WM_TEMPLATE_CATEGORY" val="diagram"/>
  <p:tag name="KSO_WM_TEMPLATE_INDEX" val="20228073"/>
  <p:tag name="KSO_WM_UNIT_LAYERLEVEL" val="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diagram20228073_5*i*4"/>
  <p:tag name="KSO_WM_TEMPLATE_CATEGORY" val="diagram"/>
  <p:tag name="KSO_WM_TEMPLATE_INDEX" val="20228073"/>
  <p:tag name="KSO_WM_UNIT_LAYERLEVEL" val="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28073_5*i*5"/>
  <p:tag name="KSO_WM_TEMPLATE_CATEGORY" val="diagram"/>
  <p:tag name="KSO_WM_TEMPLATE_INDEX" val="20228073"/>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diagram20228073_5*i*6"/>
  <p:tag name="KSO_WM_TEMPLATE_CATEGORY" val="diagram"/>
  <p:tag name="KSO_WM_TEMPLATE_INDEX" val="20228073"/>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73_5*l_h_i*1_2_1"/>
  <p:tag name="KSO_WM_TEMPLATE_CATEGORY" val="diagram"/>
  <p:tag name="KSO_WM_TEMPLATE_INDEX" val="20228073"/>
  <p:tag name="KSO_WM_UNIT_LAYERLEVEL" val="1_1_1"/>
  <p:tag name="KSO_WM_TAG_VERSION" val="1.0"/>
  <p:tag name="KSO_WM_BEAUTIFY_FLAG" val="#wm#"/>
  <p:tag name="KSO_WM_UNIT_LINE_FORE_SCHEMECOLOR_INDEX" val="6"/>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8073_5*l_h_i*1_2_2"/>
  <p:tag name="KSO_WM_TEMPLATE_CATEGORY" val="diagram"/>
  <p:tag name="KSO_WM_TEMPLATE_INDEX" val="20228073"/>
  <p:tag name="KSO_WM_UNIT_LAYERLEVEL" val="1_1_1"/>
  <p:tag name="KSO_WM_TAG_VERSION" val="1.0"/>
  <p:tag name="KSO_WM_BEAUTIFY_FLAG" val="#wm#"/>
  <p:tag name="KSO_WM_UNIT_LINE_FORE_SCHEMECOLOR_INDEX" val="6"/>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275.4248928788687,&quot;left&quot;:43.46014649121001,&quot;top&quot;:44.37510712113126,&quot;width&quot;:832.93985350879}"/>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073_5*l_h_i*1_5_1"/>
  <p:tag name="KSO_WM_TEMPLATE_CATEGORY" val="diagram"/>
  <p:tag name="KSO_WM_TEMPLATE_INDEX" val="2022807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28073_5*l_h_i*1_5_2"/>
  <p:tag name="KSO_WM_TEMPLATE_CATEGORY" val="diagram"/>
  <p:tag name="KSO_WM_TEMPLATE_INDEX" val="2022807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73_5*l_h_i*1_4_1"/>
  <p:tag name="KSO_WM_TEMPLATE_CATEGORY" val="diagram"/>
  <p:tag name="KSO_WM_TEMPLATE_INDEX" val="20228073"/>
  <p:tag name="KSO_WM_UNIT_LAYERLEVEL" val="1_1_1"/>
  <p:tag name="KSO_WM_TAG_VERSION" val="1.0"/>
  <p:tag name="KSO_WM_BEAUTIFY_FLAG" val="#wm#"/>
  <p:tag name="KSO_WM_UNIT_LINE_FORE_SCHEMECOLOR_INDEX" val="8"/>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28073_5*l_i*1_1"/>
  <p:tag name="KSO_WM_TEMPLATE_CATEGORY" val="diagram"/>
  <p:tag name="KSO_WM_TEMPLATE_INDEX" val="20228073"/>
  <p:tag name="KSO_WM_UNIT_LAYERLEVEL" val="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DIAGRAM_VIRTUALLY_FRAME" val="{&quot;height&quot;:325.1,&quot;left&quot;:74.35,&quot;top&quot;:130.3,&quot;width&quot;:818.8}"/>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28073_5*l_i*1_2"/>
  <p:tag name="KSO_WM_TEMPLATE_CATEGORY" val="diagram"/>
  <p:tag name="KSO_WM_TEMPLATE_INDEX" val="20228073"/>
  <p:tag name="KSO_WM_UNIT_LAYERLEVEL" val="1_1"/>
  <p:tag name="KSO_WM_TAG_VERSION" val="1.0"/>
  <p:tag name="KSO_WM_BEAUTIFY_FLAG" val="#wm#"/>
  <p:tag name="KSO_WM_UNIT_FILL_FORE_SCHEMECOLOR_INDEX" val="5"/>
  <p:tag name="KSO_WM_UNIT_FILL_TYPE" val="1"/>
  <p:tag name="KSO_WM_UNIT_LINE_FORE_SCHEMECOLOR_INDEX" val="5"/>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28073_5*l_i*1_3"/>
  <p:tag name="KSO_WM_TEMPLATE_CATEGORY" val="diagram"/>
  <p:tag name="KSO_WM_TEMPLATE_INDEX" val="20228073"/>
  <p:tag name="KSO_WM_UNIT_LAYERLEVEL" val="1_1"/>
  <p:tag name="KSO_WM_TAG_VERSION" val="1.0"/>
  <p:tag name="KSO_WM_BEAUTIFY_FLAG" val="#wm#"/>
  <p:tag name="KSO_WM_UNIT_FILL_FORE_SCHEMECOLOR_INDEX" val="14"/>
  <p:tag name="KSO_WM_UNIT_FILL_TYPE" val="1"/>
  <p:tag name="KSO_WM_UNIT_TEXT_FILL_FORE_SCHEMECOLOR_INDEX" val="2"/>
  <p:tag name="KSO_WM_UNIT_TEXT_FILL_TYPE" val="1"/>
  <p:tag name="KSO_WM_DIAGRAM_VIRTUALLY_FRAME" val="{&quot;height&quot;:325.1,&quot;left&quot;:74.35,&quot;top&quot;:130.3,&quot;width&quot;:818.8}"/>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73_5*l_h_i*1_1_1"/>
  <p:tag name="KSO_WM_TEMPLATE_CATEGORY" val="diagram"/>
  <p:tag name="KSO_WM_TEMPLATE_INDEX" val="20228073"/>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17.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73_5*l_h_a*1_1_1"/>
  <p:tag name="KSO_WM_TEMPLATE_CATEGORY" val="diagram"/>
  <p:tag name="KSO_WM_TEMPLATE_INDEX" val="20228073"/>
  <p:tag name="KSO_WM_UNIT_LAYERLEVEL" val="1_1_1"/>
  <p:tag name="KSO_WM_TAG_VERSION" val="1.0"/>
  <p:tag name="KSO_WM_BEAUTIFY_FLAG" val="#wm#"/>
  <p:tag name="KSO_WM_UNIT_TEXT_FILL_FORE_SCHEMECOLOR_INDEX" val="5"/>
  <p:tag name="KSO_WM_UNIT_TEXT_FILL_TYPE" val="1"/>
  <p:tag name="KSO_WM_DIAGRAM_VIRTUALLY_FRAME" val="{&quot;height&quot;:325.1,&quot;left&quot;:74.35,&quot;top&quot;:130.3,&quot;width&quot;:818.8}"/>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73_5*l_h_i*1_3_1"/>
  <p:tag name="KSO_WM_TEMPLATE_CATEGORY" val="diagram"/>
  <p:tag name="KSO_WM_TEMPLATE_INDEX" val="20228073"/>
  <p:tag name="KSO_WM_UNIT_LAYERLEVEL" val="1_1_1"/>
  <p:tag name="KSO_WM_TAG_VERSION" val="1.0"/>
  <p:tag name="KSO_WM_BEAUTIFY_FLAG" val="#wm#"/>
  <p:tag name="KSO_WM_UNIT_LINE_FORE_SCHEMECOLOR_INDEX" val="7"/>
  <p:tag name="KSO_WM_UNIT_LINE_FILL_TYPE" val="2"/>
  <p:tag name="KSO_WM_UNIT_TEXT_FILL_FORE_SCHEMECOLOR_INDEX" val="2"/>
  <p:tag name="KSO_WM_UNIT_TEXT_FILL_TYPE" val="1"/>
  <p:tag name="KSO_WM_DIAGRAM_VIRTUALLY_FRAME" val="{&quot;height&quot;:325.1,&quot;left&quot;:74.35,&quot;top&quot;:130.3,&quot;width&quot;:818.8}"/>
</p:tagLst>
</file>

<file path=ppt/tags/tag31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73_5*l_h_a*1_3_1"/>
  <p:tag name="KSO_WM_TEMPLATE_CATEGORY" val="diagram"/>
  <p:tag name="KSO_WM_TEMPLATE_INDEX" val="20228073"/>
  <p:tag name="KSO_WM_UNIT_LAYERLEVEL" val="1_1_1"/>
  <p:tag name="KSO_WM_TAG_VERSION" val="1.0"/>
  <p:tag name="KSO_WM_BEAUTIFY_FLAG" val="#wm#"/>
  <p:tag name="KSO_WM_UNIT_TEXT_FILL_FORE_SCHEMECOLOR_INDEX" val="7"/>
  <p:tag name="KSO_WM_UNIT_TEXT_FILL_TYPE" val="1"/>
  <p:tag name="KSO_WM_DIAGRAM_VIRTUALLY_FRAME" val="{&quot;height&quot;:325.1,&quot;left&quot;:74.35,&quot;top&quot;:130.3,&quot;width&quot;:818.8}"/>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275.4248928788687,&quot;left&quot;:43.46014649121001,&quot;top&quot;:44.37510712113126,&quot;width&quot;:832.93985350879}"/>
</p:tagLst>
</file>

<file path=ppt/tags/tag32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73_5*l_h_a*1_4_1"/>
  <p:tag name="KSO_WM_TEMPLATE_CATEGORY" val="diagram"/>
  <p:tag name="KSO_WM_TEMPLATE_INDEX" val="20228073"/>
  <p:tag name="KSO_WM_UNIT_LAYERLEVEL" val="1_1_1"/>
  <p:tag name="KSO_WM_TAG_VERSION" val="1.0"/>
  <p:tag name="KSO_WM_BEAUTIFY_FLAG" val="#wm#"/>
  <p:tag name="KSO_WM_UNIT_TEXT_FILL_FORE_SCHEMECOLOR_INDEX" val="8"/>
  <p:tag name="KSO_WM_UNIT_TEXT_FILL_TYPE" val="1"/>
  <p:tag name="KSO_WM_DIAGRAM_VIRTUALLY_FRAME" val="{&quot;height&quot;:325.1,&quot;left&quot;:74.35,&quot;top&quot;:130.3,&quot;width&quot;:818.8}"/>
</p:tagLst>
</file>

<file path=ppt/tags/tag321.xml><?xml version="1.0" encoding="utf-8"?>
<p:tagLst xmlns:p="http://schemas.openxmlformats.org/presentationml/2006/main">
  <p:tag name="KSO_WM_UNIT_VALUE" val="254*254"/>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20228073_5*l_x*1_1"/>
  <p:tag name="KSO_WM_TEMPLATE_CATEGORY" val="diagram"/>
  <p:tag name="KSO_WM_TEMPLATE_INDEX" val="20228073"/>
  <p:tag name="KSO_WM_UNIT_LAYERLEVEL" val="1_1"/>
  <p:tag name="KSO_WM_TAG_VERSION" val="1.0"/>
  <p:tag name="KSO_WM_BEAUTIFY_FLAG" val="#wm#"/>
  <p:tag name="KSO_WM_DIAGRAM_VIRTUALLY_FRAME" val="{&quot;height&quot;:325.1,&quot;left&quot;:74.35,&quot;top&quot;:130.3,&quot;width&quot;:818.8}"/>
</p:tagLst>
</file>

<file path=ppt/tags/tag32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73_5*l_h_a*1_2_1"/>
  <p:tag name="KSO_WM_TEMPLATE_CATEGORY" val="diagram"/>
  <p:tag name="KSO_WM_TEMPLATE_INDEX" val="20228073"/>
  <p:tag name="KSO_WM_UNIT_LAYERLEVEL" val="1_1_1"/>
  <p:tag name="KSO_WM_TAG_VERSION" val="1.0"/>
  <p:tag name="KSO_WM_BEAUTIFY_FLAG" val="#wm#"/>
  <p:tag name="KSO_WM_UNIT_TEXT_FILL_FORE_SCHEMECOLOR_INDEX" val="6"/>
  <p:tag name="KSO_WM_UNIT_TEXT_FILL_TYPE" val="1"/>
  <p:tag name="KSO_WM_DIAGRAM_VIRTUALLY_FRAME" val="{&quot;height&quot;:325.1,&quot;left&quot;:74.35,&quot;top&quot;:130.3,&quot;width&quot;:818.8}"/>
</p:tagLst>
</file>

<file path=ppt/tags/tag323.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8073_5*l_h_a*1_5_1"/>
  <p:tag name="KSO_WM_TEMPLATE_CATEGORY" val="diagram"/>
  <p:tag name="KSO_WM_TEMPLATE_INDEX" val="20228073"/>
  <p:tag name="KSO_WM_UNIT_LAYERLEVEL" val="1_1_1"/>
  <p:tag name="KSO_WM_TAG_VERSION" val="1.0"/>
  <p:tag name="KSO_WM_BEAUTIFY_FLAG" val="#wm#"/>
  <p:tag name="KSO_WM_UNIT_TEXT_FILL_FORE_SCHEMECOLOR_INDEX" val="9"/>
  <p:tag name="KSO_WM_UNIT_TEXT_FILL_TYPE" val="1"/>
  <p:tag name="KSO_WM_DIAGRAM_VIRTUALLY_FRAME" val="{&quot;height&quot;:325.1,&quot;left&quot;:74.35,&quot;top&quot;:130.3,&quot;width&quot;:818.8}"/>
</p:tagLst>
</file>

<file path=ppt/tags/tag324.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8069_5*a*1"/>
  <p:tag name="KSO_WM_TEMPLATE_CATEGORY" val="diagram"/>
  <p:tag name="KSO_WM_TEMPLATE_INDEX" val="20228069"/>
  <p:tag name="KSO_WM_UNIT_LAYERLEVEL" val="1"/>
  <p:tag name="KSO_WM_TAG_VERSION" val="1.0"/>
  <p:tag name="KSO_WM_BEAUTIFY_FLAG" val="#wm#"/>
  <p:tag name="KSO_WM_UNIT_TEXT_FILL_FORE_SCHEMECOLOR_INDEX" val="13"/>
  <p:tag name="KSO_WM_UNIT_TEXT_FILL_TYPE"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28069_5*i*1"/>
  <p:tag name="KSO_WM_TEMPLATE_CATEGORY" val="diagram"/>
  <p:tag name="KSO_WM_TEMPLATE_INDEX" val="20228069"/>
  <p:tag name="KSO_WM_UNIT_LAYERLEVEL" val="1"/>
  <p:tag name="KSO_WM_TAG_VERSION" val="1.0"/>
  <p:tag name="KSO_WM_BEAUTIFY_FLAG" val="#wm#"/>
  <p:tag name="KSO_WM_UNIT_LINE_FORE_SCHEMECOLOR_INDEX" val="5"/>
  <p:tag name="KSO_WM_UNIT_LINE_FILL_TYPE" val="2"/>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28069_5*l_i*1_1"/>
  <p:tag name="KSO_WM_TEMPLATE_CATEGORY" val="diagram"/>
  <p:tag name="KSO_WM_TEMPLATE_INDEX" val="20228069"/>
  <p:tag name="KSO_WM_UNIT_LAYERLEVEL" val="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DIAGRAM_VIRTUALLY_FRAME" val="{&quot;height&quot;:306.9,&quot;left&quot;:72.85,&quot;top&quot;:129.9,&quot;width&quot;:811.7}"/>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28069_5*l_i*1_2"/>
  <p:tag name="KSO_WM_TEMPLATE_CATEGORY" val="diagram"/>
  <p:tag name="KSO_WM_TEMPLATE_INDEX" val="20228069"/>
  <p:tag name="KSO_WM_UNIT_LAYERLEVEL" val="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DIAGRAM_VIRTUALLY_FRAME" val="{&quot;height&quot;:306.9,&quot;left&quot;:72.85,&quot;top&quot;:129.9,&quot;width&quot;:811.7}"/>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28069_5*l_i*1_3"/>
  <p:tag name="KSO_WM_TEMPLATE_CATEGORY" val="diagram"/>
  <p:tag name="KSO_WM_TEMPLATE_INDEX" val="20228069"/>
  <p:tag name="KSO_WM_UNIT_LAYERLEVEL" val="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DIAGRAM_VIRTUALLY_FRAME" val="{&quot;height&quot;:306.9,&quot;left&quot;:72.85,&quot;top&quot;:129.9,&quot;width&quot;:811.7}"/>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28069_5*l_i*1_4"/>
  <p:tag name="KSO_WM_TEMPLATE_CATEGORY" val="diagram"/>
  <p:tag name="KSO_WM_TEMPLATE_INDEX" val="20228069"/>
  <p:tag name="KSO_WM_UNIT_LAYERLEVEL" val="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DIAGRAM_VIRTUALLY_FRAME" val="{&quot;height&quot;:306.9,&quot;left&quot;:72.85,&quot;top&quot;:129.9,&quot;width&quot;:811.7}"/>
</p:tagLst>
</file>

<file path=ppt/tags/tag33.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275.4248928788687,&quot;left&quot;:43.46014649121001,&quot;top&quot;:44.37510712113126,&quot;width&quot;:832.93985350879}"/>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28069_5*l_i*1_5"/>
  <p:tag name="KSO_WM_TEMPLATE_CATEGORY" val="diagram"/>
  <p:tag name="KSO_WM_TEMPLATE_INDEX" val="20228069"/>
  <p:tag name="KSO_WM_UNIT_LAYERLEVEL" val="1_1"/>
  <p:tag name="KSO_WM_TAG_VERSION" val="1.0"/>
  <p:tag name="KSO_WM_BEAUTIFY_FLAG" val="#wm#"/>
  <p:tag name="KSO_WM_UNIT_FILL_FORE_SCHEMECOLOR_INDEX" val="9"/>
  <p:tag name="KSO_WM_UNIT_FILL_TYPE" val="1"/>
  <p:tag name="KSO_WM_UNIT_TEXT_FILL_FORE_SCHEMECOLOR_INDEX" val="13"/>
  <p:tag name="KSO_WM_UNIT_TEXT_FILL_TYPE" val="1"/>
  <p:tag name="KSO_WM_DIAGRAM_VIRTUALLY_FRAME" val="{&quot;height&quot;:306.9,&quot;left&quot;:72.85,&quot;top&quot;:129.9,&quot;width&quot;:811.7}"/>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6"/>
  <p:tag name="KSO_WM_UNIT_ID" val="diagram20228069_5*l_i*1_6"/>
  <p:tag name="KSO_WM_TEMPLATE_CATEGORY" val="diagram"/>
  <p:tag name="KSO_WM_TEMPLATE_INDEX" val="20228069"/>
  <p:tag name="KSO_WM_UNIT_LAYERLEVEL" val="1_1"/>
  <p:tag name="KSO_WM_TAG_VERSION" val="1.0"/>
  <p:tag name="KSO_WM_BEAUTIFY_FLAG" val="#wm#"/>
  <p:tag name="KSO_WM_UNIT_LINE_FORE_SCHEMECOLOR_INDEX" val="6"/>
  <p:tag name="KSO_WM_UNIT_LINE_FILL_TYPE" val="2"/>
  <p:tag name="KSO_WM_UNIT_TEXT_FILL_FORE_SCHEMECOLOR_INDEX" val="13"/>
  <p:tag name="KSO_WM_UNIT_TEXT_FILL_TYPE" val="1"/>
  <p:tag name="KSO_WM_DIAGRAM_VIRTUALLY_FRAME" val="{&quot;height&quot;:306.9,&quot;left&quot;:72.85,&quot;top&quot;:129.9,&quot;width&quot;:811.7}"/>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7"/>
  <p:tag name="KSO_WM_UNIT_ID" val="diagram20228069_5*l_i*1_7"/>
  <p:tag name="KSO_WM_TEMPLATE_CATEGORY" val="diagram"/>
  <p:tag name="KSO_WM_TEMPLATE_INDEX" val="20228069"/>
  <p:tag name="KSO_WM_UNIT_LAYERLEVEL" val="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DIAGRAM_VIRTUALLY_FRAME" val="{&quot;height&quot;:306.9,&quot;left&quot;:72.85,&quot;top&quot;:129.9,&quot;width&quot;:811.7}"/>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8"/>
  <p:tag name="KSO_WM_UNIT_ID" val="diagram20228069_5*l_i*1_8"/>
  <p:tag name="KSO_WM_TEMPLATE_CATEGORY" val="diagram"/>
  <p:tag name="KSO_WM_TEMPLATE_INDEX" val="20228069"/>
  <p:tag name="KSO_WM_UNIT_LAYERLEVEL" val="1_1"/>
  <p:tag name="KSO_WM_TAG_VERSION" val="1.0"/>
  <p:tag name="KSO_WM_BEAUTIFY_FLAG" val="#wm#"/>
  <p:tag name="KSO_WM_UNIT_FILL_FORE_SCHEMECOLOR_INDEX" val="14"/>
  <p:tag name="KSO_WM_UNIT_FILL_TYPE" val="1"/>
  <p:tag name="KSO_WM_UNIT_SHADOW_SCHEMECOLOR_INDEX" val="13"/>
  <p:tag name="KSO_WM_UNIT_TEXT_FILL_FORE_SCHEMECOLOR_INDEX" val="2"/>
  <p:tag name="KSO_WM_UNIT_TEXT_FILL_TYPE" val="1"/>
  <p:tag name="KSO_WM_DIAGRAM_VIRTUALLY_FRAME" val="{&quot;height&quot;:306.9,&quot;left&quot;:72.85,&quot;top&quot;:129.9,&quot;width&quot;:811.7}"/>
</p:tagLst>
</file>

<file path=ppt/tags/tag334.xml><?xml version="1.0" encoding="utf-8"?>
<p:tagLst xmlns:p="http://schemas.openxmlformats.org/presentationml/2006/main">
  <p:tag name="KSO_WM_UNIT_VALUE" val="114*114"/>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20228069_5*l_x*1_1"/>
  <p:tag name="KSO_WM_TEMPLATE_CATEGORY" val="diagram"/>
  <p:tag name="KSO_WM_TEMPLATE_INDEX" val="20228069"/>
  <p:tag name="KSO_WM_UNIT_LAYERLEVEL" val="1_1"/>
  <p:tag name="KSO_WM_TAG_VERSION" val="1.0"/>
  <p:tag name="KSO_WM_BEAUTIFY_FLAG" val="#wm#"/>
  <p:tag name="KSO_WM_DIAGRAM_VIRTUALLY_FRAME" val="{&quot;height&quot;:306.9,&quot;left&quot;:72.85,&quot;top&quot;:129.9,&quot;width&quot;:811.7}"/>
</p:tagLst>
</file>

<file path=ppt/tags/tag33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8069_5*l_h_a*1_1_1"/>
  <p:tag name="KSO_WM_TEMPLATE_CATEGORY" val="diagram"/>
  <p:tag name="KSO_WM_TEMPLATE_INDEX" val="20228069"/>
  <p:tag name="KSO_WM_UNIT_LAYERLEVEL" val="1_1_1"/>
  <p:tag name="KSO_WM_TAG_VERSION" val="1.0"/>
  <p:tag name="KSO_WM_BEAUTIFY_FLAG" val="#wm#"/>
  <p:tag name="KSO_WM_UNIT_TEXT_FILL_FORE_SCHEMECOLOR_INDEX" val="5"/>
  <p:tag name="KSO_WM_UNIT_TEXT_FILL_TYPE" val="1"/>
  <p:tag name="KSO_WM_DIAGRAM_VIRTUALLY_FRAME" val="{&quot;height&quot;:306.9,&quot;left&quot;:72.85,&quot;top&quot;:129.9,&quot;width&quot;:811.7}"/>
</p:tagLst>
</file>

<file path=ppt/tags/tag336.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69_5*l_h_a*1_2_1"/>
  <p:tag name="KSO_WM_TEMPLATE_CATEGORY" val="diagram"/>
  <p:tag name="KSO_WM_TEMPLATE_INDEX" val="20228069"/>
  <p:tag name="KSO_WM_UNIT_LAYERLEVEL" val="1_1_1"/>
  <p:tag name="KSO_WM_TAG_VERSION" val="1.0"/>
  <p:tag name="KSO_WM_BEAUTIFY_FLAG" val="#wm#"/>
  <p:tag name="KSO_WM_UNIT_TEXT_FILL_FORE_SCHEMECOLOR_INDEX" val="6"/>
  <p:tag name="KSO_WM_UNIT_TEXT_FILL_TYPE" val="1"/>
  <p:tag name="KSO_WM_DIAGRAM_VIRTUALLY_FRAME" val="{&quot;height&quot;:306.9,&quot;left&quot;:72.85,&quot;top&quot;:129.9,&quot;width&quot;:811.7}"/>
</p:tagLst>
</file>

<file path=ppt/tags/tag337.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69_5*l_h_a*1_3_1"/>
  <p:tag name="KSO_WM_TEMPLATE_CATEGORY" val="diagram"/>
  <p:tag name="KSO_WM_TEMPLATE_INDEX" val="20228069"/>
  <p:tag name="KSO_WM_UNIT_LAYERLEVEL" val="1_1_1"/>
  <p:tag name="KSO_WM_TAG_VERSION" val="1.0"/>
  <p:tag name="KSO_WM_BEAUTIFY_FLAG" val="#wm#"/>
  <p:tag name="KSO_WM_UNIT_TEXT_FILL_FORE_SCHEMECOLOR_INDEX" val="7"/>
  <p:tag name="KSO_WM_UNIT_TEXT_FILL_TYPE" val="1"/>
  <p:tag name="KSO_WM_DIAGRAM_VIRTUALLY_FRAME" val="{&quot;height&quot;:306.9,&quot;left&quot;:72.85,&quot;top&quot;:129.9,&quot;width&quot;:811.7}"/>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8069_5*l_h_i*1_1_1"/>
  <p:tag name="KSO_WM_TEMPLATE_CATEGORY" val="diagram"/>
  <p:tag name="KSO_WM_TEMPLATE_INDEX" val="2022806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DIAGRAM_VIRTUALLY_FRAME" val="{&quot;height&quot;:306.9,&quot;left&quot;:72.85,&quot;top&quot;:129.9,&quot;width&quot;:811.7}"/>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8069_5*l_h_i*1_1_2"/>
  <p:tag name="KSO_WM_TEMPLATE_CATEGORY" val="diagram"/>
  <p:tag name="KSO_WM_TEMPLATE_INDEX" val="20228069"/>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DIAGRAM_VIRTUALLY_FRAME" val="{&quot;height&quot;:306.9,&quot;left&quot;:72.85,&quot;top&quot;:129.9,&quot;width&quot;:811.7}"/>
</p:tagLst>
</file>

<file path=ppt/tags/tag34.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275.4248928788687,&quot;left&quot;:43.46014649121001,&quot;top&quot;:44.37510712113126,&quot;width&quot;:832.93985350879}"/>
</p:tagLst>
</file>

<file path=ppt/tags/tag340.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69_5*l_h_a*1_4_1"/>
  <p:tag name="KSO_WM_TEMPLATE_CATEGORY" val="diagram"/>
  <p:tag name="KSO_WM_TEMPLATE_INDEX" val="20228069"/>
  <p:tag name="KSO_WM_UNIT_LAYERLEVEL" val="1_1_1"/>
  <p:tag name="KSO_WM_TAG_VERSION" val="1.0"/>
  <p:tag name="KSO_WM_BEAUTIFY_FLAG" val="#wm#"/>
  <p:tag name="KSO_WM_UNIT_TEXT_FILL_FORE_SCHEMECOLOR_INDEX" val="8"/>
  <p:tag name="KSO_WM_UNIT_TEXT_FILL_TYPE" val="1"/>
  <p:tag name="KSO_WM_DIAGRAM_VIRTUALLY_FRAME" val="{&quot;height&quot;:306.9,&quot;left&quot;:72.85,&quot;top&quot;:129.9,&quot;width&quot;:811.7}"/>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8069_5*l_h_i*1_4_1"/>
  <p:tag name="KSO_WM_TEMPLATE_CATEGORY" val="diagram"/>
  <p:tag name="KSO_WM_TEMPLATE_INDEX" val="2022806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DIAGRAM_VIRTUALLY_FRAME" val="{&quot;height&quot;:306.9,&quot;left&quot;:72.85,&quot;top&quot;:129.9,&quot;width&quot;:811.7}"/>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8069_5*l_h_i*1_4_2"/>
  <p:tag name="KSO_WM_TEMPLATE_CATEGORY" val="diagram"/>
  <p:tag name="KSO_WM_TEMPLATE_INDEX" val="20228069"/>
  <p:tag name="KSO_WM_UNIT_LAYERLEVEL" val="1_1_1"/>
  <p:tag name="KSO_WM_TAG_VERSION" val="1.0"/>
  <p:tag name="KSO_WM_BEAUTIFY_FLAG" val="#wm#"/>
  <p:tag name="KSO_WM_UNIT_LINE_FORE_SCHEMECOLOR_INDEX" val="8"/>
  <p:tag name="KSO_WM_UNIT_LINE_FILL_TYPE" val="2"/>
  <p:tag name="KSO_WM_UNIT_TEXT_FILL_FORE_SCHEMECOLOR_INDEX" val="2"/>
  <p:tag name="KSO_WM_UNIT_TEXT_FILL_TYPE" val="1"/>
  <p:tag name="KSO_WM_DIAGRAM_VIRTUALLY_FRAME" val="{&quot;height&quot;:306.9,&quot;left&quot;:72.85,&quot;top&quot;:129.9,&quot;width&quot;:811.7}"/>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8069_5*l_h_i*1_2_1"/>
  <p:tag name="KSO_WM_TEMPLATE_CATEGORY" val="diagram"/>
  <p:tag name="KSO_WM_TEMPLATE_INDEX" val="2022806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DIAGRAM_VIRTUALLY_FRAME" val="{&quot;height&quot;:306.9,&quot;left&quot;:72.85,&quot;top&quot;:129.9,&quot;width&quot;:811.7}"/>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8069_5*l_h_i*1_2_2"/>
  <p:tag name="KSO_WM_TEMPLATE_CATEGORY" val="diagram"/>
  <p:tag name="KSO_WM_TEMPLATE_INDEX" val="20228069"/>
  <p:tag name="KSO_WM_UNIT_LAYERLEVEL" val="1_1_1"/>
  <p:tag name="KSO_WM_TAG_VERSION" val="1.0"/>
  <p:tag name="KSO_WM_BEAUTIFY_FLAG" val="#wm#"/>
  <p:tag name="KSO_WM_UNIT_LINE_FORE_SCHEMECOLOR_INDEX" val="6"/>
  <p:tag name="KSO_WM_UNIT_LINE_FILL_TYPE" val="2"/>
  <p:tag name="KSO_WM_UNIT_TEXT_FILL_FORE_SCHEMECOLOR_INDEX" val="2"/>
  <p:tag name="KSO_WM_UNIT_TEXT_FILL_TYPE" val="1"/>
  <p:tag name="KSO_WM_DIAGRAM_VIRTUALLY_FRAME" val="{&quot;height&quot;:306.9,&quot;left&quot;:72.85,&quot;top&quot;:129.9,&quot;width&quot;:811.7}"/>
</p:tagLst>
</file>

<file path=ppt/tags/tag34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8069_5*l_h_a*1_5_1"/>
  <p:tag name="KSO_WM_TEMPLATE_CATEGORY" val="diagram"/>
  <p:tag name="KSO_WM_TEMPLATE_INDEX" val="20228069"/>
  <p:tag name="KSO_WM_UNIT_LAYERLEVEL" val="1_1_1"/>
  <p:tag name="KSO_WM_TAG_VERSION" val="1.0"/>
  <p:tag name="KSO_WM_BEAUTIFY_FLAG" val="#wm#"/>
  <p:tag name="KSO_WM_UNIT_TEXT_FILL_FORE_SCHEMECOLOR_INDEX" val="9"/>
  <p:tag name="KSO_WM_UNIT_TEXT_FILL_TYPE" val="1"/>
  <p:tag name="KSO_WM_DIAGRAM_VIRTUALLY_FRAME" val="{&quot;height&quot;:306.9,&quot;left&quot;:72.85,&quot;top&quot;:129.9,&quot;width&quot;:811.7}"/>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8069_5*l_h_i*1_5_1"/>
  <p:tag name="KSO_WM_TEMPLATE_CATEGORY" val="diagram"/>
  <p:tag name="KSO_WM_TEMPLATE_INDEX" val="20228069"/>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306.9,&quot;left&quot;:72.85,&quot;top&quot;:129.9,&quot;width&quot;:811.7}"/>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28069_5*l_h_i*1_5_2"/>
  <p:tag name="KSO_WM_TEMPLATE_CATEGORY" val="diagram"/>
  <p:tag name="KSO_WM_TEMPLATE_INDEX" val="20228069"/>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306.9,&quot;left&quot;:72.85,&quot;top&quot;:129.9,&quot;width&quot;:811.7}"/>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8069_5*l_h_i*1_3_1"/>
  <p:tag name="KSO_WM_TEMPLATE_CATEGORY" val="diagram"/>
  <p:tag name="KSO_WM_TEMPLATE_INDEX" val="2022806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DIAGRAM_VIRTUALLY_FRAME" val="{&quot;height&quot;:306.9,&quot;left&quot;:72.85,&quot;top&quot;:129.9,&quot;width&quot;:811.7}"/>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8069_5*l_h_i*1_3_2"/>
  <p:tag name="KSO_WM_TEMPLATE_CATEGORY" val="diagram"/>
  <p:tag name="KSO_WM_TEMPLATE_INDEX" val="20228069"/>
  <p:tag name="KSO_WM_UNIT_LAYERLEVEL" val="1_1_1"/>
  <p:tag name="KSO_WM_TAG_VERSION" val="1.0"/>
  <p:tag name="KSO_WM_BEAUTIFY_FLAG" val="#wm#"/>
  <p:tag name="KSO_WM_UNIT_LINE_FORE_SCHEMECOLOR_INDEX" val="7"/>
  <p:tag name="KSO_WM_UNIT_LINE_FILL_TYPE" val="2"/>
  <p:tag name="KSO_WM_UNIT_TEXT_FILL_FORE_SCHEMECOLOR_INDEX" val="2"/>
  <p:tag name="KSO_WM_UNIT_TEXT_FILL_TYPE" val="1"/>
  <p:tag name="KSO_WM_DIAGRAM_VIRTUALLY_FRAME" val="{&quot;height&quot;:306.9,&quot;left&quot;:72.85,&quot;top&quot;:129.9,&quot;width&quot;:811.7}"/>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UNIT_ISCONTENTSTITLE" val="0"/>
  <p:tag name="KSO_WM_UNIT_ISNUMDGMTITLE" val="0"/>
  <p:tag name="KSO_WM_UNIT_PRESET_TEXT" val="添加大标题内容"/>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28076_2*a*1"/>
  <p:tag name="KSO_WM_TEMPLATE_CATEGORY" val="diagram"/>
  <p:tag name="KSO_WM_TEMPLATE_INDEX" val="20228076"/>
  <p:tag name="KSO_WM_UNIT_LAYERLEVEL" val="1"/>
  <p:tag name="KSO_WM_TAG_VERSION" val="1.0"/>
  <p:tag name="KSO_WM_BEAUTIFY_FLAG" val="#wm#"/>
  <p:tag name="KSO_WM_UNIT_TEXT_FILL_FORE_SCHEMECOLOR_INDEX" val="13"/>
  <p:tag name="KSO_WM_UNIT_TEXT_FILL_TYPE"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28076_2*i*1"/>
  <p:tag name="KSO_WM_TEMPLATE_CATEGORY" val="diagram"/>
  <p:tag name="KSO_WM_TEMPLATE_INDEX" val="20228076"/>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28076_2*i*2"/>
  <p:tag name="KSO_WM_TEMPLATE_CATEGORY" val="diagram"/>
  <p:tag name="KSO_WM_TEMPLATE_INDEX" val="20228076"/>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28076_2*i*3"/>
  <p:tag name="KSO_WM_TEMPLATE_CATEGORY" val="diagram"/>
  <p:tag name="KSO_WM_TEMPLATE_INDEX" val="20228076"/>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diagram20228076_2*i*4"/>
  <p:tag name="KSO_WM_TEMPLATE_CATEGORY" val="diagram"/>
  <p:tag name="KSO_WM_TEMPLATE_INDEX" val="20228076"/>
  <p:tag name="KSO_WM_UNIT_LAYERLEVEL" val="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28076_2*i*5"/>
  <p:tag name="KSO_WM_TEMPLATE_CATEGORY" val="diagram"/>
  <p:tag name="KSO_WM_TEMPLATE_INDEX" val="20228076"/>
  <p:tag name="KSO_WM_UNIT_LAYERLEVEL" val="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diagram20228076_2*i*6"/>
  <p:tag name="KSO_WM_TEMPLATE_CATEGORY" val="diagram"/>
  <p:tag name="KSO_WM_TEMPLATE_INDEX" val="20228076"/>
  <p:tag name="KSO_WM_UNIT_LAYERLEVEL" val="1"/>
  <p:tag name="KSO_WM_TAG_VERSION" val="1.0"/>
  <p:tag name="KSO_WM_BEAUTIFY_FLAG" val="#wm#"/>
  <p:tag name="KSO_WM_UNIT_FILL_FORE_SCHEMECOLOR_INDEX" val="14"/>
  <p:tag name="KSO_WM_UNIT_FILL_TYPE" val="1"/>
  <p:tag name="KSO_WM_UNIT_TEXT_FILL_FORE_SCHEMECOLOR_INDEX" val="2"/>
  <p:tag name="KSO_WM_UNIT_TEXT_FILL_TYPE" val="1"/>
</p:tagLst>
</file>

<file path=ppt/tags/tag357.xml><?xml version="1.0" encoding="utf-8"?>
<p:tagLst xmlns:p="http://schemas.openxmlformats.org/presentationml/2006/main">
  <p:tag name="KSO_WM_UNIT_VALUE" val="214*214"/>
  <p:tag name="KSO_WM_UNIT_HIGHLIGHT" val="0"/>
  <p:tag name="KSO_WM_UNIT_COMPATIBLE" val="0"/>
  <p:tag name="KSO_WM_UNIT_DIAGRAM_ISNUMVISUAL" val="0"/>
  <p:tag name="KSO_WM_UNIT_DIAGRAM_ISREFERUNIT" val="0"/>
  <p:tag name="KSO_WM_DIAGRAM_GROUP_CODE" val="l1-1"/>
  <p:tag name="KSO_WM_UNIT_TYPE" val="l_x"/>
  <p:tag name="KSO_WM_UNIT_INDEX" val="1_1"/>
  <p:tag name="KSO_WM_UNIT_ID" val="diagram20227964_5*l_x*1_1"/>
  <p:tag name="KSO_WM_TEMPLATE_CATEGORY" val="diagram"/>
  <p:tag name="KSO_WM_TEMPLATE_INDEX" val="20227964"/>
  <p:tag name="KSO_WM_UNIT_LAYERLEVEL" val="1_1"/>
  <p:tag name="KSO_WM_TAG_VERSION" val="1.0"/>
  <p:tag name="KSO_WM_BEAUTIFY_FLAG" val="#wm#"/>
  <p:tag name="KSO_WM_DIAGRAM_VIRTUALLY_FRAME" val="{&quot;height&quot;:372.7148818897638,&quot;left&quot;:95.55,&quot;top&quot;:120.83511811023622,&quot;width&quot;:763.35}"/>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27964_5*l_i*1_4"/>
  <p:tag name="KSO_WM_TEMPLATE_CATEGORY" val="diagram"/>
  <p:tag name="KSO_WM_TEMPLATE_INDEX" val="20227964"/>
  <p:tag name="KSO_WM_UNIT_LAYERLEVEL" val="1_1"/>
  <p:tag name="KSO_WM_TAG_VERSION" val="1.0"/>
  <p:tag name="KSO_WM_BEAUTIFY_FLAG" val="#wm#"/>
  <p:tag name="KSO_WM_DIAGRAM_VIRTUALLY_FRAME" val="{&quot;height&quot;:372.7148818897638,&quot;left&quot;:95.55,&quot;top&quot;:120.83511811023622,&quot;width&quot;:763.35}"/>
</p:tagLst>
</file>

<file path=ppt/tags/tag359.xml><?xml version="1.0" encoding="utf-8"?>
<p:tagLst xmlns:p="http://schemas.openxmlformats.org/presentationml/2006/main">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964_5*l_h_i*1_1_3"/>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UNIT_LINE_FORE_SCHEMECOLOR_INDEX_BRIGHTNESS" val="0"/>
  <p:tag name="KSO_WM_UNIT_LINE_FORE_SCHEMECOLOR_INDEX" val="6"/>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964_5*l_h_i*1_2_3"/>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61.xml><?xml version="1.0" encoding="utf-8"?>
<p:tagLst xmlns:p="http://schemas.openxmlformats.org/presentationml/2006/main">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964_5*l_h_i*1_3_3"/>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62.xml><?xml version="1.0" encoding="utf-8"?>
<p:tagLst xmlns:p="http://schemas.openxmlformats.org/presentationml/2006/main">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964_5*l_h_i*1_4_3"/>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63.xml><?xml version="1.0" encoding="utf-8"?>
<p:tagLst xmlns:p="http://schemas.openxmlformats.org/presentationml/2006/main">
  <p:tag name="KSO_WM_UNIT_LINE_FORE_SCHEMECOLOR_INDEX_BRIGHTNESS" val="0"/>
  <p:tag name="KSO_WM_UNIT_LINE_FORE_SCHEMECOLOR_INDEX" val="6"/>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27964_5*l_h_i*1_5_3"/>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64.xml><?xml version="1.0" encoding="utf-8"?>
<p:tagLst xmlns:p="http://schemas.openxmlformats.org/presentationml/2006/main">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7964_5*l_h_i*1_2_2"/>
  <p:tag name="KSO_WM_TEMPLATE_CATEGORY" val="diagram"/>
  <p:tag name="KSO_WM_TEMPLATE_INDEX" val="20227964"/>
  <p:tag name="KSO_WM_UNIT_LAYERLEVEL" val="1_1_1"/>
  <p:tag name="KSO_WM_TAG_VERSION" val="1.0"/>
  <p:tag name="KSO_WM_BEAUTIFY_FLAG" val="#wm#"/>
  <p:tag name="KSO_WM_UNIT_FILL_FORE_SCHEMECOLOR_INDEX" val="5"/>
  <p:tag name="KSO_WM_UNIT_FILL_TYPE" val="1"/>
  <p:tag name="KSO_WM_DIAGRAM_VIRTUALLY_FRAME" val="{&quot;height&quot;:372.7148818897638,&quot;left&quot;:95.55,&quot;top&quot;:120.83511811023622,&quot;width&quot;:763.35}"/>
</p:tagLst>
</file>

<file path=ppt/tags/tag365.xml><?xml version="1.0" encoding="utf-8"?>
<p:tagLst xmlns:p="http://schemas.openxmlformats.org/presentationml/2006/main">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7964_5*l_h_i*1_3_2"/>
  <p:tag name="KSO_WM_TEMPLATE_CATEGORY" val="diagram"/>
  <p:tag name="KSO_WM_TEMPLATE_INDEX" val="20227964"/>
  <p:tag name="KSO_WM_UNIT_LAYERLEVEL" val="1_1_1"/>
  <p:tag name="KSO_WM_TAG_VERSION" val="1.0"/>
  <p:tag name="KSO_WM_BEAUTIFY_FLAG" val="#wm#"/>
  <p:tag name="KSO_WM_UNIT_FILL_FORE_SCHEMECOLOR_INDEX" val="6"/>
  <p:tag name="KSO_WM_UNIT_FILL_TYPE" val="1"/>
  <p:tag name="KSO_WM_DIAGRAM_VIRTUALLY_FRAME" val="{&quot;height&quot;:372.7148818897638,&quot;left&quot;:95.55,&quot;top&quot;:120.83511811023622,&quot;width&quot;:763.35}"/>
</p:tagLst>
</file>

<file path=ppt/tags/tag366.xml><?xml version="1.0" encoding="utf-8"?>
<p:tagLst xmlns:p="http://schemas.openxmlformats.org/presentationml/2006/main">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7964_5*l_h_i*1_4_2"/>
  <p:tag name="KSO_WM_TEMPLATE_CATEGORY" val="diagram"/>
  <p:tag name="KSO_WM_TEMPLATE_INDEX" val="20227964"/>
  <p:tag name="KSO_WM_UNIT_LAYERLEVEL" val="1_1_1"/>
  <p:tag name="KSO_WM_TAG_VERSION" val="1.0"/>
  <p:tag name="KSO_WM_BEAUTIFY_FLAG" val="#wm#"/>
  <p:tag name="KSO_WM_UNIT_FILL_FORE_SCHEMECOLOR_INDEX" val="9"/>
  <p:tag name="KSO_WM_UNIT_FILL_TYPE" val="1"/>
  <p:tag name="KSO_WM_DIAGRAM_VIRTUALLY_FRAME" val="{&quot;height&quot;:372.7148818897638,&quot;left&quot;:95.55,&quot;top&quot;:120.83511811023622,&quot;width&quot;:763.35}"/>
</p:tagLst>
</file>

<file path=ppt/tags/tag367.xml><?xml version="1.0" encoding="utf-8"?>
<p:tagLst xmlns:p="http://schemas.openxmlformats.org/presentationml/2006/main">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27964_5*l_h_i*1_5_2"/>
  <p:tag name="KSO_WM_TEMPLATE_CATEGORY" val="diagram"/>
  <p:tag name="KSO_WM_TEMPLATE_INDEX" val="20227964"/>
  <p:tag name="KSO_WM_UNIT_LAYERLEVEL" val="1_1_1"/>
  <p:tag name="KSO_WM_TAG_VERSION" val="1.0"/>
  <p:tag name="KSO_WM_BEAUTIFY_FLAG" val="#wm#"/>
  <p:tag name="KSO_WM_UNIT_FILL_FORE_SCHEMECOLOR_INDEX" val="8"/>
  <p:tag name="KSO_WM_UNIT_FILL_TYPE" val="1"/>
  <p:tag name="KSO_WM_DIAGRAM_VIRTUALLY_FRAME" val="{&quot;height&quot;:372.7148818897638,&quot;left&quot;:95.55,&quot;top&quot;:120.83511811023622,&quot;width&quot;:763.35}"/>
</p:tagLst>
</file>

<file path=ppt/tags/tag368.xml><?xml version="1.0" encoding="utf-8"?>
<p:tagLst xmlns:p="http://schemas.openxmlformats.org/presentationml/2006/main">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7964_5*l_h_i*1_1_2"/>
  <p:tag name="KSO_WM_TEMPLATE_CATEGORY" val="diagram"/>
  <p:tag name="KSO_WM_TEMPLATE_INDEX" val="20227964"/>
  <p:tag name="KSO_WM_UNIT_LAYERLEVEL" val="1_1_1"/>
  <p:tag name="KSO_WM_TAG_VERSION" val="1.0"/>
  <p:tag name="KSO_WM_BEAUTIFY_FLAG" val="#wm#"/>
  <p:tag name="KSO_WM_UNIT_FILL_FORE_SCHEMECOLOR_INDEX" val="7"/>
  <p:tag name="KSO_WM_UNIT_FILL_TYPE" val="1"/>
  <p:tag name="KSO_WM_DIAGRAM_VIRTUALLY_FRAME" val="{&quot;height&quot;:372.7148818897638,&quot;left&quot;:95.55,&quot;top&quot;:120.83511811023622,&quot;width&quot;:763.35}"/>
</p:tagLst>
</file>

<file path=ppt/tags/tag369.xml><?xml version="1.0" encoding="utf-8"?>
<p:tagLst xmlns:p="http://schemas.openxmlformats.org/presentationml/2006/main">
  <p:tag name="KSO_WM_UNIT_FILL_FORE_SCHEMECOLOR_INDEX_BRIGHTNESS" val="0.8"/>
  <p:tag name="KSO_WM_UNIT_FILL_FORE_SCHEMECOLOR_INDEX" val="6"/>
  <p:tag name="KSO_WM_UNIT_FILL_TYPE" val="1"/>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964_5*l_h_i*1_2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UNIT_FILL_FORE_SCHEMECOLOR_INDEX_BRIGHTNESS" val="0.6"/>
  <p:tag name="KSO_WM_UNIT_FILL_FORE_SCHEMECOLOR_INDEX" val="7"/>
  <p:tag name="KSO_WM_UNIT_FILL_TYPE" val="1"/>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964_5*l_h_i*1_3_1"/>
  <p:tag name="KSO_WM_TEMPLATE_CATEGORY" val="diagram"/>
  <p:tag name="KSO_WM_TEMPLATE_INDEX" val="20227964"/>
  <p:tag name="KSO_WM_UNIT_LAYERLEVEL" val="1_1_1"/>
  <p:tag name="KSO_WM_TAG_VERSION" val="1.0"/>
  <p:tag name="KSO_WM_BEAUTIFY_FLAG" val="#wm#"/>
  <p:tag name="KSO_WM_UNIT_LINE_FORE_SCHEMECOLOR_INDEX" val="6"/>
  <p:tag name="KSO_WM_UNIT_LINE_FILL_TYPE" val="2"/>
  <p:tag name="KSO_WM_DIAGRAM_VIRTUALLY_FRAME" val="{&quot;height&quot;:372.7148818897638,&quot;left&quot;:95.55,&quot;top&quot;:120.83511811023622,&quot;width&quot;:763.35}"/>
</p:tagLst>
</file>

<file path=ppt/tags/tag371.xml><?xml version="1.0" encoding="utf-8"?>
<p:tagLst xmlns:p="http://schemas.openxmlformats.org/presentationml/2006/main">
  <p:tag name="KSO_WM_UNIT_FILL_FORE_SCHEMECOLOR_INDEX_BRIGHTNESS" val="0.6"/>
  <p:tag name="KSO_WM_UNIT_FILL_FORE_SCHEMECOLOR_INDEX" val="8"/>
  <p:tag name="KSO_WM_UNIT_FILL_TYPE" val="1"/>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964_5*l_h_i*1_4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2.xml><?xml version="1.0" encoding="utf-8"?>
<p:tagLst xmlns:p="http://schemas.openxmlformats.org/presentationml/2006/main">
  <p:tag name="KSO_WM_UNIT_FILL_FORE_SCHEMECOLOR_INDEX_BRIGHTNESS" val="0.4"/>
  <p:tag name="KSO_WM_UNIT_FILL_FORE_SCHEMECOLOR_INDEX" val="6"/>
  <p:tag name="KSO_WM_UNIT_FILL_TYPE" val="1"/>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7964_5*l_h_i*1_5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3.xml><?xml version="1.0" encoding="utf-8"?>
<p:tagLst xmlns:p="http://schemas.openxmlformats.org/presentationml/2006/main">
  <p:tag name="KSO_WM_UNIT_VALUE" val="80*80"/>
  <p:tag name="KSO_WM_UNIT_HIGHLIGHT" val="0"/>
  <p:tag name="KSO_WM_UNIT_COMPATIBLE" val="0"/>
  <p:tag name="KSO_WM_UNIT_DIAGRAM_ISNUMVISUAL" val="0"/>
  <p:tag name="KSO_WM_UNIT_DIAGRAM_ISREFERUNIT" val="0"/>
  <p:tag name="KSO_WM_DIAGRAM_GROUP_CODE" val="l1-1"/>
  <p:tag name="KSO_WM_UNIT_TYPE" val="l_h_x"/>
  <p:tag name="KSO_WM_UNIT_INDEX" val="1_5_1"/>
  <p:tag name="KSO_WM_UNIT_ID" val="diagram20227964_5*l_h_x*1_5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4.xml><?xml version="1.0" encoding="utf-8"?>
<p:tagLst xmlns:p="http://schemas.openxmlformats.org/presentationml/2006/main">
  <p:tag name="KSO_WM_UNIT_FILL_FORE_SCHEMECOLOR_INDEX_BRIGHTNESS" val="0.8"/>
  <p:tag name="KSO_WM_UNIT_FILL_FORE_SCHEMECOLOR_INDEX" val="5"/>
  <p:tag name="KSO_WM_UNIT_FILL_TYPE" val="1"/>
  <p:tag name="KSO_WM_UNIT_SHADOW_SCHEMECOLOR_INDEX_BRIGHTNESS" val="-0.25"/>
  <p:tag name="KSO_WM_UNIT_SHADOW_SCHEMECOLOR_INDEX" val="14"/>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64_5*l_h_i*1_1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5.xml><?xml version="1.0" encoding="utf-8"?>
<p:tagLst xmlns:p="http://schemas.openxmlformats.org/presentationml/2006/main">
  <p:tag name="KSO_WM_UNIT_VALUE" val="80*8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27964_5*l_h_x*1_1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6.xml><?xml version="1.0" encoding="utf-8"?>
<p:tagLst xmlns:p="http://schemas.openxmlformats.org/presentationml/2006/main">
  <p:tag name="KSO_WM_UNIT_VALUE" val="80*80"/>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27964_5*l_h_x*1_4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7.xml><?xml version="1.0" encoding="utf-8"?>
<p:tagLst xmlns:p="http://schemas.openxmlformats.org/presentationml/2006/main">
  <p:tag name="KSO_WM_UNIT_VALUE" val="80*8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27964_5*l_h_x*1_2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8.xml><?xml version="1.0" encoding="utf-8"?>
<p:tagLst xmlns:p="http://schemas.openxmlformats.org/presentationml/2006/main">
  <p:tag name="KSO_WM_UNIT_VALUE" val="80*80"/>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27964_5*l_h_x*1_3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79.xml><?xml version="1.0" encoding="utf-8"?>
<p:tagLst xmlns:p="http://schemas.openxmlformats.org/presentationml/2006/main">
  <p:tag name="KSO_WM_UNIT_TEXT_FILL_FORE_SCHEMECOLOR_INDEX_BRIGHTNESS" val="0.25"/>
  <p:tag name="KSO_WM_UNIT_TEXT_FILL_FORE_SCHEMECOLOR_INDEX" val="13"/>
  <p:tag name="KSO_WM_UNIT_TEXT_FILL_TYPE" val="1"/>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7964_5*l_h_a*1_1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UNIT_TEXT_FILL_FORE_SCHEMECOLOR_INDEX_BRIGHTNESS" val="-0.5"/>
  <p:tag name="KSO_WM_UNIT_TEXT_FILL_FORE_SCHEMECOLOR_INDEX" val="14"/>
  <p:tag name="KSO_WM_UNIT_TEXT_FILL_TYPE" val="1"/>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7964_5*l_h_f*1_1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1.xml><?xml version="1.0" encoding="utf-8"?>
<p:tagLst xmlns:p="http://schemas.openxmlformats.org/presentationml/2006/main">
  <p:tag name="KSO_WM_UNIT_TEXT_FILL_FORE_SCHEMECOLOR_INDEX_BRIGHTNESS" val="0.25"/>
  <p:tag name="KSO_WM_UNIT_TEXT_FILL_FORE_SCHEMECOLOR_INDEX" val="13"/>
  <p:tag name="KSO_WM_UNIT_TEXT_FILL_TYPE" val="1"/>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7964_5*l_h_a*1_2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2.xml><?xml version="1.0" encoding="utf-8"?>
<p:tagLst xmlns:p="http://schemas.openxmlformats.org/presentationml/2006/main">
  <p:tag name="KSO_WM_UNIT_TEXT_FILL_FORE_SCHEMECOLOR_INDEX_BRIGHTNESS" val="0.25"/>
  <p:tag name="KSO_WM_UNIT_TEXT_FILL_FORE_SCHEMECOLOR_INDEX" val="13"/>
  <p:tag name="KSO_WM_UNIT_TEXT_FILL_TYPE" val="1"/>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7964_5*l_h_a*1_3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3.xml><?xml version="1.0" encoding="utf-8"?>
<p:tagLst xmlns:p="http://schemas.openxmlformats.org/presentationml/2006/main">
  <p:tag name="KSO_WM_UNIT_TEXT_FILL_FORE_SCHEMECOLOR_INDEX_BRIGHTNESS" val="0.25"/>
  <p:tag name="KSO_WM_UNIT_TEXT_FILL_FORE_SCHEMECOLOR_INDEX" val="13"/>
  <p:tag name="KSO_WM_UNIT_TEXT_FILL_TYPE" val="1"/>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7964_5*l_h_a*1_4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4.xml><?xml version="1.0" encoding="utf-8"?>
<p:tagLst xmlns:p="http://schemas.openxmlformats.org/presentationml/2006/main">
  <p:tag name="KSO_WM_UNIT_TEXT_FILL_FORE_SCHEMECOLOR_INDEX_BRIGHTNESS" val="0.25"/>
  <p:tag name="KSO_WM_UNIT_TEXT_FILL_FORE_SCHEMECOLOR_INDEX" val="13"/>
  <p:tag name="KSO_WM_UNIT_TEXT_FILL_TYPE" val="1"/>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7964_5*l_h_a*1_5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5.xml><?xml version="1.0" encoding="utf-8"?>
<p:tagLst xmlns:p="http://schemas.openxmlformats.org/presentationml/2006/main">
  <p:tag name="KSO_WM_UNIT_TEXT_FILL_FORE_SCHEMECOLOR_INDEX_BRIGHTNESS" val="-0.5"/>
  <p:tag name="KSO_WM_UNIT_TEXT_FILL_FORE_SCHEMECOLOR_INDEX" val="14"/>
  <p:tag name="KSO_WM_UNIT_TEXT_FILL_TYPE" val="1"/>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27964_5*l_h_f*1_2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6.xml><?xml version="1.0" encoding="utf-8"?>
<p:tagLst xmlns:p="http://schemas.openxmlformats.org/presentationml/2006/main">
  <p:tag name="KSO_WM_UNIT_TEXT_FILL_FORE_SCHEMECOLOR_INDEX_BRIGHTNESS" val="-0.5"/>
  <p:tag name="KSO_WM_UNIT_TEXT_FILL_FORE_SCHEMECOLOR_INDEX" val="14"/>
  <p:tag name="KSO_WM_UNIT_TEXT_FILL_TYPE" val="1"/>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27964_5*l_h_f*1_3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7.xml><?xml version="1.0" encoding="utf-8"?>
<p:tagLst xmlns:p="http://schemas.openxmlformats.org/presentationml/2006/main">
  <p:tag name="KSO_WM_UNIT_TEXT_FILL_FORE_SCHEMECOLOR_INDEX_BRIGHTNESS" val="-0.5"/>
  <p:tag name="KSO_WM_UNIT_TEXT_FILL_FORE_SCHEMECOLOR_INDEX" val="14"/>
  <p:tag name="KSO_WM_UNIT_TEXT_FILL_TYPE" val="1"/>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27964_5*l_h_f*1_4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8.xml><?xml version="1.0" encoding="utf-8"?>
<p:tagLst xmlns:p="http://schemas.openxmlformats.org/presentationml/2006/main">
  <p:tag name="KSO_WM_UNIT_TEXT_FILL_FORE_SCHEMECOLOR_INDEX_BRIGHTNESS" val="-0.5"/>
  <p:tag name="KSO_WM_UNIT_TEXT_FILL_FORE_SCHEMECOLOR_INDEX" val="14"/>
  <p:tag name="KSO_WM_UNIT_TEXT_FILL_TYPE" val="1"/>
  <p:tag name="KSO_WM_UNIT_SUBTYPE" val="a"/>
  <p:tag name="KSO_WM_UNIT_PRESET_TEXT" val="单击此处输入你的正文，文字是您思想的提炼。"/>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27964_5*l_h_f*1_5_1"/>
  <p:tag name="KSO_WM_TEMPLATE_CATEGORY" val="diagram"/>
  <p:tag name="KSO_WM_TEMPLATE_INDEX" val="20227964"/>
  <p:tag name="KSO_WM_UNIT_LAYERLEVEL" val="1_1_1"/>
  <p:tag name="KSO_WM_TAG_VERSION" val="1.0"/>
  <p:tag name="KSO_WM_BEAUTIFY_FLAG" val="#wm#"/>
  <p:tag name="KSO_WM_DIAGRAM_VIRTUALLY_FRAME" val="{&quot;height&quot;:372.7148818897638,&quot;left&quot;:95.55,&quot;top&quot;:120.83511811023622,&quot;width&quot;:763.35}"/>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34_1*l_h_i*1_1_1"/>
  <p:tag name="KSO_WM_TEMPLATE_CATEGORY" val="diagram"/>
  <p:tag name="KSO_WM_TEMPLATE_INDEX" val="2022793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DIAGRAM_VIRTUALLY_FRAME" val="{&quot;height&quot;:368.15,&quot;left&quot;:91.32577702521277,&quot;top&quot;:86.35,&quot;width&quot;:742.6242229747872}"/>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178.42006665852628,&quot;left&quot;:51.97993334147374,&quot;top&quot;:35.229933341473725,&quot;width&quot;:875.6200666585262}"/>
</p:tagLst>
</file>

<file path=ppt/tags/tag390.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7934_1*l_h_i*1_1_2"/>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1.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934_1*l_h_i*1_1_3"/>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2.xml><?xml version="1.0" encoding="utf-8"?>
<p:tagLst xmlns:p="http://schemas.openxmlformats.org/presentationml/2006/main">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934_1*l_h_i*1_1_4"/>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27934_1*l_h_i*1_1_5"/>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34_1*l_h_i*1_1_1"/>
  <p:tag name="KSO_WM_TEMPLATE_CATEGORY" val="diagram"/>
  <p:tag name="KSO_WM_TEMPLATE_INDEX" val="2022793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DIAGRAM_VIRTUALLY_FRAME" val="{&quot;height&quot;:368.15,&quot;left&quot;:91.32577702521277,&quot;top&quot;:86.35,&quot;width&quot;:742.6242229747872}"/>
</p:tagLst>
</file>

<file path=ppt/tags/tag395.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7934_1*l_h_i*1_1_2"/>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934_1*l_h_i*1_1_3"/>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7.xml><?xml version="1.0" encoding="utf-8"?>
<p:tagLst xmlns:p="http://schemas.openxmlformats.org/presentationml/2006/main">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934_1*l_h_i*1_1_4"/>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27934_1*l_h_i*1_1_5"/>
  <p:tag name="KSO_WM_TEMPLATE_CATEGORY" val="diagram"/>
  <p:tag name="KSO_WM_TEMPLATE_INDEX" val="20227934"/>
  <p:tag name="KSO_WM_UNIT_LAYERLEVEL" val="1_1_1"/>
  <p:tag name="KSO_WM_TAG_VERSION" val="1.0"/>
  <p:tag name="KSO_WM_BEAUTIFY_FLAG" val="#wm#"/>
  <p:tag name="KSO_WM_DIAGRAM_VIRTUALLY_FRAME" val="{&quot;height&quot;:368.15,&quot;left&quot;:91.32577702521277,&quot;top&quot;:86.35,&quot;width&quot;:742.6242229747872}"/>
</p:tagLst>
</file>

<file path=ppt/tags/tag399.xml><?xml version="1.0" encoding="utf-8"?>
<p:tagLst xmlns:p="http://schemas.openxmlformats.org/presentationml/2006/main">
  <p:tag name="KSO_WM_UNIT_SUBTYPE" val="a"/>
  <p:tag name="KSO_WM_UNIT_PRESET_TEXT" val="单击此处输入你的正文字是您思想的"/>
  <p:tag name="KSO_WM_UNIT_NOCLEAR" val="0"/>
  <p:tag name="KSO_WM_UNIT_VALUE" val="2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27934_1*l_h_f*1_1_1"/>
  <p:tag name="KSO_WM_TEMPLATE_CATEGORY" val="diagram"/>
  <p:tag name="KSO_WM_TEMPLATE_INDEX" val="20227934"/>
  <p:tag name="KSO_WM_UNIT_LAYERLEVEL" val="1_1_1"/>
  <p:tag name="KSO_WM_TAG_VERSION" val="1.0"/>
  <p:tag name="KSO_WM_BEAUTIFY_FLAG" val="#wm#"/>
  <p:tag name="KSO_WM_UNIT_TEXT_FILL_FORE_SCHEMECOLOR_INDEX" val="13"/>
  <p:tag name="KSO_WM_UNIT_TEXT_FILL_TYPE" val="1"/>
  <p:tag name="KSO_WM_DIAGRAM_VIRTUALLY_FRAME" val="{&quot;height&quot;:368.15,&quot;left&quot;:91.32577702521277,&quot;top&quot;:86.35,&quot;width&quot;:742.624222974787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0141_2*a*1"/>
  <p:tag name="KSO_WM_TEMPLATE_CATEGORY" val="diagram"/>
  <p:tag name="KSO_WM_TEMPLATE_INDEX" val="20230141"/>
  <p:tag name="KSO_WM_UNIT_LAYERLEVEL" val="1"/>
  <p:tag name="KSO_WM_TAG_VERSION" val="1.0"/>
  <p:tag name="KSO_WM_BEAUTIFY_FLAG" val="#wm#"/>
  <p:tag name="KSO_WM_UNIT_ISCONTENTSTITLE" val="0"/>
  <p:tag name="KSO_WM_UNIT_ISNUMDGMTITLE" val="0"/>
  <p:tag name="KSO_WM_UNIT_PRESET_TEXT" val="预设标题"/>
  <p:tag name="KSO_WM_UNIT_NOCLEAR" val="0"/>
  <p:tag name="KSO_WM_UNIT_VALUE" val="8"/>
  <p:tag name="KSO_WM_DIAGRAM_GROUP_CODE" val="m1-1"/>
  <p:tag name="KSO_WM_UNIT_TYPE" val="a"/>
  <p:tag name="KSO_WM_UNIT_INDEX" val="1"/>
  <p:tag name="KSO_WM_UNIT_TEXT_FILL_FORE_SCHEMECOLOR_INDEX" val="13"/>
  <p:tag name="KSO_WM_UNIT_TEXT_FILL_TYPE"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178.42006665852628,&quot;left&quot;:51.97993334147374,&quot;top&quot;:35.229933341473725,&quot;width&quot;:875.6200666585262}"/>
</p:tagLst>
</file>

<file path=ppt/tags/tag400.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7934_1*l_h_a*1_1_1"/>
  <p:tag name="KSO_WM_TEMPLATE_CATEGORY" val="diagram"/>
  <p:tag name="KSO_WM_TEMPLATE_INDEX" val="20227934"/>
  <p:tag name="KSO_WM_UNIT_LAYERLEVEL" val="1_1_1"/>
  <p:tag name="KSO_WM_TAG_VERSION" val="1.0"/>
  <p:tag name="KSO_WM_BEAUTIFY_FLAG" val="#wm#"/>
  <p:tag name="KSO_WM_UNIT_TEXT_FILL_FORE_SCHEMECOLOR_INDEX" val="5"/>
  <p:tag name="KSO_WM_UNIT_TEXT_FILL_TYPE" val="1"/>
  <p:tag name="KSO_WM_DIAGRAM_VIRTUALLY_FRAME" val="{&quot;height&quot;:368.15,&quot;left&quot;:91.32577702521277,&quot;top&quot;:86.35,&quot;width&quot;:742.6242229747872}"/>
</p:tagLst>
</file>

<file path=ppt/tags/tag401.xml><?xml version="1.0" encoding="utf-8"?>
<p:tagLst xmlns:p="http://schemas.openxmlformats.org/presentationml/2006/main">
  <p:tag name="commondata" val="eyJoZGlkIjoiNzcwMGEyMWFkMTgyYzllMDhhODYwZThmZTE1YTQ0YzkifQ=="/>
  <p:tag name="resource_record_key" val="{&quot;13&quot;:[19965465],&quot;70&quot;:[3319362,3314060,3320073,3319360,3322406,3322384,3312405,3327298,3322494,3327990,3312272,3312155,3314436,3318597]}"/>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178.42006665852628,&quot;left&quot;:51.97993334147374,&quot;top&quot;:35.229933341473725,&quot;width&quot;:875.620066658526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178.42006665852628,&quot;left&quot;:51.97993334147374,&quot;top&quot;:35.229933341473725,&quot;width&quot;:875.6200666585262}"/>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178.42006665852628,&quot;left&quot;:51.97993334147374,&quot;top&quot;:35.229933341473725,&quot;width&quot;:875.6200666585262}"/>
</p:tagLst>
</file>

<file path=ppt/tags/tag44.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178.42006665852628,&quot;left&quot;:51.97993334147374,&quot;top&quot;:35.229933341473725,&quot;width&quot;:875.6200666585262}"/>
</p:tagLst>
</file>

<file path=ppt/tags/tag45.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178.42006665852628,&quot;left&quot;:51.97993334147374,&quot;top&quot;:35.229933341473725,&quot;width&quot;:875.6200666585262}"/>
</p:tagLst>
</file>

<file path=ppt/tags/tag46.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27979_4*l_h_a*1_1_1"/>
  <p:tag name="KSO_WM_TEMPLATE_CATEGORY" val="diagram"/>
  <p:tag name="KSO_WM_TEMPLATE_INDEX" val="20227979"/>
  <p:tag name="KSO_WM_UNIT_LAYERLEVEL" val="1_1_1"/>
  <p:tag name="KSO_WM_TAG_VERSION" val="1.0"/>
  <p:tag name="KSO_WM_BEAUTIFY_FLAG" val="#wm#"/>
  <p:tag name="KSO_WM_UNIT_TEXT_FILL_FORE_SCHEMECOLOR_INDEX" val="5"/>
  <p:tag name="KSO_WM_UNIT_TEXT_FILL_TYPE" val="1"/>
  <p:tag name="KSO_WM_DIAGRAM_VIRTUALLY_FRAME" val="{&quot;height&quot;:210.0664566929134,&quot;left&quot;:129.45,&quot;top&quot;:294.1335433070866,&quot;width&quot;:611.65}"/>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979_4*l_h_i*1_1_1"/>
  <p:tag name="KSO_WM_TEMPLATE_CATEGORY" val="diagram"/>
  <p:tag name="KSO_WM_TEMPLATE_INDEX" val="20227979"/>
  <p:tag name="KSO_WM_UNIT_LAYERLEVEL" val="1_1_1"/>
  <p:tag name="KSO_WM_TAG_VERSION" val="1.0"/>
  <p:tag name="KSO_WM_BEAUTIFY_FLAG" val="#wm#"/>
  <p:tag name="KSO_WM_UNIT_LINE_FORE_SCHEMECOLOR_INDEX" val="10"/>
  <p:tag name="KSO_WM_UNIT_LINE_FILL_TYPE" val="2"/>
  <p:tag name="KSO_WM_DIAGRAM_VIRTUALLY_FRAME" val="{&quot;height&quot;:210.0664566929134,&quot;left&quot;:129.45,&quot;top&quot;:294.1335433070866,&quot;width&quot;:611.65}"/>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7979_4*l_h_i*1_1_2"/>
  <p:tag name="KSO_WM_TEMPLATE_CATEGORY" val="diagram"/>
  <p:tag name="KSO_WM_TEMPLATE_INDEX" val="202279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DIAGRAM_VIRTUALLY_FRAME" val="{&quot;height&quot;:210.0664566929134,&quot;left&quot;:129.45,&quot;top&quot;:294.1335433070866,&quot;width&quot;:611.65}"/>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979_4*l_h_i*1_2_1"/>
  <p:tag name="KSO_WM_TEMPLATE_CATEGORY" val="diagram"/>
  <p:tag name="KSO_WM_TEMPLATE_INDEX" val="202279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DIAGRAM_VIRTUALLY_FRAME" val="{&quot;height&quot;:210.0664566929134,&quot;left&quot;:129.45,&quot;top&quot;:294.1335433070866,&quot;width&quot;:611.65}"/>
</p:tagLst>
</file>

<file path=ppt/tags/tag5.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i*1_1"/>
  <p:tag name="KSO_WM_TEMPLATE_CATEGORY" val="diagram"/>
  <p:tag name="KSO_WM_TEMPLATE_INDEX" val="20236933"/>
  <p:tag name="KSO_WM_UNIT_LAYERLEVEL" val="1_1"/>
  <p:tag name="KSO_WM_TAG_VERSION" val="3.0"/>
  <p:tag name="KSO_WM_BEAUTIFY_FLAG" val="#wm#"/>
  <p:tag name="KSO_WM_DIAGRAM_GROUP_CODE" val="m1-1"/>
  <p:tag name="KSO_WM_UNIT_TYPE" val="m_i"/>
  <p:tag name="KSO_WM_UNIT_INDEX" val="1_1"/>
  <p:tag name="KSO_WM_DIAGRAM_VERSION" val="3"/>
  <p:tag name="KSO_WM_DIAGRAM_COLOR_TRICK" val="1"/>
  <p:tag name="KSO_WM_DIAGRAM_COLOR_TEXT_CAN_REMOVE" val="n"/>
  <p:tag name="KSO_WM_DIAGRAM_MAX_ITEMCNT" val="5"/>
  <p:tag name="KSO_WM_DIAGRAM_MIN_ITEMCNT" val="3"/>
  <p:tag name="KSO_WM_DIAGRAM_COLOR_MATCH_VALUE" val="{&quot;shape&quot;:{&quot;fill&quot;:{&quot;type&quot;:0},&quot;glow&quot;:{&quot;colorType&quot;:0},&quot;line&quot;:{&quot;gradient&quot;:[{&quot;brightness&quot;:0.5,&quot;colorType&quot;:1,&quot;foreColorIndex&quot;:13,&quot;pos&quot;:0,&quot;transparency&quot;:0.800000011920929},{&quot;brightness&quot;:0.5,&quot;colorType&quot;:1,&quot;foreColorIndex&quot;:13,&quot;pos&quot;:0.6000000238418579,&quot;transparency&quot;:0.4000000059604645},{&quot;brightness&quot;:0.5,&quot;colorType&quot;:1,&quot;foreColorIndex&quot;:13,&quot;pos&quot;:1,&quot;transparency&quot;:0.800000011920929}],&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979_4*l_h_i*1_3_1"/>
  <p:tag name="KSO_WM_TEMPLATE_CATEGORY" val="diagram"/>
  <p:tag name="KSO_WM_TEMPLATE_INDEX" val="202279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DIAGRAM_VIRTUALLY_FRAME" val="{&quot;height&quot;:210.0664566929134,&quot;left&quot;:129.45,&quot;top&quot;:294.1335433070866,&quot;width&quot;:611.65}"/>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979_4*l_h_i*1_4_1"/>
  <p:tag name="KSO_WM_TEMPLATE_CATEGORY" val="diagram"/>
  <p:tag name="KSO_WM_TEMPLATE_INDEX" val="202279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 name="KSO_WM_DIAGRAM_VIRTUALLY_FRAME" val="{&quot;height&quot;:210.0664566929134,&quot;left&quot;:129.45,&quot;top&quot;:294.1335433070866,&quot;width&quot;:611.65}"/>
</p:tagLst>
</file>

<file path=ppt/tags/tag52.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7979_4*l_h_a*1_3_1"/>
  <p:tag name="KSO_WM_TEMPLATE_CATEGORY" val="diagram"/>
  <p:tag name="KSO_WM_TEMPLATE_INDEX" val="20227979"/>
  <p:tag name="KSO_WM_UNIT_LAYERLEVEL" val="1_1_1"/>
  <p:tag name="KSO_WM_TAG_VERSION" val="1.0"/>
  <p:tag name="KSO_WM_BEAUTIFY_FLAG" val="#wm#"/>
  <p:tag name="KSO_WM_UNIT_TEXT_FILL_FORE_SCHEMECOLOR_INDEX" val="5"/>
  <p:tag name="KSO_WM_UNIT_TEXT_FILL_TYPE" val="1"/>
  <p:tag name="KSO_WM_DIAGRAM_VIRTUALLY_FRAME" val="{&quot;height&quot;:210.0664566929134,&quot;left&quot;:129.45,&quot;top&quot;:294.1335433070866,&quot;width&quot;:611.65}"/>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27979_4*l_h_i*1_3_2"/>
  <p:tag name="KSO_WM_TEMPLATE_CATEGORY" val="diagram"/>
  <p:tag name="KSO_WM_TEMPLATE_INDEX" val="20227979"/>
  <p:tag name="KSO_WM_UNIT_LAYERLEVEL" val="1_1_1"/>
  <p:tag name="KSO_WM_TAG_VERSION" val="1.0"/>
  <p:tag name="KSO_WM_BEAUTIFY_FLAG" val="#wm#"/>
  <p:tag name="KSO_WM_UNIT_LINE_FORE_SCHEMECOLOR_INDEX" val="10"/>
  <p:tag name="KSO_WM_UNIT_LINE_FILL_TYPE" val="2"/>
  <p:tag name="KSO_WM_DIAGRAM_VIRTUALLY_FRAME" val="{&quot;height&quot;:210.0664566929134,&quot;left&quot;:129.45,&quot;top&quot;:294.1335433070866,&quot;width&quot;:611.65}"/>
</p:tagLst>
</file>

<file path=ppt/tags/tag54.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7979_4*l_h_a*1_2_1"/>
  <p:tag name="KSO_WM_TEMPLATE_CATEGORY" val="diagram"/>
  <p:tag name="KSO_WM_TEMPLATE_INDEX" val="20227979"/>
  <p:tag name="KSO_WM_UNIT_LAYERLEVEL" val="1_1_1"/>
  <p:tag name="KSO_WM_TAG_VERSION" val="1.0"/>
  <p:tag name="KSO_WM_BEAUTIFY_FLAG" val="#wm#"/>
  <p:tag name="KSO_WM_UNIT_TEXT_FILL_FORE_SCHEMECOLOR_INDEX" val="5"/>
  <p:tag name="KSO_WM_UNIT_TEXT_FILL_TYPE" val="1"/>
  <p:tag name="KSO_WM_DIAGRAM_VIRTUALLY_FRAME" val="{&quot;height&quot;:210.0664566929134,&quot;left&quot;:129.45,&quot;top&quot;:294.1335433070866,&quot;width&quot;:611.65}"/>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27979_4*l_h_i*1_2_2"/>
  <p:tag name="KSO_WM_TEMPLATE_CATEGORY" val="diagram"/>
  <p:tag name="KSO_WM_TEMPLATE_INDEX" val="20227979"/>
  <p:tag name="KSO_WM_UNIT_LAYERLEVEL" val="1_1_1"/>
  <p:tag name="KSO_WM_TAG_VERSION" val="1.0"/>
  <p:tag name="KSO_WM_BEAUTIFY_FLAG" val="#wm#"/>
  <p:tag name="KSO_WM_UNIT_LINE_FORE_SCHEMECOLOR_INDEX" val="10"/>
  <p:tag name="KSO_WM_UNIT_LINE_FILL_TYPE" val="2"/>
  <p:tag name="KSO_WM_DIAGRAM_VIRTUALLY_FRAME" val="{&quot;height&quot;:210.0664566929134,&quot;left&quot;:129.45,&quot;top&quot;:294.1335433070866,&quot;width&quot;:611.65}"/>
</p:tagLst>
</file>

<file path=ppt/tags/tag56.xml><?xml version="1.0" encoding="utf-8"?>
<p:tagLst xmlns:p="http://schemas.openxmlformats.org/presentationml/2006/main">
  <p:tag name="KSO_WM_UNIT_ISCONTENTSTITLE" val="0"/>
  <p:tag name="KSO_WM_UNIT_ISNUMDGMTITLE" val="0"/>
  <p:tag name="KSO_WM_UNIT_PRESET_TEXT" val="请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7979_4*l_h_a*1_4_1"/>
  <p:tag name="KSO_WM_TEMPLATE_CATEGORY" val="diagram"/>
  <p:tag name="KSO_WM_TEMPLATE_INDEX" val="20227979"/>
  <p:tag name="KSO_WM_UNIT_LAYERLEVEL" val="1_1_1"/>
  <p:tag name="KSO_WM_TAG_VERSION" val="1.0"/>
  <p:tag name="KSO_WM_BEAUTIFY_FLAG" val="#wm#"/>
  <p:tag name="KSO_WM_UNIT_TEXT_FILL_FORE_SCHEMECOLOR_INDEX" val="5"/>
  <p:tag name="KSO_WM_UNIT_TEXT_FILL_TYPE" val="1"/>
  <p:tag name="KSO_WM_DIAGRAM_VIRTUALLY_FRAME" val="{&quot;height&quot;:210.0664566929134,&quot;left&quot;:129.45,&quot;top&quot;:294.1335433070866,&quot;width&quot;:611.65}"/>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27979_4*l_h_i*1_4_2"/>
  <p:tag name="KSO_WM_TEMPLATE_CATEGORY" val="diagram"/>
  <p:tag name="KSO_WM_TEMPLATE_INDEX" val="20227979"/>
  <p:tag name="KSO_WM_UNIT_LAYERLEVEL" val="1_1_1"/>
  <p:tag name="KSO_WM_TAG_VERSION" val="1.0"/>
  <p:tag name="KSO_WM_BEAUTIFY_FLAG" val="#wm#"/>
  <p:tag name="KSO_WM_UNIT_LINE_FORE_SCHEMECOLOR_INDEX" val="10"/>
  <p:tag name="KSO_WM_UNIT_LINE_FILL_TYPE" val="2"/>
  <p:tag name="KSO_WM_DIAGRAM_VIRTUALLY_FRAME" val="{&quot;height&quot;:210.0664566929134,&quot;left&quot;:129.45,&quot;top&quot;:294.1335433070866,&quot;width&quot;:611.65}"/>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27979_4*l_i*1_1"/>
  <p:tag name="KSO_WM_TEMPLATE_CATEGORY" val="diagram"/>
  <p:tag name="KSO_WM_TEMPLATE_INDEX" val="20227979"/>
  <p:tag name="KSO_WM_UNIT_LAYERLEVEL" val="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DIAGRAM_VIRTUALLY_FRAME" val="{&quot;height&quot;:210.0664566929134,&quot;left&quot;:129.45,&quot;top&quot;:294.1335433070866,&quot;width&quot;:611.65}"/>
</p:tagLst>
</file>

<file path=ppt/tags/tag59.xml><?xml version="1.0" encoding="utf-8"?>
<p:tagLst xmlns:p="http://schemas.openxmlformats.org/presentationml/2006/main">
  <p:tag name="KSO_WM_UNIT_VALUE" val="223*223"/>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27979_4*l_h_x*1_1_1"/>
  <p:tag name="KSO_WM_TEMPLATE_CATEGORY" val="diagram"/>
  <p:tag name="KSO_WM_TEMPLATE_INDEX" val="20227979"/>
  <p:tag name="KSO_WM_UNIT_LAYERLEVEL" val="1_1_1"/>
  <p:tag name="KSO_WM_TAG_VERSION" val="1.0"/>
  <p:tag name="KSO_WM_BEAUTIFY_FLAG" val="#wm#"/>
  <p:tag name="KSO_WM_DIAGRAM_VIRTUALLY_FRAME" val="{&quot;height&quot;:210.0664566929134,&quot;left&quot;:129.45,&quot;top&quot;:294.1335433070866,&quot;width&quot;:611.65}"/>
</p:tagLst>
</file>

<file path=ppt/tags/tag6.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i*1_2"/>
  <p:tag name="KSO_WM_TEMPLATE_CATEGORY" val="diagram"/>
  <p:tag name="KSO_WM_TEMPLATE_INDEX" val="20236933"/>
  <p:tag name="KSO_WM_UNIT_LAYERLEVEL" val="1_1"/>
  <p:tag name="KSO_WM_TAG_VERSION" val="3.0"/>
  <p:tag name="KSO_WM_BEAUTIFY_FLAG" val="#wm#"/>
  <p:tag name="KSO_WM_DIAGRAM_GROUP_CODE" val="m1-1"/>
  <p:tag name="KSO_WM_UNIT_TYPE" val="m_i"/>
  <p:tag name="KSO_WM_UNIT_INDEX" val="1_2"/>
  <p:tag name="KSO_WM_DIAGRAM_VERSION" val="3"/>
  <p:tag name="KSO_WM_DIAGRAM_COLOR_TRICK" val="1"/>
  <p:tag name="KSO_WM_DIAGRAM_COLOR_TEXT_CAN_REMOVE" val="n"/>
  <p:tag name="KSO_WM_DIAGRAM_MAX_ITEMCNT" val="5"/>
  <p:tag name="KSO_WM_DIAGRAM_MIN_ITEMCNT" val="3"/>
  <p:tag name="KSO_WM_DIAGRAM_COLOR_MATCH_VALUE" val="{&quot;shape&quot;:{&quot;fill&quot;:{&quot;type&quot;:0},&quot;glow&quot;:{&quot;colorType&quot;:0},&quot;line&quot;:{&quot;gradient&quot;:[{&quot;brightness&quot;:0.800000011920929,&quot;colorType&quot;:1,&quot;foreColorIndex&quot;:5,&quot;pos&quot;:0,&quot;transparency&quot;:0},{&quot;brightness&quot;:0.4000000059604645,&quot;colorType&quot;:1,&quot;foreColorIndex&quot;:5,&quot;pos&quot;:0.5299999713897705,&quot;transparency&quot;:0},{&quot;brightness&quot;:0.800000011920929,&quot;colorType&quot;:1,&quot;foreColorIndex&quot;:5,&quot;pos&quot;:1,&quot;transparency&quot;:0}],&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60.xml><?xml version="1.0" encoding="utf-8"?>
<p:tagLst xmlns:p="http://schemas.openxmlformats.org/presentationml/2006/main">
  <p:tag name="KSO_WM_UNIT_VALUE" val="209*209"/>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27979_4*l_h_x*1_2_1"/>
  <p:tag name="KSO_WM_TEMPLATE_CATEGORY" val="diagram"/>
  <p:tag name="KSO_WM_TEMPLATE_INDEX" val="20227979"/>
  <p:tag name="KSO_WM_UNIT_LAYERLEVEL" val="1_1_1"/>
  <p:tag name="KSO_WM_TAG_VERSION" val="1.0"/>
  <p:tag name="KSO_WM_BEAUTIFY_FLAG" val="#wm#"/>
  <p:tag name="KSO_WM_DIAGRAM_VIRTUALLY_FRAME" val="{&quot;height&quot;:210.0664566929134,&quot;left&quot;:129.45,&quot;top&quot;:294.1335433070866,&quot;width&quot;:611.65}"/>
</p:tagLst>
</file>

<file path=ppt/tags/tag61.xml><?xml version="1.0" encoding="utf-8"?>
<p:tagLst xmlns:p="http://schemas.openxmlformats.org/presentationml/2006/main">
  <p:tag name="KSO_WM_UNIT_VALUE" val="208*208"/>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27979_4*l_h_x*1_3_1"/>
  <p:tag name="KSO_WM_TEMPLATE_CATEGORY" val="diagram"/>
  <p:tag name="KSO_WM_TEMPLATE_INDEX" val="20227979"/>
  <p:tag name="KSO_WM_UNIT_LAYERLEVEL" val="1_1_1"/>
  <p:tag name="KSO_WM_TAG_VERSION" val="1.0"/>
  <p:tag name="KSO_WM_BEAUTIFY_FLAG" val="#wm#"/>
  <p:tag name="KSO_WM_DIAGRAM_VIRTUALLY_FRAME" val="{&quot;height&quot;:210.0664566929134,&quot;left&quot;:129.45,&quot;top&quot;:294.1335433070866,&quot;width&quot;:611.65}"/>
</p:tagLst>
</file>

<file path=ppt/tags/tag62.xml><?xml version="1.0" encoding="utf-8"?>
<p:tagLst xmlns:p="http://schemas.openxmlformats.org/presentationml/2006/main">
  <p:tag name="KSO_WM_UNIT_VALUE" val="200*200"/>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27979_4*l_h_x*1_4_1"/>
  <p:tag name="KSO_WM_TEMPLATE_CATEGORY" val="diagram"/>
  <p:tag name="KSO_WM_TEMPLATE_INDEX" val="20227979"/>
  <p:tag name="KSO_WM_UNIT_LAYERLEVEL" val="1_1_1"/>
  <p:tag name="KSO_WM_TAG_VERSION" val="1.0"/>
  <p:tag name="KSO_WM_BEAUTIFY_FLAG" val="#wm#"/>
  <p:tag name="KSO_WM_DIAGRAM_VIRTUALLY_FRAME" val="{&quot;height&quot;:210.0664566929134,&quot;left&quot;:129.45,&quot;top&quot;:294.1335433070866,&quot;width&quot;:611.65}"/>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178.42006665852628,&quot;left&quot;:52.37993334147374,&quot;top&quot;:54.87993334147372,&quot;width&quot;:869.5200666585263}"/>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178.42006665852628,&quot;left&quot;:52.37993334147374,&quot;top&quot;:54.87993334147372,&quot;width&quot;:869.520066658526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178.42006665852628,&quot;left&quot;:52.37993334147374,&quot;top&quot;:54.87993334147372,&quot;width&quot;:869.5200666585263}"/>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178.42006665852628,&quot;left&quot;:52.37993334147374,&quot;top&quot;:54.87993334147372,&quot;width&quot;:869.5200666585263}"/>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178.42006665852628,&quot;left&quot;:52.37993334147374,&quot;top&quot;:54.87993334147372,&quot;width&quot;:869.5200666585263}"/>
</p:tagLst>
</file>

<file path=ppt/tags/tag68.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178.42006665852628,&quot;left&quot;:52.37993334147374,&quot;top&quot;:54.87993334147372,&quot;width&quot;:869.5200666585263}"/>
</p:tagLst>
</file>

<file path=ppt/tags/tag69.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178.42006665852628,&quot;left&quot;:52.37993334147374,&quot;top&quot;:54.87993334147372,&quot;width&quot;:869.5200666585263}"/>
</p:tagLst>
</file>

<file path=ppt/tags/tag7.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f*1_3_1"/>
  <p:tag name="KSO_WM_TEMPLATE_CATEGORY" val="diagram"/>
  <p:tag name="KSO_WM_TEMPLATE_INDEX" val="20236933"/>
  <p:tag name="KSO_WM_UNIT_LAYERLEVEL" val="1_1_1"/>
  <p:tag name="KSO_WM_TAG_VERSION" val="3.0"/>
  <p:tag name="KSO_WM_BEAUTIFY_FLAG" val="#wm#"/>
  <p:tag name="KSO_WM_UNIT_SUBTYPE" val="a"/>
  <p:tag name="KSO_WM_UNIT_NOCLEAR" val="0"/>
  <p:tag name="KSO_WM_UNIT_VALUE" val="39"/>
  <p:tag name="KSO_WM_DIAGRAM_GROUP_CODE" val="m1-1"/>
  <p:tag name="KSO_WM_UNIT_TYPE" val="m_h_f"/>
  <p:tag name="KSO_WM_UNIT_INDEX" val="1_3_1"/>
  <p:tag name="KSO_WM_DIAGRAM_VERSION" val="3"/>
  <p:tag name="KSO_WM_DIAGRAM_COLOR_TRICK" val="1"/>
  <p:tag name="KSO_WM_DIAGRAM_COLOR_TEXT_CAN_REMOVE" val="n"/>
  <p:tag name="KSO_WM_UNIT_PRESET_TEXT" val="单击此处输入您的项正文，文字是您思想的提炼，请尽量言简意赅的阐述观点。&#10;"/>
  <p:tag name="KSO_WM_UNIT_TEXT_FILL_FORE_SCHEMECOLOR_INDEX" val="1"/>
  <p:tag name="KSO_WM_UNIT_TEXT_FILL_TYPE" val="1"/>
  <p:tag name="KSO_WM_DIAGRAM_MAX_ITEMCNT" val="5"/>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505.27489287886874,&quot;left&quot;:10.260146491210014,&quot;top&quot;:3.525107121131259,&quot;width&quot;:914.5398535087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505.27489287886874,&quot;left&quot;:10.260146491210014,&quot;top&quot;:3.525107121131259,&quot;width&quot;:914.53985350879}"/>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505.27489287886874,&quot;left&quot;:10.260146491210014,&quot;top&quot;:3.525107121131259,&quot;width&quot;:914.53985350879}"/>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505.27489287886874,&quot;left&quot;:10.260146491210014,&quot;top&quot;:3.525107121131259,&quot;width&quot;:914.53985350879}"/>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505.27489287886874,&quot;left&quot;:10.260146491210014,&quot;top&quot;:3.525107121131259,&quot;width&quot;:914.53985350879}"/>
</p:tagLst>
</file>

<file path=ppt/tags/tag75.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505.27489287886874,&quot;left&quot;:10.260146491210014,&quot;top&quot;:3.525107121131259,&quot;width&quot;:914.53985350879}"/>
</p:tagLst>
</file>

<file path=ppt/tags/tag7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505.27489287886874,&quot;left&quot;:10.260146491210014,&quot;top&quot;:3.525107121131259,&quot;width&quot;:914.53985350879}"/>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297.57489287886875,&quot;left&quot;:41.56014649121001,&quot;top&quot;:24.17510712113126,&quot;width&quot;:873.6398535087899}"/>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297.57489287886875,&quot;left&quot;:41.56014649121001,&quot;top&quot;:24.17510712113126,&quot;width&quot;:873.6398535087899}"/>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297.57489287886875,&quot;left&quot;:41.56014649121001,&quot;top&quot;:24.17510712113126,&quot;width&quot;:873.6398535087899}"/>
</p:tagLst>
</file>

<file path=ppt/tags/tag8.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a*1_3_1"/>
  <p:tag name="KSO_WM_TEMPLATE_CATEGORY" val="diagram"/>
  <p:tag name="KSO_WM_TEMPLATE_INDEX" val="20236933"/>
  <p:tag name="KSO_WM_UNIT_LAYERLEVEL" val="1_1_1"/>
  <p:tag name="KSO_WM_TAG_VERSION" val="3.0"/>
  <p:tag name="KSO_WM_BEAUTIFY_FLAG" val="#wm#"/>
  <p:tag name="KSO_WM_UNIT_ISCONTENTSTITLE" val="0"/>
  <p:tag name="KSO_WM_UNIT_ISNUMDGMTITLE" val="0"/>
  <p:tag name="KSO_WM_UNIT_NOCLEAR" val="0"/>
  <p:tag name="KSO_WM_DIAGRAM_GROUP_CODE" val="m1-1"/>
  <p:tag name="KSO_WM_UNIT_TYPE" val="m_h_a"/>
  <p:tag name="KSO_WM_UNIT_INDEX" val="1_3_1"/>
  <p:tag name="KSO_WM_DIAGRAM_VERSION" val="3"/>
  <p:tag name="KSO_WM_DIAGRAM_COLOR_TRICK" val="1"/>
  <p:tag name="KSO_WM_DIAGRAM_COLOR_TEXT_CAN_REMOVE" val="n"/>
  <p:tag name="KSO_WM_UNIT_PRESET_TEXT" val="添加项标题"/>
  <p:tag name="KSO_WM_UNIT_TEXT_FILL_FORE_SCHEMECOLOR_INDEX" val="1"/>
  <p:tag name="KSO_WM_UNIT_TEXT_FILL_TYPE" val="1"/>
  <p:tag name="KSO_WM_DIAGRAM_MAX_ITEMCNT" val="5"/>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27683_1*m_h_i*1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297.57489287886875,&quot;left&quot;:41.56014649121001,&quot;top&quot;:24.17510712113126,&quot;width&quot;:873.6398535087899}"/>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27683_1*m_h_i*1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297.57489287886875,&quot;left&quot;:41.56014649121001,&quot;top&quot;:24.17510712113126,&quot;width&quot;:873.6398535087899}"/>
</p:tagLst>
</file>

<file path=ppt/tags/tag82.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27683_1*m_h_a*1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297.57489287886875,&quot;left&quot;:41.56014649121001,&quot;top&quot;:24.17510712113126,&quot;width&quot;:873.6398535087899}"/>
</p:tagLst>
</file>

<file path=ppt/tags/tag83.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27683_1*m_h_f*1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297.57489287886875,&quot;left&quot;:41.56014649121001,&quot;top&quot;:24.17510712113126,&quot;width&quot;:873.6398535087899}"/>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2_1_1"/>
  <p:tag name="KSO_WM_UNIT_ID" val="diagram20227683_1*m_h_i*2_1_1"/>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231.42489287886875,&quot;left&quot;:27.510146491210016,&quot;top&quot;:259.52510712113127,&quot;width&quot;:879.0898535087899}"/>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e"/>
  <p:tag name="KSO_WM_UNIT_TYPE" val="m_h_i"/>
  <p:tag name="KSO_WM_UNIT_INDEX" val="2_1_2"/>
  <p:tag name="KSO_WM_UNIT_ID" val="diagram20227683_1*m_h_i*2_1_2"/>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UNIT_TEXT_FILL_FORE_SCHEMECOLOR_INDEX" val="2"/>
  <p:tag name="KSO_WM_UNIT_TEXT_FILL_TYPE" val="1"/>
  <p:tag name="KSO_WM_DIAGRAM_VIRTUALLY_FRAME" val="{&quot;height&quot;:231.42489287886875,&quot;left&quot;:27.510146491210016,&quot;top&quot;:259.52510712113127,&quot;width&quot;:879.0898535087899}"/>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2_1_1"/>
  <p:tag name="KSO_WM_UNIT_ID" val="diagram20227683_1*m_h_i*2_1_1"/>
  <p:tag name="KSO_WM_TEMPLATE_CATEGORY" val="diagram"/>
  <p:tag name="KSO_WM_TEMPLATE_INDEX" val="20227683"/>
  <p:tag name="KSO_WM_UNIT_LAYERLEVEL" val="1_1_1"/>
  <p:tag name="KSO_WM_TAG_VERSION" val="1.0"/>
  <p:tag name="KSO_WM_BEAUTIFY_FLAG" val="#wm#"/>
  <p:tag name="KSO_WM_UNIT_LINE_FORE_SCHEMECOLOR_INDEX" val="9"/>
  <p:tag name="KSO_WM_UNIT_LINE_FILL_TYPE" val="2"/>
  <p:tag name="KSO_WM_DIAGRAM_VIRTUALLY_FRAME" val="{&quot;height&quot;:231.42489287886875,&quot;left&quot;:27.510146491210016,&quot;top&quot;:259.52510712113127,&quot;width&quot;:879.0898535087899}"/>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2_1_2"/>
  <p:tag name="KSO_WM_UNIT_ID" val="diagram20227683_1*m_h_i*2_1_2"/>
  <p:tag name="KSO_WM_TEMPLATE_CATEGORY" val="diagram"/>
  <p:tag name="KSO_WM_TEMPLATE_INDEX" val="20227683"/>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 name="KSO_WM_DIAGRAM_VIRTUALLY_FRAME" val="{&quot;height&quot;:231.42489287886875,&quot;left&quot;:27.510146491210016,&quot;top&quot;:259.52510712113127,&quot;width&quot;:879.0898535087899}"/>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2_1_1"/>
  <p:tag name="KSO_WM_UNIT_ID" val="diagram20227683_1*m_h_i*2_1_1"/>
  <p:tag name="KSO_WM_TEMPLATE_CATEGORY" val="diagram"/>
  <p:tag name="KSO_WM_TEMPLATE_INDEX" val="20227683"/>
  <p:tag name="KSO_WM_UNIT_LAYERLEVEL" val="1_1_1"/>
  <p:tag name="KSO_WM_TAG_VERSION" val="1.0"/>
  <p:tag name="KSO_WM_BEAUTIFY_FLAG" val="#wm#"/>
  <p:tag name="KSO_WM_UNIT_TEXT_FILL_FORE_SCHEMECOLOR_INDEX" val="14"/>
  <p:tag name="KSO_WM_UNIT_TEXT_FILL_TYPE" val="1"/>
  <p:tag name="KSO_WM_DIAGRAM_VIRTUALLY_FRAME" val="{&quot;height&quot;:231.42489287886875,&quot;left&quot;:27.510146491210016,&quot;top&quot;:259.52510712113127,&quot;width&quot;:879.0898535087899}"/>
</p:tagLst>
</file>

<file path=ppt/tags/tag8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6"/>
  <p:tag name="KSO_WM_UNIT_HIGHLIGHT" val="0"/>
  <p:tag name="KSO_WM_UNIT_COMPATIBLE" val="0"/>
  <p:tag name="KSO_WM_UNIT_DIAGRAM_ISNUMVISUAL" val="0"/>
  <p:tag name="KSO_WM_UNIT_DIAGRAM_ISREFERUNIT" val="0"/>
  <p:tag name="KSO_WM_DIAGRAM_GROUP_CODE" val="m1-1"/>
  <p:tag name="KSO_WM_UNIT_TYPE" val="m_h_a"/>
  <p:tag name="KSO_WM_UNIT_INDEX" val="2_1_1"/>
  <p:tag name="KSO_WM_UNIT_ID" val="diagram20227683_1*m_h_a*2_1_1"/>
  <p:tag name="KSO_WM_TEMPLATE_CATEGORY" val="diagram"/>
  <p:tag name="KSO_WM_TEMPLATE_INDEX" val="20227683"/>
  <p:tag name="KSO_WM_UNIT_LAYERLEVEL" val="1_1_1"/>
  <p:tag name="KSO_WM_TAG_VERSION" val="1.0"/>
  <p:tag name="KSO_WM_BEAUTIFY_FLAG" val="#wm#"/>
  <p:tag name="KSO_WM_UNIT_TEXT_FILL_FORE_SCHEMECOLOR_INDEX" val="10"/>
  <p:tag name="KSO_WM_UNIT_TEXT_FILL_TYPE" val="1"/>
  <p:tag name="KSO_WM_DIAGRAM_VIRTUALLY_FRAME" val="{&quot;height&quot;:231.42489287886875,&quot;left&quot;:27.510146491210016,&quot;top&quot;:259.52510712113127,&quot;width&quot;:879.0898535087899}"/>
</p:tagLst>
</file>

<file path=ppt/tags/tag9.xml><?xml version="1.0" encoding="utf-8"?>
<p:tagLst xmlns:p="http://schemas.openxmlformats.org/presentationml/2006/main">
  <p:tag name="KSO_WM_DIAGRAM_VIRTUALLY_FRAME" val="{&quot;height&quot;:379.65322216604636,&quot;left&quot;:-1.07501220703125,&quot;top&quot;:104.84677783395364,&quot;width&quot;:962.4000244140625}"/>
  <p:tag name="KSO_WM_UNIT_HIGHLIGHT" val="0"/>
  <p:tag name="KSO_WM_UNIT_COMPATIBLE" val="0"/>
  <p:tag name="KSO_WM_UNIT_DIAGRAM_ISNUMVISUAL" val="0"/>
  <p:tag name="KSO_WM_UNIT_DIAGRAM_ISREFERUNIT" val="0"/>
  <p:tag name="KSO_WM_UNIT_ID" val="diagram20236933_1*m_h_i*1_3_1"/>
  <p:tag name="KSO_WM_TEMPLATE_CATEGORY" val="diagram"/>
  <p:tag name="KSO_WM_TEMPLATE_INDEX" val="20236933"/>
  <p:tag name="KSO_WM_UNIT_LAYERLEVEL" val="1_1_1"/>
  <p:tag name="KSO_WM_TAG_VERSION" val="3.0"/>
  <p:tag name="KSO_WM_BEAUTIFY_FLAG" val="#wm#"/>
  <p:tag name="KSO_WM_DIAGRAM_GROUP_CODE" val="m1-1"/>
  <p:tag name="KSO_WM_UNIT_SUBTYPE" val="d"/>
  <p:tag name="KSO_WM_UNIT_TYPE" val="m_h_i"/>
  <p:tag name="KSO_WM_UNIT_INDEX" val="1_3_1"/>
  <p:tag name="KSO_WM_DIAGRAM_VERSION" val="3"/>
  <p:tag name="KSO_WM_DIAGRAM_COLOR_TRICK" val="1"/>
  <p:tag name="KSO_WM_DIAGRAM_COLOR_TEXT_CAN_REMOVE" val="n"/>
  <p:tag name="KSO_WM_UNIT_PRESET_TEXT" val="03"/>
  <p:tag name="KSO_WM_UNIT_FILL_TYPE" val="3"/>
  <p:tag name="KSO_WM_DIAGRAM_MAX_ITEMCNT" val="5"/>
  <p:tag name="KSO_WM_DIAGRAM_MIN_ITEMCNT" val="3"/>
  <p:tag name="KSO_WM_DIAGRAM_COLOR_MATCH_VALUE" val="{&quot;shape&quot;:{&quot;fill&quot;:{&quot;gradient&quot;:[{&quot;brightness&quot;:0.800000011920929,&quot;colorType&quot;:1,&quot;foreColorIndex&quot;:5,&quot;pos&quot;:0,&quot;transparency&quot;:0},{&quot;brightness&quot;:0.4000000059604645,&quot;colorType&quot;:1,&quot;foreColorIndex&quot;:5,&quot;pos&quot;:0.20999999344348907,&quot;transparency&quot;:0},{&quot;brightness&quot;:0,&quot;colorType&quot;:1,&quot;foreColorIndex&quot;:5,&quot;pos&quot;:0.800000011920929,&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Lst>
</file>

<file path=ppt/tags/tag90.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
  <p:tag name="KSO_WM_UNIT_NOCLEAR" val="0"/>
  <p:tag name="KSO_WM_UNIT_VALUE" val="68"/>
  <p:tag name="KSO_WM_UNIT_HIGHLIGHT" val="0"/>
  <p:tag name="KSO_WM_UNIT_COMPATIBLE" val="0"/>
  <p:tag name="KSO_WM_UNIT_DIAGRAM_ISNUMVISUAL" val="0"/>
  <p:tag name="KSO_WM_UNIT_DIAGRAM_ISREFERUNIT" val="0"/>
  <p:tag name="KSO_WM_DIAGRAM_GROUP_CODE" val="m1-1"/>
  <p:tag name="KSO_WM_UNIT_TYPE" val="m_h_f"/>
  <p:tag name="KSO_WM_UNIT_INDEX" val="2_1_1"/>
  <p:tag name="KSO_WM_UNIT_ID" val="diagram20227683_1*m_h_f*2_1_1"/>
  <p:tag name="KSO_WM_TEMPLATE_CATEGORY" val="diagram"/>
  <p:tag name="KSO_WM_TEMPLATE_INDEX" val="20227683"/>
  <p:tag name="KSO_WM_UNIT_LAYERLEVEL" val="1_1_1"/>
  <p:tag name="KSO_WM_TAG_VERSION" val="1.0"/>
  <p:tag name="KSO_WM_BEAUTIFY_FLAG" val="#wm#"/>
  <p:tag name="KSO_WM_UNIT_TEXT_FILL_FORE_SCHEMECOLOR_INDEX" val="13"/>
  <p:tag name="KSO_WM_UNIT_TEXT_FILL_TYPE" val="1"/>
  <p:tag name="KSO_WM_DIAGRAM_VIRTUALLY_FRAME" val="{&quot;height&quot;:231.42489287886875,&quot;left&quot;:27.510146491210016,&quot;top&quot;:259.52510712113127,&quot;width&quot;:879.0898535087899}"/>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2_1_1"/>
  <p:tag name="KSO_WM_UNIT_ID" val="diagram20227683_1*m_h_i*2_1_1"/>
  <p:tag name="KSO_WM_TEMPLATE_CATEGORY" val="diagram"/>
  <p:tag name="KSO_WM_TEMPLATE_INDEX" val="20227683"/>
  <p:tag name="KSO_WM_UNIT_LAYERLEVEL" val="1_1_1"/>
  <p:tag name="KSO_WM_TAG_VERSION" val="1.0"/>
  <p:tag name="KSO_WM_UNIT_LINE_FORE_SCHEMECOLOR_INDEX" val="9"/>
  <p:tag name="KSO_WM_UNIT_LINE_FILL_TYPE" val="2"/>
  <p:tag name="KSO_WM_DIAGRAM_VIRTUALLY_FRAME" val="{&quot;height&quot;:231.42489287886875,&quot;left&quot;:27.510146491210016,&quot;top&quot;:259.52510712113127,&quot;width&quot;:879.0898535087899}"/>
</p:tagLst>
</file>

<file path=ppt/tags/tag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2_3"/>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3"/>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13"/>
  <p:tag name="KSO_WM_DIAGRAM_USE_COLOR_VALUE" val="{&quot;color_scheme&quot;:1,&quot;color_type&quot;:1,&quot;theme_color_indexes&quot;:[]}"/>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diagram20231686_4*l_h_i*1_1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1"/>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1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ags/tag9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686_4*l_h_a*1_1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9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686_4*l_h_f*1_1_1"/>
  <p:tag name="KSO_WM_TEMPLATE_CATEGORY" val="diagram"/>
  <p:tag name="KSO_WM_TEMPLATE_INDEX" val="20231686"/>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文字是您思想的提炼，请尽量言简意赅的阐述观点"/>
  <p:tag name="KSO_WM_UNIT_TEXT_FILL_FORE_SCHEMECOLOR_INDEX" val="1"/>
  <p:tag name="KSO_WM_UNIT_TEXT_FILL_TYPE" val="1"/>
  <p:tag name="KSO_WM_DIAGRAM_USE_COLOR_VALUE" val="{&quot;color_scheme&quot;:1,&quot;color_type&quot;:1,&quot;theme_color_indexes&quot;:[]}"/>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diagram20231686_4*l_h_i*1_2_1"/>
  <p:tag name="KSO_WM_TEMPLATE_CATEGORY" val="diagram"/>
  <p:tag name="KSO_WM_TEMPLATE_INDEX" val="20231686"/>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2"/>
  <p:tag name="KSO_WM_UNIT_FILL_TYPE" val="1"/>
  <p:tag name="KSO_WM_UNIT_FILL_FORE_SCHEMECOLOR_INDEX" val="13"/>
  <p:tag name="KSO_WM_UNIT_FILL_FORE_SCHEMECOLOR_INDEX_BRIGHTNESS" val="0.25"/>
  <p:tag name="KSO_WM_UNIT_TEXT_FILL_FORE_SCHEMECOLOR_INDEX" val="1"/>
  <p:tag name="KSO_WM_UNIT_TEXT_FILL_TYPE" val="1"/>
  <p:tag name="KSO_WM_DIAGRAM_USE_COLOR_VALUE" val="{&quot;color_scheme&quot;:1,&quot;color_type&quot;:1,&quot;theme_color_indexes&quot;:[]}"/>
</p:tagLst>
</file>

<file path=ppt/tags/tag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686_4*l_h_i*1_2_2"/>
  <p:tag name="KSO_WM_TEMPLATE_CATEGORY" val="diagram"/>
  <p:tag name="KSO_WM_TEMPLATE_INDEX" val="20231686"/>
  <p:tag name="KSO_WM_UNIT_LAYERLEVEL" val="1_1_1"/>
  <p:tag name="KSO_WM_TAG_VERSION" val="3.0"/>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6"/>
  <p:tag name="KSO_WM_DIAGRAM_MIN_ITEMCNT" val="3"/>
  <p:tag name="KSO_WM_DIAGRAM_VIRTUALLY_FRAME" val="{&quot;height&quot;:366.80000000000007,&quot;left&quot;:79.55,&quot;top&quot;:114.72503937007873,&quot;width&quot;:801.2}"/>
  <p:tag name="KSO_WM_DIAGRAM_COLOR_MATCH_VALUE" val="{&quot;shape&quot;:{&quot;fill&quot;:{&quot;solid&quot;:{&quot;brightness&quot;:0.25,&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25"/>
  <p:tag name="KSO_WM_DIAGRAM_USE_COLOR_VALUE" val="{&quot;color_scheme&quot;:1,&quot;color_type&quot;:1,&quot;theme_color_indexes&quot;:[]}"/>
</p:tagLst>
</file>

<file path=ppt/theme/theme1.xml><?xml version="1.0" encoding="utf-8"?>
<a:theme xmlns:a="http://schemas.openxmlformats.org/drawingml/2006/main" name="Parcel">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0</TotalTime>
  <Words>16639</Words>
  <Application>WPS 演示</Application>
  <PresentationFormat>自定义</PresentationFormat>
  <Paragraphs>584</Paragraphs>
  <Slides>49</Slides>
  <Notes>39</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49</vt:i4>
      </vt:variant>
    </vt:vector>
  </HeadingPairs>
  <TitlesOfParts>
    <vt:vector size="78" baseType="lpstr">
      <vt:lpstr>Arial</vt:lpstr>
      <vt:lpstr>宋体</vt:lpstr>
      <vt:lpstr>Wingdings</vt:lpstr>
      <vt:lpstr>Times New Roman</vt:lpstr>
      <vt:lpstr>楷体</vt:lpstr>
      <vt:lpstr>微软雅黑</vt:lpstr>
      <vt:lpstr>思源黑体 CN Bold</vt:lpstr>
      <vt:lpstr>黑体</vt:lpstr>
      <vt:lpstr>Wingdings</vt:lpstr>
      <vt:lpstr>HarmonyOS Sans SC</vt:lpstr>
      <vt:lpstr>华文中宋</vt:lpstr>
      <vt:lpstr>方正粗雅宋_GBK</vt:lpstr>
      <vt:lpstr>思源黑体 CN Heavy</vt:lpstr>
      <vt:lpstr>Agency FB</vt:lpstr>
      <vt:lpstr>Calibri</vt:lpstr>
      <vt:lpstr>Arial Unicode MS</vt:lpstr>
      <vt:lpstr>Cambria</vt:lpstr>
      <vt:lpstr>Trebuchet MS</vt:lpstr>
      <vt:lpstr>思源黑体 CN Regular</vt:lpstr>
      <vt:lpstr>仿宋</vt:lpstr>
      <vt:lpstr>等线</vt:lpstr>
      <vt:lpstr>方正粗楷简体</vt:lpstr>
      <vt:lpstr>Calibri</vt:lpstr>
      <vt:lpstr>Roboto Regular</vt:lpstr>
      <vt:lpstr>Segoe Print</vt:lpstr>
      <vt:lpstr>MiSans</vt:lpstr>
      <vt:lpstr>华文新魏</vt:lpstr>
      <vt:lpstr>思源黑体 CN Light</vt:lpstr>
      <vt:lpstr>Parcel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http://www.deepbbs.org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深度联盟http://www.deepbbs.org</dc:creator>
  <cp:lastModifiedBy>L_Rui</cp:lastModifiedBy>
  <cp:revision>360</cp:revision>
  <dcterms:created xsi:type="dcterms:W3CDTF">2015-10-15T11:58:00Z</dcterms:created>
  <dcterms:modified xsi:type="dcterms:W3CDTF">2024-06-05T09:32:48Z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BAFBEFA1C0D64B898A427A16FE9B4DFD</vt:lpwstr>
  </property>
</Properties>
</file>