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3"/>
  </p:notesMasterIdLst>
  <p:sldIdLst>
    <p:sldId id="256" r:id="rId4"/>
    <p:sldId id="263" r:id="rId5"/>
    <p:sldId id="264" r:id="rId6"/>
    <p:sldId id="258" r:id="rId7"/>
    <p:sldId id="259" r:id="rId8"/>
    <p:sldId id="260" r:id="rId9"/>
    <p:sldId id="261" r:id="rId10"/>
    <p:sldId id="262" r:id="rId11"/>
    <p:sldId id="283" r:id="rId12"/>
    <p:sldId id="284" r:id="rId13"/>
    <p:sldId id="286" r:id="rId14"/>
    <p:sldId id="265" r:id="rId15"/>
    <p:sldId id="266" r:id="rId16"/>
    <p:sldId id="267" r:id="rId17"/>
    <p:sldId id="269" r:id="rId18"/>
    <p:sldId id="270" r:id="rId19"/>
    <p:sldId id="271" r:id="rId20"/>
    <p:sldId id="285"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485"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BA2276-935A-4B9B-A18F-8D61F19FF24D}" type="datetimeFigureOut">
              <a:rPr lang="zh-CN" altLang="en-US" smtClean="0"/>
              <a:t>2024/10/9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57CB03-5DFB-4F69-A9E6-AEA7115F1CA2}" type="slidenum">
              <a:rPr lang="zh-CN" altLang="en-US" smtClean="0"/>
              <a:t>‹#›</a:t>
            </a:fld>
            <a:endParaRPr lang="zh-CN" altLang="en-US"/>
          </a:p>
        </p:txBody>
      </p:sp>
    </p:spTree>
    <p:extLst>
      <p:ext uri="{BB962C8B-B14F-4D97-AF65-F5344CB8AC3E}">
        <p14:creationId xmlns:p14="http://schemas.microsoft.com/office/powerpoint/2010/main" val="106047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zh-CN"/>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6E42C7-1C4E-4C62-B94B-FB78C2B64E8F}" type="slidenum">
              <a:rPr lang="en-CA" altLang="zh-CN">
                <a:solidFill>
                  <a:prstClr val="black"/>
                </a:solidFill>
              </a:rPr>
              <a:pPr eaLnBrk="1" hangingPunct="1"/>
              <a:t>4</a:t>
            </a:fld>
            <a:endParaRPr lang="en-CA" altLang="zh-CN">
              <a:solidFill>
                <a:prstClr val="black"/>
              </a:solidFill>
            </a:endParaRPr>
          </a:p>
        </p:txBody>
      </p:sp>
    </p:spTree>
    <p:extLst>
      <p:ext uri="{BB962C8B-B14F-4D97-AF65-F5344CB8AC3E}">
        <p14:creationId xmlns:p14="http://schemas.microsoft.com/office/powerpoint/2010/main" val="13337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294480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357525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107494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3"/>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540250" y="3525838"/>
            <a:ext cx="46038" cy="46037"/>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28" name="标题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zh-CN" altLang="en-US"/>
              <a:t>单击此处编辑母版标题样式</a:t>
            </a:r>
            <a:endParaRPr lang="en-US"/>
          </a:p>
        </p:txBody>
      </p:sp>
      <p:sp>
        <p:nvSpPr>
          <p:cNvPr id="7" name="日期占位符 14"/>
          <p:cNvSpPr>
            <a:spLocks noGrp="1"/>
          </p:cNvSpPr>
          <p:nvPr>
            <p:ph type="dt" sz="half" idx="10"/>
          </p:nvPr>
        </p:nvSpPr>
        <p:spPr/>
        <p:txBody>
          <a:bodyPr/>
          <a:lstStyle>
            <a:lvl1pPr>
              <a:defRPr/>
            </a:lvl1pPr>
          </a:lstStyle>
          <a:p>
            <a:pPr>
              <a:defRPr/>
            </a:pPr>
            <a:fld id="{92010B59-8B86-4807-A18C-F31030543849}" type="datetime1">
              <a:rPr lang="en-CA">
                <a:solidFill>
                  <a:srgbClr val="FEFAC9"/>
                </a:solidFill>
              </a:rPr>
              <a:pPr>
                <a:defRPr/>
              </a:pPr>
              <a:t>2024-10-09</a:t>
            </a:fld>
            <a:endParaRPr lang="en-CA">
              <a:solidFill>
                <a:srgbClr val="FEFAC9"/>
              </a:solidFill>
            </a:endParaRPr>
          </a:p>
        </p:txBody>
      </p:sp>
      <p:sp>
        <p:nvSpPr>
          <p:cNvPr id="8" name="灯片编号占位符 15"/>
          <p:cNvSpPr>
            <a:spLocks noGrp="1"/>
          </p:cNvSpPr>
          <p:nvPr>
            <p:ph type="sldNum" sz="quarter" idx="11"/>
          </p:nvPr>
        </p:nvSpPr>
        <p:spPr/>
        <p:txBody>
          <a:bodyPr/>
          <a:lstStyle>
            <a:lvl1pPr>
              <a:defRPr/>
            </a:lvl1pPr>
          </a:lstStyle>
          <a:p>
            <a:pPr>
              <a:defRPr/>
            </a:pPr>
            <a:fld id="{65EC8DC6-655B-4974-AAC1-453CE62AD729}" type="slidenum">
              <a:rPr lang="en-CA">
                <a:solidFill>
                  <a:srgbClr val="FEFAC9"/>
                </a:solidFill>
              </a:rPr>
              <a:pPr>
                <a:defRPr/>
              </a:pPr>
              <a:t>‹#›</a:t>
            </a:fld>
            <a:endParaRPr lang="en-CA">
              <a:solidFill>
                <a:srgbClr val="FEFAC9"/>
              </a:solidFill>
            </a:endParaRPr>
          </a:p>
        </p:txBody>
      </p:sp>
      <p:sp>
        <p:nvSpPr>
          <p:cNvPr id="10" name="页脚占位符 16"/>
          <p:cNvSpPr>
            <a:spLocks noGrp="1"/>
          </p:cNvSpPr>
          <p:nvPr>
            <p:ph type="ftr" sz="quarter" idx="12"/>
          </p:nvPr>
        </p:nvSpPr>
        <p:spPr/>
        <p:txBody>
          <a:bodyPr/>
          <a:lstStyle>
            <a:lvl1pPr>
              <a:defRPr/>
            </a:lvl1pPr>
          </a:lstStyle>
          <a:p>
            <a:pPr>
              <a:defRPr/>
            </a:pPr>
            <a:endParaRPr lang="en-CA">
              <a:solidFill>
                <a:srgbClr val="FEFAC9"/>
              </a:solidFill>
            </a:endParaRPr>
          </a:p>
        </p:txBody>
      </p:sp>
    </p:spTree>
    <p:extLst>
      <p:ext uri="{BB962C8B-B14F-4D97-AF65-F5344CB8AC3E}">
        <p14:creationId xmlns:p14="http://schemas.microsoft.com/office/powerpoint/2010/main" val="2375583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7" name="标题 16"/>
          <p:cNvSpPr>
            <a:spLocks noGrp="1"/>
          </p:cNvSpPr>
          <p:nvPr>
            <p:ph type="title"/>
          </p:nvPr>
        </p:nvSpPr>
        <p:spPr/>
        <p:txBody>
          <a:bodyPr rtlCol="0"/>
          <a:lstStyle/>
          <a:p>
            <a:r>
              <a:rPr lang="zh-CN" altLang="en-US"/>
              <a:t>单击此处编辑母版标题样式</a:t>
            </a:r>
            <a:endParaRPr lang="en-US"/>
          </a:p>
        </p:txBody>
      </p:sp>
      <p:sp>
        <p:nvSpPr>
          <p:cNvPr id="4" name="日期占位符 23"/>
          <p:cNvSpPr>
            <a:spLocks noGrp="1"/>
          </p:cNvSpPr>
          <p:nvPr>
            <p:ph type="dt" sz="half" idx="10"/>
          </p:nvPr>
        </p:nvSpPr>
        <p:spPr/>
        <p:txBody>
          <a:bodyPr/>
          <a:lstStyle>
            <a:lvl1pPr>
              <a:defRPr/>
            </a:lvl1pPr>
          </a:lstStyle>
          <a:p>
            <a:pPr>
              <a:defRPr/>
            </a:pPr>
            <a:fld id="{E8D1E94B-BB40-416F-B846-C517E6C66D21}" type="datetime1">
              <a:rPr lang="en-CA">
                <a:solidFill>
                  <a:srgbClr val="FEFAC9"/>
                </a:solidFill>
              </a:rPr>
              <a:pPr>
                <a:defRPr/>
              </a:pPr>
              <a:t>2024-10-09</a:t>
            </a:fld>
            <a:endParaRPr lang="en-CA">
              <a:solidFill>
                <a:srgbClr val="FEFAC9"/>
              </a:solidFill>
            </a:endParaRPr>
          </a:p>
        </p:txBody>
      </p:sp>
      <p:sp>
        <p:nvSpPr>
          <p:cNvPr id="5"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6" name="灯片编号占位符 21"/>
          <p:cNvSpPr>
            <a:spLocks noGrp="1"/>
          </p:cNvSpPr>
          <p:nvPr>
            <p:ph type="sldNum" sz="quarter" idx="12"/>
          </p:nvPr>
        </p:nvSpPr>
        <p:spPr/>
        <p:txBody>
          <a:bodyPr/>
          <a:lstStyle>
            <a:lvl1pPr>
              <a:defRPr/>
            </a:lvl1pPr>
          </a:lstStyle>
          <a:p>
            <a:pPr>
              <a:defRPr/>
            </a:pPr>
            <a:fld id="{8CC86CF9-1C65-49F8-B04F-48EB09D9C084}"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1855807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685800" y="4916488"/>
            <a:ext cx="7924800" cy="4762"/>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2BA84E9-216A-4084-88E1-0D4615DBA03F}" type="datetime1">
              <a:rPr lang="en-CA">
                <a:solidFill>
                  <a:srgbClr val="FEFAC9"/>
                </a:solidFill>
              </a:rPr>
              <a:pPr>
                <a:defRPr/>
              </a:pPr>
              <a:t>2024-10-09</a:t>
            </a:fld>
            <a:endParaRPr lang="en-CA">
              <a:solidFill>
                <a:srgbClr val="FEFAC9"/>
              </a:solidFill>
            </a:endParaRPr>
          </a:p>
        </p:txBody>
      </p:sp>
      <p:sp>
        <p:nvSpPr>
          <p:cNvPr id="6" name="页脚占位符 4"/>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7" name="灯片编号占位符 5"/>
          <p:cNvSpPr>
            <a:spLocks noGrp="1"/>
          </p:cNvSpPr>
          <p:nvPr>
            <p:ph type="sldNum" sz="quarter" idx="12"/>
          </p:nvPr>
        </p:nvSpPr>
        <p:spPr/>
        <p:txBody>
          <a:bodyPr/>
          <a:lstStyle>
            <a:lvl1pPr>
              <a:defRPr/>
            </a:lvl1pPr>
          </a:lstStyle>
          <a:p>
            <a:pPr>
              <a:defRPr/>
            </a:pPr>
            <a:fld id="{E0B2871F-9AEA-4A21-BEBE-8B3D2C44F0BB}"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3407980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11" name="内容占位符 10"/>
          <p:cNvSpPr>
            <a:spLocks noGrp="1"/>
          </p:cNvSpPr>
          <p:nvPr>
            <p:ph sz="half" idx="1"/>
          </p:nvPr>
        </p:nvSpPr>
        <p:spPr>
          <a:xfrm>
            <a:off x="457200" y="1524000"/>
            <a:ext cx="4059936"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2"/>
          </p:nvPr>
        </p:nvSpPr>
        <p:spPr>
          <a:xfrm>
            <a:off x="4648200" y="1524000"/>
            <a:ext cx="4059936"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23"/>
          <p:cNvSpPr>
            <a:spLocks noGrp="1"/>
          </p:cNvSpPr>
          <p:nvPr>
            <p:ph type="dt" sz="half" idx="10"/>
          </p:nvPr>
        </p:nvSpPr>
        <p:spPr/>
        <p:txBody>
          <a:bodyPr/>
          <a:lstStyle>
            <a:lvl1pPr>
              <a:defRPr/>
            </a:lvl1pPr>
          </a:lstStyle>
          <a:p>
            <a:pPr>
              <a:defRPr/>
            </a:pPr>
            <a:fld id="{62B5A788-2897-4EFC-8933-B9AC65C78971}" type="datetime1">
              <a:rPr lang="en-CA">
                <a:solidFill>
                  <a:srgbClr val="FEFAC9"/>
                </a:solidFill>
              </a:rPr>
              <a:pPr>
                <a:defRPr/>
              </a:pPr>
              <a:t>2024-10-09</a:t>
            </a:fld>
            <a:endParaRPr lang="en-CA">
              <a:solidFill>
                <a:srgbClr val="FEFAC9"/>
              </a:solidFill>
            </a:endParaRPr>
          </a:p>
        </p:txBody>
      </p:sp>
      <p:sp>
        <p:nvSpPr>
          <p:cNvPr id="6"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7" name="灯片编号占位符 21"/>
          <p:cNvSpPr>
            <a:spLocks noGrp="1"/>
          </p:cNvSpPr>
          <p:nvPr>
            <p:ph type="sldNum" sz="quarter" idx="12"/>
          </p:nvPr>
        </p:nvSpPr>
        <p:spPr/>
        <p:txBody>
          <a:bodyPr/>
          <a:lstStyle>
            <a:lvl1pPr>
              <a:defRPr/>
            </a:lvl1pPr>
          </a:lstStyle>
          <a:p>
            <a:pPr>
              <a:defRPr/>
            </a:pPr>
            <a:fld id="{38590BC3-4ADA-441A-94A6-9E2B18A08560}"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3116776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6"/>
          <p:cNvCxnSpPr/>
          <p:nvPr/>
        </p:nvCxnSpPr>
        <p:spPr>
          <a:xfrm>
            <a:off x="563563" y="2179638"/>
            <a:ext cx="3748087"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54563" y="2179638"/>
            <a:ext cx="3749675"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4" name="内容占位符 33"/>
          <p:cNvSpPr>
            <a:spLocks noGrp="1"/>
          </p:cNvSpPr>
          <p:nvPr>
            <p:ph sz="quarter" idx="4"/>
          </p:nvPr>
        </p:nvSpPr>
        <p:spPr>
          <a:xfrm>
            <a:off x="4649788" y="2201896"/>
            <a:ext cx="4038600" cy="39136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 name="标题 1"/>
          <p:cNvSpPr>
            <a:spLocks noGrp="1"/>
          </p:cNvSpPr>
          <p:nvPr>
            <p:ph type="title"/>
          </p:nvPr>
        </p:nvSpPr>
        <p:spPr>
          <a:xfrm>
            <a:off x="457200" y="155448"/>
            <a:ext cx="8229600" cy="1143000"/>
          </a:xfrm>
        </p:spPr>
        <p:txBody>
          <a:bodyPr/>
          <a:lstStyle>
            <a:lvl1pPr>
              <a:defRPr/>
            </a:lvl1pPr>
          </a:lstStyle>
          <a:p>
            <a:r>
              <a:rPr lang="zh-CN" altLang="en-US"/>
              <a:t>单击此处编辑母版标题样式</a:t>
            </a:r>
            <a:endParaRPr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9" name="灯片编号占位符 8"/>
          <p:cNvSpPr>
            <a:spLocks noGrp="1"/>
          </p:cNvSpPr>
          <p:nvPr>
            <p:ph type="sldNum" sz="quarter" idx="10"/>
          </p:nvPr>
        </p:nvSpPr>
        <p:spPr/>
        <p:txBody>
          <a:bodyPr/>
          <a:lstStyle>
            <a:lvl1pPr>
              <a:defRPr/>
            </a:lvl1pPr>
          </a:lstStyle>
          <a:p>
            <a:pPr>
              <a:defRPr/>
            </a:pPr>
            <a:fld id="{5ECC0F7C-484E-4C32-AB63-2C9BEA837AB6}" type="slidenum">
              <a:rPr lang="en-CA">
                <a:solidFill>
                  <a:srgbClr val="FEFAC9"/>
                </a:solidFill>
              </a:rPr>
              <a:pPr>
                <a:defRPr/>
              </a:pPr>
              <a:t>‹#›</a:t>
            </a:fld>
            <a:endParaRPr lang="en-CA">
              <a:solidFill>
                <a:srgbClr val="FEFAC9"/>
              </a:solidFill>
            </a:endParaRPr>
          </a:p>
        </p:txBody>
      </p:sp>
      <p:sp>
        <p:nvSpPr>
          <p:cNvPr id="10" name="页脚占位符 7"/>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11" name="日期占位符 6"/>
          <p:cNvSpPr>
            <a:spLocks noGrp="1"/>
          </p:cNvSpPr>
          <p:nvPr>
            <p:ph type="dt" sz="half" idx="12"/>
          </p:nvPr>
        </p:nvSpPr>
        <p:spPr/>
        <p:txBody>
          <a:bodyPr/>
          <a:lstStyle>
            <a:lvl1pPr>
              <a:defRPr/>
            </a:lvl1pPr>
          </a:lstStyle>
          <a:p>
            <a:pPr>
              <a:defRPr/>
            </a:pPr>
            <a:fld id="{371435C0-799D-49ED-94A0-06C9F2AB737A}" type="datetime1">
              <a:rPr lang="en-CA">
                <a:solidFill>
                  <a:srgbClr val="FEFAC9"/>
                </a:solidFill>
              </a:rPr>
              <a:pPr>
                <a:defRPr/>
              </a:pPr>
              <a:t>2024-10-09</a:t>
            </a:fld>
            <a:endParaRPr lang="en-CA">
              <a:solidFill>
                <a:srgbClr val="FEFAC9"/>
              </a:solidFill>
            </a:endParaRPr>
          </a:p>
        </p:txBody>
      </p:sp>
    </p:spTree>
    <p:extLst>
      <p:ext uri="{BB962C8B-B14F-4D97-AF65-F5344CB8AC3E}">
        <p14:creationId xmlns:p14="http://schemas.microsoft.com/office/powerpoint/2010/main" val="4075704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fld id="{0BFA434C-B89D-4C15-83B5-96309BB609FC}" type="datetime1">
              <a:rPr lang="en-CA">
                <a:solidFill>
                  <a:srgbClr val="FEFAC9"/>
                </a:solidFill>
              </a:rPr>
              <a:pPr>
                <a:defRPr/>
              </a:pPr>
              <a:t>2024-10-09</a:t>
            </a:fld>
            <a:endParaRPr lang="en-CA">
              <a:solidFill>
                <a:srgbClr val="FEFAC9"/>
              </a:solidFill>
            </a:endParaRPr>
          </a:p>
        </p:txBody>
      </p:sp>
      <p:sp>
        <p:nvSpPr>
          <p:cNvPr id="4"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5" name="灯片编号占位符 21"/>
          <p:cNvSpPr>
            <a:spLocks noGrp="1"/>
          </p:cNvSpPr>
          <p:nvPr>
            <p:ph type="sldNum" sz="quarter" idx="12"/>
          </p:nvPr>
        </p:nvSpPr>
        <p:spPr/>
        <p:txBody>
          <a:bodyPr/>
          <a:lstStyle>
            <a:lvl1pPr>
              <a:defRPr/>
            </a:lvl1pPr>
          </a:lstStyle>
          <a:p>
            <a:pPr>
              <a:defRPr/>
            </a:pPr>
            <a:fld id="{64FD9EF8-7EDF-45CE-A99C-19C33EC9462C}"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3845963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3"/>
          <p:cNvSpPr>
            <a:spLocks noGrp="1"/>
          </p:cNvSpPr>
          <p:nvPr>
            <p:ph type="dt" sz="half" idx="10"/>
          </p:nvPr>
        </p:nvSpPr>
        <p:spPr/>
        <p:txBody>
          <a:bodyPr/>
          <a:lstStyle>
            <a:lvl1pPr>
              <a:defRPr/>
            </a:lvl1pPr>
          </a:lstStyle>
          <a:p>
            <a:pPr>
              <a:defRPr/>
            </a:pPr>
            <a:fld id="{62E06024-ED95-4E55-AD38-3360E42A5A1E}" type="datetime1">
              <a:rPr lang="en-CA">
                <a:solidFill>
                  <a:srgbClr val="FEFAC9"/>
                </a:solidFill>
              </a:rPr>
              <a:pPr>
                <a:defRPr/>
              </a:pPr>
              <a:t>2024-10-09</a:t>
            </a:fld>
            <a:endParaRPr lang="en-CA">
              <a:solidFill>
                <a:srgbClr val="FEFAC9"/>
              </a:solidFill>
            </a:endParaRPr>
          </a:p>
        </p:txBody>
      </p:sp>
      <p:sp>
        <p:nvSpPr>
          <p:cNvPr id="3"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4" name="灯片编号占位符 21"/>
          <p:cNvSpPr>
            <a:spLocks noGrp="1"/>
          </p:cNvSpPr>
          <p:nvPr>
            <p:ph type="sldNum" sz="quarter" idx="12"/>
          </p:nvPr>
        </p:nvSpPr>
        <p:spPr/>
        <p:txBody>
          <a:bodyPr/>
          <a:lstStyle>
            <a:lvl1pPr>
              <a:defRPr/>
            </a:lvl1pPr>
          </a:lstStyle>
          <a:p>
            <a:pPr>
              <a:defRPr/>
            </a:pPr>
            <a:fld id="{25D4AFC8-D9A6-423E-9F82-D5BAF34CEFB6}"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1155515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 name="文本占位符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31" name="标题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a:t>单击此处编辑母版标题样式</a:t>
            </a:r>
            <a:endParaRPr lang="en-US"/>
          </a:p>
        </p:txBody>
      </p:sp>
      <p:sp>
        <p:nvSpPr>
          <p:cNvPr id="5" name="日期占位符 23"/>
          <p:cNvSpPr>
            <a:spLocks noGrp="1"/>
          </p:cNvSpPr>
          <p:nvPr>
            <p:ph type="dt" sz="half" idx="10"/>
          </p:nvPr>
        </p:nvSpPr>
        <p:spPr/>
        <p:txBody>
          <a:bodyPr/>
          <a:lstStyle>
            <a:lvl1pPr>
              <a:defRPr/>
            </a:lvl1pPr>
          </a:lstStyle>
          <a:p>
            <a:pPr>
              <a:defRPr/>
            </a:pPr>
            <a:fld id="{147DA787-DDE4-4EA3-A2A1-A4DD8D7AF06C}" type="datetime1">
              <a:rPr lang="en-CA">
                <a:solidFill>
                  <a:srgbClr val="FEFAC9"/>
                </a:solidFill>
              </a:rPr>
              <a:pPr>
                <a:defRPr/>
              </a:pPr>
              <a:t>2024-10-09</a:t>
            </a:fld>
            <a:endParaRPr lang="en-CA">
              <a:solidFill>
                <a:srgbClr val="FEFAC9"/>
              </a:solidFill>
            </a:endParaRPr>
          </a:p>
        </p:txBody>
      </p:sp>
      <p:sp>
        <p:nvSpPr>
          <p:cNvPr id="6"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7" name="灯片编号占位符 21"/>
          <p:cNvSpPr>
            <a:spLocks noGrp="1"/>
          </p:cNvSpPr>
          <p:nvPr>
            <p:ph type="sldNum" sz="quarter" idx="12"/>
          </p:nvPr>
        </p:nvSpPr>
        <p:spPr/>
        <p:txBody>
          <a:bodyPr/>
          <a:lstStyle>
            <a:lvl1pPr>
              <a:defRPr/>
            </a:lvl1pPr>
          </a:lstStyle>
          <a:p>
            <a:pPr>
              <a:defRPr/>
            </a:pPr>
            <a:fld id="{FBBC32D1-5910-4D01-9052-0A9AF18663AA}"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11542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26804844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normAutofit/>
          </a:bodyPr>
          <a:lstStyle>
            <a:lvl1pPr marL="0" indent="0">
              <a:buNone/>
              <a:defRPr sz="3200">
                <a:solidFill>
                  <a:schemeClr val="bg1"/>
                </a:solidFill>
              </a:defRPr>
            </a:lvl1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zh-CN" altLang="en-US"/>
              <a:t>单击此处编辑母版文本样式</a:t>
            </a:r>
          </a:p>
        </p:txBody>
      </p:sp>
      <p:sp>
        <p:nvSpPr>
          <p:cNvPr id="5" name="日期占位符 23"/>
          <p:cNvSpPr>
            <a:spLocks noGrp="1"/>
          </p:cNvSpPr>
          <p:nvPr>
            <p:ph type="dt" sz="half" idx="10"/>
          </p:nvPr>
        </p:nvSpPr>
        <p:spPr/>
        <p:txBody>
          <a:bodyPr/>
          <a:lstStyle>
            <a:lvl1pPr>
              <a:defRPr/>
            </a:lvl1pPr>
          </a:lstStyle>
          <a:p>
            <a:pPr>
              <a:defRPr/>
            </a:pPr>
            <a:fld id="{FD67C657-51CE-4499-AA8D-1ACD4EFD7C5D}" type="datetime1">
              <a:rPr lang="en-CA">
                <a:solidFill>
                  <a:srgbClr val="FEFAC9"/>
                </a:solidFill>
              </a:rPr>
              <a:pPr>
                <a:defRPr/>
              </a:pPr>
              <a:t>2024-10-09</a:t>
            </a:fld>
            <a:endParaRPr lang="en-CA">
              <a:solidFill>
                <a:srgbClr val="FEFAC9"/>
              </a:solidFill>
            </a:endParaRPr>
          </a:p>
        </p:txBody>
      </p:sp>
      <p:sp>
        <p:nvSpPr>
          <p:cNvPr id="6"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7" name="灯片编号占位符 21"/>
          <p:cNvSpPr>
            <a:spLocks noGrp="1"/>
          </p:cNvSpPr>
          <p:nvPr>
            <p:ph type="sldNum" sz="quarter" idx="12"/>
          </p:nvPr>
        </p:nvSpPr>
        <p:spPr/>
        <p:txBody>
          <a:bodyPr/>
          <a:lstStyle>
            <a:lvl1pPr>
              <a:defRPr/>
            </a:lvl1pPr>
          </a:lstStyle>
          <a:p>
            <a:pPr>
              <a:defRPr/>
            </a:pPr>
            <a:fld id="{4C7D1D5C-721D-417C-B126-0DE3E4769B51}"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1596005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fld id="{B0B525CF-C7FB-442E-B81E-EBD83A164E04}" type="datetime1">
              <a:rPr lang="en-CA">
                <a:solidFill>
                  <a:srgbClr val="FEFAC9"/>
                </a:solidFill>
              </a:rPr>
              <a:pPr>
                <a:defRPr/>
              </a:pPr>
              <a:t>2024-10-09</a:t>
            </a:fld>
            <a:endParaRPr lang="en-CA">
              <a:solidFill>
                <a:srgbClr val="FEFAC9"/>
              </a:solidFill>
            </a:endParaRPr>
          </a:p>
        </p:txBody>
      </p:sp>
      <p:sp>
        <p:nvSpPr>
          <p:cNvPr id="5"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6" name="灯片编号占位符 21"/>
          <p:cNvSpPr>
            <a:spLocks noGrp="1"/>
          </p:cNvSpPr>
          <p:nvPr>
            <p:ph type="sldNum" sz="quarter" idx="12"/>
          </p:nvPr>
        </p:nvSpPr>
        <p:spPr/>
        <p:txBody>
          <a:bodyPr/>
          <a:lstStyle>
            <a:lvl1pPr>
              <a:defRPr/>
            </a:lvl1pPr>
          </a:lstStyle>
          <a:p>
            <a:pPr>
              <a:defRPr/>
            </a:pPr>
            <a:fld id="{8AED2C98-B7AB-47EC-A3B7-6DD1B7D4E9FA}"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11994890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fld id="{ED4B662C-7C32-465F-BE13-E0A7F3A3CBE9}" type="datetime1">
              <a:rPr lang="en-CA">
                <a:solidFill>
                  <a:srgbClr val="FEFAC9"/>
                </a:solidFill>
              </a:rPr>
              <a:pPr>
                <a:defRPr/>
              </a:pPr>
              <a:t>2024-10-09</a:t>
            </a:fld>
            <a:endParaRPr lang="en-CA">
              <a:solidFill>
                <a:srgbClr val="FEFAC9"/>
              </a:solidFill>
            </a:endParaRPr>
          </a:p>
        </p:txBody>
      </p:sp>
      <p:sp>
        <p:nvSpPr>
          <p:cNvPr id="5"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6" name="灯片编号占位符 21"/>
          <p:cNvSpPr>
            <a:spLocks noGrp="1"/>
          </p:cNvSpPr>
          <p:nvPr>
            <p:ph type="sldNum" sz="quarter" idx="12"/>
          </p:nvPr>
        </p:nvSpPr>
        <p:spPr/>
        <p:txBody>
          <a:bodyPr/>
          <a:lstStyle>
            <a:lvl1pPr>
              <a:defRPr/>
            </a:lvl1pPr>
          </a:lstStyle>
          <a:p>
            <a:pPr>
              <a:defRPr/>
            </a:pPr>
            <a:fld id="{8857D020-135D-40FB-A64F-7AA811AE97AB}"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2126527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8188682-B466-4445-8A11-24944F5CAA43}" type="datetime1">
              <a:rPr lang="zh-CN" altLang="en-US"/>
              <a:pPr>
                <a:defRPr/>
              </a:pPr>
              <a:t>2024/10/9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1949357-2A5F-4A20-B4FD-71E299FF8B61}" type="slidenum">
              <a:rPr lang="zh-CN" altLang="en-US"/>
              <a:pPr>
                <a:defRPr/>
              </a:pPr>
              <a:t>‹#›</a:t>
            </a:fld>
            <a:endParaRPr lang="zh-CN" altLang="en-US"/>
          </a:p>
        </p:txBody>
      </p:sp>
    </p:spTree>
    <p:extLst>
      <p:ext uri="{BB962C8B-B14F-4D97-AF65-F5344CB8AC3E}">
        <p14:creationId xmlns:p14="http://schemas.microsoft.com/office/powerpoint/2010/main" val="2915865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直接连接符 3"/>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540250" y="3525838"/>
            <a:ext cx="46038" cy="46037"/>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28" name="标题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zh-CN" altLang="en-US"/>
              <a:t>单击此处编辑母版标题样式</a:t>
            </a:r>
            <a:endParaRPr lang="en-US"/>
          </a:p>
        </p:txBody>
      </p:sp>
      <p:sp>
        <p:nvSpPr>
          <p:cNvPr id="7" name="日期占位符 14"/>
          <p:cNvSpPr>
            <a:spLocks noGrp="1"/>
          </p:cNvSpPr>
          <p:nvPr>
            <p:ph type="dt" sz="half" idx="10"/>
          </p:nvPr>
        </p:nvSpPr>
        <p:spPr/>
        <p:txBody>
          <a:bodyPr/>
          <a:lstStyle>
            <a:lvl1pPr>
              <a:defRPr/>
            </a:lvl1pPr>
          </a:lstStyle>
          <a:p>
            <a:pPr>
              <a:defRPr/>
            </a:pPr>
            <a:fld id="{92010B59-8B86-4807-A18C-F31030543849}" type="datetime1">
              <a:rPr lang="en-CA">
                <a:solidFill>
                  <a:srgbClr val="FEFAC9"/>
                </a:solidFill>
              </a:rPr>
              <a:pPr>
                <a:defRPr/>
              </a:pPr>
              <a:t>2024-10-09</a:t>
            </a:fld>
            <a:endParaRPr lang="en-CA">
              <a:solidFill>
                <a:srgbClr val="FEFAC9"/>
              </a:solidFill>
            </a:endParaRPr>
          </a:p>
        </p:txBody>
      </p:sp>
      <p:sp>
        <p:nvSpPr>
          <p:cNvPr id="8" name="灯片编号占位符 15"/>
          <p:cNvSpPr>
            <a:spLocks noGrp="1"/>
          </p:cNvSpPr>
          <p:nvPr>
            <p:ph type="sldNum" sz="quarter" idx="11"/>
          </p:nvPr>
        </p:nvSpPr>
        <p:spPr/>
        <p:txBody>
          <a:bodyPr/>
          <a:lstStyle>
            <a:lvl1pPr>
              <a:defRPr/>
            </a:lvl1pPr>
          </a:lstStyle>
          <a:p>
            <a:pPr>
              <a:defRPr/>
            </a:pPr>
            <a:fld id="{65EC8DC6-655B-4974-AAC1-453CE62AD729}" type="slidenum">
              <a:rPr lang="en-CA">
                <a:solidFill>
                  <a:srgbClr val="FEFAC9"/>
                </a:solidFill>
              </a:rPr>
              <a:pPr>
                <a:defRPr/>
              </a:pPr>
              <a:t>‹#›</a:t>
            </a:fld>
            <a:endParaRPr lang="en-CA">
              <a:solidFill>
                <a:srgbClr val="FEFAC9"/>
              </a:solidFill>
            </a:endParaRPr>
          </a:p>
        </p:txBody>
      </p:sp>
      <p:sp>
        <p:nvSpPr>
          <p:cNvPr id="10" name="页脚占位符 16"/>
          <p:cNvSpPr>
            <a:spLocks noGrp="1"/>
          </p:cNvSpPr>
          <p:nvPr>
            <p:ph type="ftr" sz="quarter" idx="12"/>
          </p:nvPr>
        </p:nvSpPr>
        <p:spPr/>
        <p:txBody>
          <a:bodyPr/>
          <a:lstStyle>
            <a:lvl1pPr>
              <a:defRPr/>
            </a:lvl1pPr>
          </a:lstStyle>
          <a:p>
            <a:pPr>
              <a:defRPr/>
            </a:pPr>
            <a:endParaRPr lang="en-CA">
              <a:solidFill>
                <a:srgbClr val="FEFAC9"/>
              </a:solidFill>
            </a:endParaRPr>
          </a:p>
        </p:txBody>
      </p:sp>
    </p:spTree>
    <p:extLst>
      <p:ext uri="{BB962C8B-B14F-4D97-AF65-F5344CB8AC3E}">
        <p14:creationId xmlns:p14="http://schemas.microsoft.com/office/powerpoint/2010/main" val="3724685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7" name="标题 16"/>
          <p:cNvSpPr>
            <a:spLocks noGrp="1"/>
          </p:cNvSpPr>
          <p:nvPr>
            <p:ph type="title"/>
          </p:nvPr>
        </p:nvSpPr>
        <p:spPr/>
        <p:txBody>
          <a:bodyPr rtlCol="0"/>
          <a:lstStyle/>
          <a:p>
            <a:r>
              <a:rPr lang="zh-CN" altLang="en-US"/>
              <a:t>单击此处编辑母版标题样式</a:t>
            </a:r>
            <a:endParaRPr lang="en-US"/>
          </a:p>
        </p:txBody>
      </p:sp>
      <p:sp>
        <p:nvSpPr>
          <p:cNvPr id="4" name="日期占位符 23"/>
          <p:cNvSpPr>
            <a:spLocks noGrp="1"/>
          </p:cNvSpPr>
          <p:nvPr>
            <p:ph type="dt" sz="half" idx="10"/>
          </p:nvPr>
        </p:nvSpPr>
        <p:spPr/>
        <p:txBody>
          <a:bodyPr/>
          <a:lstStyle>
            <a:lvl1pPr>
              <a:defRPr/>
            </a:lvl1pPr>
          </a:lstStyle>
          <a:p>
            <a:pPr>
              <a:defRPr/>
            </a:pPr>
            <a:fld id="{E8D1E94B-BB40-416F-B846-C517E6C66D21}" type="datetime1">
              <a:rPr lang="en-CA">
                <a:solidFill>
                  <a:srgbClr val="FEFAC9"/>
                </a:solidFill>
              </a:rPr>
              <a:pPr>
                <a:defRPr/>
              </a:pPr>
              <a:t>2024-10-09</a:t>
            </a:fld>
            <a:endParaRPr lang="en-CA">
              <a:solidFill>
                <a:srgbClr val="FEFAC9"/>
              </a:solidFill>
            </a:endParaRPr>
          </a:p>
        </p:txBody>
      </p:sp>
      <p:sp>
        <p:nvSpPr>
          <p:cNvPr id="5"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6" name="灯片编号占位符 21"/>
          <p:cNvSpPr>
            <a:spLocks noGrp="1"/>
          </p:cNvSpPr>
          <p:nvPr>
            <p:ph type="sldNum" sz="quarter" idx="12"/>
          </p:nvPr>
        </p:nvSpPr>
        <p:spPr/>
        <p:txBody>
          <a:bodyPr/>
          <a:lstStyle>
            <a:lvl1pPr>
              <a:defRPr/>
            </a:lvl1pPr>
          </a:lstStyle>
          <a:p>
            <a:pPr>
              <a:defRPr/>
            </a:pPr>
            <a:fld id="{8CC86CF9-1C65-49F8-B04F-48EB09D9C084}"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3966712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a:off x="685800" y="4916488"/>
            <a:ext cx="7924800" cy="4762"/>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2BA84E9-216A-4084-88E1-0D4615DBA03F}" type="datetime1">
              <a:rPr lang="en-CA">
                <a:solidFill>
                  <a:srgbClr val="FEFAC9"/>
                </a:solidFill>
              </a:rPr>
              <a:pPr>
                <a:defRPr/>
              </a:pPr>
              <a:t>2024-10-09</a:t>
            </a:fld>
            <a:endParaRPr lang="en-CA">
              <a:solidFill>
                <a:srgbClr val="FEFAC9"/>
              </a:solidFill>
            </a:endParaRPr>
          </a:p>
        </p:txBody>
      </p:sp>
      <p:sp>
        <p:nvSpPr>
          <p:cNvPr id="6" name="页脚占位符 4"/>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7" name="灯片编号占位符 5"/>
          <p:cNvSpPr>
            <a:spLocks noGrp="1"/>
          </p:cNvSpPr>
          <p:nvPr>
            <p:ph type="sldNum" sz="quarter" idx="12"/>
          </p:nvPr>
        </p:nvSpPr>
        <p:spPr/>
        <p:txBody>
          <a:bodyPr/>
          <a:lstStyle>
            <a:lvl1pPr>
              <a:defRPr/>
            </a:lvl1pPr>
          </a:lstStyle>
          <a:p>
            <a:pPr>
              <a:defRPr/>
            </a:pPr>
            <a:fld id="{E0B2871F-9AEA-4A21-BEBE-8B3D2C44F0BB}"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4126590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11" name="内容占位符 10"/>
          <p:cNvSpPr>
            <a:spLocks noGrp="1"/>
          </p:cNvSpPr>
          <p:nvPr>
            <p:ph sz="half" idx="1"/>
          </p:nvPr>
        </p:nvSpPr>
        <p:spPr>
          <a:xfrm>
            <a:off x="457200" y="1524000"/>
            <a:ext cx="4059936"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2"/>
          </p:nvPr>
        </p:nvSpPr>
        <p:spPr>
          <a:xfrm>
            <a:off x="4648200" y="1524000"/>
            <a:ext cx="4059936"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23"/>
          <p:cNvSpPr>
            <a:spLocks noGrp="1"/>
          </p:cNvSpPr>
          <p:nvPr>
            <p:ph type="dt" sz="half" idx="10"/>
          </p:nvPr>
        </p:nvSpPr>
        <p:spPr/>
        <p:txBody>
          <a:bodyPr/>
          <a:lstStyle>
            <a:lvl1pPr>
              <a:defRPr/>
            </a:lvl1pPr>
          </a:lstStyle>
          <a:p>
            <a:pPr>
              <a:defRPr/>
            </a:pPr>
            <a:fld id="{62B5A788-2897-4EFC-8933-B9AC65C78971}" type="datetime1">
              <a:rPr lang="en-CA">
                <a:solidFill>
                  <a:srgbClr val="FEFAC9"/>
                </a:solidFill>
              </a:rPr>
              <a:pPr>
                <a:defRPr/>
              </a:pPr>
              <a:t>2024-10-09</a:t>
            </a:fld>
            <a:endParaRPr lang="en-CA">
              <a:solidFill>
                <a:srgbClr val="FEFAC9"/>
              </a:solidFill>
            </a:endParaRPr>
          </a:p>
        </p:txBody>
      </p:sp>
      <p:sp>
        <p:nvSpPr>
          <p:cNvPr id="6"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7" name="灯片编号占位符 21"/>
          <p:cNvSpPr>
            <a:spLocks noGrp="1"/>
          </p:cNvSpPr>
          <p:nvPr>
            <p:ph type="sldNum" sz="quarter" idx="12"/>
          </p:nvPr>
        </p:nvSpPr>
        <p:spPr/>
        <p:txBody>
          <a:bodyPr/>
          <a:lstStyle>
            <a:lvl1pPr>
              <a:defRPr/>
            </a:lvl1pPr>
          </a:lstStyle>
          <a:p>
            <a:pPr>
              <a:defRPr/>
            </a:pPr>
            <a:fld id="{38590BC3-4ADA-441A-94A6-9E2B18A08560}"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2287821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6"/>
          <p:cNvCxnSpPr/>
          <p:nvPr/>
        </p:nvCxnSpPr>
        <p:spPr>
          <a:xfrm>
            <a:off x="563563" y="2179638"/>
            <a:ext cx="3748087"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54563" y="2179638"/>
            <a:ext cx="3749675" cy="1587"/>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4" name="内容占位符 33"/>
          <p:cNvSpPr>
            <a:spLocks noGrp="1"/>
          </p:cNvSpPr>
          <p:nvPr>
            <p:ph sz="quarter" idx="4"/>
          </p:nvPr>
        </p:nvSpPr>
        <p:spPr>
          <a:xfrm>
            <a:off x="4649788" y="2201896"/>
            <a:ext cx="4038600" cy="39136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2" name="标题 1"/>
          <p:cNvSpPr>
            <a:spLocks noGrp="1"/>
          </p:cNvSpPr>
          <p:nvPr>
            <p:ph type="title"/>
          </p:nvPr>
        </p:nvSpPr>
        <p:spPr>
          <a:xfrm>
            <a:off x="457200" y="155448"/>
            <a:ext cx="8229600" cy="1143000"/>
          </a:xfrm>
        </p:spPr>
        <p:txBody>
          <a:bodyPr/>
          <a:lstStyle>
            <a:lvl1pPr>
              <a:defRPr/>
            </a:lvl1pPr>
          </a:lstStyle>
          <a:p>
            <a:r>
              <a:rPr lang="zh-CN" altLang="en-US"/>
              <a:t>单击此处编辑母版标题样式</a:t>
            </a:r>
            <a:endParaRPr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9" name="灯片编号占位符 8"/>
          <p:cNvSpPr>
            <a:spLocks noGrp="1"/>
          </p:cNvSpPr>
          <p:nvPr>
            <p:ph type="sldNum" sz="quarter" idx="10"/>
          </p:nvPr>
        </p:nvSpPr>
        <p:spPr/>
        <p:txBody>
          <a:bodyPr/>
          <a:lstStyle>
            <a:lvl1pPr>
              <a:defRPr/>
            </a:lvl1pPr>
          </a:lstStyle>
          <a:p>
            <a:pPr>
              <a:defRPr/>
            </a:pPr>
            <a:fld id="{5ECC0F7C-484E-4C32-AB63-2C9BEA837AB6}" type="slidenum">
              <a:rPr lang="en-CA">
                <a:solidFill>
                  <a:srgbClr val="FEFAC9"/>
                </a:solidFill>
              </a:rPr>
              <a:pPr>
                <a:defRPr/>
              </a:pPr>
              <a:t>‹#›</a:t>
            </a:fld>
            <a:endParaRPr lang="en-CA">
              <a:solidFill>
                <a:srgbClr val="FEFAC9"/>
              </a:solidFill>
            </a:endParaRPr>
          </a:p>
        </p:txBody>
      </p:sp>
      <p:sp>
        <p:nvSpPr>
          <p:cNvPr id="10" name="页脚占位符 7"/>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11" name="日期占位符 6"/>
          <p:cNvSpPr>
            <a:spLocks noGrp="1"/>
          </p:cNvSpPr>
          <p:nvPr>
            <p:ph type="dt" sz="half" idx="12"/>
          </p:nvPr>
        </p:nvSpPr>
        <p:spPr/>
        <p:txBody>
          <a:bodyPr/>
          <a:lstStyle>
            <a:lvl1pPr>
              <a:defRPr/>
            </a:lvl1pPr>
          </a:lstStyle>
          <a:p>
            <a:pPr>
              <a:defRPr/>
            </a:pPr>
            <a:fld id="{371435C0-799D-49ED-94A0-06C9F2AB737A}" type="datetime1">
              <a:rPr lang="en-CA">
                <a:solidFill>
                  <a:srgbClr val="FEFAC9"/>
                </a:solidFill>
              </a:rPr>
              <a:pPr>
                <a:defRPr/>
              </a:pPr>
              <a:t>2024-10-09</a:t>
            </a:fld>
            <a:endParaRPr lang="en-CA">
              <a:solidFill>
                <a:srgbClr val="FEFAC9"/>
              </a:solidFill>
            </a:endParaRPr>
          </a:p>
        </p:txBody>
      </p:sp>
    </p:spTree>
    <p:extLst>
      <p:ext uri="{BB962C8B-B14F-4D97-AF65-F5344CB8AC3E}">
        <p14:creationId xmlns:p14="http://schemas.microsoft.com/office/powerpoint/2010/main" val="10480473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fld id="{0BFA434C-B89D-4C15-83B5-96309BB609FC}" type="datetime1">
              <a:rPr lang="en-CA">
                <a:solidFill>
                  <a:srgbClr val="FEFAC9"/>
                </a:solidFill>
              </a:rPr>
              <a:pPr>
                <a:defRPr/>
              </a:pPr>
              <a:t>2024-10-09</a:t>
            </a:fld>
            <a:endParaRPr lang="en-CA">
              <a:solidFill>
                <a:srgbClr val="FEFAC9"/>
              </a:solidFill>
            </a:endParaRPr>
          </a:p>
        </p:txBody>
      </p:sp>
      <p:sp>
        <p:nvSpPr>
          <p:cNvPr id="4"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5" name="灯片编号占位符 21"/>
          <p:cNvSpPr>
            <a:spLocks noGrp="1"/>
          </p:cNvSpPr>
          <p:nvPr>
            <p:ph type="sldNum" sz="quarter" idx="12"/>
          </p:nvPr>
        </p:nvSpPr>
        <p:spPr/>
        <p:txBody>
          <a:bodyPr/>
          <a:lstStyle>
            <a:lvl1pPr>
              <a:defRPr/>
            </a:lvl1pPr>
          </a:lstStyle>
          <a:p>
            <a:pPr>
              <a:defRPr/>
            </a:pPr>
            <a:fld id="{64FD9EF8-7EDF-45CE-A99C-19C33EC9462C}"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299783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2920156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3"/>
          <p:cNvSpPr>
            <a:spLocks noGrp="1"/>
          </p:cNvSpPr>
          <p:nvPr>
            <p:ph type="dt" sz="half" idx="10"/>
          </p:nvPr>
        </p:nvSpPr>
        <p:spPr/>
        <p:txBody>
          <a:bodyPr/>
          <a:lstStyle>
            <a:lvl1pPr>
              <a:defRPr/>
            </a:lvl1pPr>
          </a:lstStyle>
          <a:p>
            <a:pPr>
              <a:defRPr/>
            </a:pPr>
            <a:fld id="{62E06024-ED95-4E55-AD38-3360E42A5A1E}" type="datetime1">
              <a:rPr lang="en-CA">
                <a:solidFill>
                  <a:srgbClr val="FEFAC9"/>
                </a:solidFill>
              </a:rPr>
              <a:pPr>
                <a:defRPr/>
              </a:pPr>
              <a:t>2024-10-09</a:t>
            </a:fld>
            <a:endParaRPr lang="en-CA">
              <a:solidFill>
                <a:srgbClr val="FEFAC9"/>
              </a:solidFill>
            </a:endParaRPr>
          </a:p>
        </p:txBody>
      </p:sp>
      <p:sp>
        <p:nvSpPr>
          <p:cNvPr id="3"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4" name="灯片编号占位符 21"/>
          <p:cNvSpPr>
            <a:spLocks noGrp="1"/>
          </p:cNvSpPr>
          <p:nvPr>
            <p:ph type="sldNum" sz="quarter" idx="12"/>
          </p:nvPr>
        </p:nvSpPr>
        <p:spPr/>
        <p:txBody>
          <a:bodyPr/>
          <a:lstStyle>
            <a:lvl1pPr>
              <a:defRPr/>
            </a:lvl1pPr>
          </a:lstStyle>
          <a:p>
            <a:pPr>
              <a:defRPr/>
            </a:pPr>
            <a:fld id="{25D4AFC8-D9A6-423E-9F82-D5BAF34CEFB6}"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23915559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3" name="文本占位符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31" name="标题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a:t>单击此处编辑母版标题样式</a:t>
            </a:r>
            <a:endParaRPr lang="en-US"/>
          </a:p>
        </p:txBody>
      </p:sp>
      <p:sp>
        <p:nvSpPr>
          <p:cNvPr id="5" name="日期占位符 23"/>
          <p:cNvSpPr>
            <a:spLocks noGrp="1"/>
          </p:cNvSpPr>
          <p:nvPr>
            <p:ph type="dt" sz="half" idx="10"/>
          </p:nvPr>
        </p:nvSpPr>
        <p:spPr/>
        <p:txBody>
          <a:bodyPr/>
          <a:lstStyle>
            <a:lvl1pPr>
              <a:defRPr/>
            </a:lvl1pPr>
          </a:lstStyle>
          <a:p>
            <a:pPr>
              <a:defRPr/>
            </a:pPr>
            <a:fld id="{147DA787-DDE4-4EA3-A2A1-A4DD8D7AF06C}" type="datetime1">
              <a:rPr lang="en-CA">
                <a:solidFill>
                  <a:srgbClr val="FEFAC9"/>
                </a:solidFill>
              </a:rPr>
              <a:pPr>
                <a:defRPr/>
              </a:pPr>
              <a:t>2024-10-09</a:t>
            </a:fld>
            <a:endParaRPr lang="en-CA">
              <a:solidFill>
                <a:srgbClr val="FEFAC9"/>
              </a:solidFill>
            </a:endParaRPr>
          </a:p>
        </p:txBody>
      </p:sp>
      <p:sp>
        <p:nvSpPr>
          <p:cNvPr id="6"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7" name="灯片编号占位符 21"/>
          <p:cNvSpPr>
            <a:spLocks noGrp="1"/>
          </p:cNvSpPr>
          <p:nvPr>
            <p:ph type="sldNum" sz="quarter" idx="12"/>
          </p:nvPr>
        </p:nvSpPr>
        <p:spPr/>
        <p:txBody>
          <a:bodyPr/>
          <a:lstStyle>
            <a:lvl1pPr>
              <a:defRPr/>
            </a:lvl1pPr>
          </a:lstStyle>
          <a:p>
            <a:pPr>
              <a:defRPr/>
            </a:pPr>
            <a:fld id="{FBBC32D1-5910-4D01-9052-0A9AF18663AA}"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16471265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normAutofit/>
          </a:bodyPr>
          <a:lstStyle>
            <a:lvl1pPr marL="0" indent="0">
              <a:buNone/>
              <a:defRPr sz="3200">
                <a:solidFill>
                  <a:schemeClr val="bg1"/>
                </a:solidFill>
              </a:defRPr>
            </a:lvl1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zh-CN" altLang="en-US"/>
              <a:t>单击此处编辑母版文本样式</a:t>
            </a:r>
          </a:p>
        </p:txBody>
      </p:sp>
      <p:sp>
        <p:nvSpPr>
          <p:cNvPr id="5" name="日期占位符 23"/>
          <p:cNvSpPr>
            <a:spLocks noGrp="1"/>
          </p:cNvSpPr>
          <p:nvPr>
            <p:ph type="dt" sz="half" idx="10"/>
          </p:nvPr>
        </p:nvSpPr>
        <p:spPr/>
        <p:txBody>
          <a:bodyPr/>
          <a:lstStyle>
            <a:lvl1pPr>
              <a:defRPr/>
            </a:lvl1pPr>
          </a:lstStyle>
          <a:p>
            <a:pPr>
              <a:defRPr/>
            </a:pPr>
            <a:fld id="{FD67C657-51CE-4499-AA8D-1ACD4EFD7C5D}" type="datetime1">
              <a:rPr lang="en-CA">
                <a:solidFill>
                  <a:srgbClr val="FEFAC9"/>
                </a:solidFill>
              </a:rPr>
              <a:pPr>
                <a:defRPr/>
              </a:pPr>
              <a:t>2024-10-09</a:t>
            </a:fld>
            <a:endParaRPr lang="en-CA">
              <a:solidFill>
                <a:srgbClr val="FEFAC9"/>
              </a:solidFill>
            </a:endParaRPr>
          </a:p>
        </p:txBody>
      </p:sp>
      <p:sp>
        <p:nvSpPr>
          <p:cNvPr id="6"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7" name="灯片编号占位符 21"/>
          <p:cNvSpPr>
            <a:spLocks noGrp="1"/>
          </p:cNvSpPr>
          <p:nvPr>
            <p:ph type="sldNum" sz="quarter" idx="12"/>
          </p:nvPr>
        </p:nvSpPr>
        <p:spPr/>
        <p:txBody>
          <a:bodyPr/>
          <a:lstStyle>
            <a:lvl1pPr>
              <a:defRPr/>
            </a:lvl1pPr>
          </a:lstStyle>
          <a:p>
            <a:pPr>
              <a:defRPr/>
            </a:pPr>
            <a:fld id="{4C7D1D5C-721D-417C-B126-0DE3E4769B51}"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189902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fld id="{B0B525CF-C7FB-442E-B81E-EBD83A164E04}" type="datetime1">
              <a:rPr lang="en-CA">
                <a:solidFill>
                  <a:srgbClr val="FEFAC9"/>
                </a:solidFill>
              </a:rPr>
              <a:pPr>
                <a:defRPr/>
              </a:pPr>
              <a:t>2024-10-09</a:t>
            </a:fld>
            <a:endParaRPr lang="en-CA">
              <a:solidFill>
                <a:srgbClr val="FEFAC9"/>
              </a:solidFill>
            </a:endParaRPr>
          </a:p>
        </p:txBody>
      </p:sp>
      <p:sp>
        <p:nvSpPr>
          <p:cNvPr id="5"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6" name="灯片编号占位符 21"/>
          <p:cNvSpPr>
            <a:spLocks noGrp="1"/>
          </p:cNvSpPr>
          <p:nvPr>
            <p:ph type="sldNum" sz="quarter" idx="12"/>
          </p:nvPr>
        </p:nvSpPr>
        <p:spPr/>
        <p:txBody>
          <a:bodyPr/>
          <a:lstStyle>
            <a:lvl1pPr>
              <a:defRPr/>
            </a:lvl1pPr>
          </a:lstStyle>
          <a:p>
            <a:pPr>
              <a:defRPr/>
            </a:pPr>
            <a:fld id="{8AED2C98-B7AB-47EC-A3B7-6DD1B7D4E9FA}"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29017329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3"/>
          <p:cNvSpPr>
            <a:spLocks noGrp="1"/>
          </p:cNvSpPr>
          <p:nvPr>
            <p:ph type="dt" sz="half" idx="10"/>
          </p:nvPr>
        </p:nvSpPr>
        <p:spPr/>
        <p:txBody>
          <a:bodyPr/>
          <a:lstStyle>
            <a:lvl1pPr>
              <a:defRPr/>
            </a:lvl1pPr>
          </a:lstStyle>
          <a:p>
            <a:pPr>
              <a:defRPr/>
            </a:pPr>
            <a:fld id="{ED4B662C-7C32-465F-BE13-E0A7F3A3CBE9}" type="datetime1">
              <a:rPr lang="en-CA">
                <a:solidFill>
                  <a:srgbClr val="FEFAC9"/>
                </a:solidFill>
              </a:rPr>
              <a:pPr>
                <a:defRPr/>
              </a:pPr>
              <a:t>2024-10-09</a:t>
            </a:fld>
            <a:endParaRPr lang="en-CA">
              <a:solidFill>
                <a:srgbClr val="FEFAC9"/>
              </a:solidFill>
            </a:endParaRPr>
          </a:p>
        </p:txBody>
      </p:sp>
      <p:sp>
        <p:nvSpPr>
          <p:cNvPr id="5" name="页脚占位符 9"/>
          <p:cNvSpPr>
            <a:spLocks noGrp="1"/>
          </p:cNvSpPr>
          <p:nvPr>
            <p:ph type="ftr" sz="quarter" idx="11"/>
          </p:nvPr>
        </p:nvSpPr>
        <p:spPr/>
        <p:txBody>
          <a:bodyPr/>
          <a:lstStyle>
            <a:lvl1pPr>
              <a:defRPr/>
            </a:lvl1pPr>
          </a:lstStyle>
          <a:p>
            <a:pPr>
              <a:defRPr/>
            </a:pPr>
            <a:endParaRPr lang="en-CA">
              <a:solidFill>
                <a:srgbClr val="FEFAC9"/>
              </a:solidFill>
            </a:endParaRPr>
          </a:p>
        </p:txBody>
      </p:sp>
      <p:sp>
        <p:nvSpPr>
          <p:cNvPr id="6" name="灯片编号占位符 21"/>
          <p:cNvSpPr>
            <a:spLocks noGrp="1"/>
          </p:cNvSpPr>
          <p:nvPr>
            <p:ph type="sldNum" sz="quarter" idx="12"/>
          </p:nvPr>
        </p:nvSpPr>
        <p:spPr/>
        <p:txBody>
          <a:bodyPr/>
          <a:lstStyle>
            <a:lvl1pPr>
              <a:defRPr/>
            </a:lvl1pPr>
          </a:lstStyle>
          <a:p>
            <a:pPr>
              <a:defRPr/>
            </a:pPr>
            <a:fld id="{8857D020-135D-40FB-A64F-7AA811AE97AB}" type="slidenum">
              <a:rPr lang="en-CA">
                <a:solidFill>
                  <a:srgbClr val="FEFAC9"/>
                </a:solidFill>
              </a:rPr>
              <a:pPr>
                <a:defRPr/>
              </a:pPr>
              <a:t>‹#›</a:t>
            </a:fld>
            <a:endParaRPr lang="en-CA">
              <a:solidFill>
                <a:srgbClr val="FEFAC9"/>
              </a:solidFill>
            </a:endParaRPr>
          </a:p>
        </p:txBody>
      </p:sp>
    </p:spTree>
    <p:extLst>
      <p:ext uri="{BB962C8B-B14F-4D97-AF65-F5344CB8AC3E}">
        <p14:creationId xmlns:p14="http://schemas.microsoft.com/office/powerpoint/2010/main" val="111077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334437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47014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299550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239322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313138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3839C73-B7E9-4CA9-A4FB-D7410B8F01C2}"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122537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39C73-B7E9-4CA9-A4FB-D7410B8F01C2}" type="datetimeFigureOut">
              <a:rPr lang="zh-CN" altLang="en-US" smtClean="0"/>
              <a:t>2024/10/9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B0729-1BDC-4EDB-A64C-0461571D4618}" type="slidenum">
              <a:rPr lang="zh-CN" altLang="en-US" smtClean="0"/>
              <a:t>‹#›</a:t>
            </a:fld>
            <a:endParaRPr lang="zh-CN" altLang="en-US"/>
          </a:p>
        </p:txBody>
      </p:sp>
    </p:spTree>
    <p:extLst>
      <p:ext uri="{BB962C8B-B14F-4D97-AF65-F5344CB8AC3E}">
        <p14:creationId xmlns:p14="http://schemas.microsoft.com/office/powerpoint/2010/main" val="386462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文本占位符 8"/>
          <p:cNvSpPr>
            <a:spLocks noGrp="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 name="日期占位符 23"/>
          <p:cNvSpPr>
            <a:spLocks noGrp="1"/>
          </p:cNvSpPr>
          <p:nvPr>
            <p:ph type="dt" sz="half" idx="2"/>
          </p:nvPr>
        </p:nvSpPr>
        <p:spPr>
          <a:xfrm>
            <a:off x="5791200" y="6203950"/>
            <a:ext cx="2590800" cy="384175"/>
          </a:xfrm>
          <a:prstGeom prst="rect">
            <a:avLst/>
          </a:prstGeom>
        </p:spPr>
        <p:txBody>
          <a:bodyPr vert="horz" anchor="ctr" anchorCtr="0"/>
          <a:lstStyle>
            <a:lvl1pPr algn="l" eaLnBrk="1" latinLnBrk="0" hangingPunct="1">
              <a:defRPr kumimoji="0" sz="1200">
                <a:solidFill>
                  <a:schemeClr val="tx2"/>
                </a:solidFill>
              </a:defRPr>
            </a:lvl1pPr>
          </a:lstStyle>
          <a:p>
            <a:pPr fontAlgn="base">
              <a:spcBef>
                <a:spcPct val="0"/>
              </a:spcBef>
              <a:spcAft>
                <a:spcPct val="0"/>
              </a:spcAft>
              <a:defRPr/>
            </a:pPr>
            <a:fld id="{E4896013-2F14-4A39-8BCC-146E057D1133}" type="datetime1">
              <a:rPr lang="en-CA">
                <a:solidFill>
                  <a:srgbClr val="FEFAC9"/>
                </a:solidFill>
                <a:latin typeface="Arial" charset="0"/>
                <a:cs typeface="Arial" charset="0"/>
              </a:rPr>
              <a:pPr fontAlgn="base">
                <a:spcBef>
                  <a:spcPct val="0"/>
                </a:spcBef>
                <a:spcAft>
                  <a:spcPct val="0"/>
                </a:spcAft>
                <a:defRPr/>
              </a:pPr>
              <a:t>2024-10-09</a:t>
            </a:fld>
            <a:endParaRPr lang="en-CA">
              <a:solidFill>
                <a:srgbClr val="FEFAC9"/>
              </a:solidFill>
              <a:latin typeface="Arial" charset="0"/>
              <a:cs typeface="Arial" charset="0"/>
            </a:endParaRPr>
          </a:p>
        </p:txBody>
      </p:sp>
      <p:sp>
        <p:nvSpPr>
          <p:cNvPr id="10" name="页脚占位符 9"/>
          <p:cNvSpPr>
            <a:spLocks noGrp="1"/>
          </p:cNvSpPr>
          <p:nvPr>
            <p:ph type="ftr" sz="quarter" idx="3"/>
          </p:nvPr>
        </p:nvSpPr>
        <p:spPr>
          <a:xfrm>
            <a:off x="2133600" y="6203950"/>
            <a:ext cx="3581400" cy="384175"/>
          </a:xfrm>
          <a:prstGeom prst="rect">
            <a:avLst/>
          </a:prstGeom>
        </p:spPr>
        <p:txBody>
          <a:bodyPr vert="horz" anchor="ctr" anchorCtr="0"/>
          <a:lstStyle>
            <a:lvl1pPr algn="r" eaLnBrk="1" latinLnBrk="0" hangingPunct="1">
              <a:defRPr kumimoji="0" sz="1200">
                <a:solidFill>
                  <a:schemeClr val="tx2"/>
                </a:solidFill>
              </a:defRPr>
            </a:lvl1pPr>
          </a:lstStyle>
          <a:p>
            <a:pPr fontAlgn="base">
              <a:spcBef>
                <a:spcPct val="0"/>
              </a:spcBef>
              <a:spcAft>
                <a:spcPct val="0"/>
              </a:spcAft>
              <a:defRPr/>
            </a:pPr>
            <a:endParaRPr lang="en-CA">
              <a:solidFill>
                <a:srgbClr val="FEFAC9"/>
              </a:solidFill>
              <a:latin typeface="Arial" charset="0"/>
              <a:cs typeface="Arial" charset="0"/>
            </a:endParaRPr>
          </a:p>
        </p:txBody>
      </p:sp>
      <p:sp>
        <p:nvSpPr>
          <p:cNvPr id="22" name="灯片编号占位符 21"/>
          <p:cNvSpPr>
            <a:spLocks noGrp="1"/>
          </p:cNvSpPr>
          <p:nvPr>
            <p:ph type="sldNum" sz="quarter" idx="4"/>
          </p:nvPr>
        </p:nvSpPr>
        <p:spPr>
          <a:xfrm>
            <a:off x="8410575" y="6181725"/>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fontAlgn="base">
              <a:spcBef>
                <a:spcPct val="0"/>
              </a:spcBef>
              <a:spcAft>
                <a:spcPct val="0"/>
              </a:spcAft>
              <a:defRPr/>
            </a:pPr>
            <a:fld id="{07F2F209-D862-42C5-AD0D-C6746E28D0B8}" type="slidenum">
              <a:rPr lang="en-CA">
                <a:solidFill>
                  <a:srgbClr val="FEFAC9"/>
                </a:solidFill>
                <a:latin typeface="Arial" charset="0"/>
                <a:cs typeface="Arial" charset="0"/>
              </a:rPr>
              <a:pPr fontAlgn="base">
                <a:spcBef>
                  <a:spcPct val="0"/>
                </a:spcBef>
                <a:spcAft>
                  <a:spcPct val="0"/>
                </a:spcAft>
                <a:defRPr/>
              </a:pPr>
              <a:t>‹#›</a:t>
            </a:fld>
            <a:endParaRPr lang="en-CA">
              <a:solidFill>
                <a:srgbClr val="FEFAC9"/>
              </a:solidFill>
              <a:latin typeface="Arial" charset="0"/>
              <a:cs typeface="Arial" charset="0"/>
            </a:endParaRPr>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zh-CN" altLang="en-US"/>
              <a:t>单击此处编辑母版标题样式</a:t>
            </a:r>
            <a:endParaRPr lang="en-US"/>
          </a:p>
        </p:txBody>
      </p:sp>
    </p:spTree>
    <p:extLst>
      <p:ext uri="{BB962C8B-B14F-4D97-AF65-F5344CB8AC3E}">
        <p14:creationId xmlns:p14="http://schemas.microsoft.com/office/powerpoint/2010/main" val="34559771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hf hdr="0" ftr="0" dt="0"/>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itchFamily="18" charset="0"/>
        </a:defRPr>
      </a:lvl2pPr>
      <a:lvl3pPr algn="l" rtl="0" eaLnBrk="0" fontAlgn="base" hangingPunct="0">
        <a:spcBef>
          <a:spcPct val="0"/>
        </a:spcBef>
        <a:spcAft>
          <a:spcPct val="0"/>
        </a:spcAft>
        <a:defRPr sz="4200">
          <a:solidFill>
            <a:srgbClr val="F9F9F9"/>
          </a:solidFill>
          <a:latin typeface="Constantia" pitchFamily="18" charset="0"/>
        </a:defRPr>
      </a:lvl3pPr>
      <a:lvl4pPr algn="l" rtl="0" eaLnBrk="0" fontAlgn="base" hangingPunct="0">
        <a:spcBef>
          <a:spcPct val="0"/>
        </a:spcBef>
        <a:spcAft>
          <a:spcPct val="0"/>
        </a:spcAft>
        <a:defRPr sz="4200">
          <a:solidFill>
            <a:srgbClr val="F9F9F9"/>
          </a:solidFill>
          <a:latin typeface="Constantia" pitchFamily="18" charset="0"/>
        </a:defRPr>
      </a:lvl4pPr>
      <a:lvl5pPr algn="l" rtl="0" eaLnBrk="0" fontAlgn="base" hangingPunct="0">
        <a:spcBef>
          <a:spcPct val="0"/>
        </a:spcBef>
        <a:spcAft>
          <a:spcPct val="0"/>
        </a:spcAft>
        <a:defRPr sz="4200">
          <a:solidFill>
            <a:srgbClr val="F9F9F9"/>
          </a:solidFill>
          <a:latin typeface="Constantia" pitchFamily="18" charset="0"/>
        </a:defRPr>
      </a:lvl5pPr>
      <a:lvl6pPr marL="457200" algn="l" rtl="0" fontAlgn="base">
        <a:spcBef>
          <a:spcPct val="0"/>
        </a:spcBef>
        <a:spcAft>
          <a:spcPct val="0"/>
        </a:spcAft>
        <a:defRPr sz="4200">
          <a:solidFill>
            <a:srgbClr val="F9F9F9"/>
          </a:solidFill>
          <a:latin typeface="Constantia" pitchFamily="18" charset="0"/>
        </a:defRPr>
      </a:lvl6pPr>
      <a:lvl7pPr marL="914400" algn="l" rtl="0" fontAlgn="base">
        <a:spcBef>
          <a:spcPct val="0"/>
        </a:spcBef>
        <a:spcAft>
          <a:spcPct val="0"/>
        </a:spcAft>
        <a:defRPr sz="4200">
          <a:solidFill>
            <a:srgbClr val="F9F9F9"/>
          </a:solidFill>
          <a:latin typeface="Constantia" pitchFamily="18" charset="0"/>
        </a:defRPr>
      </a:lvl7pPr>
      <a:lvl8pPr marL="1371600" algn="l" rtl="0" fontAlgn="base">
        <a:spcBef>
          <a:spcPct val="0"/>
        </a:spcBef>
        <a:spcAft>
          <a:spcPct val="0"/>
        </a:spcAft>
        <a:defRPr sz="4200">
          <a:solidFill>
            <a:srgbClr val="F9F9F9"/>
          </a:solidFill>
          <a:latin typeface="Constantia" pitchFamily="18" charset="0"/>
        </a:defRPr>
      </a:lvl8pPr>
      <a:lvl9pPr marL="1828800" algn="l" rtl="0" fontAlgn="base">
        <a:spcBef>
          <a:spcPct val="0"/>
        </a:spcBef>
        <a:spcAft>
          <a:spcPct val="0"/>
        </a:spcAft>
        <a:defRPr sz="4200">
          <a:solidFill>
            <a:srgbClr val="F9F9F9"/>
          </a:solidFill>
          <a:latin typeface="Constantia"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itchFamily="18" charset="2"/>
        <a:buChar char=""/>
        <a:defRPr sz="2600" kern="1200">
          <a:solidFill>
            <a:schemeClr val="tx1"/>
          </a:solidFill>
          <a:latin typeface="+mn-lt"/>
          <a:ea typeface="+mn-ea"/>
          <a:cs typeface="+mn-cs"/>
        </a:defRPr>
      </a:lvl1pPr>
      <a:lvl2pPr marL="639763" indent="-273050" algn="l" rtl="0" eaLnBrk="0" fontAlgn="base" hangingPunct="0">
        <a:spcBef>
          <a:spcPts val="300"/>
        </a:spcBef>
        <a:spcAft>
          <a:spcPct val="0"/>
        </a:spcAft>
        <a:buClr>
          <a:srgbClr val="D6903D"/>
        </a:buClr>
        <a:buSzPct val="85000"/>
        <a:buFont typeface="Wingdings 2" pitchFamily="18" charset="2"/>
        <a:buChar char=""/>
        <a:defRPr sz="2400" kern="1200">
          <a:solidFill>
            <a:schemeClr val="tx2"/>
          </a:solidFill>
          <a:latin typeface="+mn-lt"/>
          <a:ea typeface="+mn-ea"/>
          <a:cs typeface="+mn-cs"/>
        </a:defRPr>
      </a:lvl2pPr>
      <a:lvl3pPr marL="1004888" indent="-228600" algn="l" rtl="0" eaLnBrk="0" fontAlgn="base" hangingPunct="0">
        <a:spcBef>
          <a:spcPts val="300"/>
        </a:spcBef>
        <a:spcAft>
          <a:spcPct val="0"/>
        </a:spcAft>
        <a:buClr>
          <a:srgbClr val="B37732"/>
        </a:buClr>
        <a:buSzPct val="85000"/>
        <a:buFont typeface="Wingdings 2"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D6903D"/>
        </a:buClr>
        <a:buSzPct val="85000"/>
        <a:buFont typeface="Wingdings 2" pitchFamily="18" charset="2"/>
        <a:buChar char=""/>
        <a:defRPr sz="1900" kern="1200">
          <a:solidFill>
            <a:schemeClr val="tx1"/>
          </a:solidFill>
          <a:latin typeface="+mn-lt"/>
          <a:ea typeface="+mn-ea"/>
          <a:cs typeface="+mn-cs"/>
        </a:defRPr>
      </a:lvl4pPr>
      <a:lvl5pPr marL="1554163" indent="-228600" algn="l" rtl="0" eaLnBrk="0" fontAlgn="base" hangingPunct="0">
        <a:spcBef>
          <a:spcPts val="338"/>
        </a:spcBef>
        <a:spcAft>
          <a:spcPct val="0"/>
        </a:spcAft>
        <a:buClr>
          <a:srgbClr val="D6903D"/>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文本占位符 8"/>
          <p:cNvSpPr>
            <a:spLocks noGrp="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 name="日期占位符 23"/>
          <p:cNvSpPr>
            <a:spLocks noGrp="1"/>
          </p:cNvSpPr>
          <p:nvPr>
            <p:ph type="dt" sz="half" idx="2"/>
          </p:nvPr>
        </p:nvSpPr>
        <p:spPr>
          <a:xfrm>
            <a:off x="5791200" y="6203950"/>
            <a:ext cx="2590800" cy="384175"/>
          </a:xfrm>
          <a:prstGeom prst="rect">
            <a:avLst/>
          </a:prstGeom>
        </p:spPr>
        <p:txBody>
          <a:bodyPr vert="horz" anchor="ctr" anchorCtr="0"/>
          <a:lstStyle>
            <a:lvl1pPr algn="l" eaLnBrk="1" latinLnBrk="0" hangingPunct="1">
              <a:defRPr kumimoji="0" sz="1200">
                <a:solidFill>
                  <a:schemeClr val="tx2"/>
                </a:solidFill>
              </a:defRPr>
            </a:lvl1pPr>
          </a:lstStyle>
          <a:p>
            <a:pPr fontAlgn="base">
              <a:spcBef>
                <a:spcPct val="0"/>
              </a:spcBef>
              <a:spcAft>
                <a:spcPct val="0"/>
              </a:spcAft>
              <a:defRPr/>
            </a:pPr>
            <a:fld id="{E4896013-2F14-4A39-8BCC-146E057D1133}" type="datetime1">
              <a:rPr lang="en-CA">
                <a:solidFill>
                  <a:srgbClr val="FEFAC9"/>
                </a:solidFill>
                <a:latin typeface="Arial" charset="0"/>
                <a:cs typeface="Arial" charset="0"/>
              </a:rPr>
              <a:pPr fontAlgn="base">
                <a:spcBef>
                  <a:spcPct val="0"/>
                </a:spcBef>
                <a:spcAft>
                  <a:spcPct val="0"/>
                </a:spcAft>
                <a:defRPr/>
              </a:pPr>
              <a:t>2024-10-09</a:t>
            </a:fld>
            <a:endParaRPr lang="en-CA">
              <a:solidFill>
                <a:srgbClr val="FEFAC9"/>
              </a:solidFill>
              <a:latin typeface="Arial" charset="0"/>
              <a:cs typeface="Arial" charset="0"/>
            </a:endParaRPr>
          </a:p>
        </p:txBody>
      </p:sp>
      <p:sp>
        <p:nvSpPr>
          <p:cNvPr id="10" name="页脚占位符 9"/>
          <p:cNvSpPr>
            <a:spLocks noGrp="1"/>
          </p:cNvSpPr>
          <p:nvPr>
            <p:ph type="ftr" sz="quarter" idx="3"/>
          </p:nvPr>
        </p:nvSpPr>
        <p:spPr>
          <a:xfrm>
            <a:off x="2133600" y="6203950"/>
            <a:ext cx="3581400" cy="384175"/>
          </a:xfrm>
          <a:prstGeom prst="rect">
            <a:avLst/>
          </a:prstGeom>
        </p:spPr>
        <p:txBody>
          <a:bodyPr vert="horz" anchor="ctr" anchorCtr="0"/>
          <a:lstStyle>
            <a:lvl1pPr algn="r" eaLnBrk="1" latinLnBrk="0" hangingPunct="1">
              <a:defRPr kumimoji="0" sz="1200">
                <a:solidFill>
                  <a:schemeClr val="tx2"/>
                </a:solidFill>
              </a:defRPr>
            </a:lvl1pPr>
          </a:lstStyle>
          <a:p>
            <a:pPr fontAlgn="base">
              <a:spcBef>
                <a:spcPct val="0"/>
              </a:spcBef>
              <a:spcAft>
                <a:spcPct val="0"/>
              </a:spcAft>
              <a:defRPr/>
            </a:pPr>
            <a:endParaRPr lang="en-CA">
              <a:solidFill>
                <a:srgbClr val="FEFAC9"/>
              </a:solidFill>
              <a:latin typeface="Arial" charset="0"/>
              <a:cs typeface="Arial" charset="0"/>
            </a:endParaRPr>
          </a:p>
        </p:txBody>
      </p:sp>
      <p:sp>
        <p:nvSpPr>
          <p:cNvPr id="22" name="灯片编号占位符 21"/>
          <p:cNvSpPr>
            <a:spLocks noGrp="1"/>
          </p:cNvSpPr>
          <p:nvPr>
            <p:ph type="sldNum" sz="quarter" idx="4"/>
          </p:nvPr>
        </p:nvSpPr>
        <p:spPr>
          <a:xfrm>
            <a:off x="8410575" y="6181725"/>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fontAlgn="base">
              <a:spcBef>
                <a:spcPct val="0"/>
              </a:spcBef>
              <a:spcAft>
                <a:spcPct val="0"/>
              </a:spcAft>
              <a:defRPr/>
            </a:pPr>
            <a:fld id="{07F2F209-D862-42C5-AD0D-C6746E28D0B8}" type="slidenum">
              <a:rPr lang="en-CA">
                <a:solidFill>
                  <a:srgbClr val="FEFAC9"/>
                </a:solidFill>
                <a:latin typeface="Arial" charset="0"/>
                <a:cs typeface="Arial" charset="0"/>
              </a:rPr>
              <a:pPr fontAlgn="base">
                <a:spcBef>
                  <a:spcPct val="0"/>
                </a:spcBef>
                <a:spcAft>
                  <a:spcPct val="0"/>
                </a:spcAft>
                <a:defRPr/>
              </a:pPr>
              <a:t>‹#›</a:t>
            </a:fld>
            <a:endParaRPr lang="en-CA">
              <a:solidFill>
                <a:srgbClr val="FEFAC9"/>
              </a:solidFill>
              <a:latin typeface="Arial" charset="0"/>
              <a:cs typeface="Arial" charset="0"/>
            </a:endParaRPr>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zh-CN" altLang="en-US"/>
              <a:t>单击此处编辑母版标题样式</a:t>
            </a:r>
            <a:endParaRPr lang="en-US"/>
          </a:p>
        </p:txBody>
      </p:sp>
    </p:spTree>
    <p:extLst>
      <p:ext uri="{BB962C8B-B14F-4D97-AF65-F5344CB8AC3E}">
        <p14:creationId xmlns:p14="http://schemas.microsoft.com/office/powerpoint/2010/main" val="276780587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itchFamily="18" charset="0"/>
        </a:defRPr>
      </a:lvl2pPr>
      <a:lvl3pPr algn="l" rtl="0" eaLnBrk="0" fontAlgn="base" hangingPunct="0">
        <a:spcBef>
          <a:spcPct val="0"/>
        </a:spcBef>
        <a:spcAft>
          <a:spcPct val="0"/>
        </a:spcAft>
        <a:defRPr sz="4200">
          <a:solidFill>
            <a:srgbClr val="F9F9F9"/>
          </a:solidFill>
          <a:latin typeface="Constantia" pitchFamily="18" charset="0"/>
        </a:defRPr>
      </a:lvl3pPr>
      <a:lvl4pPr algn="l" rtl="0" eaLnBrk="0" fontAlgn="base" hangingPunct="0">
        <a:spcBef>
          <a:spcPct val="0"/>
        </a:spcBef>
        <a:spcAft>
          <a:spcPct val="0"/>
        </a:spcAft>
        <a:defRPr sz="4200">
          <a:solidFill>
            <a:srgbClr val="F9F9F9"/>
          </a:solidFill>
          <a:latin typeface="Constantia" pitchFamily="18" charset="0"/>
        </a:defRPr>
      </a:lvl4pPr>
      <a:lvl5pPr algn="l" rtl="0" eaLnBrk="0" fontAlgn="base" hangingPunct="0">
        <a:spcBef>
          <a:spcPct val="0"/>
        </a:spcBef>
        <a:spcAft>
          <a:spcPct val="0"/>
        </a:spcAft>
        <a:defRPr sz="4200">
          <a:solidFill>
            <a:srgbClr val="F9F9F9"/>
          </a:solidFill>
          <a:latin typeface="Constantia" pitchFamily="18" charset="0"/>
        </a:defRPr>
      </a:lvl5pPr>
      <a:lvl6pPr marL="457200" algn="l" rtl="0" fontAlgn="base">
        <a:spcBef>
          <a:spcPct val="0"/>
        </a:spcBef>
        <a:spcAft>
          <a:spcPct val="0"/>
        </a:spcAft>
        <a:defRPr sz="4200">
          <a:solidFill>
            <a:srgbClr val="F9F9F9"/>
          </a:solidFill>
          <a:latin typeface="Constantia" pitchFamily="18" charset="0"/>
        </a:defRPr>
      </a:lvl6pPr>
      <a:lvl7pPr marL="914400" algn="l" rtl="0" fontAlgn="base">
        <a:spcBef>
          <a:spcPct val="0"/>
        </a:spcBef>
        <a:spcAft>
          <a:spcPct val="0"/>
        </a:spcAft>
        <a:defRPr sz="4200">
          <a:solidFill>
            <a:srgbClr val="F9F9F9"/>
          </a:solidFill>
          <a:latin typeface="Constantia" pitchFamily="18" charset="0"/>
        </a:defRPr>
      </a:lvl7pPr>
      <a:lvl8pPr marL="1371600" algn="l" rtl="0" fontAlgn="base">
        <a:spcBef>
          <a:spcPct val="0"/>
        </a:spcBef>
        <a:spcAft>
          <a:spcPct val="0"/>
        </a:spcAft>
        <a:defRPr sz="4200">
          <a:solidFill>
            <a:srgbClr val="F9F9F9"/>
          </a:solidFill>
          <a:latin typeface="Constantia" pitchFamily="18" charset="0"/>
        </a:defRPr>
      </a:lvl8pPr>
      <a:lvl9pPr marL="1828800" algn="l" rtl="0" fontAlgn="base">
        <a:spcBef>
          <a:spcPct val="0"/>
        </a:spcBef>
        <a:spcAft>
          <a:spcPct val="0"/>
        </a:spcAft>
        <a:defRPr sz="4200">
          <a:solidFill>
            <a:srgbClr val="F9F9F9"/>
          </a:solidFill>
          <a:latin typeface="Constantia"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itchFamily="18" charset="2"/>
        <a:buChar char=""/>
        <a:defRPr sz="2600" kern="1200">
          <a:solidFill>
            <a:schemeClr val="tx1"/>
          </a:solidFill>
          <a:latin typeface="+mn-lt"/>
          <a:ea typeface="+mn-ea"/>
          <a:cs typeface="+mn-cs"/>
        </a:defRPr>
      </a:lvl1pPr>
      <a:lvl2pPr marL="639763" indent="-273050" algn="l" rtl="0" eaLnBrk="0" fontAlgn="base" hangingPunct="0">
        <a:spcBef>
          <a:spcPts val="300"/>
        </a:spcBef>
        <a:spcAft>
          <a:spcPct val="0"/>
        </a:spcAft>
        <a:buClr>
          <a:srgbClr val="D6903D"/>
        </a:buClr>
        <a:buSzPct val="85000"/>
        <a:buFont typeface="Wingdings 2" pitchFamily="18" charset="2"/>
        <a:buChar char=""/>
        <a:defRPr sz="2400" kern="1200">
          <a:solidFill>
            <a:schemeClr val="tx2"/>
          </a:solidFill>
          <a:latin typeface="+mn-lt"/>
          <a:ea typeface="+mn-ea"/>
          <a:cs typeface="+mn-cs"/>
        </a:defRPr>
      </a:lvl2pPr>
      <a:lvl3pPr marL="1004888" indent="-228600" algn="l" rtl="0" eaLnBrk="0" fontAlgn="base" hangingPunct="0">
        <a:spcBef>
          <a:spcPts val="300"/>
        </a:spcBef>
        <a:spcAft>
          <a:spcPct val="0"/>
        </a:spcAft>
        <a:buClr>
          <a:srgbClr val="B37732"/>
        </a:buClr>
        <a:buSzPct val="85000"/>
        <a:buFont typeface="Wingdings 2"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D6903D"/>
        </a:buClr>
        <a:buSzPct val="85000"/>
        <a:buFont typeface="Wingdings 2" pitchFamily="18" charset="2"/>
        <a:buChar char=""/>
        <a:defRPr sz="1900" kern="1200">
          <a:solidFill>
            <a:schemeClr val="tx1"/>
          </a:solidFill>
          <a:latin typeface="+mn-lt"/>
          <a:ea typeface="+mn-ea"/>
          <a:cs typeface="+mn-cs"/>
        </a:defRPr>
      </a:lvl4pPr>
      <a:lvl5pPr marL="1554163" indent="-228600" algn="l" rtl="0" eaLnBrk="0" fontAlgn="base" hangingPunct="0">
        <a:spcBef>
          <a:spcPts val="338"/>
        </a:spcBef>
        <a:spcAft>
          <a:spcPct val="0"/>
        </a:spcAft>
        <a:buClr>
          <a:srgbClr val="D6903D"/>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孔德与斯宾塞</a:t>
            </a:r>
          </a:p>
        </p:txBody>
      </p:sp>
      <p:sp>
        <p:nvSpPr>
          <p:cNvPr id="3" name="副标题 2"/>
          <p:cNvSpPr>
            <a:spLocks noGrp="1"/>
          </p:cNvSpPr>
          <p:nvPr>
            <p:ph type="subTitle" idx="1"/>
          </p:nvPr>
        </p:nvSpPr>
        <p:spPr/>
        <p:txBody>
          <a:bodyPr/>
          <a:lstStyle/>
          <a:p>
            <a:r>
              <a:rPr lang="zh-CN" altLang="en-US" dirty="0"/>
              <a:t>国外社会学学说</a:t>
            </a:r>
            <a:endParaRPr lang="en-US" altLang="zh-CN" dirty="0"/>
          </a:p>
          <a:p>
            <a:r>
              <a:rPr lang="zh-CN" altLang="en-US" dirty="0"/>
              <a:t>孙飞宇</a:t>
            </a:r>
            <a:endParaRPr lang="en-US" altLang="zh-CN" dirty="0"/>
          </a:p>
        </p:txBody>
      </p:sp>
    </p:spTree>
    <p:extLst>
      <p:ext uri="{BB962C8B-B14F-4D97-AF65-F5344CB8AC3E}">
        <p14:creationId xmlns:p14="http://schemas.microsoft.com/office/powerpoint/2010/main" val="286131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524000"/>
            <a:ext cx="8363272" cy="4857328"/>
          </a:xfrm>
        </p:spPr>
        <p:txBody>
          <a:bodyPr/>
          <a:lstStyle/>
          <a:p>
            <a:r>
              <a:rPr lang="zh-CN" altLang="en-US" sz="2400" dirty="0"/>
              <a:t>孔多塞</a:t>
            </a:r>
            <a:r>
              <a:rPr lang="en-US" altLang="zh-CN" sz="2400" dirty="0"/>
              <a:t>《</a:t>
            </a:r>
            <a:r>
              <a:rPr lang="zh-CN" altLang="en-US" sz="2400" dirty="0"/>
              <a:t>人类精神进步史表纲要</a:t>
            </a:r>
            <a:r>
              <a:rPr lang="en-US" altLang="zh-CN" sz="2400" dirty="0"/>
              <a:t>》</a:t>
            </a:r>
            <a:r>
              <a:rPr lang="zh-CN" altLang="en-US" sz="2400" dirty="0"/>
              <a:t>：科学促进个人主义、宽容、平等和民主，科学进步落实为社会进步，宗教世俗化后支撑人心进步；</a:t>
            </a:r>
            <a:endParaRPr lang="en-US" altLang="zh-CN" sz="2400" dirty="0"/>
          </a:p>
          <a:p>
            <a:r>
              <a:rPr lang="zh-CN" altLang="en-US" sz="2400" dirty="0"/>
              <a:t>用自然科学的方法解决人的自由问题。将技术提升到宗教，或把宗教下降为社会管理技术，实证主义的教育家可以承担神甫职责，以技术方法实现道德和精神的革命。用科学取代上帝沉默、隐退留下的空位</a:t>
            </a:r>
            <a:endParaRPr lang="en-US" altLang="zh-CN" sz="2400" dirty="0"/>
          </a:p>
          <a:p>
            <a:pPr>
              <a:lnSpc>
                <a:spcPct val="85000"/>
              </a:lnSpc>
            </a:pPr>
            <a:r>
              <a:rPr lang="zh-CN" altLang="en-US" sz="2400" dirty="0"/>
              <a:t>实证主义主张的社会改组不是基于政治经济的变革，而是基于一种新的道德。在实证主义的精神权力的管理下，进行普遍的道德教育；由牧师负责解说</a:t>
            </a:r>
            <a:r>
              <a:rPr lang="en-US" altLang="zh-CN" sz="2400" dirty="0"/>
              <a:t>religion of humanity</a:t>
            </a:r>
            <a:r>
              <a:rPr lang="zh-CN" altLang="en-US" sz="2400" dirty="0"/>
              <a:t>的实证主义学说，要义：爱是原则，秩序是基础，进步是目的。</a:t>
            </a:r>
          </a:p>
          <a:p>
            <a:endParaRPr lang="en-US" altLang="zh-CN" dirty="0"/>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a:t>要义</a:t>
            </a:r>
          </a:p>
        </p:txBody>
      </p:sp>
      <p:sp>
        <p:nvSpPr>
          <p:cNvPr id="4" name="灯片编号占位符 3"/>
          <p:cNvSpPr>
            <a:spLocks noGrp="1"/>
          </p:cNvSpPr>
          <p:nvPr>
            <p:ph type="sldNum" sz="quarter" idx="12"/>
          </p:nvPr>
        </p:nvSpPr>
        <p:spPr/>
        <p:txBody>
          <a:bodyPr/>
          <a:lstStyle/>
          <a:p>
            <a:pPr>
              <a:defRPr/>
            </a:pPr>
            <a:fld id="{8CC86CF9-1C65-49F8-B04F-48EB09D9C084}" type="slidenum">
              <a:rPr lang="en-CA" smtClean="0">
                <a:solidFill>
                  <a:srgbClr val="FEFAC9"/>
                </a:solidFill>
              </a:rPr>
              <a:pPr>
                <a:defRPr/>
              </a:pPr>
              <a:t>10</a:t>
            </a:fld>
            <a:endParaRPr lang="en-CA">
              <a:solidFill>
                <a:srgbClr val="FEFAC9"/>
              </a:solidFill>
            </a:endParaRPr>
          </a:p>
        </p:txBody>
      </p:sp>
    </p:spTree>
    <p:extLst>
      <p:ext uri="{BB962C8B-B14F-4D97-AF65-F5344CB8AC3E}">
        <p14:creationId xmlns:p14="http://schemas.microsoft.com/office/powerpoint/2010/main" val="2032373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BC963A-C1A8-4748-98E0-1CDFB7E0C26F}"/>
              </a:ext>
            </a:extLst>
          </p:cNvPr>
          <p:cNvSpPr>
            <a:spLocks noGrp="1"/>
          </p:cNvSpPr>
          <p:nvPr>
            <p:ph idx="1"/>
          </p:nvPr>
        </p:nvSpPr>
        <p:spPr>
          <a:xfrm>
            <a:off x="457199" y="1196752"/>
            <a:ext cx="8562975" cy="4899248"/>
          </a:xfrm>
        </p:spPr>
        <p:txBody>
          <a:bodyPr/>
          <a:lstStyle/>
          <a:p>
            <a:r>
              <a:rPr lang="zh-CN" altLang="en-US" dirty="0"/>
              <a:t>孔德割断了社会理论与否定哲学（黑格尔）的联系，并将社会理论置于实证主义的轨道上。</a:t>
            </a:r>
            <a:endParaRPr lang="en-US" altLang="zh-CN" dirty="0"/>
          </a:p>
          <a:p>
            <a:r>
              <a:rPr lang="zh-CN" altLang="en-US" dirty="0"/>
              <a:t>政治经济学不再是社会理论的根源，社会成为了社会学的独立研究对象。</a:t>
            </a:r>
            <a:endParaRPr lang="en-US" altLang="zh-CN" dirty="0"/>
          </a:p>
          <a:p>
            <a:r>
              <a:rPr lang="zh-CN" altLang="en-US" dirty="0"/>
              <a:t>在孔德之后，社会被视为一个由或多或少普遍规律所支配的确定的事实集合体。</a:t>
            </a:r>
            <a:endParaRPr lang="en-US" altLang="zh-CN" dirty="0"/>
          </a:p>
          <a:p>
            <a:r>
              <a:rPr lang="zh-CN" altLang="zh-CN" dirty="0"/>
              <a:t>社会学确实开始显现其独立性，一方面，“对这一领域进行解释的概念是从构成这一领域的事实中获得的”，而与此同时，“哲学概念的更深的含义将被排除”</a:t>
            </a:r>
            <a:endParaRPr lang="en-US" altLang="zh-CN" dirty="0"/>
          </a:p>
          <a:p>
            <a:pPr marL="0" indent="0">
              <a:buNone/>
            </a:pPr>
            <a:r>
              <a:rPr lang="en-US" altLang="zh-CN" dirty="0"/>
              <a:t>                 ——《</a:t>
            </a:r>
            <a:r>
              <a:rPr lang="zh-CN" altLang="en-US" dirty="0"/>
              <a:t>理性和革命：黑格尔与社会理论的兴起</a:t>
            </a:r>
            <a:r>
              <a:rPr lang="en-US" altLang="zh-CN" dirty="0"/>
              <a:t>》</a:t>
            </a:r>
            <a:endParaRPr lang="zh-CN" altLang="en-US" dirty="0"/>
          </a:p>
        </p:txBody>
      </p:sp>
      <p:sp>
        <p:nvSpPr>
          <p:cNvPr id="3" name="标题 2">
            <a:extLst>
              <a:ext uri="{FF2B5EF4-FFF2-40B4-BE49-F238E27FC236}">
                <a16:creationId xmlns:a16="http://schemas.microsoft.com/office/drawing/2014/main" id="{A166AAE9-38CB-43B1-8980-1A4860357189}"/>
              </a:ext>
            </a:extLst>
          </p:cNvPr>
          <p:cNvSpPr>
            <a:spLocks noGrp="1"/>
          </p:cNvSpPr>
          <p:nvPr>
            <p:ph type="title"/>
          </p:nvPr>
        </p:nvSpPr>
        <p:spPr>
          <a:xfrm>
            <a:off x="457199" y="152400"/>
            <a:ext cx="8229601" cy="972344"/>
          </a:xfrm>
        </p:spPr>
        <p:txBody>
          <a:bodyPr/>
          <a:lstStyle/>
          <a:p>
            <a:r>
              <a:rPr lang="zh-CN" altLang="en-US" dirty="0"/>
              <a:t>位置与影响（马尔库塞）</a:t>
            </a:r>
          </a:p>
        </p:txBody>
      </p:sp>
      <p:sp>
        <p:nvSpPr>
          <p:cNvPr id="4" name="灯片编号占位符 3">
            <a:extLst>
              <a:ext uri="{FF2B5EF4-FFF2-40B4-BE49-F238E27FC236}">
                <a16:creationId xmlns:a16="http://schemas.microsoft.com/office/drawing/2014/main" id="{CE952190-6A63-45E8-A53C-BA402A4098C9}"/>
              </a:ext>
            </a:extLst>
          </p:cNvPr>
          <p:cNvSpPr>
            <a:spLocks noGrp="1"/>
          </p:cNvSpPr>
          <p:nvPr>
            <p:ph type="sldNum" sz="quarter" idx="12"/>
          </p:nvPr>
        </p:nvSpPr>
        <p:spPr/>
        <p:txBody>
          <a:bodyPr/>
          <a:lstStyle/>
          <a:p>
            <a:pPr>
              <a:defRPr/>
            </a:pPr>
            <a:fld id="{8CC86CF9-1C65-49F8-B04F-48EB09D9C084}" type="slidenum">
              <a:rPr lang="en-CA" smtClean="0">
                <a:solidFill>
                  <a:srgbClr val="FEFAC9"/>
                </a:solidFill>
              </a:rPr>
              <a:pPr>
                <a:defRPr/>
              </a:pPr>
              <a:t>11</a:t>
            </a:fld>
            <a:endParaRPr lang="en-CA">
              <a:solidFill>
                <a:srgbClr val="FEFAC9"/>
              </a:solidFill>
            </a:endParaRPr>
          </a:p>
        </p:txBody>
      </p:sp>
    </p:spTree>
    <p:extLst>
      <p:ext uri="{BB962C8B-B14F-4D97-AF65-F5344CB8AC3E}">
        <p14:creationId xmlns:p14="http://schemas.microsoft.com/office/powerpoint/2010/main" val="277716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p:txBody>
          <a:bodyPr/>
          <a:lstStyle/>
          <a:p>
            <a:pPr eaLnBrk="1" hangingPunct="1"/>
            <a:r>
              <a:rPr lang="zh-CN" altLang="en-US"/>
              <a:t>斯宾塞</a:t>
            </a:r>
            <a:br>
              <a:rPr lang="en-US" altLang="zh-CN"/>
            </a:br>
            <a:r>
              <a:rPr lang="en-US" altLang="zh-CN"/>
              <a:t>1820-1903</a:t>
            </a:r>
            <a:endParaRPr lang="zh-CN" altLang="en-US"/>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altLang="zh-CN" dirty="0"/>
              <a:t>Who now reads Spencer? </a:t>
            </a:r>
            <a:endParaRPr lang="zh-CN" altLang="en-US" dirty="0"/>
          </a:p>
        </p:txBody>
      </p:sp>
      <p:sp>
        <p:nvSpPr>
          <p:cNvPr id="2" name="灯片编号占位符 1"/>
          <p:cNvSpPr>
            <a:spLocks noGrp="1"/>
          </p:cNvSpPr>
          <p:nvPr>
            <p:ph type="sldNum" sz="quarter" idx="12"/>
          </p:nvPr>
        </p:nvSpPr>
        <p:spPr/>
        <p:txBody>
          <a:bodyPr/>
          <a:lstStyle/>
          <a:p>
            <a:pPr>
              <a:defRPr/>
            </a:pPr>
            <a:fld id="{BCAE8AD2-4963-426F-B22A-215D1ED9B40D}" type="slidenum">
              <a:rPr lang="zh-CN" altLang="en-US" smtClean="0"/>
              <a:pPr>
                <a:defRPr/>
              </a:pPr>
              <a:t>12</a:t>
            </a:fld>
            <a:endParaRPr lang="zh-CN" altLang="en-US"/>
          </a:p>
        </p:txBody>
      </p:sp>
    </p:spTree>
    <p:extLst>
      <p:ext uri="{BB962C8B-B14F-4D97-AF65-F5344CB8AC3E}">
        <p14:creationId xmlns:p14="http://schemas.microsoft.com/office/powerpoint/2010/main" val="136641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dirty="0"/>
              <a:t>来自帕森斯的回响：</a:t>
            </a:r>
            <a:br>
              <a:rPr lang="en-US" altLang="zh-CN" dirty="0"/>
            </a:br>
            <a:r>
              <a:rPr lang="en-US" altLang="zh-CN" dirty="0"/>
              <a:t>                              </a:t>
            </a:r>
            <a:r>
              <a:rPr lang="zh-CN" altLang="en-US" dirty="0"/>
              <a:t>一个自由主义者之死</a:t>
            </a:r>
          </a:p>
        </p:txBody>
      </p:sp>
      <p:sp>
        <p:nvSpPr>
          <p:cNvPr id="3" name="内容占位符 2"/>
          <p:cNvSpPr>
            <a:spLocks noGrp="1"/>
          </p:cNvSpPr>
          <p:nvPr>
            <p:ph idx="1"/>
          </p:nvPr>
        </p:nvSpPr>
        <p:spPr/>
        <p:txBody>
          <a:bodyPr rtlCol="0">
            <a:normAutofit fontScale="92500"/>
          </a:bodyPr>
          <a:lstStyle/>
          <a:p>
            <a:pPr eaLnBrk="1" fontAlgn="auto" hangingPunct="1">
              <a:lnSpc>
                <a:spcPct val="160000"/>
              </a:lnSpc>
              <a:spcAft>
                <a:spcPts val="0"/>
              </a:spcAft>
              <a:buFont typeface="Arial" pitchFamily="34" charset="0"/>
              <a:buChar char="•"/>
              <a:defRPr/>
            </a:pPr>
            <a:r>
              <a:rPr lang="zh-CN" altLang="en-US" sz="2400" dirty="0"/>
              <a:t>一个在社会学中几乎已经被遗忘的死者</a:t>
            </a:r>
            <a:r>
              <a:rPr lang="en-US" altLang="zh-CN" sz="2400" dirty="0"/>
              <a:t>——</a:t>
            </a:r>
            <a:r>
              <a:rPr lang="zh-CN" altLang="en-US" sz="2400" dirty="0"/>
              <a:t>维多利亚时代的代表人物；</a:t>
            </a:r>
            <a:endParaRPr lang="en-US" altLang="zh-CN" sz="2400" dirty="0"/>
          </a:p>
          <a:p>
            <a:pPr eaLnBrk="1" fontAlgn="auto" hangingPunct="1">
              <a:lnSpc>
                <a:spcPct val="150000"/>
              </a:lnSpc>
              <a:spcAft>
                <a:spcPts val="0"/>
              </a:spcAft>
              <a:buFont typeface="Arial" pitchFamily="34" charset="0"/>
              <a:buChar char="•"/>
              <a:defRPr/>
            </a:pPr>
            <a:r>
              <a:rPr lang="zh-CN" altLang="en-US" sz="2400" dirty="0"/>
              <a:t>帕森斯：“现在谁还读斯宾塞的作品呢？我们很难了解他曾给这世界带来了多么大的轰动</a:t>
            </a:r>
            <a:r>
              <a:rPr lang="en-US" altLang="zh-CN" sz="2400" dirty="0"/>
              <a:t>……</a:t>
            </a:r>
            <a:r>
              <a:rPr lang="zh-CN" altLang="en-US" sz="2400" dirty="0"/>
              <a:t>他把上帝叫做进化的原理。他就是这位奇怪而不大能够令人满意的上帝的密友。他的上帝已经背叛了他。我们的进化程度已经超过了斯宾塞。”（</a:t>
            </a:r>
            <a:r>
              <a:rPr lang="en-US" altLang="zh-CN" sz="2400" dirty="0"/>
              <a:t>1937</a:t>
            </a:r>
            <a:r>
              <a:rPr lang="zh-CN" altLang="en-US" sz="2400" dirty="0"/>
              <a:t>年）</a:t>
            </a:r>
            <a:endParaRPr lang="en-US" altLang="zh-CN" sz="2400" dirty="0"/>
          </a:p>
          <a:p>
            <a:pPr eaLnBrk="1" fontAlgn="auto" hangingPunct="1">
              <a:spcAft>
                <a:spcPts val="0"/>
              </a:spcAft>
              <a:buFont typeface="Arial" pitchFamily="34" charset="0"/>
              <a:buChar char="•"/>
              <a:defRPr/>
            </a:pPr>
            <a:endParaRPr lang="en-US" altLang="zh-CN" sz="2400" dirty="0"/>
          </a:p>
          <a:p>
            <a:pPr eaLnBrk="1" fontAlgn="auto" hangingPunct="1">
              <a:spcAft>
                <a:spcPts val="0"/>
              </a:spcAft>
              <a:buFont typeface="Arial" pitchFamily="34" charset="0"/>
              <a:buChar char="•"/>
              <a:defRPr/>
            </a:pPr>
            <a:r>
              <a:rPr lang="zh-CN" altLang="en-US" sz="2400" dirty="0"/>
              <a:t>为什么偏偏是斯宾塞而非别人死了？谁杀死了他？他是怎么死的？</a:t>
            </a:r>
            <a:endParaRPr lang="en-US" altLang="zh-CN" sz="2400" dirty="0"/>
          </a:p>
          <a:p>
            <a:pPr eaLnBrk="1" fontAlgn="auto" hangingPunct="1">
              <a:spcAft>
                <a:spcPts val="0"/>
              </a:spcAft>
              <a:buFont typeface="Arial" pitchFamily="34" charset="0"/>
              <a:buChar char="•"/>
              <a:defRPr/>
            </a:pPr>
            <a:endParaRPr lang="zh-CN" altLang="en-US" sz="2400" dirty="0"/>
          </a:p>
        </p:txBody>
      </p:sp>
      <p:sp>
        <p:nvSpPr>
          <p:cNvPr id="4" name="灯片编号占位符 3"/>
          <p:cNvSpPr>
            <a:spLocks noGrp="1"/>
          </p:cNvSpPr>
          <p:nvPr>
            <p:ph type="sldNum" sz="quarter" idx="12"/>
          </p:nvPr>
        </p:nvSpPr>
        <p:spPr/>
        <p:txBody>
          <a:bodyPr/>
          <a:lstStyle/>
          <a:p>
            <a:pPr>
              <a:defRPr/>
            </a:pPr>
            <a:fld id="{684558BD-7C03-4877-8A3D-6CA837FEC1C6}" type="slidenum">
              <a:rPr lang="zh-CN" altLang="en-US" smtClean="0"/>
              <a:pPr>
                <a:defRPr/>
              </a:pPr>
              <a:t>13</a:t>
            </a:fld>
            <a:endParaRPr lang="zh-CN" altLang="en-US"/>
          </a:p>
        </p:txBody>
      </p:sp>
    </p:spTree>
    <p:extLst>
      <p:ext uri="{BB962C8B-B14F-4D97-AF65-F5344CB8AC3E}">
        <p14:creationId xmlns:p14="http://schemas.microsoft.com/office/powerpoint/2010/main" val="1465242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pPr eaLnBrk="1" hangingPunct="1"/>
            <a:r>
              <a:rPr lang="en-US" altLang="zh-CN" dirty="0"/>
              <a:t>Who? And </a:t>
            </a:r>
            <a:r>
              <a:rPr lang="zh-CN" altLang="en-US"/>
              <a:t>群学？</a:t>
            </a:r>
            <a:endParaRPr lang="en-US" altLang="zh-CN"/>
          </a:p>
        </p:txBody>
      </p:sp>
      <p:sp>
        <p:nvSpPr>
          <p:cNvPr id="4099" name="Rectangle 3"/>
          <p:cNvSpPr>
            <a:spLocks noGrp="1"/>
          </p:cNvSpPr>
          <p:nvPr>
            <p:ph type="body" idx="1"/>
          </p:nvPr>
        </p:nvSpPr>
        <p:spPr>
          <a:xfrm>
            <a:off x="179512" y="1268760"/>
            <a:ext cx="8964488" cy="5184576"/>
          </a:xfrm>
        </p:spPr>
        <p:txBody>
          <a:bodyPr/>
          <a:lstStyle/>
          <a:p>
            <a:pPr eaLnBrk="1" hangingPunct="1">
              <a:lnSpc>
                <a:spcPct val="80000"/>
              </a:lnSpc>
              <a:buFont typeface="Arial" charset="0"/>
              <a:buNone/>
            </a:pPr>
            <a:endParaRPr lang="zh-CN" altLang="en-US" sz="2400" b="1" dirty="0">
              <a:solidFill>
                <a:schemeClr val="tx2"/>
              </a:solidFill>
            </a:endParaRPr>
          </a:p>
          <a:p>
            <a:pPr algn="dist" eaLnBrk="1" hangingPunct="1">
              <a:lnSpc>
                <a:spcPct val="80000"/>
              </a:lnSpc>
              <a:buFont typeface="Arial" charset="0"/>
              <a:buNone/>
            </a:pPr>
            <a:r>
              <a:rPr lang="zh-CN" altLang="en-US" sz="2400" b="1" dirty="0">
                <a:solidFill>
                  <a:schemeClr val="tx2"/>
                </a:solidFill>
              </a:rPr>
              <a:t>“而又有锡彭塞者，亦英产也，宗其理而大阐人伦之事，帜其</a:t>
            </a:r>
          </a:p>
          <a:p>
            <a:pPr algn="dist" eaLnBrk="1" hangingPunct="1">
              <a:lnSpc>
                <a:spcPct val="80000"/>
              </a:lnSpc>
              <a:buFont typeface="Arial" charset="0"/>
              <a:buNone/>
            </a:pPr>
            <a:r>
              <a:rPr lang="zh-CN" altLang="en-US" sz="2400" b="1" dirty="0">
                <a:solidFill>
                  <a:schemeClr val="tx2"/>
                </a:solidFill>
              </a:rPr>
              <a:t>学曰「群学。」「群学」者何？荀卿子有言：「人之所以异于</a:t>
            </a:r>
          </a:p>
          <a:p>
            <a:pPr algn="dist" eaLnBrk="1" hangingPunct="1">
              <a:lnSpc>
                <a:spcPct val="80000"/>
              </a:lnSpc>
              <a:buFont typeface="Arial" charset="0"/>
              <a:buNone/>
            </a:pPr>
            <a:r>
              <a:rPr lang="zh-CN" altLang="en-US" sz="2400" b="1" dirty="0">
                <a:solidFill>
                  <a:schemeClr val="tx2"/>
                </a:solidFill>
              </a:rPr>
              <a:t>禽兽者，以其能群也。」凡民之相生相养，易事通功，推以至</a:t>
            </a:r>
          </a:p>
          <a:p>
            <a:pPr algn="dist" eaLnBrk="1" hangingPunct="1">
              <a:lnSpc>
                <a:spcPct val="80000"/>
              </a:lnSpc>
              <a:buFont typeface="Arial" charset="0"/>
              <a:buNone/>
            </a:pPr>
            <a:r>
              <a:rPr lang="zh-CN" altLang="en-US" sz="2400" b="1" dirty="0">
                <a:solidFill>
                  <a:schemeClr val="tx2"/>
                </a:solidFill>
              </a:rPr>
              <a:t>于兵刑礼乐之事，皆自能群之性以生，故锡彭塞氏取以名其学</a:t>
            </a:r>
          </a:p>
          <a:p>
            <a:pPr algn="dist" eaLnBrk="1" hangingPunct="1">
              <a:lnSpc>
                <a:spcPct val="80000"/>
              </a:lnSpc>
              <a:buFont typeface="Arial" charset="0"/>
              <a:buNone/>
            </a:pPr>
            <a:r>
              <a:rPr lang="zh-CN" altLang="en-US" sz="2400" b="1" dirty="0">
                <a:solidFill>
                  <a:schemeClr val="tx2"/>
                </a:solidFill>
              </a:rPr>
              <a:t>焉。约其所论，其节目支条，与吾</a:t>
            </a:r>
            <a:r>
              <a:rPr lang="en-US" altLang="zh-CN" sz="2400" b="1" dirty="0">
                <a:solidFill>
                  <a:schemeClr val="tx2"/>
                </a:solidFill>
              </a:rPr>
              <a:t>《</a:t>
            </a:r>
            <a:r>
              <a:rPr lang="zh-CN" altLang="en-US" sz="2400" b="1" dirty="0">
                <a:solidFill>
                  <a:schemeClr val="tx2"/>
                </a:solidFill>
              </a:rPr>
              <a:t>大学</a:t>
            </a:r>
            <a:r>
              <a:rPr lang="en-US" altLang="zh-CN" sz="2400" b="1" dirty="0">
                <a:solidFill>
                  <a:schemeClr val="tx2"/>
                </a:solidFill>
              </a:rPr>
              <a:t>》</a:t>
            </a:r>
            <a:r>
              <a:rPr lang="zh-CN" altLang="en-US" sz="2400" b="1" dirty="0">
                <a:solidFill>
                  <a:schemeClr val="tx2"/>
                </a:solidFill>
              </a:rPr>
              <a:t>所谓诚正修齐治平</a:t>
            </a:r>
          </a:p>
          <a:p>
            <a:pPr algn="dist" eaLnBrk="1" hangingPunct="1">
              <a:lnSpc>
                <a:spcPct val="80000"/>
              </a:lnSpc>
              <a:buFont typeface="Arial" charset="0"/>
              <a:buNone/>
            </a:pPr>
            <a:r>
              <a:rPr lang="zh-CN" altLang="en-US" sz="2400" b="1" dirty="0">
                <a:solidFill>
                  <a:schemeClr val="tx2"/>
                </a:solidFill>
              </a:rPr>
              <a:t>之事有不期而合者，第</a:t>
            </a:r>
            <a:r>
              <a:rPr lang="en-US" altLang="zh-CN" sz="2400" b="1" dirty="0">
                <a:solidFill>
                  <a:schemeClr val="tx2"/>
                </a:solidFill>
              </a:rPr>
              <a:t>《</a:t>
            </a:r>
            <a:r>
              <a:rPr lang="zh-CN" altLang="en-US" sz="2400" b="1" dirty="0">
                <a:solidFill>
                  <a:schemeClr val="tx2"/>
                </a:solidFill>
              </a:rPr>
              <a:t>大学</a:t>
            </a:r>
            <a:r>
              <a:rPr lang="en-US" altLang="zh-CN" sz="2400" b="1" dirty="0">
                <a:solidFill>
                  <a:schemeClr val="tx2"/>
                </a:solidFill>
              </a:rPr>
              <a:t>》</a:t>
            </a:r>
            <a:r>
              <a:rPr lang="zh-CN" altLang="en-US" sz="2400" b="1" dirty="0">
                <a:solidFill>
                  <a:schemeClr val="tx2"/>
                </a:solidFill>
              </a:rPr>
              <a:t>引而未发，语而不详。至锡彭</a:t>
            </a:r>
          </a:p>
          <a:p>
            <a:pPr algn="dist" eaLnBrk="1" hangingPunct="1">
              <a:lnSpc>
                <a:spcPct val="80000"/>
              </a:lnSpc>
              <a:buFont typeface="Arial" charset="0"/>
              <a:buNone/>
            </a:pPr>
            <a:r>
              <a:rPr lang="zh-CN" altLang="en-US" sz="2400" b="1" dirty="0">
                <a:solidFill>
                  <a:schemeClr val="tx2"/>
                </a:solidFill>
              </a:rPr>
              <a:t>塞之书，则精深微妙，繁富奥衍。其持一理论一事也，必根柢</a:t>
            </a:r>
          </a:p>
          <a:p>
            <a:pPr algn="dist" eaLnBrk="1" hangingPunct="1">
              <a:lnSpc>
                <a:spcPct val="80000"/>
              </a:lnSpc>
              <a:buFont typeface="Arial" charset="0"/>
              <a:buNone/>
            </a:pPr>
            <a:r>
              <a:rPr lang="zh-CN" altLang="en-US" sz="2400" b="1" dirty="0">
                <a:solidFill>
                  <a:schemeClr val="tx2"/>
                </a:solidFill>
              </a:rPr>
              <a:t>物理，征引人事，推其端于至真之原，究其极于不遁之效而后</a:t>
            </a:r>
          </a:p>
          <a:p>
            <a:pPr algn="dist" eaLnBrk="1" hangingPunct="1">
              <a:lnSpc>
                <a:spcPct val="80000"/>
              </a:lnSpc>
              <a:buFont typeface="Arial" charset="0"/>
              <a:buNone/>
            </a:pPr>
            <a:r>
              <a:rPr lang="zh-CN" altLang="en-US" sz="2400" b="1" dirty="0">
                <a:solidFill>
                  <a:schemeClr val="tx2"/>
                </a:solidFill>
              </a:rPr>
              <a:t>已。于一国盛衰强弱之故，民德醇漓翕散之由，尤为三致意</a:t>
            </a:r>
          </a:p>
          <a:p>
            <a:pPr algn="dist" eaLnBrk="1" hangingPunct="1">
              <a:lnSpc>
                <a:spcPct val="80000"/>
              </a:lnSpc>
              <a:buFont typeface="Arial" charset="0"/>
              <a:buNone/>
            </a:pPr>
            <a:r>
              <a:rPr lang="zh-CN" altLang="en-US" sz="2400" b="1" dirty="0">
                <a:solidFill>
                  <a:schemeClr val="tx2"/>
                </a:solidFill>
              </a:rPr>
              <a:t>焉。”</a:t>
            </a:r>
          </a:p>
          <a:p>
            <a:pPr algn="dist" eaLnBrk="1" hangingPunct="1">
              <a:lnSpc>
                <a:spcPct val="80000"/>
              </a:lnSpc>
              <a:buFont typeface="Arial" charset="0"/>
              <a:buNone/>
            </a:pPr>
            <a:r>
              <a:rPr lang="en-US" altLang="zh-CN" sz="2400" b="1" dirty="0">
                <a:solidFill>
                  <a:schemeClr val="tx2"/>
                </a:solidFill>
              </a:rPr>
              <a:t>                                                                                            ——《</a:t>
            </a:r>
            <a:r>
              <a:rPr lang="zh-CN" altLang="en-US" sz="2400" b="1" dirty="0">
                <a:solidFill>
                  <a:schemeClr val="tx2"/>
                </a:solidFill>
              </a:rPr>
              <a:t>原强</a:t>
            </a:r>
            <a:r>
              <a:rPr lang="en-US" altLang="zh-CN" sz="2400" b="1" dirty="0">
                <a:solidFill>
                  <a:schemeClr val="tx2"/>
                </a:solidFill>
              </a:rPr>
              <a:t>》</a:t>
            </a:r>
          </a:p>
          <a:p>
            <a:pPr eaLnBrk="1" hangingPunct="1">
              <a:lnSpc>
                <a:spcPct val="80000"/>
              </a:lnSpc>
            </a:pPr>
            <a:endParaRPr lang="zh-CN" altLang="en-US" sz="2000" dirty="0"/>
          </a:p>
        </p:txBody>
      </p:sp>
      <p:sp>
        <p:nvSpPr>
          <p:cNvPr id="2" name="灯片编号占位符 1"/>
          <p:cNvSpPr>
            <a:spLocks noGrp="1"/>
          </p:cNvSpPr>
          <p:nvPr>
            <p:ph type="sldNum" sz="quarter" idx="12"/>
          </p:nvPr>
        </p:nvSpPr>
        <p:spPr/>
        <p:txBody>
          <a:bodyPr/>
          <a:lstStyle/>
          <a:p>
            <a:pPr>
              <a:defRPr/>
            </a:pPr>
            <a:fld id="{8D8137CA-0B48-4678-A9FF-5C1D7EEBCEC2}" type="slidenum">
              <a:rPr lang="zh-CN" altLang="en-US" smtClean="0"/>
              <a:pPr>
                <a:defRPr/>
              </a:pPr>
              <a:t>14</a:t>
            </a:fld>
            <a:endParaRPr lang="zh-CN" altLang="en-US"/>
          </a:p>
        </p:txBody>
      </p:sp>
    </p:spTree>
    <p:extLst>
      <p:ext uri="{BB962C8B-B14F-4D97-AF65-F5344CB8AC3E}">
        <p14:creationId xmlns:p14="http://schemas.microsoft.com/office/powerpoint/2010/main" val="192587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a:t>为何引介斯宾塞？</a:t>
            </a:r>
          </a:p>
        </p:txBody>
      </p:sp>
      <p:sp>
        <p:nvSpPr>
          <p:cNvPr id="6147" name="内容占位符 2"/>
          <p:cNvSpPr>
            <a:spLocks noGrp="1"/>
          </p:cNvSpPr>
          <p:nvPr>
            <p:ph idx="1"/>
          </p:nvPr>
        </p:nvSpPr>
        <p:spPr>
          <a:xfrm>
            <a:off x="395288" y="1268413"/>
            <a:ext cx="8229600" cy="4525962"/>
          </a:xfrm>
        </p:spPr>
        <p:txBody>
          <a:bodyPr/>
          <a:lstStyle/>
          <a:p>
            <a:pPr algn="just" eaLnBrk="1" hangingPunct="1">
              <a:lnSpc>
                <a:spcPct val="150000"/>
              </a:lnSpc>
              <a:buFont typeface="Wingdings" pitchFamily="2" charset="2"/>
              <a:buNone/>
            </a:pPr>
            <a:r>
              <a:rPr lang="zh-CN" altLang="en-US" sz="2400" b="1">
                <a:solidFill>
                  <a:schemeClr val="tx2"/>
                </a:solidFill>
              </a:rPr>
              <a:t>今吾国之所最患者，非愚乎？非贫乎？非弱乎？则径而言之，凡事之可以愈此愚、疗此贫、起此弱者皆可为。而三者之中，尤以愚贫为最急。何则？所以使吾日由贫弱之道而不自知者，徒自愚耳。继自今，凡可以愈愚者，将竭力尽气皴手茧足以求之，惟求之为得，不暇问其中若西也，不必计其新若故也。有一道于此，致吾于愚矣，且由愚而得贫弱，虽出于父祖之亲，君师之严，犹将弃之，等而下焉者无论已；有一道于此，足以愈愚矣，且由是疗贫起弱焉，虽出于夷狄禽兽，犹将师之，等而上焉者无论已。</a:t>
            </a:r>
          </a:p>
          <a:p>
            <a:pPr algn="just" eaLnBrk="1" hangingPunct="1">
              <a:lnSpc>
                <a:spcPct val="150000"/>
              </a:lnSpc>
              <a:buFont typeface="Wingdings" pitchFamily="2" charset="2"/>
              <a:buNone/>
            </a:pPr>
            <a:r>
              <a:rPr lang="zh-CN" altLang="en-US" sz="2400" b="1">
                <a:solidFill>
                  <a:schemeClr val="tx2"/>
                </a:solidFill>
              </a:rPr>
              <a:t>                                        </a:t>
            </a:r>
            <a:r>
              <a:rPr lang="en-US" altLang="zh-CN" sz="2400" b="1">
                <a:solidFill>
                  <a:schemeClr val="tx2"/>
                </a:solidFill>
              </a:rPr>
              <a:t>——《</a:t>
            </a:r>
            <a:r>
              <a:rPr lang="zh-CN" altLang="en-US" sz="2400" b="1">
                <a:solidFill>
                  <a:schemeClr val="tx2"/>
                </a:solidFill>
              </a:rPr>
              <a:t>与</a:t>
            </a:r>
            <a:r>
              <a:rPr lang="en-US" altLang="zh-CN" sz="2400" b="1">
                <a:solidFill>
                  <a:schemeClr val="tx2"/>
                </a:solidFill>
              </a:rPr>
              <a:t>&lt;</a:t>
            </a:r>
            <a:r>
              <a:rPr lang="zh-CN" altLang="en-US" sz="2400" b="1">
                <a:solidFill>
                  <a:schemeClr val="tx2"/>
                </a:solidFill>
              </a:rPr>
              <a:t>外交报</a:t>
            </a:r>
            <a:r>
              <a:rPr lang="en-US" altLang="zh-CN" sz="2400" b="1">
                <a:solidFill>
                  <a:schemeClr val="tx2"/>
                </a:solidFill>
              </a:rPr>
              <a:t>&gt;</a:t>
            </a:r>
            <a:r>
              <a:rPr lang="zh-CN" altLang="en-US" sz="2400" b="1">
                <a:solidFill>
                  <a:schemeClr val="tx2"/>
                </a:solidFill>
              </a:rPr>
              <a:t>主人书</a:t>
            </a:r>
            <a:r>
              <a:rPr lang="en-US" altLang="zh-CN" sz="2400" b="1">
                <a:solidFill>
                  <a:schemeClr val="tx2"/>
                </a:solidFill>
              </a:rPr>
              <a:t>》</a:t>
            </a:r>
          </a:p>
          <a:p>
            <a:pPr algn="just" eaLnBrk="1" hangingPunct="1">
              <a:lnSpc>
                <a:spcPct val="150000"/>
              </a:lnSpc>
            </a:pPr>
            <a:endParaRPr lang="zh-CN" altLang="en-US" sz="2400"/>
          </a:p>
        </p:txBody>
      </p:sp>
      <p:sp>
        <p:nvSpPr>
          <p:cNvPr id="4" name="灯片编号占位符 3"/>
          <p:cNvSpPr>
            <a:spLocks noGrp="1"/>
          </p:cNvSpPr>
          <p:nvPr>
            <p:ph type="sldNum" sz="quarter" idx="12"/>
          </p:nvPr>
        </p:nvSpPr>
        <p:spPr/>
        <p:txBody>
          <a:bodyPr/>
          <a:lstStyle/>
          <a:p>
            <a:pPr>
              <a:defRPr/>
            </a:pPr>
            <a:fld id="{A11F2165-D430-4C27-ABD8-813941A618E5}" type="slidenum">
              <a:rPr lang="zh-CN" altLang="en-US" smtClean="0"/>
              <a:pPr>
                <a:defRPr/>
              </a:pPr>
              <a:t>15</a:t>
            </a:fld>
            <a:endParaRPr lang="zh-CN" altLang="en-US"/>
          </a:p>
        </p:txBody>
      </p:sp>
    </p:spTree>
    <p:extLst>
      <p:ext uri="{BB962C8B-B14F-4D97-AF65-F5344CB8AC3E}">
        <p14:creationId xmlns:p14="http://schemas.microsoft.com/office/powerpoint/2010/main" val="91125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a:t>从</a:t>
            </a:r>
            <a:r>
              <a:rPr lang="en-US" altLang="zh-CN"/>
              <a:t>《</a:t>
            </a:r>
            <a:r>
              <a:rPr lang="zh-CN" altLang="en-US"/>
              <a:t>人口论</a:t>
            </a:r>
            <a:r>
              <a:rPr lang="en-US" altLang="zh-CN"/>
              <a:t>》</a:t>
            </a:r>
            <a:r>
              <a:rPr lang="zh-CN" altLang="en-US"/>
              <a:t>到</a:t>
            </a:r>
            <a:r>
              <a:rPr lang="en-US" altLang="zh-CN"/>
              <a:t>《</a:t>
            </a:r>
            <a:r>
              <a:rPr lang="zh-CN" altLang="en-US"/>
              <a:t>物种起源</a:t>
            </a:r>
            <a:r>
              <a:rPr lang="en-US" altLang="zh-CN"/>
              <a:t>》</a:t>
            </a:r>
            <a:endParaRPr lang="zh-CN" altLang="en-US"/>
          </a:p>
        </p:txBody>
      </p:sp>
      <p:sp>
        <p:nvSpPr>
          <p:cNvPr id="7171" name="内容占位符 2"/>
          <p:cNvSpPr>
            <a:spLocks noGrp="1"/>
          </p:cNvSpPr>
          <p:nvPr>
            <p:ph idx="1"/>
          </p:nvPr>
        </p:nvSpPr>
        <p:spPr/>
        <p:txBody>
          <a:bodyPr/>
          <a:lstStyle/>
          <a:p>
            <a:pPr eaLnBrk="1" hangingPunct="1"/>
            <a:r>
              <a:rPr lang="zh-CN" altLang="en-US" dirty="0"/>
              <a:t>孔多塞</a:t>
            </a:r>
            <a:r>
              <a:rPr lang="en-US" altLang="zh-CN" dirty="0"/>
              <a:t>《</a:t>
            </a:r>
            <a:r>
              <a:rPr lang="zh-CN" altLang="en-US" dirty="0"/>
              <a:t>人类精神进步史表纲要</a:t>
            </a:r>
            <a:r>
              <a:rPr lang="en-US" altLang="zh-CN" dirty="0"/>
              <a:t>》</a:t>
            </a:r>
            <a:r>
              <a:rPr lang="zh-CN" altLang="en-US" dirty="0"/>
              <a:t>（</a:t>
            </a:r>
            <a:r>
              <a:rPr lang="en-US" altLang="zh-CN" dirty="0"/>
              <a:t>1795</a:t>
            </a:r>
            <a:r>
              <a:rPr lang="zh-CN" altLang="en-US" dirty="0"/>
              <a:t>）：科学促进个人主义、宽容、平等和民主，科学进步落实为社会进步，宗教世俗化后支撑人心进步。以社会数学来促进人类的知识摆脱情感，进入纯粹理性的王国；</a:t>
            </a:r>
          </a:p>
          <a:p>
            <a:pPr eaLnBrk="1" hangingPunct="1"/>
            <a:r>
              <a:rPr lang="zh-CN" altLang="en-US" dirty="0"/>
              <a:t>从</a:t>
            </a:r>
            <a:r>
              <a:rPr lang="en-US" altLang="zh-CN" dirty="0"/>
              <a:t>1798</a:t>
            </a:r>
            <a:r>
              <a:rPr lang="zh-CN" altLang="en-US" dirty="0"/>
              <a:t>的</a:t>
            </a:r>
            <a:r>
              <a:rPr lang="en-US" altLang="zh-CN" dirty="0"/>
              <a:t>《</a:t>
            </a:r>
            <a:r>
              <a:rPr lang="zh-CN" altLang="en-US" dirty="0"/>
              <a:t>人口论</a:t>
            </a:r>
            <a:r>
              <a:rPr lang="en-US" altLang="zh-CN" dirty="0"/>
              <a:t>》</a:t>
            </a:r>
            <a:r>
              <a:rPr lang="zh-CN" altLang="en-US" dirty="0"/>
              <a:t>，到</a:t>
            </a:r>
            <a:r>
              <a:rPr lang="en-US" altLang="zh-CN" dirty="0"/>
              <a:t>1859</a:t>
            </a:r>
            <a:r>
              <a:rPr lang="zh-CN" altLang="en-US" dirty="0"/>
              <a:t>的</a:t>
            </a:r>
            <a:r>
              <a:rPr lang="en-US" altLang="zh-CN" dirty="0"/>
              <a:t>《</a:t>
            </a:r>
            <a:r>
              <a:rPr lang="zh-CN" altLang="en-US" dirty="0"/>
              <a:t>物种起源</a:t>
            </a:r>
            <a:r>
              <a:rPr lang="en-US" altLang="zh-CN" dirty="0"/>
              <a:t>》</a:t>
            </a:r>
            <a:r>
              <a:rPr lang="zh-CN" altLang="en-US" dirty="0"/>
              <a:t>；</a:t>
            </a:r>
            <a:endParaRPr lang="en-US" altLang="zh-CN" dirty="0"/>
          </a:p>
          <a:p>
            <a:pPr eaLnBrk="1" hangingPunct="1"/>
            <a:r>
              <a:rPr lang="en-CA" altLang="zh-CN" dirty="0"/>
              <a:t>1601</a:t>
            </a:r>
            <a:r>
              <a:rPr lang="zh-CN" altLang="zh-CN" dirty="0"/>
              <a:t>年伊利莎白女王</a:t>
            </a:r>
            <a:r>
              <a:rPr lang="zh-CN" altLang="en-US" dirty="0"/>
              <a:t>，</a:t>
            </a:r>
            <a:r>
              <a:rPr lang="en-US" altLang="zh-CN" dirty="0"/>
              <a:t>《</a:t>
            </a:r>
            <a:r>
              <a:rPr lang="zh-CN" altLang="zh-CN" dirty="0"/>
              <a:t>济贫法</a:t>
            </a:r>
            <a:r>
              <a:rPr lang="en-US" altLang="zh-CN" dirty="0"/>
              <a:t>》</a:t>
            </a:r>
            <a:r>
              <a:rPr lang="zh-CN" altLang="en-US" dirty="0"/>
              <a:t>；</a:t>
            </a:r>
          </a:p>
          <a:p>
            <a:pPr eaLnBrk="1" hangingPunct="1"/>
            <a:r>
              <a:rPr lang="en-US" altLang="zh-CN" dirty="0"/>
              <a:t>1846</a:t>
            </a:r>
            <a:r>
              <a:rPr lang="zh-CN" altLang="en-US" dirty="0"/>
              <a:t>年，</a:t>
            </a:r>
            <a:r>
              <a:rPr lang="en-US" altLang="zh-CN" dirty="0"/>
              <a:t>《</a:t>
            </a:r>
            <a:r>
              <a:rPr lang="zh-CN" altLang="en-US" dirty="0"/>
              <a:t>谷物法</a:t>
            </a:r>
            <a:r>
              <a:rPr lang="en-US" altLang="zh-CN" dirty="0"/>
              <a:t>》</a:t>
            </a:r>
            <a:r>
              <a:rPr lang="zh-CN" altLang="en-US" dirty="0"/>
              <a:t>被废止；</a:t>
            </a:r>
          </a:p>
          <a:p>
            <a:pPr eaLnBrk="1" hangingPunct="1"/>
            <a:r>
              <a:rPr lang="en-US" altLang="zh-CN" dirty="0"/>
              <a:t>1850</a:t>
            </a:r>
            <a:r>
              <a:rPr lang="zh-CN" altLang="en-US" dirty="0"/>
              <a:t>，</a:t>
            </a:r>
            <a:r>
              <a:rPr lang="en-US" altLang="zh-CN" dirty="0"/>
              <a:t>《</a:t>
            </a:r>
            <a:r>
              <a:rPr lang="zh-CN" altLang="en-US" dirty="0"/>
              <a:t>社会静力学</a:t>
            </a:r>
            <a:r>
              <a:rPr lang="en-US" altLang="zh-CN" dirty="0"/>
              <a:t>》</a:t>
            </a:r>
            <a:r>
              <a:rPr lang="zh-CN" altLang="en-US" dirty="0"/>
              <a:t>出版：个人主义式的自由主义；</a:t>
            </a:r>
          </a:p>
        </p:txBody>
      </p:sp>
      <p:sp>
        <p:nvSpPr>
          <p:cNvPr id="2" name="灯片编号占位符 1"/>
          <p:cNvSpPr>
            <a:spLocks noGrp="1"/>
          </p:cNvSpPr>
          <p:nvPr>
            <p:ph type="sldNum" sz="quarter" idx="12"/>
          </p:nvPr>
        </p:nvSpPr>
        <p:spPr/>
        <p:txBody>
          <a:bodyPr/>
          <a:lstStyle/>
          <a:p>
            <a:pPr>
              <a:defRPr/>
            </a:pPr>
            <a:fld id="{F3AECDBF-B09C-4F38-82C7-BAD0380C236B}" type="slidenum">
              <a:rPr lang="zh-CN" altLang="en-US" smtClean="0"/>
              <a:pPr>
                <a:defRPr/>
              </a:pPr>
              <a:t>16</a:t>
            </a:fld>
            <a:endParaRPr lang="zh-CN" altLang="en-US"/>
          </a:p>
        </p:txBody>
      </p:sp>
    </p:spTree>
    <p:extLst>
      <p:ext uri="{BB962C8B-B14F-4D97-AF65-F5344CB8AC3E}">
        <p14:creationId xmlns:p14="http://schemas.microsoft.com/office/powerpoint/2010/main" val="2164913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lstStyle/>
          <a:p>
            <a:pPr eaLnBrk="1" hangingPunct="1"/>
            <a:r>
              <a:rPr lang="zh-CN" altLang="en-US" sz="4000"/>
              <a:t>从工业革命到维多利亚的黄金时代</a:t>
            </a:r>
          </a:p>
        </p:txBody>
      </p:sp>
      <p:sp>
        <p:nvSpPr>
          <p:cNvPr id="8195" name="Rectangle 3"/>
          <p:cNvSpPr>
            <a:spLocks noGrp="1"/>
          </p:cNvSpPr>
          <p:nvPr>
            <p:ph type="body" sz="half" idx="1"/>
          </p:nvPr>
        </p:nvSpPr>
        <p:spPr>
          <a:xfrm>
            <a:off x="457200" y="1600200"/>
            <a:ext cx="8229600" cy="1684338"/>
          </a:xfrm>
        </p:spPr>
        <p:txBody>
          <a:bodyPr/>
          <a:lstStyle/>
          <a:p>
            <a:pPr eaLnBrk="1" hangingPunct="1">
              <a:lnSpc>
                <a:spcPct val="90000"/>
              </a:lnSpc>
            </a:pPr>
            <a:r>
              <a:rPr lang="en-US" altLang="zh-CN" sz="2000"/>
              <a:t>1800</a:t>
            </a:r>
            <a:r>
              <a:rPr lang="zh-CN" altLang="en-US" sz="2000"/>
              <a:t>年以降半个世纪的工业经验：分工与经济成长同时出现；</a:t>
            </a:r>
          </a:p>
          <a:p>
            <a:pPr eaLnBrk="1" hangingPunct="1">
              <a:lnSpc>
                <a:spcPct val="90000"/>
              </a:lnSpc>
            </a:pPr>
            <a:r>
              <a:rPr lang="en-US" altLang="zh-CN" sz="2000"/>
              <a:t>1837-1901</a:t>
            </a:r>
            <a:r>
              <a:rPr lang="zh-CN" altLang="en-US" sz="2000"/>
              <a:t>，工业革命的顶峰，科技蓬勃发展，交通贸易繁荣兴旺，文化昌盛，盛世景象；</a:t>
            </a:r>
          </a:p>
          <a:p>
            <a:pPr eaLnBrk="1" hangingPunct="1">
              <a:lnSpc>
                <a:spcPct val="90000"/>
              </a:lnSpc>
            </a:pPr>
            <a:r>
              <a:rPr lang="zh-CN" altLang="en-US" sz="2000"/>
              <a:t>一往无前的时代精神；</a:t>
            </a:r>
          </a:p>
          <a:p>
            <a:pPr eaLnBrk="1" hangingPunct="1">
              <a:lnSpc>
                <a:spcPct val="90000"/>
              </a:lnSpc>
            </a:pPr>
            <a:r>
              <a:rPr lang="zh-CN" altLang="en-US" sz="2000"/>
              <a:t>水晶宫：</a:t>
            </a:r>
            <a:r>
              <a:rPr lang="en-US" altLang="zh-CN" sz="2000"/>
              <a:t>1851-1936</a:t>
            </a:r>
            <a:r>
              <a:rPr lang="zh-CN" altLang="en-US" sz="2000"/>
              <a:t>，钢铁，玻璃，功能主义，世博会；</a:t>
            </a:r>
          </a:p>
          <a:p>
            <a:pPr eaLnBrk="1" hangingPunct="1">
              <a:lnSpc>
                <a:spcPct val="90000"/>
              </a:lnSpc>
            </a:pPr>
            <a:endParaRPr lang="zh-CN" altLang="en-US" sz="2000"/>
          </a:p>
          <a:p>
            <a:pPr eaLnBrk="1" hangingPunct="1">
              <a:lnSpc>
                <a:spcPct val="90000"/>
              </a:lnSpc>
            </a:pPr>
            <a:endParaRPr lang="zh-CN" altLang="en-US" sz="2800"/>
          </a:p>
        </p:txBody>
      </p:sp>
      <p:pic>
        <p:nvPicPr>
          <p:cNvPr id="8196" name="Picture 6" descr="0107947b-fa07-4912-9ce1-5168112497d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3429000"/>
            <a:ext cx="7993062" cy="2855913"/>
          </a:xfrm>
        </p:spPr>
      </p:pic>
      <p:sp>
        <p:nvSpPr>
          <p:cNvPr id="2" name="灯片编号占位符 1"/>
          <p:cNvSpPr>
            <a:spLocks noGrp="1"/>
          </p:cNvSpPr>
          <p:nvPr>
            <p:ph type="sldNum" sz="quarter" idx="12"/>
          </p:nvPr>
        </p:nvSpPr>
        <p:spPr/>
        <p:txBody>
          <a:bodyPr/>
          <a:lstStyle/>
          <a:p>
            <a:pPr>
              <a:defRPr/>
            </a:pPr>
            <a:fld id="{2AD075F1-7B7B-48F4-ADA1-84F3F072CEBF}" type="slidenum">
              <a:rPr lang="zh-CN" altLang="en-US" smtClean="0"/>
              <a:pPr>
                <a:defRPr/>
              </a:pPr>
              <a:t>17</a:t>
            </a:fld>
            <a:endParaRPr lang="zh-CN" altLang="en-US"/>
          </a:p>
        </p:txBody>
      </p:sp>
    </p:spTree>
    <p:extLst>
      <p:ext uri="{BB962C8B-B14F-4D97-AF65-F5344CB8AC3E}">
        <p14:creationId xmlns:p14="http://schemas.microsoft.com/office/powerpoint/2010/main" val="14935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zh-CN" altLang="en-US" dirty="0"/>
              <a:t>英语世界对现代社会思想的贡献</a:t>
            </a:r>
          </a:p>
        </p:txBody>
      </p:sp>
      <p:sp>
        <p:nvSpPr>
          <p:cNvPr id="3" name="文本占位符 2"/>
          <p:cNvSpPr>
            <a:spLocks noGrp="1"/>
          </p:cNvSpPr>
          <p:nvPr>
            <p:ph type="body" sz="half" idx="1"/>
          </p:nvPr>
        </p:nvSpPr>
        <p:spPr/>
        <p:txBody>
          <a:bodyPr/>
          <a:lstStyle/>
          <a:p>
            <a:r>
              <a:rPr lang="zh-CN" altLang="en-US" dirty="0"/>
              <a:t>达尔文？自由主义？</a:t>
            </a:r>
            <a:endParaRPr lang="en-US" altLang="zh-CN" dirty="0"/>
          </a:p>
          <a:p>
            <a:r>
              <a:rPr lang="zh-CN" altLang="en-US" dirty="0"/>
              <a:t>苏格兰启蒙运动：曼德维尔（</a:t>
            </a:r>
            <a:r>
              <a:rPr lang="en-US" altLang="zh-CN" dirty="0"/>
              <a:t>《</a:t>
            </a:r>
            <a:r>
              <a:rPr lang="zh-CN" altLang="en-US" dirty="0"/>
              <a:t>蜜蜂的寓言</a:t>
            </a:r>
            <a:r>
              <a:rPr lang="en-US" altLang="zh-CN" dirty="0"/>
              <a:t>》</a:t>
            </a:r>
            <a:r>
              <a:rPr lang="zh-CN" altLang="en-US" dirty="0"/>
              <a:t>），休谟</a:t>
            </a:r>
            <a:r>
              <a:rPr lang="en-US" altLang="zh-CN" dirty="0"/>
              <a:t>…</a:t>
            </a:r>
            <a:r>
              <a:rPr lang="zh-CN" altLang="en-US" dirty="0"/>
              <a:t>亚当</a:t>
            </a:r>
            <a:r>
              <a:rPr lang="en-US" altLang="zh-CN" dirty="0"/>
              <a:t>-</a:t>
            </a:r>
            <a:r>
              <a:rPr lang="zh-CN" altLang="en-US" dirty="0"/>
              <a:t>弗格森（</a:t>
            </a:r>
            <a:r>
              <a:rPr lang="en-US" altLang="zh-CN" dirty="0"/>
              <a:t>Adam Ferguson,1723-1816</a:t>
            </a:r>
            <a:r>
              <a:rPr lang="zh-CN" altLang="en-US" dirty="0"/>
              <a:t>）与</a:t>
            </a:r>
            <a:endParaRPr lang="en-US" altLang="zh-CN" dirty="0"/>
          </a:p>
          <a:p>
            <a:pPr marL="0" indent="0">
              <a:buNone/>
            </a:pPr>
            <a:r>
              <a:rPr lang="en-US" altLang="zh-CN" dirty="0"/>
              <a:t>   </a:t>
            </a:r>
            <a:r>
              <a:rPr lang="zh-CN" altLang="en-US" dirty="0"/>
              <a:t>亚当</a:t>
            </a:r>
            <a:r>
              <a:rPr lang="en-US" altLang="zh-CN" dirty="0"/>
              <a:t>-</a:t>
            </a:r>
            <a:r>
              <a:rPr lang="zh-CN" altLang="en-US" dirty="0"/>
              <a:t>斯密（</a:t>
            </a:r>
            <a:r>
              <a:rPr lang="en-US" altLang="zh-CN" dirty="0"/>
              <a:t>Adam Smith</a:t>
            </a:r>
            <a:r>
              <a:rPr lang="zh-CN" altLang="en-US" dirty="0"/>
              <a:t>）</a:t>
            </a:r>
            <a:r>
              <a:rPr lang="en-US" altLang="zh-CN" dirty="0"/>
              <a:t>《</a:t>
            </a:r>
            <a:r>
              <a:rPr lang="zh-CN" altLang="en-US" dirty="0"/>
              <a:t>道德情操论</a:t>
            </a:r>
            <a:r>
              <a:rPr lang="en-US" altLang="zh-CN" dirty="0"/>
              <a:t>》</a:t>
            </a:r>
            <a:r>
              <a:rPr lang="zh-CN" altLang="en-US" dirty="0"/>
              <a:t>与</a:t>
            </a:r>
            <a:r>
              <a:rPr lang="en-US" altLang="zh-CN" dirty="0"/>
              <a:t>《</a:t>
            </a:r>
            <a:r>
              <a:rPr lang="zh-CN" altLang="en-US" dirty="0"/>
              <a:t>国富论</a:t>
            </a:r>
            <a:r>
              <a:rPr lang="en-US" altLang="zh-CN" dirty="0"/>
              <a:t>》</a:t>
            </a:r>
            <a:r>
              <a:rPr lang="zh-CN" altLang="en-US" dirty="0"/>
              <a:t>，欲望</a:t>
            </a:r>
            <a:r>
              <a:rPr lang="en-US" altLang="zh-CN" dirty="0"/>
              <a:t>(</a:t>
            </a:r>
            <a:r>
              <a:rPr lang="zh-CN" altLang="en-US" dirty="0"/>
              <a:t>从中世纪到商业社会的形象变迁</a:t>
            </a:r>
            <a:r>
              <a:rPr lang="en-US" altLang="zh-CN" dirty="0"/>
              <a:t>)</a:t>
            </a:r>
            <a:r>
              <a:rPr lang="zh-CN" altLang="en-US" dirty="0"/>
              <a:t>，道德情操与利益（</a:t>
            </a:r>
            <a:r>
              <a:rPr lang="en-US" altLang="zh-CN" dirty="0"/>
              <a:t>Hirschman, The Passions and the Interests</a:t>
            </a:r>
            <a:r>
              <a:rPr lang="zh-CN" altLang="en-US" dirty="0"/>
              <a:t>）</a:t>
            </a:r>
            <a:endParaRPr lang="en-US" altLang="zh-CN" dirty="0"/>
          </a:p>
          <a:p>
            <a:endParaRPr lang="zh-CN" altLang="en-US" dirty="0"/>
          </a:p>
        </p:txBody>
      </p:sp>
      <p:sp>
        <p:nvSpPr>
          <p:cNvPr id="4" name="内容占位符 3"/>
          <p:cNvSpPr>
            <a:spLocks noGrp="1"/>
          </p:cNvSpPr>
          <p:nvPr>
            <p:ph sz="half" idx="2"/>
          </p:nvPr>
        </p:nvSpPr>
        <p:spPr>
          <a:xfrm>
            <a:off x="457200" y="4222750"/>
            <a:ext cx="8229600" cy="2187575"/>
          </a:xfrm>
        </p:spPr>
        <p:txBody>
          <a:bodyPr/>
          <a:lstStyle/>
          <a:p>
            <a:r>
              <a:rPr lang="zh-CN" altLang="en-US" dirty="0"/>
              <a:t>自由主义：边沁（</a:t>
            </a:r>
            <a:r>
              <a:rPr lang="en-US" altLang="zh-CN" dirty="0"/>
              <a:t>Jeremy Bentham</a:t>
            </a:r>
            <a:r>
              <a:rPr lang="zh-CN" altLang="en-US" dirty="0"/>
              <a:t>）；马尔萨斯；穆勒；</a:t>
            </a:r>
            <a:endParaRPr lang="en-US" altLang="zh-CN" dirty="0"/>
          </a:p>
          <a:p>
            <a:r>
              <a:rPr lang="zh-CN" altLang="en-US" dirty="0"/>
              <a:t>一方面是经济人（</a:t>
            </a:r>
            <a:r>
              <a:rPr lang="en-US" altLang="zh-CN" dirty="0"/>
              <a:t>homo </a:t>
            </a:r>
            <a:r>
              <a:rPr lang="en-US" altLang="zh-CN" dirty="0" err="1"/>
              <a:t>economicus</a:t>
            </a:r>
            <a:r>
              <a:rPr lang="zh-CN" altLang="en-US" dirty="0"/>
              <a:t>）即理性人（边沁的功利主义学派</a:t>
            </a:r>
            <a:r>
              <a:rPr lang="en-US" altLang="zh-CN" dirty="0"/>
              <a:t>utilitarianism</a:t>
            </a:r>
            <a:r>
              <a:rPr lang="zh-CN" altLang="en-US" dirty="0"/>
              <a:t>）；另一方面是劳动分工和市场交换，都有其内在的自然法则；</a:t>
            </a:r>
          </a:p>
        </p:txBody>
      </p:sp>
      <p:sp>
        <p:nvSpPr>
          <p:cNvPr id="5" name="灯片编号占位符 4"/>
          <p:cNvSpPr>
            <a:spLocks noGrp="1"/>
          </p:cNvSpPr>
          <p:nvPr>
            <p:ph type="sldNum" sz="quarter" idx="12"/>
          </p:nvPr>
        </p:nvSpPr>
        <p:spPr/>
        <p:txBody>
          <a:bodyPr/>
          <a:lstStyle/>
          <a:p>
            <a:pPr>
              <a:defRPr/>
            </a:pPr>
            <a:fld id="{91949357-2A5F-4A20-B4FD-71E299FF8B61}" type="slidenum">
              <a:rPr lang="zh-CN" altLang="en-US" smtClean="0"/>
              <a:pPr>
                <a:defRPr/>
              </a:pPr>
              <a:t>18</a:t>
            </a:fld>
            <a:endParaRPr lang="zh-CN" altLang="en-US"/>
          </a:p>
        </p:txBody>
      </p:sp>
    </p:spTree>
    <p:extLst>
      <p:ext uri="{BB962C8B-B14F-4D97-AF65-F5344CB8AC3E}">
        <p14:creationId xmlns:p14="http://schemas.microsoft.com/office/powerpoint/2010/main" val="184477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a:lstStyle/>
          <a:p>
            <a:pPr eaLnBrk="1" hangingPunct="1"/>
            <a:r>
              <a:rPr lang="en-US" altLang="zh-CN"/>
              <a:t>《</a:t>
            </a:r>
            <a:r>
              <a:rPr lang="zh-CN" altLang="en-US"/>
              <a:t>社会静力学</a:t>
            </a:r>
            <a:r>
              <a:rPr lang="en-US" altLang="zh-CN"/>
              <a:t>》</a:t>
            </a:r>
          </a:p>
        </p:txBody>
      </p:sp>
      <p:sp>
        <p:nvSpPr>
          <p:cNvPr id="9219" name="Rectangle 3"/>
          <p:cNvSpPr>
            <a:spLocks noGrp="1"/>
          </p:cNvSpPr>
          <p:nvPr>
            <p:ph type="body" idx="1"/>
          </p:nvPr>
        </p:nvSpPr>
        <p:spPr/>
        <p:txBody>
          <a:bodyPr/>
          <a:lstStyle/>
          <a:p>
            <a:pPr eaLnBrk="1" hangingPunct="1"/>
            <a:r>
              <a:rPr lang="en-US" altLang="zh-CN" sz="2000"/>
              <a:t>1</a:t>
            </a:r>
            <a:r>
              <a:rPr lang="zh-CN" altLang="en-US" sz="2000"/>
              <a:t>，试图发现永恒的规律和原理</a:t>
            </a:r>
            <a:r>
              <a:rPr lang="en-US" altLang="zh-CN" sz="2000"/>
              <a:t>——</a:t>
            </a:r>
            <a:r>
              <a:rPr lang="zh-CN" altLang="en-US" sz="2000"/>
              <a:t>伦理学和道德的基本法则：</a:t>
            </a:r>
          </a:p>
          <a:p>
            <a:pPr eaLnBrk="1" hangingPunct="1">
              <a:buFont typeface="Arial" charset="0"/>
              <a:buNone/>
            </a:pPr>
            <a:r>
              <a:rPr lang="zh-CN" altLang="en-US" sz="2000"/>
              <a:t>   “任何一个种族的一员</a:t>
            </a:r>
            <a:r>
              <a:rPr lang="en-US" altLang="zh-CN" sz="2000"/>
              <a:t>…</a:t>
            </a:r>
            <a:r>
              <a:rPr lang="zh-CN" altLang="en-US" sz="2000"/>
              <a:t>不仅必须被赋予一定的能力使他在生活中获得最大享受，而且必须在不损害他人获得满足的权利的条件下，去尽力满足所有欲望。除此以外，为了完美实现这一意图，人还必须从别人的快乐中得到快乐。”</a:t>
            </a:r>
          </a:p>
          <a:p>
            <a:pPr eaLnBrk="1" hangingPunct="1"/>
            <a:r>
              <a:rPr lang="en-US" altLang="zh-CN" sz="2000"/>
              <a:t>2</a:t>
            </a:r>
            <a:r>
              <a:rPr lang="zh-CN" altLang="en-US" sz="2000"/>
              <a:t>，有机类比：“不仅仅社会和生命体之间的类似在一定程度上毫不怀疑地被一些人证实了，并且同一个生命的定义也被运用到社会和生命体中。这个无数人生活在一个群落里的现象；个体间原本相互独立，现在却相互依赖的现象；种族隔离把公民分离为有各自从属功能的团体的现象；由无数重要的部分构成整体的现象；有机体的共同成长的现象，都可以被概括为个体化的定律。社会的发展、人类的发展和生命的发展，大体上都可以被描述为个体化的趋势</a:t>
            </a:r>
            <a:r>
              <a:rPr lang="en-US" altLang="zh-CN" sz="2000"/>
              <a:t>——</a:t>
            </a:r>
            <a:r>
              <a:rPr lang="zh-CN" altLang="en-US" sz="2000"/>
              <a:t>发展成为一个个体。更适当的解释是，我们身边的正在发生的各种形式的发展，一律是这一趋势的重要体现”。</a:t>
            </a:r>
          </a:p>
        </p:txBody>
      </p:sp>
      <p:sp>
        <p:nvSpPr>
          <p:cNvPr id="2" name="灯片编号占位符 1"/>
          <p:cNvSpPr>
            <a:spLocks noGrp="1"/>
          </p:cNvSpPr>
          <p:nvPr>
            <p:ph type="sldNum" sz="quarter" idx="12"/>
          </p:nvPr>
        </p:nvSpPr>
        <p:spPr/>
        <p:txBody>
          <a:bodyPr/>
          <a:lstStyle/>
          <a:p>
            <a:pPr>
              <a:defRPr/>
            </a:pPr>
            <a:fld id="{76379B0F-CD6B-4759-AF69-1BFB089C204E}" type="slidenum">
              <a:rPr lang="zh-CN" altLang="en-US" smtClean="0"/>
              <a:pPr>
                <a:defRPr/>
              </a:pPr>
              <a:t>19</a:t>
            </a:fld>
            <a:endParaRPr lang="zh-CN" altLang="en-US"/>
          </a:p>
        </p:txBody>
      </p:sp>
    </p:spTree>
    <p:extLst>
      <p:ext uri="{BB962C8B-B14F-4D97-AF65-F5344CB8AC3E}">
        <p14:creationId xmlns:p14="http://schemas.microsoft.com/office/powerpoint/2010/main" val="330939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457200" y="3700463"/>
            <a:ext cx="8305800" cy="1143000"/>
          </a:xfrm>
        </p:spPr>
        <p:txBody>
          <a:bodyPr rtlCol="0">
            <a:normAutofit fontScale="92500" lnSpcReduction="20000"/>
          </a:bodyPr>
          <a:lstStyle/>
          <a:p>
            <a:pPr eaLnBrk="1" fontAlgn="auto" hangingPunct="1">
              <a:spcAft>
                <a:spcPts val="0"/>
              </a:spcAft>
              <a:buFont typeface="Arial" pitchFamily="34" charset="0"/>
              <a:buNone/>
              <a:defRPr/>
            </a:pPr>
            <a:r>
              <a:rPr lang="en-CA" dirty="0"/>
              <a:t>1798-1857</a:t>
            </a:r>
          </a:p>
          <a:p>
            <a:pPr eaLnBrk="1" fontAlgn="auto" hangingPunct="1">
              <a:spcAft>
                <a:spcPts val="0"/>
              </a:spcAft>
              <a:buFont typeface="Arial" pitchFamily="34" charset="0"/>
              <a:buNone/>
              <a:defRPr/>
            </a:pPr>
            <a:endParaRPr lang="en-CA" dirty="0"/>
          </a:p>
          <a:p>
            <a:pPr eaLnBrk="1" fontAlgn="auto" hangingPunct="1">
              <a:spcAft>
                <a:spcPts val="0"/>
              </a:spcAft>
              <a:buFont typeface="Arial" pitchFamily="34" charset="0"/>
              <a:buNone/>
              <a:defRPr/>
            </a:pPr>
            <a:r>
              <a:rPr lang="zh-CN" altLang="en-US" sz="3500" dirty="0"/>
              <a:t>秩序与进步：现代文明的两个基本条件</a:t>
            </a:r>
            <a:endParaRPr lang="en-CA" sz="3500" dirty="0"/>
          </a:p>
          <a:p>
            <a:pPr eaLnBrk="1" fontAlgn="auto" hangingPunct="1">
              <a:spcAft>
                <a:spcPts val="0"/>
              </a:spcAft>
              <a:buFont typeface="Arial" pitchFamily="34" charset="0"/>
              <a:buNone/>
              <a:defRPr/>
            </a:pPr>
            <a:endParaRPr lang="en-CA" dirty="0"/>
          </a:p>
        </p:txBody>
      </p:sp>
      <p:sp>
        <p:nvSpPr>
          <p:cNvPr id="3074" name="标题 1"/>
          <p:cNvSpPr>
            <a:spLocks noGrp="1"/>
          </p:cNvSpPr>
          <p:nvPr>
            <p:ph type="ctrTitle"/>
          </p:nvPr>
        </p:nvSpPr>
        <p:spPr/>
        <p:txBody>
          <a:bodyPr/>
          <a:lstStyle/>
          <a:p>
            <a:pPr eaLnBrk="1" fontAlgn="auto" hangingPunct="1">
              <a:spcAft>
                <a:spcPts val="0"/>
              </a:spcAft>
              <a:defRPr/>
            </a:pPr>
            <a:r>
              <a:rPr lang="zh-CN" altLang="en-US" b="1" dirty="0">
                <a:latin typeface="幼圆" pitchFamily="49" charset="-122"/>
                <a:ea typeface="幼圆" pitchFamily="49" charset="-122"/>
              </a:rPr>
              <a:t>孔德</a:t>
            </a:r>
            <a:br>
              <a:rPr lang="en-US" altLang="zh-CN" b="1" dirty="0">
                <a:latin typeface="幼圆" pitchFamily="49" charset="-122"/>
                <a:ea typeface="幼圆" pitchFamily="49" charset="-122"/>
              </a:rPr>
            </a:br>
            <a:r>
              <a:rPr lang="en-US" altLang="zh-CN" sz="3600" b="1" dirty="0">
                <a:latin typeface="幼圆" pitchFamily="49" charset="-122"/>
                <a:ea typeface="幼圆" pitchFamily="49" charset="-122"/>
              </a:rPr>
              <a:t>(</a:t>
            </a:r>
            <a:r>
              <a:rPr lang="en-US" altLang="zh-CN" sz="3600" b="1" dirty="0" err="1">
                <a:latin typeface="幼圆" pitchFamily="49" charset="-122"/>
                <a:ea typeface="幼圆" pitchFamily="49" charset="-122"/>
              </a:rPr>
              <a:t>Auguste</a:t>
            </a:r>
            <a:r>
              <a:rPr lang="en-US" altLang="zh-CN" sz="3600" b="1" dirty="0">
                <a:latin typeface="幼圆" pitchFamily="49" charset="-122"/>
                <a:ea typeface="幼圆" pitchFamily="49" charset="-122"/>
              </a:rPr>
              <a:t> Comte)</a:t>
            </a:r>
            <a:endParaRPr lang="en-CA" sz="3600" b="1" dirty="0">
              <a:latin typeface="幼圆" pitchFamily="49" charset="-122"/>
              <a:ea typeface="幼圆" pitchFamily="49" charset="-122"/>
            </a:endParaRPr>
          </a:p>
        </p:txBody>
      </p:sp>
      <p:sp>
        <p:nvSpPr>
          <p:cNvPr id="6148" name="灯片编号占位符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37EBE9-1FB0-4721-80EE-57E1F25AFABB}" type="slidenum">
              <a:rPr lang="en-CA" altLang="zh-CN" smtClean="0">
                <a:solidFill>
                  <a:srgbClr val="FEFAC9"/>
                </a:solidFill>
              </a:rPr>
              <a:pPr eaLnBrk="1" hangingPunct="1"/>
              <a:t>2</a:t>
            </a:fld>
            <a:endParaRPr lang="en-CA" altLang="zh-CN">
              <a:solidFill>
                <a:srgbClr val="FEFAC9"/>
              </a:solidFill>
            </a:endParaRPr>
          </a:p>
        </p:txBody>
      </p:sp>
    </p:spTree>
    <p:extLst>
      <p:ext uri="{BB962C8B-B14F-4D97-AF65-F5344CB8AC3E}">
        <p14:creationId xmlns:p14="http://schemas.microsoft.com/office/powerpoint/2010/main" val="856606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a:lstStyle/>
          <a:p>
            <a:pPr eaLnBrk="1" hangingPunct="1"/>
            <a:r>
              <a:rPr lang="zh-CN" altLang="en-US"/>
              <a:t>第一原理</a:t>
            </a:r>
          </a:p>
        </p:txBody>
      </p:sp>
      <p:sp>
        <p:nvSpPr>
          <p:cNvPr id="10243" name="Rectangle 3"/>
          <p:cNvSpPr>
            <a:spLocks noGrp="1"/>
          </p:cNvSpPr>
          <p:nvPr>
            <p:ph type="body" idx="1"/>
          </p:nvPr>
        </p:nvSpPr>
        <p:spPr/>
        <p:txBody>
          <a:bodyPr/>
          <a:lstStyle/>
          <a:p>
            <a:pPr eaLnBrk="1" hangingPunct="1">
              <a:lnSpc>
                <a:spcPct val="80000"/>
              </a:lnSpc>
            </a:pPr>
            <a:r>
              <a:rPr lang="zh-CN" altLang="en-US" sz="2400"/>
              <a:t>第一套影响深远的关键词：</a:t>
            </a:r>
          </a:p>
          <a:p>
            <a:pPr eaLnBrk="1" hangingPunct="1">
              <a:lnSpc>
                <a:spcPct val="80000"/>
              </a:lnSpc>
              <a:buFont typeface="Arial" charset="0"/>
              <a:buNone/>
            </a:pPr>
            <a:r>
              <a:rPr lang="en-US" altLang="zh-CN" sz="2400"/>
              <a:t>     Aggregation</a:t>
            </a:r>
            <a:r>
              <a:rPr lang="zh-CN" altLang="en-US" sz="2400"/>
              <a:t>聚合，</a:t>
            </a:r>
            <a:r>
              <a:rPr lang="en-US" altLang="zh-CN" sz="2400"/>
              <a:t>Growth</a:t>
            </a:r>
            <a:r>
              <a:rPr lang="zh-CN" altLang="en-US" sz="2400"/>
              <a:t>成长，</a:t>
            </a:r>
            <a:r>
              <a:rPr lang="en-US" altLang="zh-CN" sz="2400"/>
              <a:t>Differentiation</a:t>
            </a:r>
            <a:r>
              <a:rPr lang="zh-CN" altLang="en-US" sz="2400"/>
              <a:t>分化，</a:t>
            </a:r>
            <a:r>
              <a:rPr lang="en-US" altLang="zh-CN" sz="2400"/>
              <a:t>Integration</a:t>
            </a:r>
            <a:r>
              <a:rPr lang="zh-CN" altLang="en-US" sz="2400"/>
              <a:t>整合，</a:t>
            </a:r>
            <a:r>
              <a:rPr lang="en-US" altLang="zh-CN" sz="2400"/>
              <a:t>Disintegration</a:t>
            </a:r>
            <a:r>
              <a:rPr lang="zh-CN" altLang="en-US" sz="2400"/>
              <a:t>去整合</a:t>
            </a:r>
            <a:r>
              <a:rPr lang="en-US" altLang="zh-CN" sz="2400"/>
              <a:t>/</a:t>
            </a:r>
            <a:r>
              <a:rPr lang="zh-CN" altLang="en-US" sz="2400"/>
              <a:t>解体；</a:t>
            </a:r>
          </a:p>
          <a:p>
            <a:pPr eaLnBrk="1" hangingPunct="1">
              <a:lnSpc>
                <a:spcPct val="80000"/>
              </a:lnSpc>
              <a:buFont typeface="Arial" charset="0"/>
              <a:buNone/>
            </a:pPr>
            <a:r>
              <a:rPr lang="en-US" altLang="zh-CN" sz="2400"/>
              <a:t>——</a:t>
            </a:r>
            <a:r>
              <a:rPr lang="zh-CN" altLang="en-US" sz="2400"/>
              <a:t>历时态</a:t>
            </a:r>
            <a:r>
              <a:rPr lang="en-US" altLang="zh-CN" sz="2400"/>
              <a:t>//</a:t>
            </a:r>
            <a:r>
              <a:rPr lang="zh-CN" altLang="en-US" sz="2400"/>
              <a:t>制度变迁</a:t>
            </a:r>
          </a:p>
          <a:p>
            <a:pPr eaLnBrk="1" hangingPunct="1">
              <a:lnSpc>
                <a:spcPct val="80000"/>
              </a:lnSpc>
              <a:buFont typeface="Arial" charset="0"/>
              <a:buNone/>
            </a:pPr>
            <a:endParaRPr lang="zh-CN" altLang="en-US" sz="2400"/>
          </a:p>
          <a:p>
            <a:pPr eaLnBrk="1" hangingPunct="1"/>
            <a:r>
              <a:rPr lang="zh-CN" altLang="en-US" sz="2400"/>
              <a:t>进化是宇宙的主要过程；</a:t>
            </a:r>
          </a:p>
          <a:p>
            <a:pPr eaLnBrk="1" hangingPunct="1"/>
            <a:r>
              <a:rPr lang="zh-CN" altLang="en-US" sz="2400"/>
              <a:t>组织结构的形式是从简单到复杂的进程；</a:t>
            </a:r>
          </a:p>
          <a:p>
            <a:pPr eaLnBrk="1" hangingPunct="1"/>
            <a:r>
              <a:rPr lang="zh-CN" altLang="en-US" sz="2400"/>
              <a:t>物质聚集，力量不灭，更大的群分化为不同成分，再整合到一起，构成一个更复杂的群体；</a:t>
            </a:r>
          </a:p>
          <a:p>
            <a:pPr eaLnBrk="1" hangingPunct="1"/>
            <a:r>
              <a:rPr lang="zh-CN" altLang="en-US" sz="2400"/>
              <a:t>进化是双重过程：一方面，上述过程会建立起一个更复杂的过程，另一方面，当驱动的力量减弱时，它又会促使结构崩溃；进化与消亡是同时发生在每一个瞬间的世界；</a:t>
            </a:r>
          </a:p>
          <a:p>
            <a:pPr eaLnBrk="1" hangingPunct="1">
              <a:lnSpc>
                <a:spcPct val="80000"/>
              </a:lnSpc>
            </a:pPr>
            <a:endParaRPr lang="zh-CN" altLang="en-US" sz="2400"/>
          </a:p>
        </p:txBody>
      </p:sp>
      <p:sp>
        <p:nvSpPr>
          <p:cNvPr id="2" name="灯片编号占位符 1"/>
          <p:cNvSpPr>
            <a:spLocks noGrp="1"/>
          </p:cNvSpPr>
          <p:nvPr>
            <p:ph type="sldNum" sz="quarter" idx="12"/>
          </p:nvPr>
        </p:nvSpPr>
        <p:spPr/>
        <p:txBody>
          <a:bodyPr/>
          <a:lstStyle/>
          <a:p>
            <a:pPr>
              <a:defRPr/>
            </a:pPr>
            <a:fld id="{32808610-F5C3-48C5-9BFE-85FCAEF45130}" type="slidenum">
              <a:rPr lang="zh-CN" altLang="en-US" smtClean="0"/>
              <a:pPr>
                <a:defRPr/>
              </a:pPr>
              <a:t>20</a:t>
            </a:fld>
            <a:endParaRPr lang="zh-CN" altLang="en-US"/>
          </a:p>
        </p:txBody>
      </p:sp>
    </p:spTree>
    <p:extLst>
      <p:ext uri="{BB962C8B-B14F-4D97-AF65-F5344CB8AC3E}">
        <p14:creationId xmlns:p14="http://schemas.microsoft.com/office/powerpoint/2010/main" val="1107924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演化</a:t>
            </a:r>
            <a:r>
              <a:rPr lang="en-US" altLang="zh-CN"/>
              <a:t>=</a:t>
            </a:r>
            <a:r>
              <a:rPr lang="zh-CN" altLang="en-US"/>
              <a:t>进步：社会动力学研究</a:t>
            </a:r>
          </a:p>
        </p:txBody>
      </p:sp>
      <p:sp>
        <p:nvSpPr>
          <p:cNvPr id="3" name="内容占位符 2"/>
          <p:cNvSpPr>
            <a:spLocks noGrp="1"/>
          </p:cNvSpPr>
          <p:nvPr>
            <p:ph idx="1"/>
          </p:nvPr>
        </p:nvSpPr>
        <p:spPr>
          <a:xfrm>
            <a:off x="468313" y="1600200"/>
            <a:ext cx="8218487" cy="4852988"/>
          </a:xfrm>
        </p:spPr>
        <p:txBody>
          <a:bodyPr rtlCol="0">
            <a:normAutofit/>
          </a:bodyPr>
          <a:lstStyle/>
          <a:p>
            <a:pPr eaLnBrk="1" fontAlgn="auto" hangingPunct="1">
              <a:spcAft>
                <a:spcPts val="0"/>
              </a:spcAft>
              <a:buFont typeface="Arial" pitchFamily="34" charset="0"/>
              <a:buChar char="•"/>
              <a:defRPr/>
            </a:pPr>
            <a:r>
              <a:rPr lang="zh-CN" altLang="en-US" sz="2400" dirty="0"/>
              <a:t>有机物发展进程的规律是所有进程的规律。不管是在地球的发展之中，还是在社会的发展之中，政府的、工厂的、商业的、语言的、文学的、科学的、艺术的，经过连续的分化演变，从简单物转变成复杂物的这种同样的进化是无所不在并持之以恒的。从最早的可追溯的宇宙变化，直到最近期的文明成果，我们将会发现，由同类物向异类物的转变是进程的基本转变。”</a:t>
            </a:r>
            <a:endParaRPr lang="en-US" altLang="zh-CN" sz="2400" dirty="0"/>
          </a:p>
          <a:p>
            <a:pPr marL="0" indent="0" eaLnBrk="1" fontAlgn="auto" hangingPunct="1">
              <a:spcAft>
                <a:spcPts val="0"/>
              </a:spcAft>
              <a:buFont typeface="Arial" pitchFamily="34" charset="0"/>
              <a:buNone/>
              <a:defRPr/>
            </a:pPr>
            <a:r>
              <a:rPr lang="en-US" altLang="zh-CN" sz="2400" dirty="0"/>
              <a:t>                                                       ----&lt;</a:t>
            </a:r>
            <a:r>
              <a:rPr lang="zh-CN" altLang="en-US" sz="2400" dirty="0"/>
              <a:t>进程：其规律与原因</a:t>
            </a:r>
            <a:r>
              <a:rPr lang="en-US" altLang="zh-CN" sz="2400" dirty="0"/>
              <a:t>&gt; </a:t>
            </a:r>
          </a:p>
          <a:p>
            <a:pPr marL="0" indent="0" eaLnBrk="1" fontAlgn="auto" hangingPunct="1">
              <a:spcAft>
                <a:spcPts val="0"/>
              </a:spcAft>
              <a:buFont typeface="Arial" pitchFamily="34" charset="0"/>
              <a:buNone/>
              <a:defRPr/>
            </a:pPr>
            <a:r>
              <a:rPr lang="en-US" altLang="zh-CN" sz="2400" dirty="0"/>
              <a:t>——</a:t>
            </a:r>
            <a:r>
              <a:rPr lang="zh-CN" altLang="en-US" sz="2400" dirty="0"/>
              <a:t>从相对松散的、模糊的和同质性的状态向明确的、紧凑的和异质性的状态转变是宇宙的普遍过程，无论是对宇宙还是社会来说都如是；</a:t>
            </a:r>
          </a:p>
        </p:txBody>
      </p:sp>
      <p:sp>
        <p:nvSpPr>
          <p:cNvPr id="2" name="灯片编号占位符 1"/>
          <p:cNvSpPr>
            <a:spLocks noGrp="1"/>
          </p:cNvSpPr>
          <p:nvPr>
            <p:ph type="sldNum" sz="quarter" idx="12"/>
          </p:nvPr>
        </p:nvSpPr>
        <p:spPr/>
        <p:txBody>
          <a:bodyPr/>
          <a:lstStyle/>
          <a:p>
            <a:pPr>
              <a:defRPr/>
            </a:pPr>
            <a:fld id="{7DF835D7-2AF6-491B-88DE-514D8190A084}" type="slidenum">
              <a:rPr lang="zh-CN" altLang="en-US" smtClean="0"/>
              <a:pPr>
                <a:defRPr/>
              </a:pPr>
              <a:t>21</a:t>
            </a:fld>
            <a:endParaRPr lang="zh-CN" altLang="en-US"/>
          </a:p>
        </p:txBody>
      </p:sp>
    </p:spTree>
    <p:extLst>
      <p:ext uri="{BB962C8B-B14F-4D97-AF65-F5344CB8AC3E}">
        <p14:creationId xmlns:p14="http://schemas.microsoft.com/office/powerpoint/2010/main" val="3476920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a:t>新的三阶段论</a:t>
            </a:r>
          </a:p>
        </p:txBody>
      </p:sp>
      <p:sp>
        <p:nvSpPr>
          <p:cNvPr id="12291" name="内容占位符 2"/>
          <p:cNvSpPr>
            <a:spLocks noGrp="1"/>
          </p:cNvSpPr>
          <p:nvPr>
            <p:ph idx="1"/>
          </p:nvPr>
        </p:nvSpPr>
        <p:spPr/>
        <p:txBody>
          <a:bodyPr/>
          <a:lstStyle/>
          <a:p>
            <a:pPr eaLnBrk="1" hangingPunct="1"/>
            <a:r>
              <a:rPr lang="zh-CN" altLang="en-US" sz="2400"/>
              <a:t>第一阶段，没有固定的社会类型或阶级，小规模社会，社会组织同质化，个体与家庭皆自给自足；</a:t>
            </a:r>
            <a:endParaRPr lang="en-US" altLang="zh-CN" sz="2400"/>
          </a:p>
          <a:p>
            <a:pPr eaLnBrk="1" hangingPunct="1"/>
            <a:r>
              <a:rPr lang="zh-CN" altLang="en-US" sz="2400"/>
              <a:t>第二阶段，军国主义阶段，政权高度集中，习俗严厉，阶级区分严格，宗教权力至上，如君主制；</a:t>
            </a:r>
            <a:endParaRPr lang="en-US" altLang="zh-CN" sz="2400"/>
          </a:p>
          <a:p>
            <a:pPr eaLnBrk="1" hangingPunct="1"/>
            <a:r>
              <a:rPr lang="zh-CN" altLang="en-US" sz="2400"/>
              <a:t>第三阶段，近代工业社会，科技发展，分工发达，生产和商业兴盛，政府控制减少，极权主义衰落；</a:t>
            </a:r>
            <a:endParaRPr lang="en-US" altLang="zh-CN" sz="2400"/>
          </a:p>
          <a:p>
            <a:pPr eaLnBrk="1" hangingPunct="1"/>
            <a:endParaRPr lang="en-US" altLang="zh-CN" sz="2400"/>
          </a:p>
          <a:p>
            <a:pPr eaLnBrk="1" hangingPunct="1"/>
            <a:r>
              <a:rPr lang="zh-CN" altLang="en-US" sz="2400"/>
              <a:t>进化：人类整体的各个阶段之进展如同个体从童年到成年，虽偶有停滞与退步，却在总体上向前向上；</a:t>
            </a:r>
          </a:p>
        </p:txBody>
      </p:sp>
      <p:sp>
        <p:nvSpPr>
          <p:cNvPr id="4" name="灯片编号占位符 3"/>
          <p:cNvSpPr>
            <a:spLocks noGrp="1"/>
          </p:cNvSpPr>
          <p:nvPr>
            <p:ph type="sldNum" sz="quarter" idx="12"/>
          </p:nvPr>
        </p:nvSpPr>
        <p:spPr/>
        <p:txBody>
          <a:bodyPr/>
          <a:lstStyle/>
          <a:p>
            <a:pPr>
              <a:defRPr/>
            </a:pPr>
            <a:fld id="{1FAD2BC0-C90F-4B27-A33E-9F55E3200BB9}" type="slidenum">
              <a:rPr lang="zh-CN" altLang="en-US" smtClean="0"/>
              <a:pPr>
                <a:defRPr/>
              </a:pPr>
              <a:t>22</a:t>
            </a:fld>
            <a:endParaRPr lang="zh-CN" altLang="en-US"/>
          </a:p>
        </p:txBody>
      </p:sp>
    </p:spTree>
    <p:extLst>
      <p:ext uri="{BB962C8B-B14F-4D97-AF65-F5344CB8AC3E}">
        <p14:creationId xmlns:p14="http://schemas.microsoft.com/office/powerpoint/2010/main" val="922732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eaLnBrk="1" hangingPunct="1"/>
            <a:r>
              <a:rPr lang="zh-CN" altLang="en-US"/>
              <a:t> 第二套关键词</a:t>
            </a:r>
          </a:p>
        </p:txBody>
      </p:sp>
      <p:sp>
        <p:nvSpPr>
          <p:cNvPr id="13315" name="Rectangle 3"/>
          <p:cNvSpPr>
            <a:spLocks noGrp="1"/>
          </p:cNvSpPr>
          <p:nvPr>
            <p:ph type="body" idx="1"/>
          </p:nvPr>
        </p:nvSpPr>
        <p:spPr/>
        <p:txBody>
          <a:bodyPr/>
          <a:lstStyle/>
          <a:p>
            <a:pPr eaLnBrk="1" hangingPunct="1"/>
            <a:r>
              <a:rPr lang="en-US" altLang="zh-CN" sz="2400"/>
              <a:t>Production</a:t>
            </a:r>
            <a:r>
              <a:rPr lang="zh-CN" altLang="en-US" sz="2400"/>
              <a:t>生产，</a:t>
            </a:r>
            <a:r>
              <a:rPr lang="en-US" altLang="zh-CN" sz="2400"/>
              <a:t>Reproduction</a:t>
            </a:r>
            <a:r>
              <a:rPr lang="zh-CN" altLang="en-US" sz="2400"/>
              <a:t>再生产，</a:t>
            </a:r>
            <a:r>
              <a:rPr lang="en-US" altLang="zh-CN" sz="2400"/>
              <a:t>Regulation</a:t>
            </a:r>
            <a:r>
              <a:rPr lang="zh-CN" altLang="en-US" sz="2400"/>
              <a:t>调控，</a:t>
            </a:r>
            <a:r>
              <a:rPr lang="en-US" altLang="zh-CN" sz="2400"/>
              <a:t>Distribution</a:t>
            </a:r>
            <a:r>
              <a:rPr lang="zh-CN" altLang="en-US" sz="2400"/>
              <a:t>分配，</a:t>
            </a:r>
            <a:r>
              <a:rPr lang="en-US" altLang="zh-CN" sz="2400"/>
              <a:t>Communication</a:t>
            </a:r>
            <a:r>
              <a:rPr lang="zh-CN" altLang="en-US" sz="2400"/>
              <a:t>沟通，</a:t>
            </a:r>
            <a:r>
              <a:rPr lang="en-US" altLang="zh-CN" sz="2400"/>
              <a:t>Symbolization</a:t>
            </a:r>
            <a:r>
              <a:rPr lang="zh-CN" altLang="en-US" sz="2400"/>
              <a:t>符号化</a:t>
            </a:r>
          </a:p>
          <a:p>
            <a:pPr eaLnBrk="1" hangingPunct="1">
              <a:buFont typeface="Arial" charset="0"/>
              <a:buNone/>
            </a:pPr>
            <a:r>
              <a:rPr lang="en-US" altLang="zh-CN" sz="2400"/>
              <a:t>——</a:t>
            </a:r>
            <a:r>
              <a:rPr lang="zh-CN" altLang="en-US" sz="2400"/>
              <a:t>共时态</a:t>
            </a:r>
            <a:r>
              <a:rPr lang="en-US" altLang="zh-CN" sz="2400"/>
              <a:t>//</a:t>
            </a:r>
            <a:r>
              <a:rPr lang="zh-CN" altLang="en-US" sz="2400"/>
              <a:t>制度分割</a:t>
            </a:r>
          </a:p>
          <a:p>
            <a:pPr eaLnBrk="1" hangingPunct="1">
              <a:buFont typeface="Arial" charset="0"/>
              <a:buNone/>
            </a:pPr>
            <a:r>
              <a:rPr lang="en-US" altLang="zh-CN" sz="2400"/>
              <a:t>1</a:t>
            </a:r>
            <a:r>
              <a:rPr lang="zh-CN" altLang="en-US" sz="2400"/>
              <a:t>，当生产过程复杂化时，就需要外部权威的协调；</a:t>
            </a:r>
          </a:p>
          <a:p>
            <a:pPr eaLnBrk="1" hangingPunct="1">
              <a:buFont typeface="Arial" charset="0"/>
              <a:buNone/>
            </a:pPr>
            <a:r>
              <a:rPr lang="en-US" altLang="zh-CN" sz="2400"/>
              <a:t>2</a:t>
            </a:r>
            <a:r>
              <a:rPr lang="zh-CN" altLang="en-US" sz="2400"/>
              <a:t>，内部威胁产生，权力中心会调动军队控制冲突，分配会因此成为问题；</a:t>
            </a:r>
          </a:p>
          <a:p>
            <a:pPr eaLnBrk="1" hangingPunct="1">
              <a:buFont typeface="Arial" charset="0"/>
              <a:buNone/>
            </a:pPr>
            <a:r>
              <a:rPr lang="en-US" altLang="zh-CN" sz="2400"/>
              <a:t>3</a:t>
            </a:r>
            <a:r>
              <a:rPr lang="zh-CN" altLang="en-US" sz="2400"/>
              <a:t>，与其他社会之间的冲突，会导致战争；</a:t>
            </a:r>
          </a:p>
          <a:p>
            <a:pPr eaLnBrk="1" hangingPunct="1">
              <a:buFont typeface="Arial" charset="0"/>
              <a:buNone/>
            </a:pPr>
            <a:endParaRPr lang="zh-CN" altLang="en-US" sz="2400"/>
          </a:p>
          <a:p>
            <a:pPr eaLnBrk="1" hangingPunct="1">
              <a:buFont typeface="Arial" charset="0"/>
              <a:buNone/>
            </a:pPr>
            <a:r>
              <a:rPr lang="zh-CN" altLang="en-US" sz="2400"/>
              <a:t> 在更大的单位之间，沟通与交流成为必然要求；</a:t>
            </a:r>
          </a:p>
          <a:p>
            <a:pPr eaLnBrk="1" hangingPunct="1">
              <a:buFont typeface="Arial" charset="0"/>
              <a:buNone/>
            </a:pPr>
            <a:endParaRPr lang="zh-CN" altLang="en-US" sz="2400"/>
          </a:p>
          <a:p>
            <a:pPr eaLnBrk="1" hangingPunct="1"/>
            <a:endParaRPr lang="zh-CN" altLang="en-US" sz="2400"/>
          </a:p>
        </p:txBody>
      </p:sp>
      <p:sp>
        <p:nvSpPr>
          <p:cNvPr id="2" name="灯片编号占位符 1"/>
          <p:cNvSpPr>
            <a:spLocks noGrp="1"/>
          </p:cNvSpPr>
          <p:nvPr>
            <p:ph type="sldNum" sz="quarter" idx="12"/>
          </p:nvPr>
        </p:nvSpPr>
        <p:spPr/>
        <p:txBody>
          <a:bodyPr/>
          <a:lstStyle/>
          <a:p>
            <a:pPr>
              <a:defRPr/>
            </a:pPr>
            <a:fld id="{F1666180-048C-4F76-A855-0A8F3F50F97A}" type="slidenum">
              <a:rPr lang="zh-CN" altLang="en-US" smtClean="0"/>
              <a:pPr>
                <a:defRPr/>
              </a:pPr>
              <a:t>23</a:t>
            </a:fld>
            <a:endParaRPr lang="zh-CN" altLang="en-US"/>
          </a:p>
        </p:txBody>
      </p:sp>
    </p:spTree>
    <p:extLst>
      <p:ext uri="{BB962C8B-B14F-4D97-AF65-F5344CB8AC3E}">
        <p14:creationId xmlns:p14="http://schemas.microsoft.com/office/powerpoint/2010/main" val="410371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a:t>功能主义分析</a:t>
            </a:r>
          </a:p>
        </p:txBody>
      </p:sp>
      <p:sp>
        <p:nvSpPr>
          <p:cNvPr id="14339" name="内容占位符 2"/>
          <p:cNvSpPr>
            <a:spLocks noGrp="1"/>
          </p:cNvSpPr>
          <p:nvPr>
            <p:ph idx="1"/>
          </p:nvPr>
        </p:nvSpPr>
        <p:spPr/>
        <p:txBody>
          <a:bodyPr/>
          <a:lstStyle/>
          <a:p>
            <a:pPr eaLnBrk="1" hangingPunct="1"/>
            <a:r>
              <a:rPr lang="zh-CN" altLang="en-US"/>
              <a:t>功能主义作为社会分析的出发点；</a:t>
            </a:r>
            <a:endParaRPr lang="en-US" altLang="zh-CN"/>
          </a:p>
          <a:p>
            <a:pPr eaLnBrk="1" hangingPunct="1"/>
            <a:r>
              <a:rPr lang="zh-CN" altLang="en-US"/>
              <a:t>对与社会现象的分析要联系其社会背景：“我们不应该认为原始人类的迷信是毫无意义的或者纯粹的恶作剧，而应当研究它们在社会进化中的作用”</a:t>
            </a:r>
            <a:endParaRPr lang="en-US" altLang="zh-CN"/>
          </a:p>
          <a:p>
            <a:pPr eaLnBrk="1" hangingPunct="1"/>
            <a:endParaRPr lang="en-US" altLang="zh-CN"/>
          </a:p>
          <a:p>
            <a:pPr eaLnBrk="1" hangingPunct="1"/>
            <a:r>
              <a:rPr lang="zh-CN" altLang="en-US"/>
              <a:t>社会机构并非个人意图和行动的产物，而是功能和结构迫切需求的结果。</a:t>
            </a:r>
          </a:p>
        </p:txBody>
      </p:sp>
      <p:sp>
        <p:nvSpPr>
          <p:cNvPr id="4" name="灯片编号占位符 3"/>
          <p:cNvSpPr>
            <a:spLocks noGrp="1"/>
          </p:cNvSpPr>
          <p:nvPr>
            <p:ph type="sldNum" sz="quarter" idx="12"/>
          </p:nvPr>
        </p:nvSpPr>
        <p:spPr/>
        <p:txBody>
          <a:bodyPr/>
          <a:lstStyle/>
          <a:p>
            <a:pPr>
              <a:defRPr/>
            </a:pPr>
            <a:fld id="{5380D33A-5C7C-4068-BA18-C90623E7A80D}" type="slidenum">
              <a:rPr lang="zh-CN" altLang="en-US" smtClean="0"/>
              <a:pPr>
                <a:defRPr/>
              </a:pPr>
              <a:t>24</a:t>
            </a:fld>
            <a:endParaRPr lang="zh-CN" altLang="en-US"/>
          </a:p>
        </p:txBody>
      </p:sp>
    </p:spTree>
    <p:extLst>
      <p:ext uri="{BB962C8B-B14F-4D97-AF65-F5344CB8AC3E}">
        <p14:creationId xmlns:p14="http://schemas.microsoft.com/office/powerpoint/2010/main" val="193767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zh-CN" altLang="en-US"/>
              <a:t>不干涉主义与适者生存</a:t>
            </a:r>
          </a:p>
        </p:txBody>
      </p:sp>
      <p:sp>
        <p:nvSpPr>
          <p:cNvPr id="15363" name="内容占位符 2"/>
          <p:cNvSpPr>
            <a:spLocks noGrp="1"/>
          </p:cNvSpPr>
          <p:nvPr>
            <p:ph idx="1"/>
          </p:nvPr>
        </p:nvSpPr>
        <p:spPr>
          <a:xfrm>
            <a:off x="539750" y="1268413"/>
            <a:ext cx="8147050" cy="4857750"/>
          </a:xfrm>
        </p:spPr>
        <p:txBody>
          <a:bodyPr/>
          <a:lstStyle/>
          <a:p>
            <a:pPr eaLnBrk="1" hangingPunct="1"/>
            <a:r>
              <a:rPr lang="zh-CN" altLang="en-US" sz="2400"/>
              <a:t>社会规律与自然规律一样具有决定性作用：“社会可能有规律，可能没规律，如果社会没有规律，就不会有秩序与确定性，事件也不会有系统性；如果社会有规律，那么它们就像宇宙的其他规律一样，具有必然、灵活和积极的性质。”</a:t>
            </a:r>
            <a:endParaRPr lang="en-US" altLang="zh-CN" sz="2400"/>
          </a:p>
          <a:p>
            <a:pPr eaLnBrk="1" hangingPunct="1"/>
            <a:r>
              <a:rPr lang="zh-CN" altLang="en-US" sz="2400"/>
              <a:t>是故，国家干涉社会之进程犹如孩童用斧凿敲打钟表，并不会起到修理的作用；</a:t>
            </a:r>
            <a:endParaRPr lang="en-US" altLang="zh-CN" sz="2400"/>
          </a:p>
          <a:p>
            <a:pPr eaLnBrk="1" hangingPunct="1"/>
            <a:endParaRPr lang="en-US" altLang="zh-CN" sz="2400"/>
          </a:p>
          <a:p>
            <a:pPr eaLnBrk="1" hangingPunct="1"/>
            <a:r>
              <a:rPr lang="zh-CN" altLang="en-US" sz="2400"/>
              <a:t>国家的唯一权利：保护公民，抵御外敌，其他的留给公众；</a:t>
            </a:r>
            <a:r>
              <a:rPr lang="en-US" altLang="zh-CN" sz="2400"/>
              <a:t>——</a:t>
            </a:r>
            <a:r>
              <a:rPr lang="zh-CN" altLang="en-US" sz="2400"/>
              <a:t>无论以何种理由（如社会福利），干预社会都会南辕北辙，破坏社会秩序，退回到专制和军事社会；</a:t>
            </a:r>
          </a:p>
        </p:txBody>
      </p:sp>
      <p:sp>
        <p:nvSpPr>
          <p:cNvPr id="4" name="灯片编号占位符 3"/>
          <p:cNvSpPr>
            <a:spLocks noGrp="1"/>
          </p:cNvSpPr>
          <p:nvPr>
            <p:ph type="sldNum" sz="quarter" idx="12"/>
          </p:nvPr>
        </p:nvSpPr>
        <p:spPr/>
        <p:txBody>
          <a:bodyPr/>
          <a:lstStyle/>
          <a:p>
            <a:pPr>
              <a:defRPr/>
            </a:pPr>
            <a:fld id="{0077B869-04E8-491C-A4EF-66F8B986198D}" type="slidenum">
              <a:rPr lang="zh-CN" altLang="en-US" smtClean="0"/>
              <a:pPr>
                <a:defRPr/>
              </a:pPr>
              <a:t>25</a:t>
            </a:fld>
            <a:endParaRPr lang="zh-CN" altLang="en-US"/>
          </a:p>
        </p:txBody>
      </p:sp>
    </p:spTree>
    <p:extLst>
      <p:ext uri="{BB962C8B-B14F-4D97-AF65-F5344CB8AC3E}">
        <p14:creationId xmlns:p14="http://schemas.microsoft.com/office/powerpoint/2010/main" val="81918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a:t>干预引起堕落</a:t>
            </a:r>
          </a:p>
        </p:txBody>
      </p:sp>
      <p:sp>
        <p:nvSpPr>
          <p:cNvPr id="16387" name="内容占位符 2"/>
          <p:cNvSpPr>
            <a:spLocks noGrp="1"/>
          </p:cNvSpPr>
          <p:nvPr>
            <p:ph idx="1"/>
          </p:nvPr>
        </p:nvSpPr>
        <p:spPr/>
        <p:txBody>
          <a:bodyPr/>
          <a:lstStyle/>
          <a:p>
            <a:pPr eaLnBrk="1" hangingPunct="1"/>
            <a:r>
              <a:rPr lang="zh-CN" altLang="en-US" sz="2800"/>
              <a:t>“如果允许（适者生存）这种严峻情形存在，懒散之人就必然如坐针毡，那些被救济者的朋友就会抵制</a:t>
            </a:r>
            <a:r>
              <a:rPr lang="en-US" altLang="zh-CN" sz="2800"/>
              <a:t>……</a:t>
            </a:r>
            <a:r>
              <a:rPr lang="zh-CN" altLang="en-US" sz="2800"/>
              <a:t>在事物的自然规律支配下，社会不断排除不健康的、低能的和呆傻的成员。这些好心的但没有头脑的人无视事实，赞成干预。这不仅会停止净化过程，还会促进堕落</a:t>
            </a:r>
            <a:r>
              <a:rPr lang="en-US" altLang="zh-CN" sz="2800"/>
              <a:t>——</a:t>
            </a:r>
            <a:r>
              <a:rPr lang="zh-CN" altLang="en-US" sz="2800"/>
              <a:t>由于源源不断的供应，肯定会使轻率无能之辈越来越多，而随着家庭生计困难的增加，雄才大略者会越来越少。”</a:t>
            </a:r>
          </a:p>
        </p:txBody>
      </p:sp>
      <p:sp>
        <p:nvSpPr>
          <p:cNvPr id="4" name="灯片编号占位符 3"/>
          <p:cNvSpPr>
            <a:spLocks noGrp="1"/>
          </p:cNvSpPr>
          <p:nvPr>
            <p:ph type="sldNum" sz="quarter" idx="12"/>
          </p:nvPr>
        </p:nvSpPr>
        <p:spPr/>
        <p:txBody>
          <a:bodyPr/>
          <a:lstStyle/>
          <a:p>
            <a:pPr>
              <a:defRPr/>
            </a:pPr>
            <a:fld id="{C64CDB06-041B-4D10-BD52-EC3F4EE4B8F4}" type="slidenum">
              <a:rPr lang="zh-CN" altLang="en-US" smtClean="0"/>
              <a:pPr>
                <a:defRPr/>
              </a:pPr>
              <a:t>26</a:t>
            </a:fld>
            <a:endParaRPr lang="zh-CN" altLang="en-US"/>
          </a:p>
        </p:txBody>
      </p:sp>
    </p:spTree>
    <p:extLst>
      <p:ext uri="{BB962C8B-B14F-4D97-AF65-F5344CB8AC3E}">
        <p14:creationId xmlns:p14="http://schemas.microsoft.com/office/powerpoint/2010/main" val="1552228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p:txBody>
          <a:bodyPr/>
          <a:lstStyle/>
          <a:p>
            <a:pPr eaLnBrk="1" hangingPunct="1"/>
            <a:r>
              <a:rPr lang="zh-CN" altLang="en-US"/>
              <a:t>基本思想</a:t>
            </a:r>
            <a:endParaRPr lang="en-CA" altLang="zh-CN"/>
          </a:p>
        </p:txBody>
      </p:sp>
      <p:sp>
        <p:nvSpPr>
          <p:cNvPr id="17411" name="内容占位符 2"/>
          <p:cNvSpPr>
            <a:spLocks noGrp="1"/>
          </p:cNvSpPr>
          <p:nvPr>
            <p:ph idx="4294967295"/>
          </p:nvPr>
        </p:nvSpPr>
        <p:spPr/>
        <p:txBody>
          <a:bodyPr/>
          <a:lstStyle/>
          <a:p>
            <a:pPr eaLnBrk="1" hangingPunct="1">
              <a:lnSpc>
                <a:spcPct val="90000"/>
              </a:lnSpc>
            </a:pPr>
            <a:r>
              <a:rPr lang="zh-CN" altLang="en-US" sz="3000"/>
              <a:t>不干涉主义：国家只作为一个守夜人的形象；</a:t>
            </a:r>
            <a:endParaRPr lang="en-US" altLang="zh-CN" sz="3000"/>
          </a:p>
          <a:p>
            <a:pPr eaLnBrk="1" hangingPunct="1">
              <a:lnSpc>
                <a:spcPct val="90000"/>
              </a:lnSpc>
              <a:buFont typeface="Arial" charset="0"/>
              <a:buNone/>
            </a:pPr>
            <a:r>
              <a:rPr lang="en-US" altLang="zh-CN" sz="3000"/>
              <a:t>                 </a:t>
            </a:r>
          </a:p>
          <a:p>
            <a:pPr eaLnBrk="1" hangingPunct="1">
              <a:lnSpc>
                <a:spcPct val="90000"/>
              </a:lnSpc>
            </a:pPr>
            <a:r>
              <a:rPr lang="zh-CN" altLang="en-US" sz="3000"/>
              <a:t>在社会中适者生存法则；</a:t>
            </a:r>
            <a:endParaRPr lang="en-US" altLang="zh-CN" sz="3000"/>
          </a:p>
          <a:p>
            <a:pPr eaLnBrk="1" hangingPunct="1">
              <a:lnSpc>
                <a:spcPct val="90000"/>
              </a:lnSpc>
              <a:buFont typeface="Arial" charset="0"/>
              <a:buNone/>
            </a:pPr>
            <a:r>
              <a:rPr lang="en-US" altLang="zh-CN" sz="3000"/>
              <a:t>                          </a:t>
            </a:r>
          </a:p>
          <a:p>
            <a:pPr eaLnBrk="1" hangingPunct="1">
              <a:lnSpc>
                <a:spcPct val="90000"/>
              </a:lnSpc>
            </a:pPr>
            <a:r>
              <a:rPr lang="zh-CN" altLang="en-US" sz="3000"/>
              <a:t>个人主义和有机体说：社会乃是实现个人目标的工具；社会通过语言来维持个人之间的团结；</a:t>
            </a:r>
            <a:endParaRPr lang="en-US" altLang="zh-CN" sz="3000"/>
          </a:p>
          <a:p>
            <a:pPr eaLnBrk="1" hangingPunct="1">
              <a:lnSpc>
                <a:spcPct val="90000"/>
              </a:lnSpc>
            </a:pPr>
            <a:endParaRPr lang="en-US" altLang="zh-CN" sz="3000"/>
          </a:p>
          <a:p>
            <a:pPr eaLnBrk="1" hangingPunct="1">
              <a:lnSpc>
                <a:spcPct val="90000"/>
              </a:lnSpc>
            </a:pPr>
            <a:r>
              <a:rPr lang="zh-CN" altLang="en-US" sz="3000"/>
              <a:t>功能主义：社会结构乃是功能的要求，而非个人的意志所致；</a:t>
            </a:r>
            <a:endParaRPr lang="en-US" altLang="zh-CN" sz="3000"/>
          </a:p>
          <a:p>
            <a:pPr eaLnBrk="1" hangingPunct="1">
              <a:lnSpc>
                <a:spcPct val="90000"/>
              </a:lnSpc>
            </a:pPr>
            <a:endParaRPr lang="en-CA" altLang="zh-CN" sz="3000"/>
          </a:p>
        </p:txBody>
      </p:sp>
      <p:sp>
        <p:nvSpPr>
          <p:cNvPr id="4" name="上箭头 3"/>
          <p:cNvSpPr/>
          <p:nvPr/>
        </p:nvSpPr>
        <p:spPr>
          <a:xfrm>
            <a:off x="1979613" y="2205038"/>
            <a:ext cx="71437" cy="3603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solidFill>
                <a:srgbClr val="FFFFFF"/>
              </a:solidFill>
              <a:ea typeface="宋体" pitchFamily="2" charset="-122"/>
            </a:endParaRPr>
          </a:p>
        </p:txBody>
      </p:sp>
      <p:sp>
        <p:nvSpPr>
          <p:cNvPr id="5" name="下箭头 4"/>
          <p:cNvSpPr/>
          <p:nvPr/>
        </p:nvSpPr>
        <p:spPr>
          <a:xfrm>
            <a:off x="2555875" y="3213100"/>
            <a:ext cx="71438"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solidFill>
                <a:srgbClr val="FFFFFF"/>
              </a:solidFill>
              <a:ea typeface="宋体" pitchFamily="2" charset="-122"/>
            </a:endParaRPr>
          </a:p>
        </p:txBody>
      </p:sp>
      <p:sp>
        <p:nvSpPr>
          <p:cNvPr id="6" name="下箭头 5"/>
          <p:cNvSpPr/>
          <p:nvPr/>
        </p:nvSpPr>
        <p:spPr>
          <a:xfrm>
            <a:off x="3851920" y="1916832"/>
            <a:ext cx="73025" cy="1655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solidFill>
                <a:srgbClr val="FFFFFF"/>
              </a:solidFill>
              <a:ea typeface="宋体" pitchFamily="2" charset="-122"/>
            </a:endParaRPr>
          </a:p>
        </p:txBody>
      </p:sp>
      <p:sp>
        <p:nvSpPr>
          <p:cNvPr id="7" name="上箭头 6"/>
          <p:cNvSpPr/>
          <p:nvPr/>
        </p:nvSpPr>
        <p:spPr>
          <a:xfrm>
            <a:off x="3348038" y="4508500"/>
            <a:ext cx="71437" cy="5048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solidFill>
                <a:srgbClr val="FFFFFF"/>
              </a:solidFill>
              <a:ea typeface="宋体" pitchFamily="2" charset="-122"/>
            </a:endParaRPr>
          </a:p>
        </p:txBody>
      </p:sp>
      <p:sp>
        <p:nvSpPr>
          <p:cNvPr id="2" name="灯片编号占位符 1"/>
          <p:cNvSpPr>
            <a:spLocks noGrp="1"/>
          </p:cNvSpPr>
          <p:nvPr>
            <p:ph type="sldNum" sz="quarter" idx="12"/>
          </p:nvPr>
        </p:nvSpPr>
        <p:spPr/>
        <p:txBody>
          <a:bodyPr/>
          <a:lstStyle/>
          <a:p>
            <a:pPr>
              <a:defRPr/>
            </a:pPr>
            <a:fld id="{B101CC34-1A0A-43B9-A15F-1EE94EEB3BF6}" type="slidenum">
              <a:rPr lang="zh-CN" altLang="en-US" smtClean="0"/>
              <a:pPr>
                <a:defRPr/>
              </a:pPr>
              <a:t>27</a:t>
            </a:fld>
            <a:endParaRPr lang="zh-CN" altLang="en-US"/>
          </a:p>
        </p:txBody>
      </p:sp>
    </p:spTree>
    <p:extLst>
      <p:ext uri="{BB962C8B-B14F-4D97-AF65-F5344CB8AC3E}">
        <p14:creationId xmlns:p14="http://schemas.microsoft.com/office/powerpoint/2010/main" val="1389895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a:t>斯宾塞之死</a:t>
            </a:r>
          </a:p>
        </p:txBody>
      </p:sp>
      <p:sp>
        <p:nvSpPr>
          <p:cNvPr id="18435" name="内容占位符 2"/>
          <p:cNvSpPr>
            <a:spLocks noGrp="1"/>
          </p:cNvSpPr>
          <p:nvPr>
            <p:ph idx="1"/>
          </p:nvPr>
        </p:nvSpPr>
        <p:spPr>
          <a:xfrm>
            <a:off x="323850" y="1600200"/>
            <a:ext cx="8362950" cy="4997450"/>
          </a:xfrm>
        </p:spPr>
        <p:txBody>
          <a:bodyPr/>
          <a:lstStyle/>
          <a:p>
            <a:pPr eaLnBrk="1" hangingPunct="1"/>
            <a:r>
              <a:rPr lang="zh-CN" altLang="en-US" sz="2400"/>
              <a:t>“纵观斯宾塞的观点，可以说他是关于人和社会的一种思想体系在晚近若干发展阶段的典型代表。这种思想体系，即实证主义</a:t>
            </a:r>
            <a:r>
              <a:rPr lang="en-US" altLang="zh-CN" sz="2400"/>
              <a:t>-</a:t>
            </a:r>
            <a:r>
              <a:rPr lang="zh-CN" altLang="en-US" sz="2400"/>
              <a:t>功利主义传统，在各英语民族的思想史上发挥过非常巨大的作用。这种体系出了什么毛病？为什么它消亡了？”</a:t>
            </a:r>
            <a:endParaRPr lang="en-US" altLang="zh-CN" sz="2400"/>
          </a:p>
          <a:p>
            <a:pPr eaLnBrk="1" hangingPunct="1"/>
            <a:r>
              <a:rPr lang="zh-CN" altLang="en-US" sz="2400"/>
              <a:t>“这个体系是那个嫉妒心颇重的上帝的报复行为的牺牲品。那位上帝就是‘进化’，在这里则是指科学理论的进化。”</a:t>
            </a:r>
            <a:endParaRPr lang="en-US" altLang="zh-CN" sz="2400"/>
          </a:p>
          <a:p>
            <a:pPr eaLnBrk="1" hangingPunct="1"/>
            <a:r>
              <a:rPr lang="zh-CN" altLang="en-US" sz="2400"/>
              <a:t>相信进化</a:t>
            </a:r>
            <a:r>
              <a:rPr lang="en-US" altLang="zh-CN" sz="2400"/>
              <a:t>/</a:t>
            </a:r>
            <a:r>
              <a:rPr lang="zh-CN" altLang="en-US" sz="2400"/>
              <a:t>进步的历史，并认为工业革命正在逼近历史的顶点，但是在</a:t>
            </a:r>
            <a:r>
              <a:rPr lang="en-US" altLang="zh-CN" sz="2400"/>
              <a:t>20</a:t>
            </a:r>
            <a:r>
              <a:rPr lang="zh-CN" altLang="en-US" sz="2400"/>
              <a:t>世纪，思想史对于这一大的历史观却产生了更多的质疑；而在个体层面的功利主义主张，也遭到了极为严厉的批评；</a:t>
            </a:r>
            <a:endParaRPr lang="en-US" altLang="zh-CN" sz="2400"/>
          </a:p>
          <a:p>
            <a:pPr eaLnBrk="1" hangingPunct="1"/>
            <a:endParaRPr lang="zh-CN" altLang="en-US" sz="2400"/>
          </a:p>
        </p:txBody>
      </p:sp>
      <p:sp>
        <p:nvSpPr>
          <p:cNvPr id="4" name="灯片编号占位符 3"/>
          <p:cNvSpPr>
            <a:spLocks noGrp="1"/>
          </p:cNvSpPr>
          <p:nvPr>
            <p:ph type="sldNum" sz="quarter" idx="12"/>
          </p:nvPr>
        </p:nvSpPr>
        <p:spPr/>
        <p:txBody>
          <a:bodyPr/>
          <a:lstStyle/>
          <a:p>
            <a:pPr>
              <a:defRPr/>
            </a:pPr>
            <a:fld id="{6F7E6B03-22A8-4E80-A1F0-C26DA2AB3082}" type="slidenum">
              <a:rPr lang="zh-CN" altLang="en-US" smtClean="0"/>
              <a:pPr>
                <a:defRPr/>
              </a:pPr>
              <a:t>28</a:t>
            </a:fld>
            <a:endParaRPr lang="zh-CN" altLang="en-US"/>
          </a:p>
        </p:txBody>
      </p:sp>
    </p:spTree>
    <p:extLst>
      <p:ext uri="{BB962C8B-B14F-4D97-AF65-F5344CB8AC3E}">
        <p14:creationId xmlns:p14="http://schemas.microsoft.com/office/powerpoint/2010/main" val="214191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zh-CN" altLang="en-US"/>
              <a:t>参考书目与下周阅读推荐</a:t>
            </a:r>
          </a:p>
        </p:txBody>
      </p:sp>
      <p:sp>
        <p:nvSpPr>
          <p:cNvPr id="19459" name="内容占位符 2"/>
          <p:cNvSpPr>
            <a:spLocks noGrp="1"/>
          </p:cNvSpPr>
          <p:nvPr>
            <p:ph idx="1"/>
          </p:nvPr>
        </p:nvSpPr>
        <p:spPr/>
        <p:txBody>
          <a:bodyPr/>
          <a:lstStyle/>
          <a:p>
            <a:pPr eaLnBrk="1" hangingPunct="1"/>
            <a:r>
              <a:rPr lang="zh-CN" altLang="en-US" sz="2400" dirty="0"/>
              <a:t>斯宾塞：</a:t>
            </a:r>
            <a:r>
              <a:rPr lang="en-US" altLang="zh-CN" sz="2400" dirty="0"/>
              <a:t>《</a:t>
            </a:r>
            <a:r>
              <a:rPr lang="zh-CN" altLang="en-US" sz="2400" dirty="0"/>
              <a:t>社会静力学</a:t>
            </a:r>
            <a:r>
              <a:rPr lang="en-US" altLang="zh-CN" sz="2400" dirty="0"/>
              <a:t>》</a:t>
            </a:r>
            <a:r>
              <a:rPr lang="zh-CN" altLang="en-US" sz="2400" dirty="0"/>
              <a:t>（商务）；</a:t>
            </a:r>
            <a:r>
              <a:rPr lang="en-US" altLang="zh-CN" sz="2400" dirty="0"/>
              <a:t>《</a:t>
            </a:r>
            <a:r>
              <a:rPr lang="zh-CN" altLang="en-US" sz="2400" dirty="0"/>
              <a:t>社会学研究</a:t>
            </a:r>
            <a:r>
              <a:rPr lang="en-US" altLang="zh-CN" sz="2400" dirty="0"/>
              <a:t>》</a:t>
            </a:r>
            <a:r>
              <a:rPr lang="zh-CN" altLang="en-US" sz="2400" dirty="0"/>
              <a:t>（华夏）；</a:t>
            </a:r>
            <a:endParaRPr lang="en-US" altLang="zh-CN" sz="2400" dirty="0"/>
          </a:p>
          <a:p>
            <a:pPr eaLnBrk="1" hangingPunct="1"/>
            <a:r>
              <a:rPr lang="zh-CN" altLang="en-US" sz="2400" dirty="0"/>
              <a:t>帕森斯，</a:t>
            </a:r>
            <a:r>
              <a:rPr lang="en-US" altLang="zh-CN" sz="2400" dirty="0"/>
              <a:t>《</a:t>
            </a:r>
            <a:r>
              <a:rPr lang="zh-CN" altLang="en-US" sz="2400" dirty="0"/>
              <a:t>社会行动的结构</a:t>
            </a:r>
            <a:r>
              <a:rPr lang="en-US" altLang="zh-CN" sz="2400" dirty="0"/>
              <a:t>》</a:t>
            </a:r>
            <a:r>
              <a:rPr lang="zh-CN" altLang="en-US" sz="2400" dirty="0"/>
              <a:t>，译林；</a:t>
            </a:r>
            <a:endParaRPr lang="en-US" altLang="zh-CN" sz="2400" dirty="0"/>
          </a:p>
          <a:p>
            <a:pPr eaLnBrk="1" hangingPunct="1"/>
            <a:r>
              <a:rPr lang="zh-CN" altLang="zh-CN" sz="2400" dirty="0"/>
              <a:t>约翰·麦克里兰</a:t>
            </a:r>
            <a:r>
              <a:rPr lang="zh-CN" altLang="en-US" sz="2400" dirty="0"/>
              <a:t>，</a:t>
            </a:r>
            <a:r>
              <a:rPr lang="en-US" altLang="zh-CN" sz="2400" dirty="0"/>
              <a:t>《</a:t>
            </a:r>
            <a:r>
              <a:rPr lang="zh-CN" altLang="zh-CN" sz="2400" dirty="0"/>
              <a:t>西方政治思想史</a:t>
            </a:r>
            <a:r>
              <a:rPr lang="en-US" altLang="zh-CN" sz="2400" dirty="0"/>
              <a:t>》</a:t>
            </a:r>
            <a:r>
              <a:rPr lang="zh-CN" altLang="en-US" sz="2400" dirty="0"/>
              <a:t>，</a:t>
            </a:r>
            <a:r>
              <a:rPr lang="zh-CN" altLang="zh-CN" sz="2400" dirty="0"/>
              <a:t>彭淮栋译，海南</a:t>
            </a:r>
            <a:r>
              <a:rPr lang="zh-CN" altLang="en-US" sz="2400" dirty="0"/>
              <a:t>；</a:t>
            </a:r>
            <a:endParaRPr lang="en-US" altLang="zh-CN" sz="2400" dirty="0"/>
          </a:p>
          <a:p>
            <a:pPr eaLnBrk="1" hangingPunct="1"/>
            <a:r>
              <a:rPr lang="zh-CN" altLang="en-US" sz="2400" dirty="0"/>
              <a:t>特纳，</a:t>
            </a:r>
            <a:r>
              <a:rPr lang="en-US" altLang="zh-CN" sz="2400" dirty="0"/>
              <a:t>《</a:t>
            </a:r>
            <a:r>
              <a:rPr lang="zh-CN" altLang="en-US" sz="2400" dirty="0"/>
              <a:t>社会学理论的兴起</a:t>
            </a:r>
            <a:r>
              <a:rPr lang="en-US" altLang="zh-CN" sz="2400" dirty="0"/>
              <a:t>》</a:t>
            </a:r>
            <a:r>
              <a:rPr lang="zh-CN" altLang="en-US" sz="2400" dirty="0"/>
              <a:t>，天津人民出版社；</a:t>
            </a:r>
            <a:endParaRPr lang="en-US" altLang="zh-CN" sz="2400" dirty="0"/>
          </a:p>
          <a:p>
            <a:pPr eaLnBrk="1" hangingPunct="1"/>
            <a:r>
              <a:rPr lang="zh-CN" altLang="en-US" sz="2400" dirty="0"/>
              <a:t>马尔库塞，</a:t>
            </a:r>
            <a:r>
              <a:rPr lang="en-US" altLang="zh-CN" sz="2400" dirty="0"/>
              <a:t>《</a:t>
            </a:r>
            <a:r>
              <a:rPr lang="zh-CN" altLang="en-US" sz="2400" dirty="0"/>
              <a:t>理性和革命：黑格尔与社会理论的兴起</a:t>
            </a:r>
            <a:r>
              <a:rPr lang="en-US" altLang="zh-CN" sz="2400" dirty="0"/>
              <a:t>》</a:t>
            </a:r>
          </a:p>
          <a:p>
            <a:pPr eaLnBrk="1" hangingPunct="1"/>
            <a:r>
              <a:rPr lang="en-US" altLang="zh-CN" sz="2400" dirty="0"/>
              <a:t>------------------------------------</a:t>
            </a:r>
          </a:p>
          <a:p>
            <a:r>
              <a:rPr lang="zh-CN" altLang="en-US" sz="2400" dirty="0"/>
              <a:t>下周阅读建议：涂尔干，</a:t>
            </a:r>
            <a:r>
              <a:rPr lang="en-US" altLang="zh-CN" sz="2400" dirty="0"/>
              <a:t>《</a:t>
            </a:r>
            <a:r>
              <a:rPr lang="zh-CN" altLang="en-US" sz="2400" dirty="0"/>
              <a:t>自杀论</a:t>
            </a:r>
            <a:r>
              <a:rPr lang="en-US" altLang="zh-CN" sz="2400" dirty="0"/>
              <a:t>》</a:t>
            </a:r>
            <a:r>
              <a:rPr lang="zh-CN" altLang="en-US" sz="2400" dirty="0"/>
              <a:t>；</a:t>
            </a:r>
            <a:endParaRPr lang="en-US" altLang="zh-CN" sz="2400" dirty="0"/>
          </a:p>
          <a:p>
            <a:r>
              <a:rPr lang="en-US" altLang="zh-CN" sz="2400" dirty="0"/>
              <a:t>                                ——《</a:t>
            </a:r>
            <a:r>
              <a:rPr lang="zh-CN" altLang="en-US" sz="2400" dirty="0"/>
              <a:t>社会学方法的准则</a:t>
            </a:r>
            <a:r>
              <a:rPr lang="en-US" altLang="zh-CN" sz="2400" dirty="0"/>
              <a:t>》</a:t>
            </a:r>
            <a:r>
              <a:rPr lang="zh-CN" altLang="en-US" sz="2400" dirty="0"/>
              <a:t>；</a:t>
            </a:r>
            <a:endParaRPr lang="en-US" altLang="zh-CN" sz="2400" dirty="0"/>
          </a:p>
          <a:p>
            <a:r>
              <a:rPr lang="en-US" altLang="zh-CN" sz="2400" dirty="0"/>
              <a:t>                           ——《</a:t>
            </a:r>
            <a:r>
              <a:rPr lang="zh-CN" altLang="en-US" sz="2400" dirty="0"/>
              <a:t>教育思想的演进</a:t>
            </a:r>
            <a:r>
              <a:rPr lang="en-US" altLang="zh-CN" sz="2400" dirty="0"/>
              <a:t>》</a:t>
            </a:r>
            <a:r>
              <a:rPr lang="zh-CN" altLang="en-US" sz="2400" dirty="0"/>
              <a:t>；</a:t>
            </a:r>
            <a:endParaRPr lang="en-US" altLang="zh-CN" sz="2400" dirty="0"/>
          </a:p>
          <a:p>
            <a:r>
              <a:rPr lang="en-US" altLang="zh-CN" sz="2400" dirty="0"/>
              <a:t>                           ——《</a:t>
            </a:r>
            <a:r>
              <a:rPr lang="zh-CN" altLang="en-US" sz="2400" dirty="0"/>
              <a:t>社会分工论</a:t>
            </a:r>
            <a:r>
              <a:rPr lang="en-US" altLang="zh-CN" sz="2400" dirty="0"/>
              <a:t>》</a:t>
            </a:r>
            <a:endParaRPr lang="zh-CN" altLang="en-US" sz="2400" dirty="0"/>
          </a:p>
          <a:p>
            <a:pPr eaLnBrk="1" hangingPunct="1"/>
            <a:endParaRPr lang="zh-CN" altLang="en-US" sz="2400" dirty="0"/>
          </a:p>
        </p:txBody>
      </p:sp>
      <p:sp>
        <p:nvSpPr>
          <p:cNvPr id="4" name="灯片编号占位符 3"/>
          <p:cNvSpPr>
            <a:spLocks noGrp="1"/>
          </p:cNvSpPr>
          <p:nvPr>
            <p:ph type="sldNum" sz="quarter" idx="12"/>
          </p:nvPr>
        </p:nvSpPr>
        <p:spPr/>
        <p:txBody>
          <a:bodyPr/>
          <a:lstStyle/>
          <a:p>
            <a:pPr>
              <a:defRPr/>
            </a:pPr>
            <a:fld id="{97F9AB94-C206-4229-8EB9-BE98B51C05D9}" type="slidenum">
              <a:rPr lang="zh-CN" altLang="en-US" smtClean="0"/>
              <a:pPr>
                <a:defRPr/>
              </a:pPr>
              <a:t>29</a:t>
            </a:fld>
            <a:endParaRPr lang="zh-CN" altLang="en-US"/>
          </a:p>
        </p:txBody>
      </p:sp>
    </p:spTree>
    <p:extLst>
      <p:ext uri="{BB962C8B-B14F-4D97-AF65-F5344CB8AC3E}">
        <p14:creationId xmlns:p14="http://schemas.microsoft.com/office/powerpoint/2010/main" val="2730078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6F391D-41EB-4AFE-868A-04C444CE7FB1}" type="slidenum">
              <a:rPr lang="en-CA" altLang="zh-CN" smtClean="0">
                <a:solidFill>
                  <a:srgbClr val="FEFAC9"/>
                </a:solidFill>
              </a:rPr>
              <a:pPr eaLnBrk="1" hangingPunct="1"/>
              <a:t>3</a:t>
            </a:fld>
            <a:endParaRPr lang="en-CA" altLang="zh-CN">
              <a:solidFill>
                <a:srgbClr val="FEFAC9"/>
              </a:solidFill>
            </a:endParaRPr>
          </a:p>
        </p:txBody>
      </p:sp>
      <p:sp>
        <p:nvSpPr>
          <p:cNvPr id="4098" name="标题 1"/>
          <p:cNvSpPr>
            <a:spLocks noGrp="1"/>
          </p:cNvSpPr>
          <p:nvPr>
            <p:ph type="title"/>
          </p:nvPr>
        </p:nvSpPr>
        <p:spPr/>
        <p:txBody>
          <a:bodyPr/>
          <a:lstStyle/>
          <a:p>
            <a:pPr eaLnBrk="1" fontAlgn="auto" hangingPunct="1">
              <a:spcAft>
                <a:spcPts val="0"/>
              </a:spcAft>
              <a:defRPr/>
            </a:pPr>
            <a:r>
              <a:rPr lang="zh-CN" altLang="en-US"/>
              <a:t>生平与历史背景</a:t>
            </a:r>
            <a:endParaRPr lang="en-CA"/>
          </a:p>
        </p:txBody>
      </p:sp>
      <p:sp>
        <p:nvSpPr>
          <p:cNvPr id="4099" name="内容占位符 2"/>
          <p:cNvSpPr>
            <a:spLocks noGrp="1"/>
          </p:cNvSpPr>
          <p:nvPr>
            <p:ph sz="half" idx="1"/>
          </p:nvPr>
        </p:nvSpPr>
        <p:spPr>
          <a:xfrm>
            <a:off x="457200" y="1524000"/>
            <a:ext cx="4059238" cy="4572000"/>
          </a:xfrm>
        </p:spPr>
        <p:txBody>
          <a:bodyPr>
            <a:normAutofit fontScale="92500" lnSpcReduction="10000"/>
          </a:bodyPr>
          <a:lstStyle/>
          <a:p>
            <a:pPr marL="274320" indent="-274320" eaLnBrk="1" fontAlgn="auto" hangingPunct="1">
              <a:spcAft>
                <a:spcPts val="0"/>
              </a:spcAft>
              <a:buFont typeface="Wingdings 2"/>
              <a:buChar char=""/>
              <a:defRPr/>
            </a:pPr>
            <a:r>
              <a:rPr lang="zh-CN" altLang="en-US" dirty="0"/>
              <a:t> </a:t>
            </a:r>
            <a:r>
              <a:rPr lang="en-CA" dirty="0"/>
              <a:t>1798-1857</a:t>
            </a:r>
            <a:r>
              <a:rPr lang="zh-CN" altLang="en-US" dirty="0"/>
              <a:t>，正是法兰西政治最为动荡和社会变迁最为剧烈的时代；也是欧洲科学发展的核心；工业革命开始出现；</a:t>
            </a:r>
            <a:endParaRPr lang="en-US" altLang="zh-CN" dirty="0"/>
          </a:p>
          <a:p>
            <a:pPr marL="274320" indent="-274320" eaLnBrk="1" fontAlgn="auto" hangingPunct="1">
              <a:spcAft>
                <a:spcPts val="0"/>
              </a:spcAft>
              <a:buFont typeface="Wingdings 2"/>
              <a:buChar char=""/>
              <a:defRPr/>
            </a:pPr>
            <a:r>
              <a:rPr lang="zh-CN" altLang="en-US" dirty="0"/>
              <a:t>人心失序，无法在上帝远去之后找到新的意义来源；</a:t>
            </a:r>
            <a:endParaRPr lang="en-CA" dirty="0"/>
          </a:p>
          <a:p>
            <a:pPr marL="274320" indent="-274320" eaLnBrk="1" fontAlgn="auto" hangingPunct="1">
              <a:spcAft>
                <a:spcPts val="0"/>
              </a:spcAft>
              <a:buFont typeface="Wingdings 2"/>
              <a:buChar char=""/>
              <a:defRPr/>
            </a:pPr>
            <a:r>
              <a:rPr lang="zh-CN" altLang="en-US" dirty="0"/>
              <a:t>巴黎综合工艺学校；</a:t>
            </a:r>
            <a:endParaRPr lang="en-US" altLang="zh-CN" dirty="0"/>
          </a:p>
          <a:p>
            <a:pPr marL="274320" indent="-274320" eaLnBrk="1" fontAlgn="auto" hangingPunct="1">
              <a:spcAft>
                <a:spcPts val="0"/>
              </a:spcAft>
              <a:buFont typeface="Wingdings 2"/>
              <a:buChar char=""/>
              <a:defRPr/>
            </a:pPr>
            <a:r>
              <a:rPr lang="en-US" altLang="zh-CN" dirty="0"/>
              <a:t>7</a:t>
            </a:r>
            <a:r>
              <a:rPr lang="zh-CN" altLang="en-US" dirty="0"/>
              <a:t>年圣西门（</a:t>
            </a:r>
            <a:r>
              <a:rPr lang="en-US" altLang="zh-CN" sz="1900" dirty="0"/>
              <a:t>Henri Saint Simon</a:t>
            </a:r>
            <a:r>
              <a:rPr lang="zh-CN" altLang="en-US" dirty="0"/>
              <a:t>）的秘书</a:t>
            </a:r>
            <a:r>
              <a:rPr lang="en-US" altLang="zh-CN" dirty="0"/>
              <a:t>(1817-1824)</a:t>
            </a:r>
            <a:r>
              <a:rPr lang="zh-CN" altLang="en-US" dirty="0"/>
              <a:t>；</a:t>
            </a:r>
            <a:endParaRPr lang="en-US" altLang="zh-CN" dirty="0"/>
          </a:p>
          <a:p>
            <a:pPr marL="274320" indent="-274320" eaLnBrk="1" fontAlgn="auto" hangingPunct="1">
              <a:spcAft>
                <a:spcPts val="0"/>
              </a:spcAft>
              <a:buFont typeface="Wingdings 2"/>
              <a:buChar char=""/>
              <a:defRPr/>
            </a:pPr>
            <a:r>
              <a:rPr lang="zh-CN" altLang="en-US" dirty="0"/>
              <a:t>与克洛蒂尔德</a:t>
            </a:r>
            <a:r>
              <a:rPr lang="en-US" altLang="zh-CN" dirty="0"/>
              <a:t>·</a:t>
            </a:r>
            <a:r>
              <a:rPr lang="zh-CN" altLang="en-US" dirty="0"/>
              <a:t>德</a:t>
            </a:r>
            <a:r>
              <a:rPr lang="en-US" altLang="zh-CN" dirty="0"/>
              <a:t>·</a:t>
            </a:r>
            <a:r>
              <a:rPr lang="zh-CN" altLang="en-US" dirty="0"/>
              <a:t>沃的柏拉图式恋爱。</a:t>
            </a:r>
            <a:endParaRPr lang="en-US" altLang="zh-CN" dirty="0"/>
          </a:p>
          <a:p>
            <a:pPr marL="274320" indent="-274320" eaLnBrk="1" fontAlgn="auto" hangingPunct="1">
              <a:spcAft>
                <a:spcPts val="0"/>
              </a:spcAft>
              <a:buFont typeface="Wingdings 2"/>
              <a:buChar char=""/>
              <a:defRPr/>
            </a:pPr>
            <a:endParaRPr lang="en-US" altLang="zh-CN" dirty="0"/>
          </a:p>
          <a:p>
            <a:pPr marL="274320" indent="-274320" eaLnBrk="1" fontAlgn="auto" hangingPunct="1">
              <a:spcAft>
                <a:spcPts val="0"/>
              </a:spcAft>
              <a:buFont typeface="Wingdings 2"/>
              <a:buChar char=""/>
              <a:defRPr/>
            </a:pPr>
            <a:endParaRPr lang="zh-CN" altLang="en-US" dirty="0"/>
          </a:p>
          <a:p>
            <a:pPr marL="274320" indent="-274320" eaLnBrk="1" fontAlgn="auto" hangingPunct="1">
              <a:spcAft>
                <a:spcPts val="0"/>
              </a:spcAft>
              <a:buFont typeface="Wingdings 2"/>
              <a:buChar char=""/>
              <a:defRPr/>
            </a:pPr>
            <a:endParaRPr lang="en-CA" dirty="0"/>
          </a:p>
        </p:txBody>
      </p:sp>
      <p:pic>
        <p:nvPicPr>
          <p:cNvPr id="6" name="图片占位符 6" descr="孔德.jpg"/>
          <p:cNvPicPr>
            <a:picLocks noGrp="1" noChangeAspect="1"/>
          </p:cNvPicPr>
          <p:nvPr>
            <p:ph sz="half" idx="2"/>
          </p:nvPr>
        </p:nvPicPr>
        <p:blipFill>
          <a:blip r:embed="rId2" cstate="print"/>
          <a:stretch>
            <a:fillRect/>
          </a:stretch>
        </p:blipFill>
        <p:spPr>
          <a:xfrm>
            <a:off x="5148064" y="1628800"/>
            <a:ext cx="3240360" cy="4201666"/>
          </a:xfrm>
          <a:prstGeom prst="roundRect">
            <a:avLst>
              <a:gd name="adj" fmla="val 8594"/>
            </a:avLst>
          </a:prstGeom>
          <a:solidFill>
            <a:srgbClr val="FFFFFF">
              <a:shade val="85000"/>
            </a:srgbClr>
          </a:solidFill>
          <a:effectLst>
            <a:reflection blurRad="12700" stA="38000" endPos="28000" dist="5000" dir="5400000" sy="-100000" algn="bl" rotWithShape="0"/>
          </a:effectLst>
        </p:spPr>
      </p:pic>
    </p:spTree>
    <p:extLst>
      <p:ext uri="{BB962C8B-B14F-4D97-AF65-F5344CB8AC3E}">
        <p14:creationId xmlns:p14="http://schemas.microsoft.com/office/powerpoint/2010/main" val="3353560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1"/>
          </p:nvPr>
        </p:nvSpPr>
        <p:spPr>
          <a:xfrm>
            <a:off x="468313" y="1495425"/>
            <a:ext cx="8229600" cy="4525963"/>
          </a:xfrm>
        </p:spPr>
        <p:txBody>
          <a:bodyPr/>
          <a:lstStyle/>
          <a:p>
            <a:pPr eaLnBrk="1" hangingPunct="1"/>
            <a:r>
              <a:rPr lang="zh-CN" altLang="en-US" sz="2400" dirty="0"/>
              <a:t>（</a:t>
            </a:r>
            <a:r>
              <a:rPr lang="en-CA" altLang="zh-CN" sz="2400" dirty="0"/>
              <a:t>1</a:t>
            </a:r>
            <a:r>
              <a:rPr lang="zh-CN" altLang="en-US" sz="2400" dirty="0"/>
              <a:t>）孔德受到了启蒙以来对于科学及进步的信仰的影响；相信人类社会的历史可以用一种进步的逻辑来理解，并且相信这是一种普遍的逻辑；持有这种信仰的学者们一心要为世界立法，试图将自然科学与社会研究结合起来；</a:t>
            </a:r>
            <a:endParaRPr lang="en-US" altLang="zh-CN" sz="2400" dirty="0"/>
          </a:p>
          <a:p>
            <a:pPr eaLnBrk="1" hangingPunct="1"/>
            <a:r>
              <a:rPr lang="zh-CN" altLang="en-US" sz="2400" dirty="0"/>
              <a:t>（</a:t>
            </a:r>
            <a:r>
              <a:rPr lang="en-CA" altLang="zh-CN" sz="2400" dirty="0"/>
              <a:t>2</a:t>
            </a:r>
            <a:r>
              <a:rPr lang="zh-CN" altLang="en-US" sz="2400" dirty="0"/>
              <a:t>） 保守主义对于秩序的强调：保守主义对社会群体的强调，与启蒙以来的自由主义者们对于个人主义的强调针锋相对。保守主义对秩序、等级制、道德社会的重视，都在孔德这里得到了体现。</a:t>
            </a:r>
            <a:endParaRPr lang="en-US" altLang="zh-CN" sz="2400" dirty="0"/>
          </a:p>
          <a:p>
            <a:pPr eaLnBrk="1" hangingPunct="1"/>
            <a:r>
              <a:rPr lang="zh-CN" altLang="en-US" sz="2400" dirty="0"/>
              <a:t>（</a:t>
            </a:r>
            <a:r>
              <a:rPr lang="en-CA" altLang="zh-CN" sz="2400" dirty="0"/>
              <a:t>3</a:t>
            </a:r>
            <a:r>
              <a:rPr lang="zh-CN" altLang="en-US" sz="2400" dirty="0"/>
              <a:t>）自由主义的传统：比如亚当</a:t>
            </a:r>
            <a:r>
              <a:rPr lang="en-CA" altLang="zh-CN" sz="2400" dirty="0"/>
              <a:t>-</a:t>
            </a:r>
            <a:r>
              <a:rPr lang="zh-CN" altLang="en-US" sz="2400" dirty="0"/>
              <a:t>斯密关于社会分工的讨论，对于孔德的影响；</a:t>
            </a:r>
            <a:endParaRPr lang="en-CA" altLang="zh-CN" sz="2400" dirty="0"/>
          </a:p>
          <a:p>
            <a:pPr eaLnBrk="1" hangingPunct="1"/>
            <a:endParaRPr lang="en-CA" altLang="zh-CN" sz="2400" dirty="0"/>
          </a:p>
          <a:p>
            <a:pPr eaLnBrk="1" hangingPunct="1"/>
            <a:endParaRPr lang="en-CA" altLang="zh-CN" sz="2400" dirty="0"/>
          </a:p>
          <a:p>
            <a:pPr eaLnBrk="1" hangingPunct="1"/>
            <a:endParaRPr lang="en-CA" altLang="zh-CN" dirty="0"/>
          </a:p>
        </p:txBody>
      </p:sp>
      <p:sp>
        <p:nvSpPr>
          <p:cNvPr id="819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453C329-7EDB-4829-9B3A-DE21FA35719E}" type="slidenum">
              <a:rPr lang="en-CA" altLang="zh-CN" smtClean="0">
                <a:solidFill>
                  <a:srgbClr val="FEFAC9"/>
                </a:solidFill>
              </a:rPr>
              <a:pPr eaLnBrk="1" hangingPunct="1"/>
              <a:t>4</a:t>
            </a:fld>
            <a:endParaRPr lang="en-CA" altLang="zh-CN">
              <a:solidFill>
                <a:srgbClr val="FEFAC9"/>
              </a:solidFill>
            </a:endParaRPr>
          </a:p>
        </p:txBody>
      </p:sp>
      <p:sp>
        <p:nvSpPr>
          <p:cNvPr id="5122" name="标题 1"/>
          <p:cNvSpPr>
            <a:spLocks noGrp="1"/>
          </p:cNvSpPr>
          <p:nvPr>
            <p:ph type="title"/>
          </p:nvPr>
        </p:nvSpPr>
        <p:spPr/>
        <p:txBody>
          <a:bodyPr/>
          <a:lstStyle/>
          <a:p>
            <a:pPr eaLnBrk="1" fontAlgn="auto" hangingPunct="1">
              <a:spcAft>
                <a:spcPts val="0"/>
              </a:spcAft>
              <a:defRPr/>
            </a:pPr>
            <a:r>
              <a:rPr lang="zh-CN" altLang="en-US"/>
              <a:t>孔德所承接的思想传统</a:t>
            </a:r>
            <a:endParaRPr lang="en-CA"/>
          </a:p>
        </p:txBody>
      </p:sp>
    </p:spTree>
    <p:extLst>
      <p:ext uri="{BB962C8B-B14F-4D97-AF65-F5344CB8AC3E}">
        <p14:creationId xmlns:p14="http://schemas.microsoft.com/office/powerpoint/2010/main" val="341207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p:txBody>
          <a:bodyPr/>
          <a:lstStyle/>
          <a:p>
            <a:pPr eaLnBrk="1" hangingPunct="1"/>
            <a:r>
              <a:rPr lang="en-US" altLang="zh-CN" dirty="0"/>
              <a:t>《</a:t>
            </a:r>
            <a:r>
              <a:rPr lang="zh-CN" altLang="en-US" dirty="0"/>
              <a:t>实证哲学教程</a:t>
            </a:r>
            <a:r>
              <a:rPr lang="en-US" altLang="zh-CN" dirty="0"/>
              <a:t>》</a:t>
            </a:r>
            <a:r>
              <a:rPr lang="zh-CN" altLang="en-US" dirty="0"/>
              <a:t>（</a:t>
            </a:r>
            <a:r>
              <a:rPr lang="en-US" altLang="zh-CN" dirty="0"/>
              <a:t>1830-1842</a:t>
            </a:r>
            <a:r>
              <a:rPr lang="zh-CN" altLang="en-US" dirty="0"/>
              <a:t>）；</a:t>
            </a:r>
            <a:endParaRPr lang="en-US" altLang="zh-CN" dirty="0"/>
          </a:p>
          <a:p>
            <a:pPr eaLnBrk="1" hangingPunct="1"/>
            <a:r>
              <a:rPr lang="en-US" altLang="zh-CN" dirty="0"/>
              <a:t>《</a:t>
            </a:r>
            <a:r>
              <a:rPr lang="zh-CN" altLang="en-US" dirty="0"/>
              <a:t>实证政治体系</a:t>
            </a:r>
            <a:r>
              <a:rPr lang="en-US" altLang="zh-CN" dirty="0"/>
              <a:t>》</a:t>
            </a:r>
            <a:r>
              <a:rPr lang="zh-CN" altLang="en-US" dirty="0"/>
              <a:t>（</a:t>
            </a:r>
            <a:r>
              <a:rPr lang="en-US" altLang="zh-CN" dirty="0"/>
              <a:t>1851</a:t>
            </a:r>
            <a:r>
              <a:rPr lang="zh-CN" altLang="en-US" dirty="0"/>
              <a:t>）；</a:t>
            </a:r>
            <a:endParaRPr lang="en-US" altLang="zh-CN" dirty="0"/>
          </a:p>
          <a:p>
            <a:pPr eaLnBrk="1" hangingPunct="1"/>
            <a:r>
              <a:rPr lang="en-US" altLang="zh-CN" dirty="0"/>
              <a:t>《</a:t>
            </a:r>
            <a:r>
              <a:rPr lang="zh-CN" altLang="en-US" dirty="0"/>
              <a:t>论人类宗教社会学</a:t>
            </a:r>
            <a:r>
              <a:rPr lang="en-US" altLang="zh-CN" dirty="0"/>
              <a:t>》</a:t>
            </a:r>
            <a:r>
              <a:rPr lang="zh-CN" altLang="en-US" dirty="0"/>
              <a:t>（</a:t>
            </a:r>
            <a:r>
              <a:rPr lang="en-US" altLang="zh-CN" dirty="0"/>
              <a:t>1854</a:t>
            </a:r>
            <a:r>
              <a:rPr lang="zh-CN" altLang="en-US" dirty="0"/>
              <a:t>）</a:t>
            </a:r>
            <a:endParaRPr lang="en-US" altLang="zh-CN" dirty="0"/>
          </a:p>
          <a:p>
            <a:pPr eaLnBrk="1" hangingPunct="1">
              <a:buFont typeface="Arial" charset="0"/>
              <a:buNone/>
            </a:pPr>
            <a:r>
              <a:rPr lang="en-US" altLang="zh-CN" dirty="0"/>
              <a:t>            ---</a:t>
            </a:r>
            <a:r>
              <a:rPr lang="zh-CN" altLang="en-US" dirty="0"/>
              <a:t>社会学一词出于</a:t>
            </a:r>
            <a:r>
              <a:rPr lang="en-US" altLang="zh-CN" dirty="0"/>
              <a:t>1839《</a:t>
            </a:r>
            <a:r>
              <a:rPr lang="zh-CN" altLang="en-US" dirty="0"/>
              <a:t>实证哲学教程</a:t>
            </a:r>
            <a:r>
              <a:rPr lang="en-US" altLang="zh-CN" dirty="0"/>
              <a:t>》</a:t>
            </a:r>
            <a:r>
              <a:rPr lang="zh-CN" altLang="en-US" dirty="0"/>
              <a:t>第四卷；</a:t>
            </a:r>
            <a:endParaRPr lang="en-US" altLang="zh-CN" dirty="0"/>
          </a:p>
          <a:p>
            <a:pPr eaLnBrk="1" hangingPunct="1">
              <a:buFont typeface="Arial" charset="0"/>
              <a:buNone/>
            </a:pPr>
            <a:endParaRPr lang="en-US" altLang="zh-CN" dirty="0"/>
          </a:p>
          <a:p>
            <a:pPr eaLnBrk="1" hangingPunct="1">
              <a:lnSpc>
                <a:spcPct val="150000"/>
              </a:lnSpc>
              <a:buFont typeface="Wingdings" panose="05000000000000000000" pitchFamily="2" charset="2"/>
              <a:buChar char="Ø"/>
            </a:pPr>
            <a:r>
              <a:rPr lang="en-US" altLang="zh-CN" dirty="0"/>
              <a:t> </a:t>
            </a:r>
            <a:r>
              <a:rPr lang="zh-CN" altLang="en-US" dirty="0"/>
              <a:t> 把“物理学规律不变性的普遍理论”称为是实证主义的“真正精神”。</a:t>
            </a:r>
            <a:endParaRPr lang="en-US" altLang="zh-CN" dirty="0"/>
          </a:p>
          <a:p>
            <a:pPr eaLnBrk="1" hangingPunct="1">
              <a:buFont typeface="Arial" charset="0"/>
              <a:buNone/>
            </a:pPr>
            <a:endParaRPr lang="en-US" altLang="zh-CN" dirty="0"/>
          </a:p>
          <a:p>
            <a:pPr eaLnBrk="1" hangingPunct="1">
              <a:buFont typeface="Arial" charset="0"/>
              <a:buNone/>
            </a:pPr>
            <a:endParaRPr lang="en-CA" altLang="zh-CN" dirty="0"/>
          </a:p>
        </p:txBody>
      </p:sp>
      <p:sp>
        <p:nvSpPr>
          <p:cNvPr id="921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3BFC64E-E952-4EBA-95F0-188FB0354DA9}" type="slidenum">
              <a:rPr lang="en-CA" altLang="zh-CN" smtClean="0">
                <a:solidFill>
                  <a:srgbClr val="FEFAC9"/>
                </a:solidFill>
              </a:rPr>
              <a:pPr eaLnBrk="1" hangingPunct="1"/>
              <a:t>5</a:t>
            </a:fld>
            <a:endParaRPr lang="en-CA" altLang="zh-CN">
              <a:solidFill>
                <a:srgbClr val="FEFAC9"/>
              </a:solidFill>
            </a:endParaRPr>
          </a:p>
        </p:txBody>
      </p:sp>
      <p:sp>
        <p:nvSpPr>
          <p:cNvPr id="6146" name="标题 1"/>
          <p:cNvSpPr>
            <a:spLocks noGrp="1"/>
          </p:cNvSpPr>
          <p:nvPr>
            <p:ph type="title"/>
          </p:nvPr>
        </p:nvSpPr>
        <p:spPr/>
        <p:txBody>
          <a:bodyPr/>
          <a:lstStyle/>
          <a:p>
            <a:pPr eaLnBrk="1" fontAlgn="auto" hangingPunct="1">
              <a:spcAft>
                <a:spcPts val="0"/>
              </a:spcAft>
              <a:defRPr/>
            </a:pPr>
            <a:r>
              <a:rPr lang="zh-CN" altLang="en-US"/>
              <a:t>主要著作</a:t>
            </a:r>
            <a:endParaRPr lang="en-CA"/>
          </a:p>
        </p:txBody>
      </p:sp>
    </p:spTree>
    <p:extLst>
      <p:ext uri="{BB962C8B-B14F-4D97-AF65-F5344CB8AC3E}">
        <p14:creationId xmlns:p14="http://schemas.microsoft.com/office/powerpoint/2010/main" val="61145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p:txBody>
          <a:bodyPr/>
          <a:lstStyle/>
          <a:p>
            <a:pPr eaLnBrk="1" hangingPunct="1"/>
            <a:r>
              <a:rPr lang="en-US" altLang="zh-CN" sz="2400"/>
              <a:t>1</a:t>
            </a:r>
            <a:r>
              <a:rPr lang="zh-CN" altLang="en-US" sz="2400"/>
              <a:t>，观察法（以理论为指导，从事实出发）；</a:t>
            </a:r>
            <a:endParaRPr lang="en-US" altLang="zh-CN" sz="2400"/>
          </a:p>
          <a:p>
            <a:pPr eaLnBrk="1" hangingPunct="1"/>
            <a:r>
              <a:rPr lang="en-US" altLang="zh-CN" sz="2400"/>
              <a:t>2</a:t>
            </a:r>
            <a:r>
              <a:rPr lang="zh-CN" altLang="en-US" sz="2400"/>
              <a:t>，实验法（通过对病态现象的研究，可以了解何谓正常）；</a:t>
            </a:r>
            <a:endParaRPr lang="en-US" altLang="zh-CN" sz="2400"/>
          </a:p>
          <a:p>
            <a:pPr eaLnBrk="1" hangingPunct="1"/>
            <a:r>
              <a:rPr lang="en-US" altLang="zh-CN" sz="2400"/>
              <a:t>3</a:t>
            </a:r>
            <a:r>
              <a:rPr lang="zh-CN" altLang="en-US" sz="2400"/>
              <a:t>，比较法（了解其它的人类社会，以求知人类历史的不同阶段）；</a:t>
            </a:r>
            <a:endParaRPr lang="en-US" altLang="zh-CN" sz="2400"/>
          </a:p>
          <a:p>
            <a:pPr eaLnBrk="1" hangingPunct="1"/>
            <a:r>
              <a:rPr lang="en-US" altLang="zh-CN" sz="2400"/>
              <a:t>4</a:t>
            </a:r>
            <a:r>
              <a:rPr lang="zh-CN" altLang="en-US" sz="2400"/>
              <a:t>，历史法（以历史的眼光来看待今日之社会）</a:t>
            </a:r>
            <a:r>
              <a:rPr lang="en-US" altLang="zh-CN" sz="2400"/>
              <a:t>.</a:t>
            </a:r>
          </a:p>
          <a:p>
            <a:pPr eaLnBrk="1" hangingPunct="1"/>
            <a:r>
              <a:rPr lang="zh-CN" altLang="en-US" sz="2400"/>
              <a:t>总体来说，作为一名实证主义者的孔德，认为，社会与自然界一样，是有其内在规律的，而这一规律，人可以掌握，以为自己所用；从而达到在“必然”背景下的“自由”；</a:t>
            </a:r>
            <a:endParaRPr lang="en-US" altLang="zh-CN" sz="2400"/>
          </a:p>
          <a:p>
            <a:pPr eaLnBrk="1" hangingPunct="1"/>
            <a:r>
              <a:rPr lang="zh-CN" altLang="en-US" sz="2400"/>
              <a:t>主张以自然科学的方法来理解和研究社会；认为科学可以为我们带来幸福；</a:t>
            </a:r>
            <a:endParaRPr lang="en-US" altLang="zh-CN" sz="2400"/>
          </a:p>
          <a:p>
            <a:pPr eaLnBrk="1" hangingPunct="1"/>
            <a:endParaRPr lang="en-US" altLang="zh-CN"/>
          </a:p>
          <a:p>
            <a:pPr eaLnBrk="1" hangingPunct="1"/>
            <a:endParaRPr lang="en-CA" altLang="zh-CN"/>
          </a:p>
        </p:txBody>
      </p:sp>
      <p:sp>
        <p:nvSpPr>
          <p:cNvPr id="1024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147FE9-C893-47CD-AEFC-FE1EA09035A2}" type="slidenum">
              <a:rPr lang="en-CA" altLang="zh-CN" smtClean="0">
                <a:solidFill>
                  <a:srgbClr val="FEFAC9"/>
                </a:solidFill>
              </a:rPr>
              <a:pPr eaLnBrk="1" hangingPunct="1"/>
              <a:t>6</a:t>
            </a:fld>
            <a:endParaRPr lang="en-CA" altLang="zh-CN">
              <a:solidFill>
                <a:srgbClr val="FEFAC9"/>
              </a:solidFill>
            </a:endParaRPr>
          </a:p>
        </p:txBody>
      </p:sp>
      <p:sp>
        <p:nvSpPr>
          <p:cNvPr id="8194" name="标题 1"/>
          <p:cNvSpPr>
            <a:spLocks noGrp="1"/>
          </p:cNvSpPr>
          <p:nvPr>
            <p:ph type="title"/>
          </p:nvPr>
        </p:nvSpPr>
        <p:spPr/>
        <p:txBody>
          <a:bodyPr/>
          <a:lstStyle/>
          <a:p>
            <a:pPr eaLnBrk="1" fontAlgn="auto" hangingPunct="1">
              <a:spcAft>
                <a:spcPts val="0"/>
              </a:spcAft>
              <a:defRPr/>
            </a:pPr>
            <a:r>
              <a:rPr lang="zh-CN" altLang="en-US"/>
              <a:t>研究的基本方法</a:t>
            </a:r>
            <a:endParaRPr lang="en-CA"/>
          </a:p>
        </p:txBody>
      </p:sp>
    </p:spTree>
    <p:extLst>
      <p:ext uri="{BB962C8B-B14F-4D97-AF65-F5344CB8AC3E}">
        <p14:creationId xmlns:p14="http://schemas.microsoft.com/office/powerpoint/2010/main" val="3275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idx="1"/>
          </p:nvPr>
        </p:nvSpPr>
        <p:spPr/>
        <p:txBody>
          <a:bodyPr/>
          <a:lstStyle/>
          <a:p>
            <a:pPr eaLnBrk="1" hangingPunct="1"/>
            <a:r>
              <a:rPr lang="zh-CN" altLang="en-US" sz="2400"/>
              <a:t>人类进步法则：人类总体的历史、精神进程与个体精神成长史的类比。</a:t>
            </a:r>
            <a:endParaRPr lang="en-US" altLang="zh-CN" sz="2400"/>
          </a:p>
          <a:p>
            <a:pPr eaLnBrk="1" hangingPunct="1"/>
            <a:r>
              <a:rPr lang="en-US" altLang="zh-CN" sz="2400"/>
              <a:t>1.</a:t>
            </a:r>
            <a:r>
              <a:rPr lang="zh-CN" altLang="en-US" sz="2400"/>
              <a:t>神学阶段：认为一切存在的本质特征皆在于超自然的存在物的直接行动；历史：祭祀占统治地位，军人治理国家；在这一阶段，典型的社会单位是家庭；</a:t>
            </a:r>
            <a:endParaRPr lang="en-US" altLang="zh-CN" sz="2400"/>
          </a:p>
          <a:p>
            <a:pPr eaLnBrk="1" hangingPunct="1">
              <a:buFont typeface="Wingdings 2" pitchFamily="18" charset="2"/>
              <a:buNone/>
            </a:pPr>
            <a:r>
              <a:rPr lang="en-US" altLang="zh-CN" sz="2400"/>
              <a:t>   2.</a:t>
            </a:r>
            <a:r>
              <a:rPr lang="zh-CN" altLang="en-US" sz="2400"/>
              <a:t>形而上学阶段：认为抽象的力量能产生一切现象；历史：相当于中世纪和文艺复兴时期，统治者是牧师和法官；在这一阶段，起到突出社会作用的是国家；</a:t>
            </a:r>
            <a:endParaRPr lang="en-US" altLang="zh-CN" sz="2400"/>
          </a:p>
          <a:p>
            <a:pPr eaLnBrk="1" hangingPunct="1">
              <a:buFont typeface="Wingdings 2" pitchFamily="18" charset="2"/>
              <a:buNone/>
            </a:pPr>
            <a:r>
              <a:rPr lang="en-US" altLang="zh-CN" sz="2400"/>
              <a:t>   3.</a:t>
            </a:r>
            <a:r>
              <a:rPr lang="zh-CN" altLang="en-US" sz="2400"/>
              <a:t>科学</a:t>
            </a:r>
            <a:r>
              <a:rPr lang="en-US" altLang="zh-CN" sz="2400"/>
              <a:t>/</a:t>
            </a:r>
            <a:r>
              <a:rPr lang="zh-CN" altLang="en-US" sz="2400"/>
              <a:t>实证阶段</a:t>
            </a:r>
            <a:r>
              <a:rPr lang="en-US" altLang="zh-CN" sz="2400"/>
              <a:t>: </a:t>
            </a:r>
            <a:r>
              <a:rPr lang="zh-CN" altLang="en-US" sz="2400"/>
              <a:t>此时，心灵不再徒劳地追寻绝对观念、宇宙起源等问题，而是致力于研究现象的规律。历史：现代，工业管理者和科学的道德指导者统治；这时，全人类成为有效的社会单位。</a:t>
            </a:r>
            <a:endParaRPr lang="en-CA" altLang="zh-CN" sz="2400"/>
          </a:p>
        </p:txBody>
      </p:sp>
      <p:sp>
        <p:nvSpPr>
          <p:cNvPr id="3" name="标题 2"/>
          <p:cNvSpPr>
            <a:spLocks noGrp="1"/>
          </p:cNvSpPr>
          <p:nvPr>
            <p:ph type="title"/>
          </p:nvPr>
        </p:nvSpPr>
        <p:spPr/>
        <p:txBody>
          <a:bodyPr>
            <a:normAutofit fontScale="90000"/>
          </a:bodyPr>
          <a:lstStyle/>
          <a:p>
            <a:pPr eaLnBrk="1" hangingPunct="1">
              <a:defRPr/>
            </a:pPr>
            <a:r>
              <a:rPr lang="zh-CN" altLang="en-US" sz="4400"/>
              <a:t>人类心灵与社会进步史：</a:t>
            </a:r>
            <a:br>
              <a:rPr altLang="zh-CN" sz="4400"/>
            </a:br>
            <a:endParaRPr lang="en-CA"/>
          </a:p>
        </p:txBody>
      </p:sp>
      <p:sp>
        <p:nvSpPr>
          <p:cNvPr id="1126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334663D-A122-43B7-8D1B-96F8D9BAAB61}" type="slidenum">
              <a:rPr lang="en-CA" altLang="zh-CN" smtClean="0">
                <a:solidFill>
                  <a:srgbClr val="FEFAC9"/>
                </a:solidFill>
              </a:rPr>
              <a:pPr eaLnBrk="1" hangingPunct="1"/>
              <a:t>7</a:t>
            </a:fld>
            <a:endParaRPr lang="en-CA" altLang="zh-CN">
              <a:solidFill>
                <a:srgbClr val="FEFAC9"/>
              </a:solidFill>
            </a:endParaRPr>
          </a:p>
        </p:txBody>
      </p:sp>
    </p:spTree>
    <p:extLst>
      <p:ext uri="{BB962C8B-B14F-4D97-AF65-F5344CB8AC3E}">
        <p14:creationId xmlns:p14="http://schemas.microsoft.com/office/powerpoint/2010/main" val="276398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333872" y="1040025"/>
            <a:ext cx="8363272" cy="4572000"/>
          </a:xfrm>
        </p:spPr>
        <p:txBody>
          <a:bodyPr/>
          <a:lstStyle/>
          <a:p>
            <a:pPr eaLnBrk="1" hangingPunct="1"/>
            <a:r>
              <a:rPr lang="zh-CN" altLang="en-US" sz="2400" dirty="0"/>
              <a:t>社会静力学</a:t>
            </a:r>
            <a:r>
              <a:rPr lang="en-US" altLang="zh-CN" sz="2400" dirty="0"/>
              <a:t>social statics</a:t>
            </a:r>
            <a:r>
              <a:rPr lang="zh-CN" altLang="en-US" sz="2400" dirty="0"/>
              <a:t>：社会有机体之协调问题；社会基本结构形态    与</a:t>
            </a:r>
          </a:p>
          <a:p>
            <a:pPr eaLnBrk="1" hangingPunct="1"/>
            <a:r>
              <a:rPr lang="zh-CN" altLang="en-US" sz="2400" dirty="0"/>
              <a:t>社会动力学</a:t>
            </a:r>
            <a:r>
              <a:rPr lang="en-US" altLang="zh-CN" sz="2400" dirty="0"/>
              <a:t>social dynamics</a:t>
            </a:r>
            <a:r>
              <a:rPr lang="zh-CN" altLang="en-US" sz="2400" dirty="0"/>
              <a:t>：人类理性和人类社会发展的必要阶段。</a:t>
            </a:r>
          </a:p>
          <a:p>
            <a:pPr eaLnBrk="1" hangingPunct="1"/>
            <a:r>
              <a:rPr lang="en-US" altLang="zh-CN" sz="2400" dirty="0"/>
              <a:t> </a:t>
            </a:r>
            <a:r>
              <a:rPr lang="zh-CN" altLang="en-US" sz="2400" dirty="0"/>
              <a:t>社会动力学从属于社会静力学，因为只有通过秩序，才明白什么是历史；秩序是进步的基本条件，进步是秩序的发展。</a:t>
            </a:r>
            <a:endParaRPr lang="en-US" altLang="zh-CN" sz="2400" dirty="0"/>
          </a:p>
          <a:p>
            <a:pPr eaLnBrk="1" hangingPunct="1"/>
            <a:r>
              <a:rPr lang="zh-CN" altLang="en-US" sz="2400" dirty="0"/>
              <a:t>科学乃是实证精神的表现和结果，为现代社会提供各种信条；然而科学受到分工化（专门化）的威胁；而社会学以新的实证主义面目出现：主张以爱为原则，以秩序为基础，以进步为目的；</a:t>
            </a:r>
            <a:r>
              <a:rPr lang="en-US" altLang="zh-CN" sz="2400" dirty="0"/>
              <a:t>——</a:t>
            </a:r>
            <a:r>
              <a:rPr lang="zh-CN" altLang="en-US" sz="2400" dirty="0"/>
              <a:t>以科学的方法实现关怀；</a:t>
            </a:r>
            <a:endParaRPr lang="en-US" altLang="zh-CN" sz="2400" dirty="0"/>
          </a:p>
          <a:p>
            <a:pPr eaLnBrk="1" hangingPunct="1"/>
            <a:r>
              <a:rPr lang="zh-CN" altLang="en-US" sz="2400" dirty="0"/>
              <a:t>但是实证主义始终需要解决利他主义的问题，当三阶段论最后来到人类的世界，科学必然要面临感情的问题，孔德转而创建了人性教，以解决工业社会中的人心秩序问题。</a:t>
            </a:r>
            <a:endParaRPr lang="en-US" altLang="zh-CN" sz="2400" dirty="0"/>
          </a:p>
          <a:p>
            <a:pPr eaLnBrk="1" hangingPunct="1">
              <a:buFont typeface="Wingdings 2" pitchFamily="18" charset="2"/>
              <a:buNone/>
            </a:pPr>
            <a:r>
              <a:rPr lang="en-US" altLang="zh-CN" dirty="0"/>
              <a:t>   </a:t>
            </a:r>
            <a:endParaRPr lang="en-CA" altLang="zh-CN" dirty="0"/>
          </a:p>
        </p:txBody>
      </p:sp>
      <p:sp>
        <p:nvSpPr>
          <p:cNvPr id="122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C5E434-044F-4F58-9E2D-AF96FF33F833}" type="slidenum">
              <a:rPr lang="en-CA" altLang="zh-CN" smtClean="0">
                <a:solidFill>
                  <a:srgbClr val="FEFAC9"/>
                </a:solidFill>
              </a:rPr>
              <a:pPr eaLnBrk="1" hangingPunct="1"/>
              <a:t>8</a:t>
            </a:fld>
            <a:endParaRPr lang="en-CA" altLang="zh-CN">
              <a:solidFill>
                <a:srgbClr val="FEFAC9"/>
              </a:solidFill>
            </a:endParaRPr>
          </a:p>
        </p:txBody>
      </p:sp>
      <p:sp>
        <p:nvSpPr>
          <p:cNvPr id="9218" name="标题 1"/>
          <p:cNvSpPr>
            <a:spLocks noGrp="1"/>
          </p:cNvSpPr>
          <p:nvPr>
            <p:ph type="title"/>
          </p:nvPr>
        </p:nvSpPr>
        <p:spPr>
          <a:xfrm>
            <a:off x="467544" y="152400"/>
            <a:ext cx="8219256" cy="828328"/>
          </a:xfrm>
        </p:spPr>
        <p:txBody>
          <a:bodyPr/>
          <a:lstStyle/>
          <a:p>
            <a:pPr eaLnBrk="1" fontAlgn="auto" hangingPunct="1">
              <a:spcAft>
                <a:spcPts val="0"/>
              </a:spcAft>
              <a:defRPr/>
            </a:pPr>
            <a:r>
              <a:rPr lang="zh-CN" altLang="en-US" dirty="0"/>
              <a:t>科学之</a:t>
            </a:r>
            <a:r>
              <a:rPr altLang="zh-CN" dirty="0"/>
              <a:t>Queen</a:t>
            </a:r>
            <a:r>
              <a:rPr lang="zh-CN" altLang="en-US" dirty="0"/>
              <a:t>：社会学的雄心壮志</a:t>
            </a:r>
            <a:endParaRPr lang="en-CA" dirty="0"/>
          </a:p>
        </p:txBody>
      </p:sp>
    </p:spTree>
    <p:extLst>
      <p:ext uri="{BB962C8B-B14F-4D97-AF65-F5344CB8AC3E}">
        <p14:creationId xmlns:p14="http://schemas.microsoft.com/office/powerpoint/2010/main" val="389916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社会学作为一种实证科学，意义在于实证一词：</a:t>
            </a:r>
            <a:endParaRPr lang="en-US" altLang="zh-CN" dirty="0"/>
          </a:p>
          <a:p>
            <a:pPr marL="514350" indent="-514350">
              <a:buAutoNum type="arabicPeriod"/>
            </a:pPr>
            <a:r>
              <a:rPr lang="zh-CN" altLang="en-US" sz="2400" dirty="0"/>
              <a:t>真实而非虚幻：注重研究我们的智慧真正能及的事物，而避开神秘主义；</a:t>
            </a:r>
            <a:endParaRPr lang="en-US" altLang="zh-CN" sz="2400" dirty="0"/>
          </a:p>
          <a:p>
            <a:pPr marL="514350" indent="-514350">
              <a:buAutoNum type="arabicPeriod"/>
            </a:pPr>
            <a:r>
              <a:rPr lang="zh-CN" altLang="en-US" sz="2400" dirty="0"/>
              <a:t>有用而非无用：健全思辨的使命在于不断改善个人与集体的现实境况，而非徒然满足“不结果实的好奇心”；</a:t>
            </a:r>
            <a:endParaRPr lang="en-US" altLang="zh-CN" sz="2400" dirty="0"/>
          </a:p>
          <a:p>
            <a:pPr marL="514350" indent="-514350">
              <a:buAutoNum type="arabicPeriod"/>
            </a:pPr>
            <a:r>
              <a:rPr lang="zh-CN" altLang="en-US" sz="2400" dirty="0"/>
              <a:t>肯定与犹疑：其能力在于，善于自发地在个体中建立合乎逻辑的和谐，在整个群体中促成精神的一致；</a:t>
            </a:r>
            <a:endParaRPr lang="en-US" altLang="zh-CN" sz="2400" dirty="0"/>
          </a:p>
          <a:p>
            <a:pPr marL="514350" indent="-514350">
              <a:buAutoNum type="arabicPeriod"/>
            </a:pPr>
            <a:r>
              <a:rPr lang="zh-CN" altLang="en-US" sz="2400" dirty="0"/>
              <a:t>精确而非模糊：与现象性质相协调，并符合我们真正需要所要求的精确度；推论不靠权威；</a:t>
            </a:r>
            <a:endParaRPr lang="en-US" altLang="zh-CN" sz="2400" dirty="0"/>
          </a:p>
          <a:p>
            <a:pPr marL="514350" indent="-514350">
              <a:buAutoNum type="arabicPeriod"/>
            </a:pPr>
            <a:r>
              <a:rPr lang="zh-CN" altLang="en-US" sz="2400" dirty="0"/>
              <a:t>否定的反义词：建构性、组织性的，而非破坏性的。</a:t>
            </a:r>
            <a:endParaRPr lang="en-US" altLang="zh-CN" sz="2400" dirty="0"/>
          </a:p>
          <a:p>
            <a:pPr marL="514350" indent="-514350">
              <a:buAutoNum type="arabicPeriod"/>
            </a:pPr>
            <a:endParaRPr lang="en-US" altLang="zh-CN" sz="2400" dirty="0"/>
          </a:p>
          <a:p>
            <a:pPr marL="514350" indent="-514350">
              <a:buAutoNum type="arabicPeriod"/>
            </a:pPr>
            <a:endParaRPr lang="zh-CN" altLang="en-US" dirty="0"/>
          </a:p>
        </p:txBody>
      </p:sp>
      <p:sp>
        <p:nvSpPr>
          <p:cNvPr id="3" name="标题 2"/>
          <p:cNvSpPr>
            <a:spLocks noGrp="1"/>
          </p:cNvSpPr>
          <p:nvPr>
            <p:ph type="title"/>
          </p:nvPr>
        </p:nvSpPr>
        <p:spPr/>
        <p:txBody>
          <a:bodyPr/>
          <a:lstStyle/>
          <a:p>
            <a:r>
              <a:rPr lang="zh-CN" altLang="en-US" dirty="0"/>
              <a:t>实证（</a:t>
            </a:r>
            <a:r>
              <a:rPr lang="en-US" altLang="zh-CN" dirty="0"/>
              <a:t>positive</a:t>
            </a:r>
            <a:r>
              <a:rPr lang="zh-CN" altLang="en-US" dirty="0"/>
              <a:t>）的五重意涵</a:t>
            </a:r>
          </a:p>
        </p:txBody>
      </p:sp>
      <p:sp>
        <p:nvSpPr>
          <p:cNvPr id="4" name="灯片编号占位符 3"/>
          <p:cNvSpPr>
            <a:spLocks noGrp="1"/>
          </p:cNvSpPr>
          <p:nvPr>
            <p:ph type="sldNum" sz="quarter" idx="12"/>
          </p:nvPr>
        </p:nvSpPr>
        <p:spPr/>
        <p:txBody>
          <a:bodyPr/>
          <a:lstStyle/>
          <a:p>
            <a:pPr>
              <a:defRPr/>
            </a:pPr>
            <a:fld id="{8CC86CF9-1C65-49F8-B04F-48EB09D9C084}" type="slidenum">
              <a:rPr lang="en-CA" smtClean="0">
                <a:solidFill>
                  <a:srgbClr val="FEFAC9"/>
                </a:solidFill>
              </a:rPr>
              <a:pPr>
                <a:defRPr/>
              </a:pPr>
              <a:t>9</a:t>
            </a:fld>
            <a:endParaRPr lang="en-CA">
              <a:solidFill>
                <a:srgbClr val="FEFAC9"/>
              </a:solidFill>
            </a:endParaRPr>
          </a:p>
        </p:txBody>
      </p:sp>
    </p:spTree>
    <p:extLst>
      <p:ext uri="{BB962C8B-B14F-4D97-AF65-F5344CB8AC3E}">
        <p14:creationId xmlns:p14="http://schemas.microsoft.com/office/powerpoint/2010/main" val="626904538"/>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3.xml><?xml version="1.0" encoding="utf-8"?>
<a:theme xmlns:a="http://schemas.openxmlformats.org/drawingml/2006/main" name="1_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2453</TotalTime>
  <Words>3458</Words>
  <Application>Microsoft Office PowerPoint</Application>
  <PresentationFormat>全屏显示(4:3)</PresentationFormat>
  <Paragraphs>198</Paragraphs>
  <Slides>29</Slides>
  <Notes>1</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29</vt:i4>
      </vt:variant>
    </vt:vector>
  </HeadingPairs>
  <TitlesOfParts>
    <vt:vector size="38" baseType="lpstr">
      <vt:lpstr>幼圆</vt:lpstr>
      <vt:lpstr>Arial</vt:lpstr>
      <vt:lpstr>Calibri</vt:lpstr>
      <vt:lpstr>Constantia</vt:lpstr>
      <vt:lpstr>Wingdings</vt:lpstr>
      <vt:lpstr>Wingdings 2</vt:lpstr>
      <vt:lpstr>Office 主题​​</vt:lpstr>
      <vt:lpstr>纸张</vt:lpstr>
      <vt:lpstr>1_纸张</vt:lpstr>
      <vt:lpstr>孔德与斯宾塞</vt:lpstr>
      <vt:lpstr>孔德 (Auguste Comte)</vt:lpstr>
      <vt:lpstr>生平与历史背景</vt:lpstr>
      <vt:lpstr>孔德所承接的思想传统</vt:lpstr>
      <vt:lpstr>主要著作</vt:lpstr>
      <vt:lpstr>研究的基本方法</vt:lpstr>
      <vt:lpstr>人类心灵与社会进步史： </vt:lpstr>
      <vt:lpstr>科学之Queen：社会学的雄心壮志</vt:lpstr>
      <vt:lpstr>实证（positive）的五重意涵</vt:lpstr>
      <vt:lpstr>要义</vt:lpstr>
      <vt:lpstr>位置与影响（马尔库塞）</vt:lpstr>
      <vt:lpstr>斯宾塞 1820-1903</vt:lpstr>
      <vt:lpstr>来自帕森斯的回响：                               一个自由主义者之死</vt:lpstr>
      <vt:lpstr>Who? And 群学？</vt:lpstr>
      <vt:lpstr>为何引介斯宾塞？</vt:lpstr>
      <vt:lpstr>从《人口论》到《物种起源》</vt:lpstr>
      <vt:lpstr>从工业革命到维多利亚的黄金时代</vt:lpstr>
      <vt:lpstr>英语世界对现代社会思想的贡献</vt:lpstr>
      <vt:lpstr>《社会静力学》</vt:lpstr>
      <vt:lpstr>第一原理</vt:lpstr>
      <vt:lpstr>演化=进步：社会动力学研究</vt:lpstr>
      <vt:lpstr>新的三阶段论</vt:lpstr>
      <vt:lpstr> 第二套关键词</vt:lpstr>
      <vt:lpstr>功能主义分析</vt:lpstr>
      <vt:lpstr>不干涉主义与适者生存</vt:lpstr>
      <vt:lpstr>干预引起堕落</vt:lpstr>
      <vt:lpstr>基本思想</vt:lpstr>
      <vt:lpstr>斯宾塞之死</vt:lpstr>
      <vt:lpstr>参考书目与下周阅读推荐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孔德与斯宾塞</dc:title>
  <dc:creator>feiyu</dc:creator>
  <cp:lastModifiedBy>dell</cp:lastModifiedBy>
  <cp:revision>29</cp:revision>
  <dcterms:created xsi:type="dcterms:W3CDTF">2014-10-11T01:22:20Z</dcterms:created>
  <dcterms:modified xsi:type="dcterms:W3CDTF">2024-10-09T01:11:56Z</dcterms:modified>
</cp:coreProperties>
</file>