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4F6C-CB8F-41E5-AD3D-C2C735B6B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Generator and </a:t>
            </a:r>
            <a:br>
              <a:rPr lang="en-US" dirty="0"/>
            </a:br>
            <a:r>
              <a:rPr lang="en-US" dirty="0"/>
              <a:t>Maze Solving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98427-81B5-4823-B9F3-2AC3DC3D7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Davis Ranney, BS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03677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F8CB-5D7C-49EC-8202-2034EF9C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9" y="718884"/>
            <a:ext cx="9613861" cy="1080938"/>
          </a:xfrm>
        </p:spPr>
        <p:txBody>
          <a:bodyPr/>
          <a:lstStyle/>
          <a:p>
            <a:r>
              <a:rPr lang="en-US" dirty="0"/>
              <a:t>Mazes are an </a:t>
            </a:r>
            <a:r>
              <a:rPr lang="en-US" sz="4000" dirty="0"/>
              <a:t>Everyday</a:t>
            </a:r>
            <a:r>
              <a:rPr lang="en-US" dirty="0"/>
              <a:t>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4FC-A44E-44C8-B4ED-AA0A775F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70" y="2336873"/>
            <a:ext cx="7072760" cy="4308626"/>
          </a:xfrm>
        </p:spPr>
        <p:txBody>
          <a:bodyPr>
            <a:normAutofit/>
          </a:bodyPr>
          <a:lstStyle/>
          <a:p>
            <a:r>
              <a:rPr lang="en-US" sz="3200" dirty="0"/>
              <a:t>Problem: Demonstrate an algorithm to solve a maze and find the fastest solution</a:t>
            </a:r>
          </a:p>
          <a:p>
            <a:r>
              <a:rPr lang="en-US" sz="3200" dirty="0"/>
              <a:t>Approach</a:t>
            </a:r>
          </a:p>
          <a:p>
            <a:pPr lvl="1"/>
            <a:r>
              <a:rPr lang="en-US" sz="2800" dirty="0"/>
              <a:t>Use recursion to solve a maze as efficiently as a human would</a:t>
            </a:r>
          </a:p>
          <a:p>
            <a:pPr lvl="1"/>
            <a:r>
              <a:rPr lang="en-US" sz="2800" dirty="0"/>
              <a:t>Generate the mazes to test and demonstrate the algorithm</a:t>
            </a:r>
          </a:p>
          <a:p>
            <a:pPr lvl="1"/>
            <a:endParaRPr lang="en-US" sz="2800" dirty="0"/>
          </a:p>
        </p:txBody>
      </p:sp>
      <p:pic>
        <p:nvPicPr>
          <p:cNvPr id="1026" name="Picture 2" descr="See the source image" title="Source: inklestudios.com">
            <a:extLst>
              <a:ext uri="{FF2B5EF4-FFF2-40B4-BE49-F238E27FC236}">
                <a16:creationId xmlns:a16="http://schemas.microsoft.com/office/drawing/2014/main" id="{56494CCD-182B-426B-BD24-3FC38398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30" y="2336873"/>
            <a:ext cx="4586308" cy="3439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74A1A-E0A0-449C-8E66-60E6A4434E94}"/>
              </a:ext>
            </a:extLst>
          </p:cNvPr>
          <p:cNvSpPr txBox="1"/>
          <p:nvPr/>
        </p:nvSpPr>
        <p:spPr>
          <a:xfrm>
            <a:off x="10182896" y="5851300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inklestudios.com</a:t>
            </a:r>
          </a:p>
        </p:txBody>
      </p:sp>
    </p:spTree>
    <p:extLst>
      <p:ext uri="{BB962C8B-B14F-4D97-AF65-F5344CB8AC3E}">
        <p14:creationId xmlns:p14="http://schemas.microsoft.com/office/powerpoint/2010/main" val="23348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5A25-E54B-46FD-91BC-6A51A667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738-3559-4674-B299-35ADF0890E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Generated Maze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C5D6-8D6C-42C9-8B79-1E4DEA5A9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Solved Maze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DEADE-2730-4913-9231-F8FE7D548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" b="519"/>
          <a:stretch/>
        </p:blipFill>
        <p:spPr>
          <a:xfrm>
            <a:off x="5679584" y="2657341"/>
            <a:ext cx="5395849" cy="4112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22F17-9A7E-43D4-8520-53FD3BB4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6" y="2655570"/>
            <a:ext cx="5214726" cy="4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3493-6C9F-4226-AB99-D4EDE42E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8033-D212-42CB-9F62-D497BF7C9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Generated Maze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05F08-0964-48B3-916D-88E759DCA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Solved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3867B-A3B6-4375-B1AE-1E852050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3" y="2705621"/>
            <a:ext cx="5131006" cy="4029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A720D-A242-4188-94B8-A20DA567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3" y="2648606"/>
            <a:ext cx="5168725" cy="40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C985-78AE-4202-A966-43F7E995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96E-492A-4670-B561-C78AE1F9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MATLAB does not handle recursion variables well</a:t>
            </a:r>
          </a:p>
          <a:p>
            <a:r>
              <a:rPr lang="en-US" sz="3200" dirty="0"/>
              <a:t>Bitwise math should not be approached lightly</a:t>
            </a:r>
          </a:p>
          <a:p>
            <a:r>
              <a:rPr lang="en-US" sz="3200" dirty="0"/>
              <a:t>How to store </a:t>
            </a:r>
            <a:r>
              <a:rPr lang="en-US" sz="3200"/>
              <a:t>the maze data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11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87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Maze Generator and  Maze Solving Algorithm</vt:lpstr>
      <vt:lpstr>Mazes are an Everyday Challenge</vt:lpstr>
      <vt:lpstr>Execution</vt:lpstr>
      <vt:lpstr>Larger Execution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Generator and  Maze Solving Algorithm</dc:title>
  <dc:creator>Davis Ranney</dc:creator>
  <cp:lastModifiedBy>Davis Ranney</cp:lastModifiedBy>
  <cp:revision>3</cp:revision>
  <dcterms:created xsi:type="dcterms:W3CDTF">2018-03-06T11:19:19Z</dcterms:created>
  <dcterms:modified xsi:type="dcterms:W3CDTF">2018-03-06T18:21:02Z</dcterms:modified>
</cp:coreProperties>
</file>