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0D75-061E-8107-019B-9CA5A148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79AAB-6160-6A8F-FA05-ACEC9D50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96850-0FF0-75E1-DAC4-8062402E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7B963-8882-CBD9-60B0-3B79318D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BEA73-26AC-BB8E-AAB1-37C857C58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EFA7-E9B3-91CD-B250-4102C416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3038E-2C6E-564A-825C-4F10E00D4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B9D7-2583-852C-33C5-34EDC076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6DB6-E192-413D-784B-D78C2ED0F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3C572-3AEC-8A1E-363C-48280A05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A73F2-EED8-E8BF-271B-E496098FB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E7B2E-C60E-355C-F891-F5692B5DA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2A272-DE98-63C2-79D0-0A1152D4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699B3-2532-4EB7-96EB-913AF43D1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44364-57B6-27FF-6664-70FE036C3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8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DE5B-E667-C256-5EBF-B54D089D2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8193-959D-1170-F473-47DA6EB7F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44EC5-999E-E2CF-0A40-82299E5A8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F52AC-CE49-5F5A-AE98-0771BC1E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ECA42-74DB-8C50-9ECA-E7B76110D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1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224C-B340-85D4-14EF-BBA0072B8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0C219-02EE-05CE-FD70-EA512B18E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05EE0-CF24-A077-8FE2-70CA6574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98CA9-88BD-69D0-919A-C030D0D45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39BC9-5305-26E5-4195-19E903E7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79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470D-7F1D-A556-6466-16A87963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2466-A1C3-B1A5-C885-360AB69A6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D7F922-A228-F343-52C2-AD5F9771C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4CC78-4E8C-F73E-DCA9-40A46912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29C27D-6D44-17F9-46FC-37A1244E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F178-A31A-69CC-B183-520F356E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1602-F300-BD40-5745-8DA9ACA3D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204B1-F039-BE03-3344-0E65253DA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67B40-9844-F463-8B39-CFDD72030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B7D06F-FA75-F6C5-0B9A-A44EDDEAFD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423E5-6119-7193-88A6-3045009199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663F77-7921-CFEB-7252-719A10E2A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5FB7FD-98B7-2AC0-199A-EC184C3D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B1E18-B928-C89B-B1CB-182AC3DE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6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D551-8518-304E-C4FC-382D12D30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B1E24D-04EE-8437-E18F-4A80A6DF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F7B527-D1DF-5388-9F66-5D701110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C58B7-13B5-E633-E0C0-0B90F068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87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91BE6-597A-16B2-E775-237895391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EF647-CBF6-21A7-512F-5A62D63E6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9281-B7D1-1A44-9285-678B34CE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70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F16F-C31F-E3EA-574C-01D9753E6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8D19E-7CB2-AB22-2505-BFABD9DF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193EB2-79AC-9672-B5D4-C67166D24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A38F66-B509-60F5-69AB-0B7B4CC5F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66EB4-DB11-CFEB-A1E7-C788F2897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6834FB-AE5F-7329-2D9D-3E0155DC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2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CC7D8-39B4-A658-20AD-E2560605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D64-825C-B5E2-A977-464DE3AE1D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CFE82-1B7C-C97C-3C62-9947C59DFE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38998-47BB-67EF-1456-DBFF890F7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964FD-3856-E4C1-D70C-A597A3C5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1A64E-B83A-E55A-D5D2-3A7F8FA5E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02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124D6-E769-FF61-3908-EC2B74AB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5DC7F-7E53-FDBC-D1BC-35FA4A0CC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BA928-4727-B692-42CC-0DF0F6777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71584D-AB11-4A9A-99B6-89B5A633CC4E}" type="datetimeFigureOut">
              <a:rPr lang="en-US" smtClean="0"/>
              <a:t>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D840F-1520-5573-7C7C-3131819AFC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A1E8-525A-1C3D-CEB4-2BA80A40D9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4F6B8-D316-4719-A889-B0B97327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5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AB2B9-08C6-09CF-E645-33326A84B2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F8814-53FB-0842-3658-A1279C95C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ick Symbol. Black Checkmark. Vote Grung Grafik Von microvectorone ·  Creative Fabrica">
            <a:extLst>
              <a:ext uri="{FF2B5EF4-FFF2-40B4-BE49-F238E27FC236}">
                <a16:creationId xmlns:a16="http://schemas.microsoft.com/office/drawing/2014/main" id="{8CB1419C-DAF2-7CF9-F6DA-E0C2C144D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689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Schulz</dc:creator>
  <cp:lastModifiedBy>Daniel Schulz</cp:lastModifiedBy>
  <cp:revision>1</cp:revision>
  <dcterms:created xsi:type="dcterms:W3CDTF">2024-01-05T11:25:34Z</dcterms:created>
  <dcterms:modified xsi:type="dcterms:W3CDTF">2024-01-05T11:26:17Z</dcterms:modified>
</cp:coreProperties>
</file>