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20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E888-B0B6-B54C-8C6E-2ADABCB834EC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52B-6F02-4448-906F-13CA0AF4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7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E888-B0B6-B54C-8C6E-2ADABCB834EC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52B-6F02-4448-906F-13CA0AF4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5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E888-B0B6-B54C-8C6E-2ADABCB834EC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52B-6F02-4448-906F-13CA0AF4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3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E888-B0B6-B54C-8C6E-2ADABCB834EC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52B-6F02-4448-906F-13CA0AF4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6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E888-B0B6-B54C-8C6E-2ADABCB834EC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52B-6F02-4448-906F-13CA0AF4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E888-B0B6-B54C-8C6E-2ADABCB834EC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52B-6F02-4448-906F-13CA0AF4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5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E888-B0B6-B54C-8C6E-2ADABCB834EC}" type="datetimeFigureOut">
              <a:rPr lang="en-US" smtClean="0"/>
              <a:t>1/16/20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52B-6F02-4448-906F-13CA0AF4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0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E888-B0B6-B54C-8C6E-2ADABCB834EC}" type="datetimeFigureOut">
              <a:rPr lang="en-US" smtClean="0"/>
              <a:t>1/16/20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52B-6F02-4448-906F-13CA0AF4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E888-B0B6-B54C-8C6E-2ADABCB834EC}" type="datetimeFigureOut">
              <a:rPr lang="en-US" smtClean="0"/>
              <a:t>1/16/20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52B-6F02-4448-906F-13CA0AF4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E888-B0B6-B54C-8C6E-2ADABCB834EC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52B-6F02-4448-906F-13CA0AF4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8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E888-B0B6-B54C-8C6E-2ADABCB834EC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52B-6F02-4448-906F-13CA0AF4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5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DE888-B0B6-B54C-8C6E-2ADABCB834EC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752B-6F02-4448-906F-13CA0AF4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2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G_08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1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8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081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98" y="0"/>
            <a:ext cx="9011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0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08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" y="0"/>
            <a:ext cx="9066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0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08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2" y="0"/>
            <a:ext cx="9121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0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08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0" y="0"/>
            <a:ext cx="9042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0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08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8" y="0"/>
            <a:ext cx="9054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0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08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" y="0"/>
            <a:ext cx="9066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0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081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16" y="0"/>
            <a:ext cx="8406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0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08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" y="0"/>
            <a:ext cx="9066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0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081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98" y="0"/>
            <a:ext cx="9011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08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iqt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maharjan</dc:creator>
  <cp:lastModifiedBy>sunil maharjan</cp:lastModifiedBy>
  <cp:revision>1</cp:revision>
  <dcterms:created xsi:type="dcterms:W3CDTF">2020-01-16T01:16:03Z</dcterms:created>
  <dcterms:modified xsi:type="dcterms:W3CDTF">2020-01-16T01:20:49Z</dcterms:modified>
</cp:coreProperties>
</file>