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04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F753-C285-4B44-996E-BAAF20B0F5BA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566-1DEF-E648-BD6D-F086FC5A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F753-C285-4B44-996E-BAAF20B0F5BA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566-1DEF-E648-BD6D-F086FC5A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F753-C285-4B44-996E-BAAF20B0F5BA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566-1DEF-E648-BD6D-F086FC5A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F753-C285-4B44-996E-BAAF20B0F5BA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566-1DEF-E648-BD6D-F086FC5A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F753-C285-4B44-996E-BAAF20B0F5BA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566-1DEF-E648-BD6D-F086FC5A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0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F753-C285-4B44-996E-BAAF20B0F5BA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566-1DEF-E648-BD6D-F086FC5A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F753-C285-4B44-996E-BAAF20B0F5BA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566-1DEF-E648-BD6D-F086FC5A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F753-C285-4B44-996E-BAAF20B0F5BA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566-1DEF-E648-BD6D-F086FC5A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9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F753-C285-4B44-996E-BAAF20B0F5BA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566-1DEF-E648-BD6D-F086FC5A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7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F753-C285-4B44-996E-BAAF20B0F5BA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566-1DEF-E648-BD6D-F086FC5A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F753-C285-4B44-996E-BAAF20B0F5BA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566-1DEF-E648-BD6D-F086FC5A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1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F753-C285-4B44-996E-BAAF20B0F5BA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6566-1DEF-E648-BD6D-F086FC5A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7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69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7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5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69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5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69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5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69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" y="0"/>
            <a:ext cx="9103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5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69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6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5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69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5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7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4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5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7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5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7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2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5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iqt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maharjan</dc:creator>
  <cp:lastModifiedBy>sunil maharjan</cp:lastModifiedBy>
  <cp:revision>1</cp:revision>
  <dcterms:created xsi:type="dcterms:W3CDTF">2020-01-07T11:03:49Z</dcterms:created>
  <dcterms:modified xsi:type="dcterms:W3CDTF">2020-01-07T11:07:30Z</dcterms:modified>
</cp:coreProperties>
</file>