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6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85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6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3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CC31-50CC-4A47-A491-79AF50E5E650}" type="datetimeFigureOut">
              <a:rPr lang="ko-KR" altLang="en-US" smtClean="0"/>
              <a:t>2017-01-04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7F92C-414D-4947-966E-523EBDFC9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9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6676" y="2848270"/>
            <a:ext cx="732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클래스프렙과</a:t>
            </a:r>
            <a:r>
              <a:rPr lang="ko-KR" altLang="en-US" dirty="0" smtClean="0"/>
              <a:t> 함께 더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dirty="0" smtClean="0"/>
              <a:t>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870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54765" y="2981739"/>
            <a:ext cx="2494722" cy="239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에세이 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998843" y="2981739"/>
            <a:ext cx="2494722" cy="2395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142921" y="3894700"/>
            <a:ext cx="1543879" cy="148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객관식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9124121" y="3894700"/>
            <a:ext cx="1543879" cy="14823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주관식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1042" y="2515415"/>
            <a:ext cx="386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클래스프렙을</a:t>
            </a:r>
            <a:r>
              <a:rPr lang="ko-KR" altLang="en-US" dirty="0" smtClean="0"/>
              <a:t> 이해할 수 있는 그림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54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7591" y="1043797"/>
            <a:ext cx="725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클래스프렙은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클래스에 </a:t>
            </a:r>
            <a:r>
              <a:rPr lang="ko-KR" altLang="en-US" dirty="0" smtClean="0"/>
              <a:t>참여하는 사람들간의 집단지성을 활용해서 </a:t>
            </a:r>
            <a:endParaRPr lang="en-US" altLang="ko-KR" dirty="0" smtClean="0"/>
          </a:p>
          <a:p>
            <a:r>
              <a:rPr lang="ko-KR" altLang="en-US" dirty="0" smtClean="0"/>
              <a:t>서로의 생각에 피드백을 주며 의견을 공유하는 </a:t>
            </a:r>
            <a:r>
              <a:rPr lang="ko-KR" altLang="en-US" dirty="0" smtClean="0"/>
              <a:t>공간입니다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4640" y="4398264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모니터 화면</a:t>
            </a:r>
            <a:r>
              <a:rPr lang="en-US" altLang="ko-KR" dirty="0" smtClean="0"/>
              <a:t>/</a:t>
            </a:r>
            <a:r>
              <a:rPr lang="ko-KR" altLang="en-US" dirty="0" smtClean="0"/>
              <a:t>동료평가 </a:t>
            </a:r>
            <a:r>
              <a:rPr lang="ko-KR" altLang="en-US" dirty="0" err="1" smtClean="0"/>
              <a:t>캡쳐화면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80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2768" y="526212"/>
            <a:ext cx="72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HOW IT 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5508" y="1280546"/>
            <a:ext cx="653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클래스프렙을</a:t>
            </a:r>
            <a:r>
              <a:rPr lang="ko-KR" altLang="en-US" dirty="0" smtClean="0"/>
              <a:t> 통해 누구나 </a:t>
            </a:r>
            <a:r>
              <a:rPr lang="ko-KR" altLang="en-US" dirty="0" err="1" smtClean="0"/>
              <a:t>스터디를</a:t>
            </a:r>
            <a:r>
              <a:rPr lang="ko-KR" altLang="en-US" dirty="0" smtClean="0"/>
              <a:t> 개설할 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이미 개설된 </a:t>
            </a:r>
            <a:r>
              <a:rPr lang="ko-KR" altLang="en-US" dirty="0" err="1" smtClean="0"/>
              <a:t>스터디에</a:t>
            </a:r>
            <a:r>
              <a:rPr lang="ko-KR" altLang="en-US" dirty="0" smtClean="0"/>
              <a:t> 참여할 수 있습니다</a:t>
            </a:r>
            <a:r>
              <a:rPr lang="en-US" altLang="ko-KR" dirty="0" smtClean="0"/>
              <a:t>.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5906907" y="2231697"/>
            <a:ext cx="44948" cy="495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1903" y="2166989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 </a:t>
            </a:r>
            <a:r>
              <a:rPr lang="ko-KR" altLang="en-US" dirty="0" smtClean="0"/>
              <a:t>진행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0523" y="2166989"/>
            <a:ext cx="24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참여하기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5889" y="2673759"/>
            <a:ext cx="5856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개설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 등을 입력하여 </a:t>
            </a:r>
            <a:r>
              <a:rPr lang="ko-KR" altLang="en-US" dirty="0" smtClean="0"/>
              <a:t>클래스를 </a:t>
            </a:r>
            <a:r>
              <a:rPr lang="ko-KR" altLang="en-US" dirty="0" smtClean="0"/>
              <a:t>개설하고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부여 받은 코드를 </a:t>
            </a:r>
            <a:r>
              <a:rPr lang="ko-KR" altLang="en-US" dirty="0" smtClean="0"/>
              <a:t>참여자</a:t>
            </a:r>
            <a:r>
              <a:rPr lang="ko-KR" altLang="en-US" dirty="0" smtClean="0"/>
              <a:t>들에게 </a:t>
            </a:r>
            <a:r>
              <a:rPr lang="ko-KR" altLang="en-US" dirty="0" smtClean="0"/>
              <a:t>공유합니다</a:t>
            </a:r>
            <a:r>
              <a:rPr lang="en-US" altLang="ko-KR" dirty="0" smtClean="0"/>
              <a:t>. (17-XXXXXX)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5889" y="4167662"/>
            <a:ext cx="5019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생성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참여자</a:t>
            </a:r>
            <a:r>
              <a:rPr lang="ko-KR" altLang="en-US" dirty="0" smtClean="0"/>
              <a:t>들과 </a:t>
            </a:r>
            <a:r>
              <a:rPr lang="ko-KR" altLang="en-US" dirty="0" smtClean="0"/>
              <a:t>논의하고 싶은 주제를 입력하고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설정을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5889" y="5225718"/>
            <a:ext cx="442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진행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참여자들이 </a:t>
            </a:r>
            <a:r>
              <a:rPr lang="ko-KR" altLang="en-US" dirty="0" smtClean="0"/>
              <a:t>모두 과제를 제출하면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단계를 변경하여 서로의 의견을 공유합니다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31424" y="2826906"/>
            <a:ext cx="442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클래스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부여 받은 코드를 입력하여 </a:t>
            </a:r>
            <a:r>
              <a:rPr lang="ko-KR" altLang="en-US" dirty="0" smtClean="0"/>
              <a:t>클래스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검색합니다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53656" y="4187185"/>
            <a:ext cx="4803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 수행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부여받은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과제를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첨부파일 등을 활용해 작업하실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5050" y="5401100"/>
            <a:ext cx="4425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의견 공유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다른 </a:t>
            </a:r>
            <a:r>
              <a:rPr lang="ko-KR" altLang="en-US" dirty="0" smtClean="0"/>
              <a:t>참여자들의</a:t>
            </a:r>
            <a:r>
              <a:rPr lang="ko-KR" altLang="en-US" dirty="0" smtClean="0"/>
              <a:t> 의견에 익명으로 피드백과 점수를 남깁니다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199599" y="6620941"/>
            <a:ext cx="707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확인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자신의 생각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평가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메타 인지에 대한 점수를 확인합니다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09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112" y="555241"/>
            <a:ext cx="11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 사례</a:t>
            </a:r>
            <a:endParaRPr lang="en-US" altLang="ko-KR" dirty="0" smtClean="0"/>
          </a:p>
        </p:txBody>
      </p:sp>
      <p:sp>
        <p:nvSpPr>
          <p:cNvPr id="5" name="타원 4"/>
          <p:cNvSpPr/>
          <p:nvPr/>
        </p:nvSpPr>
        <p:spPr>
          <a:xfrm>
            <a:off x="1372653" y="2232725"/>
            <a:ext cx="2683565" cy="26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대학교 강의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과제 플랫폼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28028" y="4031708"/>
            <a:ext cx="1172817" cy="38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사례보기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041112" y="2232725"/>
            <a:ext cx="2683565" cy="26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취업 자소서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온라인 </a:t>
            </a:r>
            <a:r>
              <a:rPr lang="ko-KR" altLang="en-US" dirty="0" err="1" smtClean="0"/>
              <a:t>스터디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96485" y="4031707"/>
            <a:ext cx="1172817" cy="38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사례보기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480050" y="2232725"/>
            <a:ext cx="2683565" cy="2683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창업 교육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235423" y="4031708"/>
            <a:ext cx="1172817" cy="38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사례보기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9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112" y="555241"/>
            <a:ext cx="11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 사례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6103" y="1848678"/>
            <a:ext cx="3011557" cy="38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대학교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 </a:t>
            </a:r>
            <a:r>
              <a:rPr lang="ko-KR" altLang="en-US" dirty="0"/>
              <a:t>플랫폼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103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111" y="555241"/>
            <a:ext cx="21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 CLASSPRPE?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36" y="1295060"/>
            <a:ext cx="81866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 ARE GREATER THAN I </a:t>
            </a:r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나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보다 위대하다</a:t>
            </a:r>
            <a:r>
              <a:rPr lang="en-US" altLang="ko-KR" dirty="0"/>
              <a:t> 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집단지성을 활용해 교육을 변화시키는 </a:t>
            </a:r>
            <a:r>
              <a:rPr lang="ko-KR" altLang="en-US" dirty="0" err="1" smtClean="0"/>
              <a:t>클래스프렙은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2015</a:t>
            </a:r>
            <a:r>
              <a:rPr lang="ko-KR" altLang="en-US" dirty="0" smtClean="0"/>
              <a:t>년 베타버전을 </a:t>
            </a:r>
            <a:r>
              <a:rPr lang="ko-KR" altLang="en-US" dirty="0" err="1" smtClean="0"/>
              <a:t>오픈하였으며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현재 까지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서울대학교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한림대학교 등 국내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대학교와 일부 고등학교에서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약 </a:t>
            </a:r>
            <a:r>
              <a:rPr lang="en-US" altLang="ko-KR" dirty="0" smtClean="0"/>
              <a:t>200 </a:t>
            </a:r>
            <a:r>
              <a:rPr lang="ko-KR" altLang="en-US" dirty="0" smtClean="0"/>
              <a:t>여 개의 강좌가 개설되어 운영되고 있습니다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클래스프렙을</a:t>
            </a:r>
            <a:r>
              <a:rPr lang="ko-KR" altLang="en-US" dirty="0" smtClean="0"/>
              <a:t> 통한 수업 방식은 이미 효과가 검증되었습니다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588839" y="4347819"/>
            <a:ext cx="3048000" cy="107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논문 결과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335696" y="5814391"/>
            <a:ext cx="2253143" cy="74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박교수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36839" y="5814391"/>
            <a:ext cx="2253143" cy="745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신경외과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6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111" y="555241"/>
            <a:ext cx="21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WHY CLASSPRPE?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1757" y="2872409"/>
            <a:ext cx="27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클래스프렙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서울대학교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9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111" y="555241"/>
            <a:ext cx="214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1757" y="2872409"/>
            <a:ext cx="277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팀 </a:t>
            </a:r>
            <a:r>
              <a:rPr lang="ko-KR" altLang="en-US" dirty="0" err="1" smtClean="0"/>
              <a:t>클래스프렙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5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1112" y="555241"/>
            <a:ext cx="119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사례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36103" y="1848678"/>
            <a:ext cx="3011557" cy="38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대학교 </a:t>
            </a:r>
            <a:r>
              <a:rPr lang="ko-KR" altLang="en-US" dirty="0" smtClean="0"/>
              <a:t>강의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과제 </a:t>
            </a:r>
            <a:r>
              <a:rPr lang="ko-KR" altLang="en-US" dirty="0"/>
              <a:t>플랫폼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10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268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jamie</dc:creator>
  <cp:lastModifiedBy>김석종</cp:lastModifiedBy>
  <cp:revision>19</cp:revision>
  <dcterms:created xsi:type="dcterms:W3CDTF">2017-01-03T01:56:56Z</dcterms:created>
  <dcterms:modified xsi:type="dcterms:W3CDTF">2017-01-04T08:16:14Z</dcterms:modified>
</cp:coreProperties>
</file>