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40C0D1-11E6-4029-9E20-0C3276C24B4F}" v="48" dt="2025-09-09T15:58:43.90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1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Balu</a:t>
            </a:r>
          </a:p>
          <a:p>
            <a:r>
              <a:rPr lang="en-US" sz="2400" dirty="0"/>
              <a:t>REGISTER NO AND NMID: </a:t>
            </a:r>
            <a:r>
              <a:rPr lang="en-US" sz="2400" dirty="0" err="1"/>
              <a:t>asunm</a:t>
            </a:r>
            <a:r>
              <a:rPr lang="en-US" sz="2400" dirty="0"/>
              <a:t> 1301222404343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COMPUTER SCIENCE</a:t>
            </a:r>
          </a:p>
          <a:p>
            <a:r>
              <a:rPr lang="en-US" sz="2400" dirty="0"/>
              <a:t>COLLEGE:  AM JAIN COLLEGE/ UNIVERSITY OF MADRAS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13290FD-549E-6B0E-8DDF-B939D2945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0"/>
            <a:ext cx="2895600" cy="22862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C877170-011E-9E7D-44B5-31B38C8704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103" y="1507060"/>
            <a:ext cx="3070106" cy="205557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17A7F5B-3C16-8B92-D2B0-13622C72A2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59" y="3871969"/>
            <a:ext cx="3197575" cy="239993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3075011-4A86-9609-587E-892E4A7622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3930884"/>
            <a:ext cx="3044781" cy="205557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2D3D26-C69E-D405-56E6-FB76E9A4E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40894"/>
            <a:ext cx="12192000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IMPACT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personal portfolio helps in standing out from the crowd in technical interviews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Reflects professionalism, consistency, and strong communication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SCOP</a:t>
            </a:r>
            <a:r>
              <a:rPr lang="en-US" altLang="en-US" sz="2000" b="1" dirty="0">
                <a:latin typeface="Arial" panose="020B0604020202020204" pitchFamily="34" charset="0"/>
              </a:rPr>
              <a:t>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blog section to document learning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contact form or links to LinkedIn/GitHub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 more projects with live demos and GitHub links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6725" y="2133600"/>
            <a:ext cx="18162999" cy="9985148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PORTFOLIO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3ECF96D2-875D-E9D8-D099-83F1DC736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608086"/>
            <a:ext cx="12185967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Identifying the Gap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Freshers and students often struggle to present their skills and projects professionally.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resumes lack interactivity and may not reflect a candidate’s tech creativity.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Recruiters often don’t have time to read lengthy resumes.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 for a Solution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portfolio website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provides a dynamic and personalized way 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showcase: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Technical skills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projects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Self-learning efforts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thinking and presentation 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1618A43-76EB-4D35-B16B-A0BAC74E5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4331"/>
            <a:ext cx="1219200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lang="en-US" altLang="en-US" sz="2000" b="1" dirty="0"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build an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interactive, online portfolio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acts as a digital resume.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reflect my journey, projects, and learning in a structured, professional format.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Objectives: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Make it simple, modern, and informative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Deploy the site online using GitHub Pages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Present a project-centric and skill-oriented identity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960C99D-3B2A-36B2-9510-2BED65246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739891"/>
            <a:ext cx="79248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latin typeface="Arial" panose="020B0604020202020204" pitchFamily="34" charset="0"/>
              </a:rPr>
              <a:t>1</a:t>
            </a:r>
            <a:r>
              <a:rPr lang="en-US" altLang="en-US" b="1" dirty="0">
                <a:latin typeface="Arial" panose="020B0604020202020204" pitchFamily="34" charset="0"/>
              </a:rPr>
              <a:t>. RECRUITERS/EMPLOYES :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Review skills and project work during hiring process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Evaluate both technical and design knowledge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PEERS AND MENTORS 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feedback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Collaborate on open-source or academic projects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3.ACADAMIC INSTRUCTORS 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Assess practical implementation of skills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Validate course outcomes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PERSONAL USE: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 career progress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Keep all achievements and work in one place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B5D26143-8264-9862-15FB-BB1F9B206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572905"/>
            <a:ext cx="9220200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TECHNOLOGIES :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 Languages: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HTML5, CSS3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Java, Python (used in projects)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CSS Flexbox &amp; Grid for layout, Google Fonts for typography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DEVELOPMENT TOOLS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VS Code: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Main code editor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 &amp; GitHub: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Version control and collaboration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 Pages: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free and reliable website hosting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BEST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PRATICES FOLLOWED 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 code structure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responsiveness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Semantic HTML for accessibility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513FF9-0D24-136A-0C33-08910B6D7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326060"/>
            <a:ext cx="12115800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PRINCIPLES: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Minimalistic UI: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Focus on readability and user experience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Consistent Layout: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Uniform margins, font sizes, and color schemes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Sectional Division: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Each section is clearly marked (About, Skills, Projects)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 SCHEME &amp; FONTS: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Primary Color: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Light blue – indicates trust and calmness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Secondary Color: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White – clean background for readability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Typography: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Clean sans-serif fonts for modern appearance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RESPONSIVENESS: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Designed to adapt to different screen sizes (mobile, tablet, desktop)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FA11721-71D0-1323-AFA5-37F2E20C6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550076"/>
            <a:ext cx="12115800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CORE FEATURES: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About Me Section: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Personal introduction and motivation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Skills Section: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Represented as interactive tags (Java, Python, CSS)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Projects Section: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Project titles and descriptions displayed neatly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Navigation: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Smooth scroll and clear flow of content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 FUNCTIONALITIES: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Friendly: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Works on smartphones and tablets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 Loading: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 backend or heavy libraries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Version Controlled: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Easy to update and maintain via GitHub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</TotalTime>
  <Words>570</Words>
  <Application>Microsoft Office PowerPoint</Application>
  <PresentationFormat>Widescreen</PresentationFormat>
  <Paragraphs>130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23</cp:revision>
  <dcterms:created xsi:type="dcterms:W3CDTF">2024-03-29T15:07:22Z</dcterms:created>
  <dcterms:modified xsi:type="dcterms:W3CDTF">2025-09-19T07:22:24Z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