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86106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E38B2-4C2E-486F-8429-11A2CEC7D806}" type="datetimeFigureOut">
              <a:rPr lang="es-PE" smtClean="0"/>
              <a:t>06/07/2016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00774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83654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96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734297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15880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274255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842074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49192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74009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64069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39E38B2-4C2E-486F-8429-11A2CEC7D806}" type="datetimeFigureOut">
              <a:rPr lang="es-PE" smtClean="0"/>
              <a:t>06/07/2016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82574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9E38B2-4C2E-486F-8429-11A2CEC7D806}" type="datetimeFigureOut">
              <a:rPr lang="es-PE" smtClean="0"/>
              <a:t>06/07/2016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38091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06411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301548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39E38B2-4C2E-486F-8429-11A2CEC7D806}" type="datetimeFigureOut">
              <a:rPr lang="es-PE" smtClean="0"/>
              <a:t>06/07/2016</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10849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E38B2-4C2E-486F-8429-11A2CEC7D806}" type="datetimeFigureOut">
              <a:rPr lang="es-PE" smtClean="0"/>
              <a:t>06/07/2016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E106AAA-F128-4D06-A9D5-EEC4C3A9C6CF}" type="slidenum">
              <a:rPr lang="es-PE" smtClean="0"/>
              <a:t>‹Nº›</a:t>
            </a:fld>
            <a:endParaRPr lang="es-PE"/>
          </a:p>
        </p:txBody>
      </p:sp>
    </p:spTree>
    <p:extLst>
      <p:ext uri="{BB962C8B-B14F-4D97-AF65-F5344CB8AC3E}">
        <p14:creationId xmlns:p14="http://schemas.microsoft.com/office/powerpoint/2010/main" val="225845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9E38B2-4C2E-486F-8429-11A2CEC7D806}" type="datetimeFigureOut">
              <a:rPr lang="es-PE" smtClean="0"/>
              <a:t>06/07/2016</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106AAA-F128-4D06-A9D5-EEC4C3A9C6CF}" type="slidenum">
              <a:rPr lang="es-PE" smtClean="0"/>
              <a:t>‹Nº›</a:t>
            </a:fld>
            <a:endParaRPr lang="es-PE"/>
          </a:p>
        </p:txBody>
      </p:sp>
    </p:spTree>
    <p:extLst>
      <p:ext uri="{BB962C8B-B14F-4D97-AF65-F5344CB8AC3E}">
        <p14:creationId xmlns:p14="http://schemas.microsoft.com/office/powerpoint/2010/main" val="272885622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es-ES" sz="6000" b="1" cap="all" dirty="0">
                <a:latin typeface="Algerian" panose="04020705040A02060702" pitchFamily="82" charset="0"/>
              </a:rPr>
              <a:t>Problemas sociales en el </a:t>
            </a:r>
            <a:r>
              <a:rPr lang="es-ES" sz="6000" b="1" cap="all" dirty="0" err="1">
                <a:latin typeface="Algerian" panose="04020705040A02060702" pitchFamily="82" charset="0"/>
              </a:rPr>
              <a:t>peru</a:t>
            </a:r>
            <a:r>
              <a:rPr lang="es-ES" b="1" dirty="0"/>
              <a:t/>
            </a:r>
            <a:br>
              <a:rPr lang="es-ES" b="1" dirty="0"/>
            </a:br>
            <a:endParaRPr lang="es-PE" dirty="0"/>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7286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latin typeface="Algerian" panose="04020705040A02060702" pitchFamily="82" charset="0"/>
              </a:rPr>
              <a:t>LA PROSTITUCION</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85000" lnSpcReduction="10000"/>
          </a:bodyPr>
          <a:lstStyle/>
          <a:p>
            <a:r>
              <a:rPr lang="es-ES" dirty="0"/>
              <a:t>La </a:t>
            </a:r>
            <a:r>
              <a:rPr lang="es-ES" dirty="0" err="1"/>
              <a:t>prostitucion</a:t>
            </a:r>
            <a:r>
              <a:rPr lang="es-ES" dirty="0"/>
              <a:t> en el </a:t>
            </a:r>
            <a:r>
              <a:rPr lang="es-ES" dirty="0" err="1"/>
              <a:t>peru</a:t>
            </a:r>
            <a:r>
              <a:rPr lang="es-ES" dirty="0"/>
              <a:t> uno de tantos problemas sociales  de este </a:t>
            </a:r>
            <a:r>
              <a:rPr lang="es-ES" dirty="0" err="1"/>
              <a:t>pais</a:t>
            </a:r>
            <a:r>
              <a:rPr lang="es-ES" dirty="0"/>
              <a:t>, que  consiste en tener relaciones sexuales con personas extrañas a cambio de dinero u otros objetos de valor.  La prostitución es un servicio que puede ser efectuado por hombres o mujeres a solicitud bien de hombres o de mujeres, tiene lugar en las ciudades de todo el mundo y presenta ciertas características comunes, aunque el número de prostitutas puede variar enormemente de una ciudad a otra que se encuentre próxima a ella.</a:t>
            </a:r>
          </a:p>
          <a:p>
            <a:r>
              <a:rPr lang="es-ES" dirty="0"/>
              <a:t>La mayor parte de las personas que optan por prostituirse es por falta de medios </a:t>
            </a:r>
            <a:r>
              <a:rPr lang="es-ES" dirty="0" err="1"/>
              <a:t>economicos</a:t>
            </a:r>
            <a:r>
              <a:rPr lang="es-ES" dirty="0"/>
              <a:t> y ven en este "oficio" una manera </a:t>
            </a:r>
            <a:r>
              <a:rPr lang="es-ES" dirty="0" err="1"/>
              <a:t>facil</a:t>
            </a:r>
            <a:r>
              <a:rPr lang="es-ES" dirty="0"/>
              <a:t> de tener dinero ya sea en muchos casos porque necesitan mantener a una familia, porque simplemente no consiguen trabajo, porque no han tenido tampoco estudios o no han podido ejercer su </a:t>
            </a:r>
            <a:r>
              <a:rPr lang="es-ES" dirty="0" err="1"/>
              <a:t>profesion</a:t>
            </a:r>
            <a:r>
              <a:rPr lang="es-ES" dirty="0"/>
              <a:t>, es </a:t>
            </a:r>
            <a:r>
              <a:rPr lang="es-ES" dirty="0" err="1"/>
              <a:t>asi</a:t>
            </a:r>
            <a:r>
              <a:rPr lang="es-ES" dirty="0"/>
              <a:t> que la </a:t>
            </a:r>
            <a:r>
              <a:rPr lang="es-ES" dirty="0" err="1"/>
              <a:t>prostitucion</a:t>
            </a:r>
            <a:r>
              <a:rPr lang="es-ES" dirty="0"/>
              <a:t> se convierte en un medio para que estas personas puedan subsistir. pero este problema al igual que los </a:t>
            </a:r>
            <a:r>
              <a:rPr lang="es-ES" dirty="0" err="1"/>
              <a:t>demas</a:t>
            </a:r>
            <a:r>
              <a:rPr lang="es-ES" dirty="0"/>
              <a:t> tienen una </a:t>
            </a:r>
            <a:r>
              <a:rPr lang="es-ES" dirty="0" err="1"/>
              <a:t>conexion</a:t>
            </a:r>
            <a:r>
              <a:rPr lang="es-ES" dirty="0"/>
              <a:t> y para solucionar uno debemos solucionar los </a:t>
            </a:r>
            <a:r>
              <a:rPr lang="es-ES" dirty="0" err="1"/>
              <a:t>demas</a:t>
            </a:r>
            <a:r>
              <a:rPr lang="es-ES" dirty="0"/>
              <a:t> pero como hasta cuando seguiremos </a:t>
            </a:r>
            <a:r>
              <a:rPr lang="es-ES" dirty="0" err="1"/>
              <a:t>asi</a:t>
            </a:r>
            <a:r>
              <a:rPr lang="es-ES" dirty="0"/>
              <a:t> cuando nos decidiremos a poner fin a todo esto que afecta al </a:t>
            </a:r>
            <a:r>
              <a:rPr lang="es-ES" dirty="0" err="1"/>
              <a:t>Peru</a:t>
            </a:r>
            <a:r>
              <a:rPr lang="es-ES" dirty="0"/>
              <a:t> y a la imagen que tienen los </a:t>
            </a:r>
            <a:r>
              <a:rPr lang="es-ES" dirty="0" err="1"/>
              <a:t>demas</a:t>
            </a:r>
            <a:r>
              <a:rPr lang="es-ES" dirty="0"/>
              <a:t> </a:t>
            </a:r>
            <a:r>
              <a:rPr lang="es-ES" dirty="0" err="1"/>
              <a:t>paises</a:t>
            </a:r>
            <a:r>
              <a:rPr lang="es-ES" dirty="0"/>
              <a:t> sobre el y sobre todo de su </a:t>
            </a:r>
            <a:r>
              <a:rPr lang="es-ES" dirty="0" err="1"/>
              <a:t>poblacion</a:t>
            </a:r>
            <a:r>
              <a:rPr lang="es-ES" dirty="0"/>
              <a:t>.</a:t>
            </a:r>
          </a:p>
          <a:p>
            <a:endParaRPr lang="es-PE" dirty="0"/>
          </a:p>
        </p:txBody>
      </p:sp>
    </p:spTree>
    <p:extLst>
      <p:ext uri="{BB962C8B-B14F-4D97-AF65-F5344CB8AC3E}">
        <p14:creationId xmlns:p14="http://schemas.microsoft.com/office/powerpoint/2010/main" val="311323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latin typeface="Algerian" panose="04020705040A02060702" pitchFamily="82" charset="0"/>
              </a:rPr>
              <a:t>MENSAJE</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85000" lnSpcReduction="20000"/>
          </a:bodyPr>
          <a:lstStyle/>
          <a:p>
            <a:r>
              <a:rPr lang="es-ES" dirty="0"/>
              <a:t>Ante los tantos problemas que se dan en nuestro país, éste sufre una serie de problemáticas que impiden su desarrollo que afectan la  calidad de vida de sus habitantes. Por eso debemos de elegir muy bien a nuestros </a:t>
            </a:r>
            <a:r>
              <a:rPr lang="es-ES" dirty="0" err="1"/>
              <a:t>goberrnates</a:t>
            </a:r>
            <a:r>
              <a:rPr lang="es-ES" dirty="0"/>
              <a:t> que puedan buscar las soluciones pertinentes  generando mas oportunidades de trabajo que puedan favorecer a las personas a la vez se debería de dar en muchos gobiernos, es la inversión en educación, puede que no sea una solución de un día para otro, es todo un proceso largo, pero que si puede llegar a prevenir distintos problemas sociales en el futuro.</a:t>
            </a:r>
          </a:p>
          <a:p>
            <a:r>
              <a:rPr lang="es-ES" dirty="0"/>
              <a:t>Entre más individuos educados, menos delincuencia, menos seres en busca de bienes rápidos que recurren al robo y asesinato, menos unificación a organizaciones “ilícitas” y tantos problemas que se generan en nuestros país y esto seria una oportunidad más para el desarrollo de un país, la educación que se le da desde niños hasta la juventud, debe ser eficiente y otorgada por personal preparado y con la tecnología suficiente.</a:t>
            </a:r>
          </a:p>
          <a:p>
            <a:r>
              <a:rPr lang="es-ES" dirty="0"/>
              <a:t>Nosotros que tenemos el acceso a internet, deberíamos de utilizarlo con fines de estudio para mejorar nuestra calidad de vida y de esa manera ayudar a contribuir en empleo, educación u otro ámbito en nuestra sociedad.</a:t>
            </a:r>
          </a:p>
          <a:p>
            <a:endParaRPr lang="es-PE" dirty="0"/>
          </a:p>
        </p:txBody>
      </p:sp>
    </p:spTree>
    <p:extLst>
      <p:ext uri="{BB962C8B-B14F-4D97-AF65-F5344CB8AC3E}">
        <p14:creationId xmlns:p14="http://schemas.microsoft.com/office/powerpoint/2010/main" val="41905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751" y="2372958"/>
            <a:ext cx="9404723" cy="1400530"/>
          </a:xfrm>
        </p:spPr>
        <p:txBody>
          <a:bodyPr/>
          <a:lstStyle/>
          <a:p>
            <a:pPr algn="ctr"/>
            <a:r>
              <a:rPr lang="es-ES" dirty="0"/>
              <a:t>"</a:t>
            </a:r>
            <a:r>
              <a:rPr lang="es-ES" sz="6600" dirty="0">
                <a:latin typeface="Algerian" panose="04020705040A02060702" pitchFamily="82" charset="0"/>
              </a:rPr>
              <a:t>LA EDUCACION ES LA CLAVE DEL DESARROLLO"</a:t>
            </a:r>
            <a:endParaRPr lang="es-PE" sz="6600" dirty="0">
              <a:latin typeface="Algerian" panose="04020705040A02060702" pitchFamily="82" charset="0"/>
            </a:endParaRPr>
          </a:p>
        </p:txBody>
      </p:sp>
    </p:spTree>
    <p:extLst>
      <p:ext uri="{BB962C8B-B14F-4D97-AF65-F5344CB8AC3E}">
        <p14:creationId xmlns:p14="http://schemas.microsoft.com/office/powerpoint/2010/main" val="363948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160020"/>
            <a:ext cx="9404723" cy="1098868"/>
          </a:xfrm>
        </p:spPr>
        <p:txBody>
          <a:bodyPr/>
          <a:lstStyle/>
          <a:p>
            <a:pPr algn="r"/>
            <a:r>
              <a:rPr lang="es-PE" dirty="0"/>
              <a:t/>
            </a:r>
            <a:br>
              <a:rPr lang="es-PE" dirty="0"/>
            </a:br>
            <a:r>
              <a:rPr lang="es-PE" b="1" u="sng" dirty="0">
                <a:latin typeface="Algerian" panose="04020705040A02060702" pitchFamily="82" charset="0"/>
              </a:rPr>
              <a:t>LA POBREZA</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77500" lnSpcReduction="20000"/>
          </a:bodyPr>
          <a:lstStyle/>
          <a:p>
            <a:pPr marL="0" indent="0">
              <a:buNone/>
            </a:pPr>
            <a:r>
              <a:rPr lang="es-ES" dirty="0"/>
              <a:t>La pobreza en el </a:t>
            </a:r>
            <a:r>
              <a:rPr lang="es-ES" dirty="0" err="1"/>
              <a:t>peru</a:t>
            </a:r>
            <a:r>
              <a:rPr lang="es-ES" dirty="0"/>
              <a:t>, implica una falta bienes materiales y culturales que impiden el desarrollo de los individuos, las familias y las </a:t>
            </a:r>
            <a:r>
              <a:rPr lang="es-ES" dirty="0" err="1"/>
              <a:t>comunidades.La</a:t>
            </a:r>
            <a:r>
              <a:rPr lang="es-ES" dirty="0"/>
              <a:t> pobreza no es sólo una condición económica, es también:</a:t>
            </a:r>
          </a:p>
          <a:p>
            <a:r>
              <a:rPr lang="es-ES" dirty="0"/>
              <a:t>Ausencia de oportunidades </a:t>
            </a:r>
            <a:r>
              <a:rPr lang="es-ES" dirty="0" smtClean="0"/>
              <a:t>para cambiar </a:t>
            </a:r>
            <a:r>
              <a:rPr lang="es-ES" dirty="0"/>
              <a:t>esa situación.</a:t>
            </a:r>
          </a:p>
          <a:p>
            <a:r>
              <a:rPr lang="es-ES" dirty="0"/>
              <a:t>Carencia de salud, de educación.</a:t>
            </a:r>
          </a:p>
          <a:p>
            <a:r>
              <a:rPr lang="es-ES" dirty="0"/>
              <a:t>Sometimiento a la injusticia, a la discriminación, al abuso, a la inseguridad pública y a la violación de los derechos humanos.</a:t>
            </a:r>
          </a:p>
          <a:p>
            <a:r>
              <a:rPr lang="es-ES" dirty="0" err="1"/>
              <a:t>Exclusion</a:t>
            </a:r>
            <a:r>
              <a:rPr lang="es-ES" dirty="0"/>
              <a:t> por parte de otras clases  sociales.</a:t>
            </a:r>
          </a:p>
          <a:p>
            <a:pPr marL="0" indent="0">
              <a:buNone/>
            </a:pPr>
            <a:r>
              <a:rPr lang="es-ES" dirty="0" smtClean="0"/>
              <a:t>La </a:t>
            </a:r>
            <a:r>
              <a:rPr lang="es-ES" dirty="0"/>
              <a:t>pobreza en el </a:t>
            </a:r>
            <a:r>
              <a:rPr lang="es-ES" dirty="0" err="1"/>
              <a:t>peru</a:t>
            </a:r>
            <a:r>
              <a:rPr lang="es-ES" dirty="0"/>
              <a:t> es uno de los mas grandes problemas sociales que aun no se </a:t>
            </a:r>
            <a:r>
              <a:rPr lang="es-ES" dirty="0" err="1"/>
              <a:t>an</a:t>
            </a:r>
            <a:r>
              <a:rPr lang="es-ES" dirty="0"/>
              <a:t> logrado erradicar pero que por el contrario sigue aumentando por muchos factores, ya que es un circulo vicioso del cual un no se puede salir y, que la </a:t>
            </a:r>
            <a:r>
              <a:rPr lang="es-ES" dirty="0" err="1"/>
              <a:t>unica</a:t>
            </a:r>
            <a:r>
              <a:rPr lang="es-ES" dirty="0"/>
              <a:t> forma posible que pueda erradicarla es brindar </a:t>
            </a:r>
            <a:r>
              <a:rPr lang="es-ES" dirty="0" err="1"/>
              <a:t>educacion</a:t>
            </a:r>
            <a:r>
              <a:rPr lang="es-ES" dirty="0"/>
              <a:t>, ¿pero como? si nuestros gobernantes se preocupan por todo menos por la </a:t>
            </a:r>
            <a:r>
              <a:rPr lang="es-ES" dirty="0" err="1"/>
              <a:t>educacion</a:t>
            </a:r>
            <a:r>
              <a:rPr lang="es-ES" dirty="0"/>
              <a:t> de su </a:t>
            </a:r>
            <a:r>
              <a:rPr lang="es-ES" dirty="0" err="1"/>
              <a:t>poblacion</a:t>
            </a:r>
            <a:r>
              <a:rPr lang="es-ES" dirty="0"/>
              <a:t>. Pero la </a:t>
            </a:r>
            <a:r>
              <a:rPr lang="es-ES" dirty="0" err="1"/>
              <a:t>solucion</a:t>
            </a:r>
            <a:r>
              <a:rPr lang="es-ES" dirty="0"/>
              <a:t> no esta en ellos si no en nuestra </a:t>
            </a:r>
            <a:r>
              <a:rPr lang="es-ES" dirty="0" err="1"/>
              <a:t>decicion</a:t>
            </a:r>
            <a:r>
              <a:rPr lang="es-ES" dirty="0"/>
              <a:t> al elegir nuestros gobernantes, y en que queremos para nuestro futuro como </a:t>
            </a:r>
            <a:r>
              <a:rPr lang="es-ES" dirty="0" err="1"/>
              <a:t>pais</a:t>
            </a:r>
            <a:r>
              <a:rPr lang="es-ES" dirty="0"/>
              <a:t>.</a:t>
            </a:r>
          </a:p>
          <a:p>
            <a:r>
              <a:rPr lang="es-ES" dirty="0"/>
              <a:t/>
            </a:r>
            <a:br>
              <a:rPr lang="es-ES" dirty="0"/>
            </a:br>
            <a:endParaRPr lang="es-PE" dirty="0"/>
          </a:p>
        </p:txBody>
      </p:sp>
    </p:spTree>
    <p:extLst>
      <p:ext uri="{BB962C8B-B14F-4D97-AF65-F5344CB8AC3E}">
        <p14:creationId xmlns:p14="http://schemas.microsoft.com/office/powerpoint/2010/main" val="251696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b="1" u="sng" dirty="0" smtClean="0">
                <a:latin typeface="Algerian" panose="04020705040A02060702" pitchFamily="82" charset="0"/>
              </a:rPr>
              <a:t>DELINCUENCIA</a:t>
            </a:r>
            <a:endParaRPr lang="es-PE" dirty="0">
              <a:latin typeface="Algerian" panose="04020705040A02060702" pitchFamily="82" charset="0"/>
            </a:endParaRPr>
          </a:p>
        </p:txBody>
      </p:sp>
      <p:sp>
        <p:nvSpPr>
          <p:cNvPr id="3" name="Marcador de contenido 2"/>
          <p:cNvSpPr>
            <a:spLocks noGrp="1"/>
          </p:cNvSpPr>
          <p:nvPr>
            <p:ph idx="1"/>
          </p:nvPr>
        </p:nvSpPr>
        <p:spPr/>
        <p:txBody>
          <a:bodyPr/>
          <a:lstStyle/>
          <a:p>
            <a:pPr algn="r"/>
            <a:r>
              <a:rPr lang="es-ES" dirty="0"/>
              <a:t>La delincuencia en nuestro medio y en estos tiempos, requiere de un estudio muy profundo, ya que son muchos los problemas que se agravan, seguido de factores psicológicos que con mucha frecuencia son descuidados por nuestra sociedad, y poco nos importa la mente de un niño, porque es ahí donde se comienza a resquebrajar este miembro de la sociedad, sin ni siquiera darle la oportunidad de llegar a ser miembro eficaz y productivo, que contribuya a la tarea común.</a:t>
            </a:r>
            <a:endParaRPr lang="es-PE" dirty="0"/>
          </a:p>
        </p:txBody>
      </p:sp>
    </p:spTree>
    <p:extLst>
      <p:ext uri="{BB962C8B-B14F-4D97-AF65-F5344CB8AC3E}">
        <p14:creationId xmlns:p14="http://schemas.microsoft.com/office/powerpoint/2010/main" val="68811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latin typeface="Algerian" panose="04020705040A02060702" pitchFamily="82" charset="0"/>
              </a:rPr>
              <a:t>Causas de la delincuencia</a:t>
            </a:r>
            <a:endParaRPr lang="es-PE" dirty="0">
              <a:latin typeface="Algerian" panose="04020705040A02060702" pitchFamily="82" charset="0"/>
            </a:endParaRPr>
          </a:p>
        </p:txBody>
      </p:sp>
      <p:sp>
        <p:nvSpPr>
          <p:cNvPr id="3" name="Marcador de contenido 2"/>
          <p:cNvSpPr>
            <a:spLocks noGrp="1"/>
          </p:cNvSpPr>
          <p:nvPr>
            <p:ph idx="1"/>
          </p:nvPr>
        </p:nvSpPr>
        <p:spPr/>
        <p:txBody>
          <a:bodyPr/>
          <a:lstStyle/>
          <a:p>
            <a:r>
              <a:rPr lang="es-ES" dirty="0"/>
              <a:t>Se dan cuando los niños han sido separados del medio familiar durante su infancia, no han tenido hogares estables, ellos se verán relegados, perdiendo el punto de equilibrio entre la realidad y el placer, y caerán en actividades delictivas o perversas, son hijos de padres delincuentes, y sus preceptos morales y formación son antisociales; éstas se manifiestan a los seis o siete años de edad; además, el maltrato físico, lo que hace que ellos huyan de sus hogares e emigren a las calles; donde la calle es la escuela de toda clase de cosas malas, de aprendizaje rápido para ellos.</a:t>
            </a:r>
          </a:p>
          <a:p>
            <a:r>
              <a:rPr lang="es-ES" dirty="0"/>
              <a:t/>
            </a:r>
            <a:br>
              <a:rPr lang="es-ES" dirty="0"/>
            </a:br>
            <a:endParaRPr lang="es-PE" dirty="0"/>
          </a:p>
        </p:txBody>
      </p:sp>
    </p:spTree>
    <p:extLst>
      <p:ext uri="{BB962C8B-B14F-4D97-AF65-F5344CB8AC3E}">
        <p14:creationId xmlns:p14="http://schemas.microsoft.com/office/powerpoint/2010/main" val="206990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b="1" u="sng" dirty="0">
                <a:latin typeface="Algerian" panose="04020705040A02060702" pitchFamily="82" charset="0"/>
              </a:rPr>
              <a:t>CORRUPCION</a:t>
            </a:r>
            <a:endParaRPr lang="es-PE" dirty="0">
              <a:latin typeface="Algerian" panose="04020705040A02060702" pitchFamily="82" charset="0"/>
            </a:endParaRPr>
          </a:p>
        </p:txBody>
      </p:sp>
      <p:sp>
        <p:nvSpPr>
          <p:cNvPr id="3" name="Marcador de contenido 2"/>
          <p:cNvSpPr>
            <a:spLocks noGrp="1"/>
          </p:cNvSpPr>
          <p:nvPr>
            <p:ph idx="1"/>
          </p:nvPr>
        </p:nvSpPr>
        <p:spPr/>
        <p:txBody>
          <a:bodyPr/>
          <a:lstStyle/>
          <a:p>
            <a:pPr algn="r"/>
            <a:r>
              <a:rPr lang="es-ES" dirty="0"/>
              <a:t>La corrupción está dada en todos lo niveles del gobierno se da porque hoy en día se han perdido los valores morales y </a:t>
            </a:r>
            <a:r>
              <a:rPr lang="es-ES" dirty="0" err="1"/>
              <a:t>eticos</a:t>
            </a:r>
            <a:r>
              <a:rPr lang="es-ES" dirty="0"/>
              <a:t>, porque no importa el sufrimiento de un pueblo; en una sola frase, no importa nada ni nadie.</a:t>
            </a:r>
          </a:p>
          <a:p>
            <a:pPr marL="0" indent="0">
              <a:buNone/>
            </a:pPr>
            <a:endParaRPr lang="es-PE" dirty="0"/>
          </a:p>
        </p:txBody>
      </p:sp>
    </p:spTree>
    <p:extLst>
      <p:ext uri="{BB962C8B-B14F-4D97-AF65-F5344CB8AC3E}">
        <p14:creationId xmlns:p14="http://schemas.microsoft.com/office/powerpoint/2010/main" val="263156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b="1" dirty="0">
                <a:latin typeface="Algerian" panose="04020705040A02060702" pitchFamily="82" charset="0"/>
              </a:rPr>
              <a:t>Consecuencias de la corrupción.</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85000" lnSpcReduction="20000"/>
          </a:bodyPr>
          <a:lstStyle/>
          <a:p>
            <a:r>
              <a:rPr lang="es-ES" dirty="0"/>
              <a:t>Una de las consecuencias a simple vista es la desconfianza existente, ya que nadie quiere invertir, ni guardar su dinero en una institución bancaria, porque en cualquier momento nos dan otro batatazo, y nos quedamos en cero. o </a:t>
            </a:r>
            <a:r>
              <a:rPr lang="es-ES" dirty="0" err="1"/>
              <a:t>poque</a:t>
            </a:r>
            <a:r>
              <a:rPr lang="es-ES" dirty="0"/>
              <a:t>  los gobernantes traicionan su lealtad jurada, robando y dañando al pueblo peruano, como es el caso de los </a:t>
            </a:r>
            <a:r>
              <a:rPr lang="es-ES" dirty="0" err="1"/>
              <a:t>vladivideos</a:t>
            </a:r>
            <a:r>
              <a:rPr lang="es-ES" dirty="0"/>
              <a:t> que fue uno de los mas grandes actos de </a:t>
            </a:r>
            <a:r>
              <a:rPr lang="es-ES" dirty="0" err="1"/>
              <a:t>corrucion</a:t>
            </a:r>
            <a:r>
              <a:rPr lang="es-ES" dirty="0"/>
              <a:t> que se vieron en </a:t>
            </a:r>
            <a:r>
              <a:rPr lang="es-ES" dirty="0" err="1"/>
              <a:t>latinoamerica</a:t>
            </a:r>
            <a:r>
              <a:rPr lang="es-ES" dirty="0"/>
              <a:t> y que por </a:t>
            </a:r>
            <a:r>
              <a:rPr lang="es-ES" dirty="0" err="1"/>
              <a:t>sierto</a:t>
            </a:r>
            <a:r>
              <a:rPr lang="es-ES" dirty="0"/>
              <a:t> se </a:t>
            </a:r>
            <a:r>
              <a:rPr lang="es-ES" dirty="0" err="1"/>
              <a:t>vivio</a:t>
            </a:r>
            <a:r>
              <a:rPr lang="es-ES" dirty="0"/>
              <a:t> en el </a:t>
            </a:r>
            <a:r>
              <a:rPr lang="es-ES" dirty="0" err="1"/>
              <a:t>peru</a:t>
            </a:r>
            <a:r>
              <a:rPr lang="es-ES" dirty="0"/>
              <a:t>. ver como el asesor del presidente </a:t>
            </a:r>
            <a:r>
              <a:rPr lang="es-ES" dirty="0" err="1"/>
              <a:t>ofrecia</a:t>
            </a:r>
            <a:r>
              <a:rPr lang="es-ES" dirty="0"/>
              <a:t> dinero en grandes cantidades  a otros mandatarios que representan nuestro </a:t>
            </a:r>
            <a:r>
              <a:rPr lang="es-ES" dirty="0" err="1"/>
              <a:t>pais</a:t>
            </a:r>
            <a:r>
              <a:rPr lang="es-ES" dirty="0"/>
              <a:t>, como levantar la cabeza y pensar en desarrollo cuando fuimos traicionados por nuestros gobernantes y de la manera mas corrupta y mas aun cuando todo esto es gravado y mostrado al pueblo peruano, peo la </a:t>
            </a:r>
            <a:r>
              <a:rPr lang="es-ES" dirty="0" err="1"/>
              <a:t>corrupcion</a:t>
            </a:r>
            <a:r>
              <a:rPr lang="es-ES" dirty="0"/>
              <a:t> aun existe en nuestro </a:t>
            </a:r>
            <a:r>
              <a:rPr lang="es-ES" dirty="0" err="1"/>
              <a:t>pais</a:t>
            </a:r>
            <a:r>
              <a:rPr lang="es-ES" dirty="0"/>
              <a:t> </a:t>
            </a:r>
            <a:r>
              <a:rPr lang="es-ES" dirty="0" err="1"/>
              <a:t>dia</a:t>
            </a:r>
            <a:r>
              <a:rPr lang="es-ES" dirty="0"/>
              <a:t> a </a:t>
            </a:r>
            <a:r>
              <a:rPr lang="es-ES" dirty="0" err="1"/>
              <a:t>dia</a:t>
            </a:r>
            <a:r>
              <a:rPr lang="es-ES" dirty="0"/>
              <a:t> vemos como en nuestro </a:t>
            </a:r>
            <a:r>
              <a:rPr lang="es-ES" dirty="0" err="1"/>
              <a:t>pais</a:t>
            </a:r>
            <a:r>
              <a:rPr lang="es-ES" dirty="0"/>
              <a:t> el dinero puede mas que la justicia, como muchos </a:t>
            </a:r>
            <a:r>
              <a:rPr lang="es-ES" dirty="0" err="1"/>
              <a:t>policias</a:t>
            </a:r>
            <a:r>
              <a:rPr lang="es-ES" dirty="0"/>
              <a:t> aceptan "coimas" como alcaldes y representantes de pueblos peruanos roban cantidades de dinero y no cumplen su </a:t>
            </a:r>
            <a:r>
              <a:rPr lang="es-ES" dirty="0" err="1"/>
              <a:t>promeza</a:t>
            </a:r>
            <a:r>
              <a:rPr lang="es-ES" dirty="0"/>
              <a:t> de brindar el bienestar a su pueblo. ¡HASTA CUANDO SEGUIREMOS ASI! cuando llegara el momento en que los peruanos digamos ¡BASTA! a estos problemas y cambiar por fin nuestra realidad y nuestras condiciones de vida, ¿CUANDO SE ARREGLARA EL PERU?, pues </a:t>
            </a:r>
            <a:r>
              <a:rPr lang="es-ES" dirty="0" err="1"/>
              <a:t>preguntenselo</a:t>
            </a:r>
            <a:r>
              <a:rPr lang="es-ES" dirty="0"/>
              <a:t> a ustedes mismos.</a:t>
            </a:r>
            <a:endParaRPr lang="es-PE" dirty="0"/>
          </a:p>
        </p:txBody>
      </p:sp>
    </p:spTree>
    <p:extLst>
      <p:ext uri="{BB962C8B-B14F-4D97-AF65-F5344CB8AC3E}">
        <p14:creationId xmlns:p14="http://schemas.microsoft.com/office/powerpoint/2010/main" val="361411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b="1" u="sng" dirty="0" smtClean="0">
                <a:latin typeface="Algerian" panose="04020705040A02060702" pitchFamily="82" charset="0"/>
              </a:rPr>
              <a:t>El DESEMPLEO</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85000" lnSpcReduction="20000"/>
          </a:bodyPr>
          <a:lstStyle/>
          <a:p>
            <a:r>
              <a:rPr lang="es-ES" dirty="0"/>
              <a:t>La falta de empleo en el Perú no es un problema reciente, sino que se viene dando hace muchos años. Este problema ha generado diversas actitudes en la población que ve como principal solución a este problema a la migración. Otra forma de acabar con este problema es la creación de </a:t>
            </a:r>
            <a:r>
              <a:rPr lang="es-ES" dirty="0" err="1"/>
              <a:t>mypes</a:t>
            </a:r>
            <a:r>
              <a:rPr lang="es-ES" dirty="0"/>
              <a:t> que dan empleo a muchas personas mediante la creación de pequeñas empresas. A continuación, explicaremos una de las principales consecuencias del desempleo.</a:t>
            </a:r>
            <a:br>
              <a:rPr lang="es-ES" dirty="0"/>
            </a:br>
            <a:r>
              <a:rPr lang="es-ES" dirty="0"/>
              <a:t/>
            </a:r>
            <a:br>
              <a:rPr lang="es-ES" dirty="0"/>
            </a:br>
            <a:r>
              <a:rPr lang="es-ES" dirty="0"/>
              <a:t>Se generan diversas consecuencias sociales a partir de la falta de empleo. Siendo el principal la migración a la que recurre la mayoría de personas, en lo principal, peruanos que ven en el extranjero un mejor futuro laboral o creen simplemente que en cualquier otro país la situación es mejor que en el Perú. Los principales motivos por los cuales las personas emigran son las altas tasas de desempleo, la miseria, la falta de recursos económicos y sociales, la violencia y la guerra, son siempre los motivos que fuerzan a individuos y familias enteras a buscar medios de subsistencia lejos de su propia tierra. </a:t>
            </a:r>
          </a:p>
          <a:p>
            <a:r>
              <a:rPr lang="es-ES" dirty="0"/>
              <a:t/>
            </a:r>
            <a:br>
              <a:rPr lang="es-ES" dirty="0"/>
            </a:br>
            <a:endParaRPr lang="es-PE" dirty="0"/>
          </a:p>
        </p:txBody>
      </p:sp>
    </p:spTree>
    <p:extLst>
      <p:ext uri="{BB962C8B-B14F-4D97-AF65-F5344CB8AC3E}">
        <p14:creationId xmlns:p14="http://schemas.microsoft.com/office/powerpoint/2010/main" val="124153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ALCOHOLISMO</a:t>
            </a:r>
            <a:endParaRPr lang="es-PE" dirty="0"/>
          </a:p>
        </p:txBody>
      </p:sp>
      <p:sp>
        <p:nvSpPr>
          <p:cNvPr id="3" name="Marcador de contenido 2"/>
          <p:cNvSpPr>
            <a:spLocks noGrp="1"/>
          </p:cNvSpPr>
          <p:nvPr>
            <p:ph idx="1"/>
          </p:nvPr>
        </p:nvSpPr>
        <p:spPr/>
        <p:txBody>
          <a:bodyPr/>
          <a:lstStyle/>
          <a:p>
            <a:r>
              <a:rPr lang="es-ES" dirty="0"/>
              <a:t>el </a:t>
            </a:r>
            <a:r>
              <a:rPr lang="es-ES" dirty="0" err="1"/>
              <a:t>alcolismos</a:t>
            </a:r>
            <a:r>
              <a:rPr lang="es-ES" dirty="0"/>
              <a:t> es un problema  social de muchos </a:t>
            </a:r>
            <a:r>
              <a:rPr lang="es-ES" dirty="0" err="1"/>
              <a:t>paises</a:t>
            </a:r>
            <a:r>
              <a:rPr lang="es-ES" dirty="0"/>
              <a:t> en todo el mundo, se da cuando la persona no puede dejar de  inducir estas bebidas, muchas personas se someten al alcohol, por que creen que es una </a:t>
            </a:r>
            <a:r>
              <a:rPr lang="es-ES" dirty="0" err="1"/>
              <a:t>solucion</a:t>
            </a:r>
            <a:r>
              <a:rPr lang="es-ES" dirty="0"/>
              <a:t> a su problemas, ya sean familiares, emocionales y de todo tipo, Para las personas que sufren de alcoholismo, el tomar se convierte en el medio principal a través del cual pueden interactuar con personas, trabajo y vida.</a:t>
            </a:r>
          </a:p>
          <a:p>
            <a:r>
              <a:rPr lang="es-ES" dirty="0"/>
              <a:t>El alcohol domina su pensamiento, emociones y acciones. sin pensar que esto a la larga afecta su salud mental y </a:t>
            </a:r>
            <a:r>
              <a:rPr lang="es-ES" dirty="0" err="1"/>
              <a:t>fisica</a:t>
            </a:r>
            <a:r>
              <a:rPr lang="es-ES" dirty="0"/>
              <a:t>.</a:t>
            </a:r>
          </a:p>
          <a:p>
            <a:pPr marL="0" indent="0">
              <a:buNone/>
            </a:pPr>
            <a:endParaRPr lang="es-PE" dirty="0"/>
          </a:p>
        </p:txBody>
      </p:sp>
    </p:spTree>
    <p:extLst>
      <p:ext uri="{BB962C8B-B14F-4D97-AF65-F5344CB8AC3E}">
        <p14:creationId xmlns:p14="http://schemas.microsoft.com/office/powerpoint/2010/main" val="16523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smtClean="0">
                <a:latin typeface="Algerian" panose="04020705040A02060702" pitchFamily="82" charset="0"/>
              </a:rPr>
              <a:t>LA DROGADICCION</a:t>
            </a:r>
            <a:endParaRPr lang="es-PE" dirty="0">
              <a:latin typeface="Algerian" panose="04020705040A02060702" pitchFamily="82" charset="0"/>
            </a:endParaRPr>
          </a:p>
        </p:txBody>
      </p:sp>
      <p:sp>
        <p:nvSpPr>
          <p:cNvPr id="3" name="Marcador de contenido 2"/>
          <p:cNvSpPr>
            <a:spLocks noGrp="1"/>
          </p:cNvSpPr>
          <p:nvPr>
            <p:ph idx="1"/>
          </p:nvPr>
        </p:nvSpPr>
        <p:spPr/>
        <p:txBody>
          <a:bodyPr>
            <a:normAutofit fontScale="92500" lnSpcReduction="20000"/>
          </a:bodyPr>
          <a:lstStyle/>
          <a:p>
            <a:r>
              <a:rPr lang="es-ES" dirty="0"/>
              <a:t>A veces, </a:t>
            </a:r>
            <a:r>
              <a:rPr lang="es-ES" dirty="0" err="1"/>
              <a:t>loss</a:t>
            </a:r>
            <a:r>
              <a:rPr lang="es-ES" dirty="0"/>
              <a:t> jóvenes prueban drogas por curiosidad, por estar </a:t>
            </a:r>
            <a:r>
              <a:rPr lang="es-ES" dirty="0" err="1"/>
              <a:t>bajoneados</a:t>
            </a:r>
            <a:r>
              <a:rPr lang="es-ES" dirty="0"/>
              <a:t>, o porque el grupo presiona ara hacerlo. De ahí a consumir con mayor frecuencia y necesitarla hasta hacerse dependiente hay un corto camino que transitan sin darse cuenta.</a:t>
            </a:r>
          </a:p>
          <a:p>
            <a:r>
              <a:rPr lang="es-ES" dirty="0"/>
              <a:t>Muchos jóvenes que abusan del alcohol creen que nunca serán alcohólicos, y muchos de los que usan drogas piensan que nunca serán drogadictos.</a:t>
            </a:r>
          </a:p>
          <a:p>
            <a:r>
              <a:rPr lang="es-ES" dirty="0"/>
              <a:t>Todos ellos creen que controlan lo que consumen y que las dejaran cuando quieran.</a:t>
            </a:r>
          </a:p>
          <a:p>
            <a:r>
              <a:rPr lang="es-ES" dirty="0"/>
              <a:t>Todas las personas que tiene problemas con las drogas comenzaron probando, luego tomando ocasionalmente, después un poco más a menudo  hasta que, casi sin darse cuenta, se fue convirtiendo en un hábito.</a:t>
            </a:r>
          </a:p>
          <a:p>
            <a:r>
              <a:rPr lang="es-ES" dirty="0"/>
              <a:t>En algún momento todos creyeron que controlaban lo que consumían.</a:t>
            </a:r>
          </a:p>
          <a:p>
            <a:endParaRPr lang="es-PE" dirty="0"/>
          </a:p>
        </p:txBody>
      </p:sp>
    </p:spTree>
    <p:extLst>
      <p:ext uri="{BB962C8B-B14F-4D97-AF65-F5344CB8AC3E}">
        <p14:creationId xmlns:p14="http://schemas.microsoft.com/office/powerpoint/2010/main" val="46794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521</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Algerian</vt:lpstr>
      <vt:lpstr>Arial</vt:lpstr>
      <vt:lpstr>Century Gothic</vt:lpstr>
      <vt:lpstr>Wingdings 3</vt:lpstr>
      <vt:lpstr>Ion</vt:lpstr>
      <vt:lpstr>Problemas sociales en el peru </vt:lpstr>
      <vt:lpstr> LA POBREZA</vt:lpstr>
      <vt:lpstr>DELINCUENCIA</vt:lpstr>
      <vt:lpstr>Causas de la delincuencia</vt:lpstr>
      <vt:lpstr>CORRUPCION</vt:lpstr>
      <vt:lpstr>Consecuencias de la corrupción.</vt:lpstr>
      <vt:lpstr>El DESEMPLEO</vt:lpstr>
      <vt:lpstr>ALCOHOLISMO</vt:lpstr>
      <vt:lpstr>LA DROGADICCION</vt:lpstr>
      <vt:lpstr>LA PROSTITUCION</vt:lpstr>
      <vt:lpstr>MENSAJE</vt:lpstr>
      <vt:lpstr>"LA EDUCACION ES LA CLAVE DEL DESARROLLO"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Problemas sociales en el peru</dc:title>
  <dc:creator>sandra</dc:creator>
  <cp:lastModifiedBy>sandra</cp:lastModifiedBy>
  <cp:revision>2</cp:revision>
  <dcterms:created xsi:type="dcterms:W3CDTF">2016-07-07T02:59:31Z</dcterms:created>
  <dcterms:modified xsi:type="dcterms:W3CDTF">2016-07-07T03:12:11Z</dcterms:modified>
</cp:coreProperties>
</file>