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5" autoAdjust="0"/>
    <p:restoredTop sz="94587" autoAdjust="0"/>
  </p:normalViewPr>
  <p:slideViewPr>
    <p:cSldViewPr>
      <p:cViewPr varScale="1">
        <p:scale>
          <a:sx n="42" d="100"/>
          <a:sy n="42" d="100"/>
        </p:scale>
        <p:origin x="-11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4788-C742-4EA3-BE55-3862A2A044A8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D009-DAB2-4E76-B803-4ED6A076135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efinición de problema social Fuller y Myers Es una condición que se establece como tal por un número considerable de per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92867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. Tradicional Poder, autoridad y problemas sociales Autoridad: Definida como poder institucionalizado.  A. Carismática A.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92867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e refiere a que ninguna costumbre puede envidiarse, sino que tiene que ser evaluada dentro del contexto cultural en el q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kitsuse y Aspectos Son actividades de grupos que realizan aseveraciones sobre condiciones penosas, y efectúan intentos p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85794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ullivan Existe un problema social cuando un grupo de influencia es consciente de una condición social que efecta a sus v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85794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entro del debate público o en la política social a nivel de su colectivo mayoritario. Grupo que tiene un impacto signifi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642918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Una condición social problemática supone el surgimiento de una PS, si existe conciencia de que dicha condición se convert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85794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os valores de un grupo se ordenan en función de su prioridad a la hora de invertir en recursos para solucionarlos. Debe 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oda condición social debe ser solucionable por una acción colectiva, la cual va a favor de los propios valores colectivo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7148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onceptos básicos para la comprensión de los problemas sociales Valores y normas sociales Poder, autoridad y problemas so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La fuerza de los números Poder, autoridad y problemas sociales Muchos de los problemas sociales se deben al ejercicio del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Presentación en pantalla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mpa</dc:creator>
  <cp:lastModifiedBy>mpa</cp:lastModifiedBy>
  <cp:revision>4</cp:revision>
  <dcterms:created xsi:type="dcterms:W3CDTF">2016-07-07T20:14:31Z</dcterms:created>
  <dcterms:modified xsi:type="dcterms:W3CDTF">2016-07-07T20:47:51Z</dcterms:modified>
</cp:coreProperties>
</file>