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10287000" cx="18288000"/>
  <p:notesSz cx="6858000" cy="9144000"/>
  <p:embeddedFontLst>
    <p:embeddedFont>
      <p:font typeface="Montserrat SemiBold"/>
      <p:regular r:id="rId38"/>
      <p:bold r:id="rId39"/>
      <p:italic r:id="rId40"/>
      <p:boldItalic r:id="rId41"/>
    </p:embeddedFont>
    <p:embeddedFont>
      <p:font typeface="Archivo ExtraLight"/>
      <p:regular r:id="rId42"/>
      <p:bold r:id="rId43"/>
      <p:italic r:id="rId44"/>
      <p:boldItalic r:id="rId45"/>
    </p:embeddedFont>
    <p:embeddedFont>
      <p:font typeface="Montserrat"/>
      <p:regular r:id="rId46"/>
      <p:bold r:id="rId47"/>
      <p:italic r:id="rId48"/>
      <p:boldItalic r:id="rId49"/>
    </p:embeddedFont>
    <p:embeddedFont>
      <p:font typeface="Montserrat Medium"/>
      <p:regular r:id="rId50"/>
      <p:bold r:id="rId51"/>
      <p:italic r:id="rId52"/>
      <p:boldItalic r:id="rId53"/>
    </p:embeddedFont>
    <p:embeddedFont>
      <p:font typeface="Archiv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italic.fntdata"/><Relationship Id="rId42" Type="http://schemas.openxmlformats.org/officeDocument/2006/relationships/font" Target="fonts/ArchivoExtraLight-regular.fntdata"/><Relationship Id="rId41" Type="http://schemas.openxmlformats.org/officeDocument/2006/relationships/font" Target="fonts/MontserratSemiBold-boldItalic.fntdata"/><Relationship Id="rId44" Type="http://schemas.openxmlformats.org/officeDocument/2006/relationships/font" Target="fonts/ArchivoExtraLight-italic.fntdata"/><Relationship Id="rId43" Type="http://schemas.openxmlformats.org/officeDocument/2006/relationships/font" Target="fonts/ArchivoExtraLight-bold.fntdata"/><Relationship Id="rId46" Type="http://schemas.openxmlformats.org/officeDocument/2006/relationships/font" Target="fonts/Montserrat-regular.fntdata"/><Relationship Id="rId45" Type="http://schemas.openxmlformats.org/officeDocument/2006/relationships/font" Target="fonts/ArchivoExtra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MontserratSemiBold-bold.fntdata"/><Relationship Id="rId38" Type="http://schemas.openxmlformats.org/officeDocument/2006/relationships/font" Target="fonts/MontserratSemiBold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Medium-bold.fntdata"/><Relationship Id="rId50" Type="http://schemas.openxmlformats.org/officeDocument/2006/relationships/font" Target="fonts/MontserratMedium-regular.fntdata"/><Relationship Id="rId53" Type="http://schemas.openxmlformats.org/officeDocument/2006/relationships/font" Target="fonts/MontserratMedium-boldItalic.fntdata"/><Relationship Id="rId52" Type="http://schemas.openxmlformats.org/officeDocument/2006/relationships/font" Target="fonts/MontserratMedium-italic.fntdata"/><Relationship Id="rId11" Type="http://schemas.openxmlformats.org/officeDocument/2006/relationships/slide" Target="slides/slide7.xml"/><Relationship Id="rId55" Type="http://schemas.openxmlformats.org/officeDocument/2006/relationships/font" Target="fonts/Archivo-bold.fntdata"/><Relationship Id="rId10" Type="http://schemas.openxmlformats.org/officeDocument/2006/relationships/slide" Target="slides/slide6.xml"/><Relationship Id="rId54" Type="http://schemas.openxmlformats.org/officeDocument/2006/relationships/font" Target="fonts/Archivo-regular.fntdata"/><Relationship Id="rId13" Type="http://schemas.openxmlformats.org/officeDocument/2006/relationships/slide" Target="slides/slide9.xml"/><Relationship Id="rId57" Type="http://schemas.openxmlformats.org/officeDocument/2006/relationships/font" Target="fonts/Archivo-boldItalic.fntdata"/><Relationship Id="rId12" Type="http://schemas.openxmlformats.org/officeDocument/2006/relationships/slide" Target="slides/slide8.xml"/><Relationship Id="rId56" Type="http://schemas.openxmlformats.org/officeDocument/2006/relationships/font" Target="fonts/Archiv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d950b2fe9_4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d950b2fe9_4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442b3affa8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442b3affa8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442b3affa8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442b3affa8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442b3affa8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442b3affa8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442b3affa8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442b3affa8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442b3affa8_1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442b3affa8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442b3affa8_1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442b3affa8_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442b3affa8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442b3affa8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442b3affa8_1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442b3affa8_1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442b3affa8_1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442b3affa8_1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442b3affa8_1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442b3affa8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06a90d2be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06a90d2be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442b3affa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442b3aff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442b3affa8_1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442b3affa8_1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442b3affa8_1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442b3affa8_1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442b3affa8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442b3affa8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442b3affa8_1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442b3affa8_1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442b3affa8_1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442b3affa8_1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442b3affa8_1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442b3affa8_1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442b3affa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442b3affa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442b3affa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442b3affa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442b3affa8_1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442b3affa8_1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09776822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109776822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442b3affa8_1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442b3affa8_1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442b3affa8_1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442b3affa8_1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442b3affa8_1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442b3affa8_1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442b3affa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442b3affa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442b3affa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442b3affa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442b3affa8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442b3affa8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442b3affa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442b3affa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442b3aff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442b3aff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42b3affa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42b3affa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442b3affa8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442b3affa8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2" name="Google Shape;12;p2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" name="Google Shape;25;p2"/>
          <p:cNvCxnSpPr>
            <a:stCxn id="24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>
            <a:stCxn id="24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igo">
  <p:cSld name="CUSTOM_2_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55" name="Google Shape;255;p1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11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58" name="Google Shape;258;p11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9" name="Google Shape;259;p11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60" name="Google Shape;260;p11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261" name="Google Shape;261;p11"/>
          <p:cNvGrpSpPr/>
          <p:nvPr/>
        </p:nvGrpSpPr>
        <p:grpSpPr>
          <a:xfrm>
            <a:off x="15510953" y="18676"/>
            <a:ext cx="2797078" cy="2432177"/>
            <a:chOff x="15510953" y="18676"/>
            <a:chExt cx="2797078" cy="2432177"/>
          </a:xfrm>
        </p:grpSpPr>
        <p:grpSp>
          <p:nvGrpSpPr>
            <p:cNvPr id="262" name="Google Shape;262;p11"/>
            <p:cNvGrpSpPr/>
            <p:nvPr/>
          </p:nvGrpSpPr>
          <p:grpSpPr>
            <a:xfrm>
              <a:off x="16286971" y="18676"/>
              <a:ext cx="2004489" cy="848125"/>
              <a:chOff x="14401335" y="-10"/>
              <a:chExt cx="2311450" cy="978004"/>
            </a:xfrm>
          </p:grpSpPr>
          <p:cxnSp>
            <p:nvCxnSpPr>
              <p:cNvPr id="263" name="Google Shape;263;p11"/>
              <p:cNvCxnSpPr>
                <a:stCxn id="264" idx="5"/>
              </p:cNvCxnSpPr>
              <p:nvPr/>
            </p:nvCxnSpPr>
            <p:spPr>
              <a:xfrm>
                <a:off x="14614382" y="625494"/>
                <a:ext cx="285900" cy="352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11"/>
              <p:cNvCxnSpPr>
                <a:endCxn id="266" idx="3"/>
              </p:cNvCxnSpPr>
              <p:nvPr/>
            </p:nvCxnSpPr>
            <p:spPr>
              <a:xfrm flipH="1" rot="10800000">
                <a:off x="14898989" y="530997"/>
                <a:ext cx="531300" cy="438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11"/>
              <p:cNvCxnSpPr>
                <a:stCxn id="266" idx="5"/>
              </p:cNvCxnSpPr>
              <p:nvPr/>
            </p:nvCxnSpPr>
            <p:spPr>
              <a:xfrm>
                <a:off x="15604450" y="502571"/>
                <a:ext cx="312600" cy="253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1"/>
              <p:cNvCxnSpPr>
                <a:stCxn id="269" idx="7"/>
              </p:cNvCxnSpPr>
              <p:nvPr/>
            </p:nvCxnSpPr>
            <p:spPr>
              <a:xfrm flipH="1" rot="10800000">
                <a:off x="16095857" y="247043"/>
                <a:ext cx="399000" cy="466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4" name="Google Shape;264;p11"/>
              <p:cNvSpPr/>
              <p:nvPr/>
            </p:nvSpPr>
            <p:spPr>
              <a:xfrm>
                <a:off x="14401335" y="412447"/>
                <a:ext cx="249600" cy="2496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rot="-556190">
                <a:off x="15378377" y="304925"/>
                <a:ext cx="249559" cy="249559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15882811" y="676990"/>
                <a:ext cx="249600" cy="2496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 rot="-556190">
                <a:off x="16444755" y="18460"/>
                <a:ext cx="249559" cy="249559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11"/>
            <p:cNvGrpSpPr/>
            <p:nvPr/>
          </p:nvGrpSpPr>
          <p:grpSpPr>
            <a:xfrm>
              <a:off x="15510953" y="888152"/>
              <a:ext cx="1398555" cy="1049416"/>
              <a:chOff x="6205825" y="562811"/>
              <a:chExt cx="1049100" cy="787200"/>
            </a:xfrm>
          </p:grpSpPr>
          <p:sp>
            <p:nvSpPr>
              <p:cNvPr id="272" name="Google Shape;272;p11"/>
              <p:cNvSpPr/>
              <p:nvPr/>
            </p:nvSpPr>
            <p:spPr>
              <a:xfrm>
                <a:off x="6205825" y="562811"/>
                <a:ext cx="1049100" cy="787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73" name="Google Shape;27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283448" y="694295"/>
                <a:ext cx="893849" cy="5824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4" name="Google Shape;274;p11"/>
            <p:cNvSpPr/>
            <p:nvPr/>
          </p:nvSpPr>
          <p:spPr>
            <a:xfrm>
              <a:off x="16909431" y="1495394"/>
              <a:ext cx="1398600" cy="9384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6909432" y="1123459"/>
              <a:ext cx="319500" cy="359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 txBox="1"/>
            <p:nvPr/>
          </p:nvSpPr>
          <p:spPr>
            <a:xfrm>
              <a:off x="17035212" y="1588953"/>
              <a:ext cx="1146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4400">
                  <a:latin typeface="Archivo"/>
                  <a:ea typeface="Archivo"/>
                  <a:cs typeface="Archivo"/>
                  <a:sym typeface="Archivo"/>
                </a:rPr>
                <a:t>//</a:t>
              </a:r>
              <a:endParaRPr b="1" sz="4400"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">
  <p:cSld name="CUSTOM_2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/>
          <p:nvPr/>
        </p:nvSpPr>
        <p:spPr>
          <a:xfrm>
            <a:off x="-86275" y="3421600"/>
            <a:ext cx="18374400" cy="68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80" name="Google Shape;280;p1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2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4" name="Google Shape;284;p12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 2">
  <p:cSld name="CUSTOM_2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8" name="Google Shape;288;p13"/>
          <p:cNvSpPr/>
          <p:nvPr/>
        </p:nvSpPr>
        <p:spPr>
          <a:xfrm flipH="1">
            <a:off x="16963595" y="2453400"/>
            <a:ext cx="2875200" cy="3011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289" name="Google Shape;289;p13"/>
          <p:cNvCxnSpPr>
            <a:stCxn id="288" idx="2"/>
          </p:cNvCxnSpPr>
          <p:nvPr/>
        </p:nvCxnSpPr>
        <p:spPr>
          <a:xfrm>
            <a:off x="16963595" y="3959100"/>
            <a:ext cx="0" cy="6442200"/>
          </a:xfrm>
          <a:prstGeom prst="straightConnector1">
            <a:avLst/>
          </a:prstGeom>
          <a:noFill/>
          <a:ln cap="flat" cmpd="sng" w="285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1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 3">
  <p:cSld name="CUSTOM_2_1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/>
          <p:nvPr/>
        </p:nvSpPr>
        <p:spPr>
          <a:xfrm>
            <a:off x="0" y="0"/>
            <a:ext cx="87003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type="title"/>
          </p:nvPr>
        </p:nvSpPr>
        <p:spPr>
          <a:xfrm>
            <a:off x="913950" y="2487075"/>
            <a:ext cx="65247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1" type="body"/>
          </p:nvPr>
        </p:nvSpPr>
        <p:spPr>
          <a:xfrm>
            <a:off x="915975" y="4436800"/>
            <a:ext cx="71346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●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●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95" name="Google Shape;295;p14"/>
          <p:cNvSpPr/>
          <p:nvPr/>
        </p:nvSpPr>
        <p:spPr>
          <a:xfrm flipH="1">
            <a:off x="16963595" y="2453400"/>
            <a:ext cx="2875200" cy="3011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296" name="Google Shape;296;p14"/>
          <p:cNvCxnSpPr>
            <a:stCxn id="295" idx="2"/>
          </p:cNvCxnSpPr>
          <p:nvPr/>
        </p:nvCxnSpPr>
        <p:spPr>
          <a:xfrm>
            <a:off x="16963595" y="3959100"/>
            <a:ext cx="0" cy="6442200"/>
          </a:xfrm>
          <a:prstGeom prst="straightConnector1">
            <a:avLst/>
          </a:prstGeom>
          <a:noFill/>
          <a:ln cap="flat" cmpd="sng" w="285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14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bullets2">
  <p:cSld name="CUSTOM_2_1_1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/>
          <p:nvPr/>
        </p:nvSpPr>
        <p:spPr>
          <a:xfrm>
            <a:off x="0" y="0"/>
            <a:ext cx="87003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"/>
          <p:cNvSpPr txBox="1"/>
          <p:nvPr>
            <p:ph type="title"/>
          </p:nvPr>
        </p:nvSpPr>
        <p:spPr>
          <a:xfrm>
            <a:off x="913950" y="5136100"/>
            <a:ext cx="6524700" cy="3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1" name="Google Shape;301;p15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6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304" name="Google Shape;304;p16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305" name="Google Shape;305;p16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6"/>
            <p:cNvCxnSpPr>
              <a:stCxn id="304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7" name="Google Shape;307;p16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08" name="Google Shape;308;p16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09" name="Google Shape;309;p16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1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16" name="Google Shape;316;p1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18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1">
  <p:cSld name="CUSTOM_8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/>
          <p:nvPr/>
        </p:nvSpPr>
        <p:spPr>
          <a:xfrm>
            <a:off x="4402475" y="269757"/>
            <a:ext cx="14952900" cy="1019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4631075" y="-144425"/>
            <a:ext cx="14952900" cy="109866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19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24" name="Google Shape;324;p1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19"/>
          <p:cNvGrpSpPr/>
          <p:nvPr/>
        </p:nvGrpSpPr>
        <p:grpSpPr>
          <a:xfrm>
            <a:off x="1031512" y="7880909"/>
            <a:ext cx="2307908" cy="2406080"/>
            <a:chOff x="9828688" y="2900872"/>
            <a:chExt cx="1372856" cy="1431253"/>
          </a:xfrm>
        </p:grpSpPr>
        <p:sp>
          <p:nvSpPr>
            <p:cNvPr id="327" name="Google Shape;327;p19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19"/>
          <p:cNvGrpSpPr/>
          <p:nvPr/>
        </p:nvGrpSpPr>
        <p:grpSpPr>
          <a:xfrm>
            <a:off x="3028373" y="8031797"/>
            <a:ext cx="1068508" cy="801763"/>
            <a:chOff x="6205825" y="562811"/>
            <a:chExt cx="1049100" cy="787200"/>
          </a:xfrm>
        </p:grpSpPr>
        <p:sp>
          <p:nvSpPr>
            <p:cNvPr id="338" name="Google Shape;338;p19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9" name="Google Shape;339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19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41" name="Google Shape;341;p1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19"/>
          <p:cNvSpPr txBox="1"/>
          <p:nvPr>
            <p:ph idx="1" type="body"/>
          </p:nvPr>
        </p:nvSpPr>
        <p:spPr>
          <a:xfrm>
            <a:off x="955375" y="1377525"/>
            <a:ext cx="31416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44" name="Google Shape;344;p19"/>
          <p:cNvSpPr txBox="1"/>
          <p:nvPr>
            <p:ph idx="2" type="body"/>
          </p:nvPr>
        </p:nvSpPr>
        <p:spPr>
          <a:xfrm>
            <a:off x="5129250" y="933150"/>
            <a:ext cx="13378500" cy="8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2">
  <p:cSld name="CUSTOM_8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0"/>
          <p:cNvGrpSpPr/>
          <p:nvPr/>
        </p:nvGrpSpPr>
        <p:grpSpPr>
          <a:xfrm>
            <a:off x="5719343" y="1350000"/>
            <a:ext cx="11654693" cy="8121588"/>
            <a:chOff x="5719343" y="1350000"/>
            <a:chExt cx="11654693" cy="8121588"/>
          </a:xfrm>
        </p:grpSpPr>
        <p:sp>
          <p:nvSpPr>
            <p:cNvPr id="347" name="Google Shape;347;p20"/>
            <p:cNvSpPr/>
            <p:nvPr/>
          </p:nvSpPr>
          <p:spPr>
            <a:xfrm>
              <a:off x="5719343" y="1642488"/>
              <a:ext cx="11479200" cy="782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" name="Google Shape;348;p20"/>
            <p:cNvGrpSpPr/>
            <p:nvPr/>
          </p:nvGrpSpPr>
          <p:grpSpPr>
            <a:xfrm>
              <a:off x="6413844" y="1608837"/>
              <a:ext cx="1068485" cy="170890"/>
              <a:chOff x="5176825" y="1888550"/>
              <a:chExt cx="1391800" cy="222600"/>
            </a:xfrm>
          </p:grpSpPr>
          <p:sp>
            <p:nvSpPr>
              <p:cNvPr id="349" name="Google Shape;349;p20"/>
              <p:cNvSpPr/>
              <p:nvPr/>
            </p:nvSpPr>
            <p:spPr>
              <a:xfrm>
                <a:off x="5176825" y="1888550"/>
                <a:ext cx="222600" cy="222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5761425" y="1888550"/>
                <a:ext cx="222600" cy="222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0"/>
              <p:cNvSpPr/>
              <p:nvPr/>
            </p:nvSpPr>
            <p:spPr>
              <a:xfrm>
                <a:off x="6346025" y="1888550"/>
                <a:ext cx="222600" cy="222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52" name="Google Shape;352;p20"/>
            <p:cNvCxnSpPr/>
            <p:nvPr/>
          </p:nvCxnSpPr>
          <p:spPr>
            <a:xfrm>
              <a:off x="5887524" y="2045235"/>
              <a:ext cx="111273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3" name="Google Shape;353;p20"/>
            <p:cNvSpPr/>
            <p:nvPr/>
          </p:nvSpPr>
          <p:spPr>
            <a:xfrm>
              <a:off x="5894836" y="1350000"/>
              <a:ext cx="11479200" cy="782910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4" name="Google Shape;354;p20"/>
          <p:cNvCxnSpPr/>
          <p:nvPr/>
        </p:nvCxnSpPr>
        <p:spPr>
          <a:xfrm>
            <a:off x="5910025" y="2066275"/>
            <a:ext cx="1148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5" name="Google Shape;355;p2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56" name="Google Shape;356;p2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0"/>
          <p:cNvGrpSpPr/>
          <p:nvPr/>
        </p:nvGrpSpPr>
        <p:grpSpPr>
          <a:xfrm>
            <a:off x="1031512" y="7880909"/>
            <a:ext cx="2307908" cy="2406080"/>
            <a:chOff x="9828688" y="2900872"/>
            <a:chExt cx="1372856" cy="1431253"/>
          </a:xfrm>
        </p:grpSpPr>
        <p:sp>
          <p:nvSpPr>
            <p:cNvPr id="359" name="Google Shape;359;p20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0"/>
          <p:cNvGrpSpPr/>
          <p:nvPr/>
        </p:nvGrpSpPr>
        <p:grpSpPr>
          <a:xfrm>
            <a:off x="3028373" y="8031797"/>
            <a:ext cx="1068508" cy="801763"/>
            <a:chOff x="6205825" y="562811"/>
            <a:chExt cx="1049100" cy="787200"/>
          </a:xfrm>
        </p:grpSpPr>
        <p:sp>
          <p:nvSpPr>
            <p:cNvPr id="370" name="Google Shape;370;p20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1" name="Google Shape;371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2" name="Google Shape;372;p20"/>
          <p:cNvSpPr txBox="1"/>
          <p:nvPr>
            <p:ph idx="1" type="body"/>
          </p:nvPr>
        </p:nvSpPr>
        <p:spPr>
          <a:xfrm>
            <a:off x="955375" y="3799300"/>
            <a:ext cx="4243800" cy="3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73" name="Google Shape;373;p20"/>
          <p:cNvSpPr txBox="1"/>
          <p:nvPr>
            <p:ph idx="2" type="body"/>
          </p:nvPr>
        </p:nvSpPr>
        <p:spPr>
          <a:xfrm>
            <a:off x="6400775" y="2433525"/>
            <a:ext cx="10573800" cy="6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grpSp>
        <p:nvGrpSpPr>
          <p:cNvPr id="374" name="Google Shape;374;p20"/>
          <p:cNvGrpSpPr/>
          <p:nvPr/>
        </p:nvGrpSpPr>
        <p:grpSpPr>
          <a:xfrm>
            <a:off x="6243300" y="1588600"/>
            <a:ext cx="849600" cy="178200"/>
            <a:chOff x="6376600" y="433250"/>
            <a:chExt cx="849600" cy="178200"/>
          </a:xfrm>
        </p:grpSpPr>
        <p:sp>
          <p:nvSpPr>
            <p:cNvPr id="375" name="Google Shape;375;p20"/>
            <p:cNvSpPr/>
            <p:nvPr/>
          </p:nvSpPr>
          <p:spPr>
            <a:xfrm>
              <a:off x="6376600" y="433250"/>
              <a:ext cx="178200" cy="17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6712300" y="433250"/>
              <a:ext cx="178200" cy="17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7048000" y="433250"/>
              <a:ext cx="178200" cy="17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20"/>
          <p:cNvSpPr txBox="1"/>
          <p:nvPr>
            <p:ph type="title"/>
          </p:nvPr>
        </p:nvSpPr>
        <p:spPr>
          <a:xfrm>
            <a:off x="913950" y="2487075"/>
            <a:ext cx="4243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grpSp>
        <p:nvGrpSpPr>
          <p:cNvPr id="31" name="Google Shape;31;p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2" name="Google Shape;32;p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5" name="Google Shape;35;p3"/>
          <p:cNvSpPr/>
          <p:nvPr/>
        </p:nvSpPr>
        <p:spPr>
          <a:xfrm>
            <a:off x="12391634" y="4224721"/>
            <a:ext cx="2082581" cy="1031586"/>
          </a:xfrm>
          <a:custGeom>
            <a:rect b="b" l="l" r="r" t="t"/>
            <a:pathLst>
              <a:path extrusionOk="0" h="4305" w="8691">
                <a:moveTo>
                  <a:pt x="2425" y="1"/>
                </a:moveTo>
                <a:cubicBezTo>
                  <a:pt x="1995" y="70"/>
                  <a:pt x="1109" y="343"/>
                  <a:pt x="1109" y="343"/>
                </a:cubicBezTo>
                <a:cubicBezTo>
                  <a:pt x="1" y="1536"/>
                  <a:pt x="1707" y="3497"/>
                  <a:pt x="3767" y="4062"/>
                </a:cubicBezTo>
                <a:cubicBezTo>
                  <a:pt x="4392" y="4232"/>
                  <a:pt x="4946" y="4304"/>
                  <a:pt x="5429" y="4304"/>
                </a:cubicBezTo>
                <a:cubicBezTo>
                  <a:pt x="6539" y="4304"/>
                  <a:pt x="7266" y="3921"/>
                  <a:pt x="7584" y="3460"/>
                </a:cubicBezTo>
                <a:cubicBezTo>
                  <a:pt x="8691" y="1861"/>
                  <a:pt x="7888" y="373"/>
                  <a:pt x="5732" y="373"/>
                </a:cubicBezTo>
                <a:cubicBezTo>
                  <a:pt x="5573" y="373"/>
                  <a:pt x="5406" y="381"/>
                  <a:pt x="5232" y="398"/>
                </a:cubicBezTo>
                <a:cubicBezTo>
                  <a:pt x="5008" y="420"/>
                  <a:pt x="4794" y="429"/>
                  <a:pt x="4593" y="429"/>
                </a:cubicBezTo>
                <a:cubicBezTo>
                  <a:pt x="3235" y="429"/>
                  <a:pt x="2425" y="1"/>
                  <a:pt x="242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1274262" y="4802697"/>
            <a:ext cx="1340462" cy="1837924"/>
          </a:xfrm>
          <a:custGeom>
            <a:rect b="b" l="l" r="r" t="t"/>
            <a:pathLst>
              <a:path extrusionOk="0" h="7670" w="5594">
                <a:moveTo>
                  <a:pt x="4624" y="1"/>
                </a:moveTo>
                <a:cubicBezTo>
                  <a:pt x="4301" y="1"/>
                  <a:pt x="3992" y="187"/>
                  <a:pt x="3851" y="502"/>
                </a:cubicBezTo>
                <a:lnTo>
                  <a:pt x="2064" y="4421"/>
                </a:lnTo>
                <a:lnTo>
                  <a:pt x="325" y="6229"/>
                </a:lnTo>
                <a:cubicBezTo>
                  <a:pt x="1" y="6568"/>
                  <a:pt x="12" y="7104"/>
                  <a:pt x="351" y="7432"/>
                </a:cubicBezTo>
                <a:cubicBezTo>
                  <a:pt x="515" y="7589"/>
                  <a:pt x="726" y="7669"/>
                  <a:pt x="941" y="7669"/>
                </a:cubicBezTo>
                <a:cubicBezTo>
                  <a:pt x="1164" y="7669"/>
                  <a:pt x="1386" y="7582"/>
                  <a:pt x="1554" y="7407"/>
                </a:cubicBezTo>
                <a:lnTo>
                  <a:pt x="3391" y="5496"/>
                </a:lnTo>
                <a:cubicBezTo>
                  <a:pt x="3461" y="5427"/>
                  <a:pt x="3515" y="5347"/>
                  <a:pt x="3555" y="5259"/>
                </a:cubicBezTo>
                <a:lnTo>
                  <a:pt x="5400" y="1205"/>
                </a:lnTo>
                <a:cubicBezTo>
                  <a:pt x="5593" y="779"/>
                  <a:pt x="5404" y="272"/>
                  <a:pt x="4977" y="79"/>
                </a:cubicBezTo>
                <a:cubicBezTo>
                  <a:pt x="4863" y="26"/>
                  <a:pt x="4743" y="1"/>
                  <a:pt x="4624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0605948" y="6259377"/>
            <a:ext cx="1058184" cy="589477"/>
          </a:xfrm>
          <a:custGeom>
            <a:rect b="b" l="l" r="r" t="t"/>
            <a:pathLst>
              <a:path extrusionOk="0" h="2460" w="4416">
                <a:moveTo>
                  <a:pt x="3216" y="1"/>
                </a:moveTo>
                <a:cubicBezTo>
                  <a:pt x="3216" y="1"/>
                  <a:pt x="1682" y="248"/>
                  <a:pt x="1357" y="252"/>
                </a:cubicBezTo>
                <a:cubicBezTo>
                  <a:pt x="1033" y="252"/>
                  <a:pt x="1499" y="763"/>
                  <a:pt x="2225" y="766"/>
                </a:cubicBezTo>
                <a:cubicBezTo>
                  <a:pt x="2225" y="766"/>
                  <a:pt x="1186" y="1441"/>
                  <a:pt x="591" y="1524"/>
                </a:cubicBezTo>
                <a:cubicBezTo>
                  <a:pt x="1" y="1608"/>
                  <a:pt x="602" y="2447"/>
                  <a:pt x="1656" y="2458"/>
                </a:cubicBezTo>
                <a:cubicBezTo>
                  <a:pt x="1735" y="2459"/>
                  <a:pt x="1812" y="2459"/>
                  <a:pt x="1888" y="2459"/>
                </a:cubicBezTo>
                <a:cubicBezTo>
                  <a:pt x="2824" y="2459"/>
                  <a:pt x="3519" y="2359"/>
                  <a:pt x="4416" y="1229"/>
                </a:cubicBezTo>
                <a:lnTo>
                  <a:pt x="3216" y="1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1052370" y="6478634"/>
            <a:ext cx="249210" cy="276288"/>
          </a:xfrm>
          <a:custGeom>
            <a:rect b="b" l="l" r="r" t="t"/>
            <a:pathLst>
              <a:path extrusionOk="0" h="1153" w="1040">
                <a:moveTo>
                  <a:pt x="117" y="1"/>
                </a:moveTo>
                <a:lnTo>
                  <a:pt x="1" y="70"/>
                </a:lnTo>
                <a:cubicBezTo>
                  <a:pt x="23" y="106"/>
                  <a:pt x="533" y="967"/>
                  <a:pt x="989" y="1153"/>
                </a:cubicBezTo>
                <a:lnTo>
                  <a:pt x="1040" y="1029"/>
                </a:lnTo>
                <a:cubicBezTo>
                  <a:pt x="628" y="857"/>
                  <a:pt x="125" y="12"/>
                  <a:pt x="1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10714259" y="6548605"/>
            <a:ext cx="399695" cy="184511"/>
          </a:xfrm>
          <a:custGeom>
            <a:rect b="b" l="l" r="r" t="t"/>
            <a:pathLst>
              <a:path extrusionOk="0" h="770" w="1668">
                <a:moveTo>
                  <a:pt x="1594" y="0"/>
                </a:moveTo>
                <a:cubicBezTo>
                  <a:pt x="1587" y="8"/>
                  <a:pt x="785" y="511"/>
                  <a:pt x="1" y="635"/>
                </a:cubicBezTo>
                <a:lnTo>
                  <a:pt x="23" y="770"/>
                </a:lnTo>
                <a:cubicBezTo>
                  <a:pt x="832" y="642"/>
                  <a:pt x="1634" y="139"/>
                  <a:pt x="1667" y="117"/>
                </a:cubicBezTo>
                <a:lnTo>
                  <a:pt x="159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10806035" y="6625524"/>
            <a:ext cx="363751" cy="192419"/>
          </a:xfrm>
          <a:custGeom>
            <a:rect b="b" l="l" r="r" t="t"/>
            <a:pathLst>
              <a:path extrusionOk="0" h="803" w="1518">
                <a:moveTo>
                  <a:pt x="1452" y="0"/>
                </a:moveTo>
                <a:cubicBezTo>
                  <a:pt x="1448" y="4"/>
                  <a:pt x="1437" y="11"/>
                  <a:pt x="1419" y="22"/>
                </a:cubicBezTo>
                <a:cubicBezTo>
                  <a:pt x="795" y="405"/>
                  <a:pt x="289" y="634"/>
                  <a:pt x="1" y="667"/>
                </a:cubicBezTo>
                <a:lnTo>
                  <a:pt x="15" y="802"/>
                </a:lnTo>
                <a:cubicBezTo>
                  <a:pt x="435" y="755"/>
                  <a:pt x="1120" y="365"/>
                  <a:pt x="1492" y="135"/>
                </a:cubicBezTo>
                <a:cubicBezTo>
                  <a:pt x="1506" y="128"/>
                  <a:pt x="1514" y="124"/>
                  <a:pt x="1517" y="120"/>
                </a:cubicBezTo>
                <a:lnTo>
                  <a:pt x="14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0962510" y="6689983"/>
            <a:ext cx="271016" cy="172530"/>
          </a:xfrm>
          <a:custGeom>
            <a:rect b="b" l="l" r="r" t="t"/>
            <a:pathLst>
              <a:path extrusionOk="0" h="720" w="1131">
                <a:moveTo>
                  <a:pt x="1047" y="1"/>
                </a:moveTo>
                <a:cubicBezTo>
                  <a:pt x="1039" y="5"/>
                  <a:pt x="394" y="500"/>
                  <a:pt x="0" y="588"/>
                </a:cubicBezTo>
                <a:lnTo>
                  <a:pt x="29" y="719"/>
                </a:lnTo>
                <a:cubicBezTo>
                  <a:pt x="452" y="628"/>
                  <a:pt x="1101" y="128"/>
                  <a:pt x="1130" y="107"/>
                </a:cubicBezTo>
                <a:lnTo>
                  <a:pt x="104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1126653" y="6432387"/>
            <a:ext cx="254482" cy="109509"/>
          </a:xfrm>
          <a:custGeom>
            <a:rect b="b" l="l" r="r" t="t"/>
            <a:pathLst>
              <a:path extrusionOk="0" h="457" w="1062">
                <a:moveTo>
                  <a:pt x="106" y="0"/>
                </a:moveTo>
                <a:lnTo>
                  <a:pt x="1" y="84"/>
                </a:lnTo>
                <a:cubicBezTo>
                  <a:pt x="4" y="92"/>
                  <a:pt x="296" y="456"/>
                  <a:pt x="752" y="456"/>
                </a:cubicBezTo>
                <a:cubicBezTo>
                  <a:pt x="850" y="456"/>
                  <a:pt x="952" y="438"/>
                  <a:pt x="1062" y="401"/>
                </a:cubicBezTo>
                <a:lnTo>
                  <a:pt x="1014" y="274"/>
                </a:lnTo>
                <a:cubicBezTo>
                  <a:pt x="921" y="306"/>
                  <a:pt x="833" y="320"/>
                  <a:pt x="751" y="320"/>
                </a:cubicBezTo>
                <a:cubicBezTo>
                  <a:pt x="365" y="320"/>
                  <a:pt x="121" y="18"/>
                  <a:pt x="10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2016860" y="4783527"/>
            <a:ext cx="575100" cy="655854"/>
          </a:xfrm>
          <a:custGeom>
            <a:rect b="b" l="l" r="r" t="t"/>
            <a:pathLst>
              <a:path extrusionOk="0" h="2737" w="2400">
                <a:moveTo>
                  <a:pt x="1372" y="0"/>
                </a:moveTo>
                <a:cubicBezTo>
                  <a:pt x="985" y="0"/>
                  <a:pt x="626" y="246"/>
                  <a:pt x="500" y="633"/>
                </a:cubicBezTo>
                <a:lnTo>
                  <a:pt x="1" y="2171"/>
                </a:lnTo>
                <a:lnTo>
                  <a:pt x="1743" y="2736"/>
                </a:lnTo>
                <a:lnTo>
                  <a:pt x="2243" y="1198"/>
                </a:lnTo>
                <a:cubicBezTo>
                  <a:pt x="2400" y="717"/>
                  <a:pt x="2137" y="199"/>
                  <a:pt x="1656" y="46"/>
                </a:cubicBezTo>
                <a:cubicBezTo>
                  <a:pt x="1562" y="15"/>
                  <a:pt x="1466" y="0"/>
                  <a:pt x="13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11634179" y="5832126"/>
            <a:ext cx="2083060" cy="4210211"/>
          </a:xfrm>
          <a:custGeom>
            <a:rect b="b" l="l" r="r" t="t"/>
            <a:pathLst>
              <a:path extrusionOk="0" h="17570" w="8693">
                <a:moveTo>
                  <a:pt x="3588" y="1"/>
                </a:moveTo>
                <a:cubicBezTo>
                  <a:pt x="2907" y="1"/>
                  <a:pt x="2323" y="497"/>
                  <a:pt x="2210" y="1171"/>
                </a:cubicBezTo>
                <a:lnTo>
                  <a:pt x="1022" y="8444"/>
                </a:lnTo>
                <a:cubicBezTo>
                  <a:pt x="1018" y="8463"/>
                  <a:pt x="1014" y="8481"/>
                  <a:pt x="1014" y="8499"/>
                </a:cubicBezTo>
                <a:lnTo>
                  <a:pt x="96" y="15965"/>
                </a:lnTo>
                <a:cubicBezTo>
                  <a:pt x="1" y="16731"/>
                  <a:pt x="544" y="17427"/>
                  <a:pt x="1310" y="17522"/>
                </a:cubicBezTo>
                <a:cubicBezTo>
                  <a:pt x="1366" y="17529"/>
                  <a:pt x="1422" y="17532"/>
                  <a:pt x="1477" y="17532"/>
                </a:cubicBezTo>
                <a:cubicBezTo>
                  <a:pt x="2175" y="17532"/>
                  <a:pt x="2779" y="17014"/>
                  <a:pt x="2866" y="16304"/>
                </a:cubicBezTo>
                <a:lnTo>
                  <a:pt x="3782" y="8867"/>
                </a:lnTo>
                <a:lnTo>
                  <a:pt x="4773" y="2790"/>
                </a:lnTo>
                <a:lnTo>
                  <a:pt x="5134" y="2790"/>
                </a:lnTo>
                <a:lnTo>
                  <a:pt x="5484" y="8546"/>
                </a:lnTo>
                <a:lnTo>
                  <a:pt x="5867" y="16246"/>
                </a:lnTo>
                <a:cubicBezTo>
                  <a:pt x="5903" y="16990"/>
                  <a:pt x="6519" y="17569"/>
                  <a:pt x="7260" y="17569"/>
                </a:cubicBezTo>
                <a:lnTo>
                  <a:pt x="7329" y="17569"/>
                </a:lnTo>
                <a:cubicBezTo>
                  <a:pt x="8098" y="17533"/>
                  <a:pt x="8692" y="16877"/>
                  <a:pt x="8652" y="16108"/>
                </a:cubicBezTo>
                <a:lnTo>
                  <a:pt x="8273" y="8401"/>
                </a:lnTo>
                <a:lnTo>
                  <a:pt x="8273" y="8382"/>
                </a:lnTo>
                <a:lnTo>
                  <a:pt x="7839" y="1310"/>
                </a:lnTo>
                <a:cubicBezTo>
                  <a:pt x="7796" y="573"/>
                  <a:pt x="7183" y="1"/>
                  <a:pt x="6447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12592679" y="4205551"/>
            <a:ext cx="499858" cy="499858"/>
          </a:xfrm>
          <a:custGeom>
            <a:rect b="b" l="l" r="r" t="t"/>
            <a:pathLst>
              <a:path extrusionOk="0" h="2086" w="2086">
                <a:moveTo>
                  <a:pt x="1043" y="0"/>
                </a:moveTo>
                <a:cubicBezTo>
                  <a:pt x="467" y="0"/>
                  <a:pt x="0" y="467"/>
                  <a:pt x="0" y="1043"/>
                </a:cubicBezTo>
                <a:cubicBezTo>
                  <a:pt x="0" y="1619"/>
                  <a:pt x="467" y="2086"/>
                  <a:pt x="1043" y="2086"/>
                </a:cubicBezTo>
                <a:cubicBezTo>
                  <a:pt x="1619" y="2086"/>
                  <a:pt x="2086" y="1619"/>
                  <a:pt x="2086" y="1043"/>
                </a:cubicBezTo>
                <a:cubicBezTo>
                  <a:pt x="2086" y="467"/>
                  <a:pt x="1619" y="0"/>
                  <a:pt x="1043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12343709" y="4796946"/>
            <a:ext cx="997798" cy="925432"/>
          </a:xfrm>
          <a:custGeom>
            <a:rect b="b" l="l" r="r" t="t"/>
            <a:pathLst>
              <a:path extrusionOk="0" h="3862" w="4164">
                <a:moveTo>
                  <a:pt x="0" y="1"/>
                </a:moveTo>
                <a:lnTo>
                  <a:pt x="0" y="3180"/>
                </a:lnTo>
                <a:cubicBezTo>
                  <a:pt x="0" y="3555"/>
                  <a:pt x="306" y="3861"/>
                  <a:pt x="682" y="3861"/>
                </a:cubicBezTo>
                <a:lnTo>
                  <a:pt x="3482" y="3861"/>
                </a:lnTo>
                <a:cubicBezTo>
                  <a:pt x="3861" y="3861"/>
                  <a:pt x="4164" y="3555"/>
                  <a:pt x="4164" y="3180"/>
                </a:cubicBezTo>
                <a:lnTo>
                  <a:pt x="41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1871887" y="5822541"/>
            <a:ext cx="1773704" cy="1666352"/>
          </a:xfrm>
          <a:custGeom>
            <a:rect b="b" l="l" r="r" t="t"/>
            <a:pathLst>
              <a:path extrusionOk="0" h="6954" w="7402">
                <a:moveTo>
                  <a:pt x="2308" y="1"/>
                </a:moveTo>
                <a:cubicBezTo>
                  <a:pt x="1535" y="1"/>
                  <a:pt x="883" y="569"/>
                  <a:pt x="777" y="1335"/>
                </a:cubicBezTo>
                <a:lnTo>
                  <a:pt x="1" y="6953"/>
                </a:lnTo>
                <a:lnTo>
                  <a:pt x="7401" y="6953"/>
                </a:lnTo>
                <a:lnTo>
                  <a:pt x="7190" y="1758"/>
                </a:lnTo>
                <a:cubicBezTo>
                  <a:pt x="7099" y="624"/>
                  <a:pt x="6599" y="1"/>
                  <a:pt x="56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13165622" y="4802697"/>
            <a:ext cx="1391023" cy="1608123"/>
          </a:xfrm>
          <a:custGeom>
            <a:rect b="b" l="l" r="r" t="t"/>
            <a:pathLst>
              <a:path extrusionOk="0" h="6711" w="5805">
                <a:moveTo>
                  <a:pt x="960" y="1"/>
                </a:moveTo>
                <a:cubicBezTo>
                  <a:pt x="709" y="1"/>
                  <a:pt x="460" y="111"/>
                  <a:pt x="293" y="323"/>
                </a:cubicBezTo>
                <a:cubicBezTo>
                  <a:pt x="1" y="691"/>
                  <a:pt x="59" y="1227"/>
                  <a:pt x="427" y="1519"/>
                </a:cubicBezTo>
                <a:lnTo>
                  <a:pt x="3603" y="4042"/>
                </a:lnTo>
                <a:lnTo>
                  <a:pt x="2210" y="5205"/>
                </a:lnTo>
                <a:cubicBezTo>
                  <a:pt x="1849" y="5507"/>
                  <a:pt x="1798" y="6043"/>
                  <a:pt x="2101" y="6404"/>
                </a:cubicBezTo>
                <a:cubicBezTo>
                  <a:pt x="2269" y="6605"/>
                  <a:pt x="2509" y="6710"/>
                  <a:pt x="2753" y="6710"/>
                </a:cubicBezTo>
                <a:cubicBezTo>
                  <a:pt x="2947" y="6710"/>
                  <a:pt x="3140" y="6645"/>
                  <a:pt x="3300" y="6513"/>
                </a:cubicBezTo>
                <a:lnTo>
                  <a:pt x="5499" y="4680"/>
                </a:lnTo>
                <a:cubicBezTo>
                  <a:pt x="5692" y="4516"/>
                  <a:pt x="5805" y="4271"/>
                  <a:pt x="5801" y="4016"/>
                </a:cubicBezTo>
                <a:cubicBezTo>
                  <a:pt x="5801" y="3757"/>
                  <a:pt x="5681" y="3517"/>
                  <a:pt x="5480" y="3360"/>
                </a:cubicBezTo>
                <a:lnTo>
                  <a:pt x="1488" y="184"/>
                </a:lnTo>
                <a:cubicBezTo>
                  <a:pt x="1332" y="61"/>
                  <a:pt x="1146" y="1"/>
                  <a:pt x="960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13131356" y="6001780"/>
            <a:ext cx="878465" cy="623025"/>
          </a:xfrm>
          <a:custGeom>
            <a:rect b="b" l="l" r="r" t="t"/>
            <a:pathLst>
              <a:path extrusionOk="0" h="2600" w="3666">
                <a:moveTo>
                  <a:pt x="2594" y="0"/>
                </a:moveTo>
                <a:cubicBezTo>
                  <a:pt x="2594" y="0"/>
                  <a:pt x="1599" y="693"/>
                  <a:pt x="767" y="1054"/>
                </a:cubicBezTo>
                <a:cubicBezTo>
                  <a:pt x="445" y="1192"/>
                  <a:pt x="468" y="1234"/>
                  <a:pt x="617" y="1234"/>
                </a:cubicBezTo>
                <a:cubicBezTo>
                  <a:pt x="854" y="1234"/>
                  <a:pt x="1412" y="1127"/>
                  <a:pt x="1413" y="1127"/>
                </a:cubicBezTo>
                <a:lnTo>
                  <a:pt x="1413" y="1127"/>
                </a:lnTo>
                <a:cubicBezTo>
                  <a:pt x="1413" y="1127"/>
                  <a:pt x="727" y="1677"/>
                  <a:pt x="355" y="1867"/>
                </a:cubicBezTo>
                <a:cubicBezTo>
                  <a:pt x="1" y="2044"/>
                  <a:pt x="986" y="2600"/>
                  <a:pt x="1550" y="2600"/>
                </a:cubicBezTo>
                <a:cubicBezTo>
                  <a:pt x="1577" y="2600"/>
                  <a:pt x="1603" y="2599"/>
                  <a:pt x="1628" y="2596"/>
                </a:cubicBezTo>
                <a:cubicBezTo>
                  <a:pt x="2175" y="2541"/>
                  <a:pt x="3312" y="1776"/>
                  <a:pt x="3666" y="1283"/>
                </a:cubicBezTo>
                <a:lnTo>
                  <a:pt x="2594" y="0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13247814" y="6367688"/>
            <a:ext cx="311273" cy="185470"/>
          </a:xfrm>
          <a:custGeom>
            <a:rect b="b" l="l" r="r" t="t"/>
            <a:pathLst>
              <a:path extrusionOk="0" h="774" w="1299">
                <a:moveTo>
                  <a:pt x="1211" y="1"/>
                </a:moveTo>
                <a:cubicBezTo>
                  <a:pt x="839" y="314"/>
                  <a:pt x="8" y="642"/>
                  <a:pt x="1" y="646"/>
                </a:cubicBezTo>
                <a:lnTo>
                  <a:pt x="52" y="774"/>
                </a:lnTo>
                <a:cubicBezTo>
                  <a:pt x="84" y="759"/>
                  <a:pt x="908" y="431"/>
                  <a:pt x="1298" y="106"/>
                </a:cubicBezTo>
                <a:lnTo>
                  <a:pt x="121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13326411" y="6426156"/>
            <a:ext cx="345300" cy="171571"/>
          </a:xfrm>
          <a:custGeom>
            <a:rect b="b" l="l" r="r" t="t"/>
            <a:pathLst>
              <a:path extrusionOk="0" h="716" w="1441">
                <a:moveTo>
                  <a:pt x="1353" y="1"/>
                </a:moveTo>
                <a:cubicBezTo>
                  <a:pt x="916" y="376"/>
                  <a:pt x="114" y="570"/>
                  <a:pt x="23" y="581"/>
                </a:cubicBezTo>
                <a:lnTo>
                  <a:pt x="30" y="650"/>
                </a:lnTo>
                <a:lnTo>
                  <a:pt x="1" y="712"/>
                </a:lnTo>
                <a:cubicBezTo>
                  <a:pt x="4" y="712"/>
                  <a:pt x="12" y="715"/>
                  <a:pt x="19" y="715"/>
                </a:cubicBezTo>
                <a:cubicBezTo>
                  <a:pt x="172" y="715"/>
                  <a:pt x="1014" y="471"/>
                  <a:pt x="1441" y="107"/>
                </a:cubicBezTo>
                <a:lnTo>
                  <a:pt x="13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13419146" y="6482229"/>
            <a:ext cx="315586" cy="147849"/>
          </a:xfrm>
          <a:custGeom>
            <a:rect b="b" l="l" r="r" t="t"/>
            <a:pathLst>
              <a:path extrusionOk="0" h="617" w="1317">
                <a:moveTo>
                  <a:pt x="1225" y="0"/>
                </a:moveTo>
                <a:cubicBezTo>
                  <a:pt x="823" y="370"/>
                  <a:pt x="136" y="482"/>
                  <a:pt x="30" y="482"/>
                </a:cubicBezTo>
                <a:cubicBezTo>
                  <a:pt x="29" y="482"/>
                  <a:pt x="27" y="482"/>
                  <a:pt x="26" y="481"/>
                </a:cubicBezTo>
                <a:lnTo>
                  <a:pt x="15" y="547"/>
                </a:lnTo>
                <a:lnTo>
                  <a:pt x="0" y="613"/>
                </a:lnTo>
                <a:cubicBezTo>
                  <a:pt x="4" y="613"/>
                  <a:pt x="11" y="616"/>
                  <a:pt x="22" y="616"/>
                </a:cubicBezTo>
                <a:cubicBezTo>
                  <a:pt x="164" y="616"/>
                  <a:pt x="882" y="503"/>
                  <a:pt x="1316" y="102"/>
                </a:cubicBezTo>
                <a:lnTo>
                  <a:pt x="12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3155319" y="4778974"/>
            <a:ext cx="681493" cy="639320"/>
          </a:xfrm>
          <a:custGeom>
            <a:rect b="b" l="l" r="r" t="t"/>
            <a:pathLst>
              <a:path extrusionOk="0" h="2668" w="2844">
                <a:moveTo>
                  <a:pt x="1024" y="0"/>
                </a:moveTo>
                <a:cubicBezTo>
                  <a:pt x="768" y="0"/>
                  <a:pt x="513" y="107"/>
                  <a:pt x="332" y="316"/>
                </a:cubicBezTo>
                <a:cubicBezTo>
                  <a:pt x="0" y="699"/>
                  <a:pt x="40" y="1275"/>
                  <a:pt x="419" y="1607"/>
                </a:cubicBezTo>
                <a:lnTo>
                  <a:pt x="1641" y="2668"/>
                </a:lnTo>
                <a:lnTo>
                  <a:pt x="2844" y="1286"/>
                </a:lnTo>
                <a:lnTo>
                  <a:pt x="1623" y="225"/>
                </a:lnTo>
                <a:cubicBezTo>
                  <a:pt x="1450" y="74"/>
                  <a:pt x="1237" y="0"/>
                  <a:pt x="10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2715846" y="4200999"/>
            <a:ext cx="381962" cy="238427"/>
          </a:xfrm>
          <a:custGeom>
            <a:rect b="b" l="l" r="r" t="t"/>
            <a:pathLst>
              <a:path extrusionOk="0" h="995" w="1594">
                <a:moveTo>
                  <a:pt x="608" y="1"/>
                </a:moveTo>
                <a:cubicBezTo>
                  <a:pt x="383" y="1"/>
                  <a:pt x="165" y="64"/>
                  <a:pt x="0" y="162"/>
                </a:cubicBezTo>
                <a:cubicBezTo>
                  <a:pt x="0" y="162"/>
                  <a:pt x="591" y="994"/>
                  <a:pt x="1401" y="994"/>
                </a:cubicBezTo>
                <a:cubicBezTo>
                  <a:pt x="1457" y="994"/>
                  <a:pt x="1514" y="990"/>
                  <a:pt x="1572" y="982"/>
                </a:cubicBezTo>
                <a:cubicBezTo>
                  <a:pt x="1572" y="982"/>
                  <a:pt x="1594" y="457"/>
                  <a:pt x="1214" y="187"/>
                </a:cubicBezTo>
                <a:cubicBezTo>
                  <a:pt x="1033" y="55"/>
                  <a:pt x="818" y="1"/>
                  <a:pt x="6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11650953" y="9248939"/>
            <a:ext cx="731335" cy="366147"/>
          </a:xfrm>
          <a:custGeom>
            <a:rect b="b" l="l" r="r" t="t"/>
            <a:pathLst>
              <a:path extrusionOk="0" h="1528" w="3052">
                <a:moveTo>
                  <a:pt x="215" y="0"/>
                </a:moveTo>
                <a:lnTo>
                  <a:pt x="0" y="1528"/>
                </a:lnTo>
                <a:lnTo>
                  <a:pt x="2891" y="1528"/>
                </a:lnTo>
                <a:lnTo>
                  <a:pt x="30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11634179" y="9233124"/>
            <a:ext cx="763924" cy="397777"/>
          </a:xfrm>
          <a:custGeom>
            <a:rect b="b" l="l" r="r" t="t"/>
            <a:pathLst>
              <a:path extrusionOk="0" h="1660" w="3188">
                <a:moveTo>
                  <a:pt x="3049" y="135"/>
                </a:moveTo>
                <a:lnTo>
                  <a:pt x="2903" y="1528"/>
                </a:lnTo>
                <a:lnTo>
                  <a:pt x="147" y="1528"/>
                </a:lnTo>
                <a:lnTo>
                  <a:pt x="344" y="135"/>
                </a:lnTo>
                <a:close/>
                <a:moveTo>
                  <a:pt x="285" y="1"/>
                </a:moveTo>
                <a:cubicBezTo>
                  <a:pt x="252" y="1"/>
                  <a:pt x="227" y="26"/>
                  <a:pt x="220" y="59"/>
                </a:cubicBezTo>
                <a:lnTo>
                  <a:pt x="5" y="1583"/>
                </a:lnTo>
                <a:cubicBezTo>
                  <a:pt x="1" y="1605"/>
                  <a:pt x="8" y="1623"/>
                  <a:pt x="19" y="1637"/>
                </a:cubicBezTo>
                <a:cubicBezTo>
                  <a:pt x="30" y="1652"/>
                  <a:pt x="48" y="1659"/>
                  <a:pt x="70" y="1659"/>
                </a:cubicBezTo>
                <a:lnTo>
                  <a:pt x="2961" y="1659"/>
                </a:lnTo>
                <a:cubicBezTo>
                  <a:pt x="2998" y="1659"/>
                  <a:pt x="3023" y="1634"/>
                  <a:pt x="3027" y="1601"/>
                </a:cubicBezTo>
                <a:lnTo>
                  <a:pt x="3187" y="73"/>
                </a:lnTo>
                <a:cubicBezTo>
                  <a:pt x="3187" y="55"/>
                  <a:pt x="3184" y="37"/>
                  <a:pt x="3169" y="22"/>
                </a:cubicBezTo>
                <a:cubicBezTo>
                  <a:pt x="3158" y="8"/>
                  <a:pt x="3140" y="1"/>
                  <a:pt x="3122" y="1"/>
                </a:cubicBezTo>
                <a:close/>
              </a:path>
            </a:pathLst>
          </a:custGeom>
          <a:solidFill>
            <a:srgbClr val="5245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13014659" y="9248939"/>
            <a:ext cx="700903" cy="366147"/>
          </a:xfrm>
          <a:custGeom>
            <a:rect b="b" l="l" r="r" t="t"/>
            <a:pathLst>
              <a:path extrusionOk="0" h="1528" w="2925">
                <a:moveTo>
                  <a:pt x="0" y="0"/>
                </a:moveTo>
                <a:lnTo>
                  <a:pt x="102" y="1528"/>
                </a:lnTo>
                <a:lnTo>
                  <a:pt x="2924" y="1528"/>
                </a:lnTo>
                <a:lnTo>
                  <a:pt x="28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2997885" y="9233124"/>
            <a:ext cx="734211" cy="397777"/>
          </a:xfrm>
          <a:custGeom>
            <a:rect b="b" l="l" r="r" t="t"/>
            <a:pathLst>
              <a:path extrusionOk="0" h="1660" w="3064">
                <a:moveTo>
                  <a:pt x="2874" y="135"/>
                </a:moveTo>
                <a:lnTo>
                  <a:pt x="2925" y="1528"/>
                </a:lnTo>
                <a:lnTo>
                  <a:pt x="234" y="1528"/>
                </a:lnTo>
                <a:lnTo>
                  <a:pt x="139" y="135"/>
                </a:lnTo>
                <a:close/>
                <a:moveTo>
                  <a:pt x="70" y="1"/>
                </a:moveTo>
                <a:cubicBezTo>
                  <a:pt x="52" y="1"/>
                  <a:pt x="34" y="8"/>
                  <a:pt x="19" y="22"/>
                </a:cubicBezTo>
                <a:cubicBezTo>
                  <a:pt x="8" y="37"/>
                  <a:pt x="1" y="55"/>
                  <a:pt x="5" y="73"/>
                </a:cubicBezTo>
                <a:lnTo>
                  <a:pt x="107" y="1597"/>
                </a:lnTo>
                <a:cubicBezTo>
                  <a:pt x="110" y="1634"/>
                  <a:pt x="139" y="1659"/>
                  <a:pt x="172" y="1659"/>
                </a:cubicBezTo>
                <a:lnTo>
                  <a:pt x="2994" y="1659"/>
                </a:lnTo>
                <a:cubicBezTo>
                  <a:pt x="3012" y="1659"/>
                  <a:pt x="3031" y="1652"/>
                  <a:pt x="3041" y="1641"/>
                </a:cubicBezTo>
                <a:cubicBezTo>
                  <a:pt x="3056" y="1627"/>
                  <a:pt x="3063" y="1608"/>
                  <a:pt x="3060" y="1590"/>
                </a:cubicBezTo>
                <a:lnTo>
                  <a:pt x="3001" y="66"/>
                </a:lnTo>
                <a:cubicBezTo>
                  <a:pt x="3001" y="30"/>
                  <a:pt x="2972" y="1"/>
                  <a:pt x="2936" y="1"/>
                </a:cubicBezTo>
                <a:close/>
              </a:path>
            </a:pathLst>
          </a:custGeom>
          <a:solidFill>
            <a:srgbClr val="5245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2496589" y="4325124"/>
            <a:ext cx="222132" cy="222132"/>
          </a:xfrm>
          <a:custGeom>
            <a:rect b="b" l="l" r="r" t="t"/>
            <a:pathLst>
              <a:path extrusionOk="0" h="927" w="927">
                <a:moveTo>
                  <a:pt x="463" y="139"/>
                </a:moveTo>
                <a:cubicBezTo>
                  <a:pt x="642" y="139"/>
                  <a:pt x="788" y="285"/>
                  <a:pt x="788" y="464"/>
                </a:cubicBezTo>
                <a:cubicBezTo>
                  <a:pt x="788" y="643"/>
                  <a:pt x="642" y="788"/>
                  <a:pt x="463" y="788"/>
                </a:cubicBezTo>
                <a:cubicBezTo>
                  <a:pt x="285" y="788"/>
                  <a:pt x="139" y="643"/>
                  <a:pt x="139" y="464"/>
                </a:cubicBezTo>
                <a:cubicBezTo>
                  <a:pt x="139" y="285"/>
                  <a:pt x="285" y="139"/>
                  <a:pt x="463" y="139"/>
                </a:cubicBezTo>
                <a:close/>
                <a:moveTo>
                  <a:pt x="463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3" y="927"/>
                </a:cubicBezTo>
                <a:cubicBezTo>
                  <a:pt x="718" y="927"/>
                  <a:pt x="926" y="719"/>
                  <a:pt x="926" y="464"/>
                </a:cubicBezTo>
                <a:cubicBezTo>
                  <a:pt x="926" y="209"/>
                  <a:pt x="718" y="1"/>
                  <a:pt x="46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12745560" y="4325124"/>
            <a:ext cx="222132" cy="222132"/>
          </a:xfrm>
          <a:custGeom>
            <a:rect b="b" l="l" r="r" t="t"/>
            <a:pathLst>
              <a:path extrusionOk="0" h="927" w="927">
                <a:moveTo>
                  <a:pt x="463" y="139"/>
                </a:moveTo>
                <a:cubicBezTo>
                  <a:pt x="642" y="139"/>
                  <a:pt x="788" y="285"/>
                  <a:pt x="788" y="464"/>
                </a:cubicBezTo>
                <a:cubicBezTo>
                  <a:pt x="788" y="643"/>
                  <a:pt x="642" y="788"/>
                  <a:pt x="463" y="788"/>
                </a:cubicBezTo>
                <a:cubicBezTo>
                  <a:pt x="285" y="788"/>
                  <a:pt x="139" y="643"/>
                  <a:pt x="139" y="464"/>
                </a:cubicBezTo>
                <a:cubicBezTo>
                  <a:pt x="139" y="285"/>
                  <a:pt x="285" y="139"/>
                  <a:pt x="463" y="139"/>
                </a:cubicBezTo>
                <a:close/>
                <a:moveTo>
                  <a:pt x="463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3" y="927"/>
                </a:cubicBezTo>
                <a:cubicBezTo>
                  <a:pt x="719" y="927"/>
                  <a:pt x="926" y="719"/>
                  <a:pt x="926" y="464"/>
                </a:cubicBezTo>
                <a:cubicBezTo>
                  <a:pt x="926" y="209"/>
                  <a:pt x="719" y="1"/>
                  <a:pt x="46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11013071" y="9614846"/>
            <a:ext cx="1330877" cy="721032"/>
          </a:xfrm>
          <a:custGeom>
            <a:rect b="b" l="l" r="r" t="t"/>
            <a:pathLst>
              <a:path extrusionOk="0" h="3009" w="5554">
                <a:moveTo>
                  <a:pt x="2662" y="1"/>
                </a:moveTo>
                <a:cubicBezTo>
                  <a:pt x="2082" y="1696"/>
                  <a:pt x="1" y="3008"/>
                  <a:pt x="1" y="3008"/>
                </a:cubicBezTo>
                <a:lnTo>
                  <a:pt x="3417" y="3008"/>
                </a:lnTo>
                <a:cubicBezTo>
                  <a:pt x="3417" y="3008"/>
                  <a:pt x="4080" y="2793"/>
                  <a:pt x="4427" y="2228"/>
                </a:cubicBezTo>
                <a:lnTo>
                  <a:pt x="4427" y="3008"/>
                </a:lnTo>
                <a:lnTo>
                  <a:pt x="5283" y="3008"/>
                </a:lnTo>
                <a:lnTo>
                  <a:pt x="55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10995578" y="9599271"/>
            <a:ext cx="1364904" cy="752423"/>
          </a:xfrm>
          <a:custGeom>
            <a:rect b="b" l="l" r="r" t="t"/>
            <a:pathLst>
              <a:path extrusionOk="0" h="3140" w="5696">
                <a:moveTo>
                  <a:pt x="5553" y="131"/>
                </a:moveTo>
                <a:lnTo>
                  <a:pt x="5298" y="3008"/>
                </a:lnTo>
                <a:lnTo>
                  <a:pt x="4565" y="3008"/>
                </a:lnTo>
                <a:lnTo>
                  <a:pt x="4565" y="2293"/>
                </a:lnTo>
                <a:cubicBezTo>
                  <a:pt x="4565" y="2264"/>
                  <a:pt x="4547" y="2235"/>
                  <a:pt x="4518" y="2228"/>
                </a:cubicBezTo>
                <a:cubicBezTo>
                  <a:pt x="4512" y="2226"/>
                  <a:pt x="4506" y="2225"/>
                  <a:pt x="4500" y="2225"/>
                </a:cubicBezTo>
                <a:cubicBezTo>
                  <a:pt x="4477" y="2225"/>
                  <a:pt x="4456" y="2236"/>
                  <a:pt x="4441" y="2257"/>
                </a:cubicBezTo>
                <a:cubicBezTo>
                  <a:pt x="4135" y="2760"/>
                  <a:pt x="3559" y="2979"/>
                  <a:pt x="3479" y="3008"/>
                </a:cubicBezTo>
                <a:lnTo>
                  <a:pt x="289" y="3008"/>
                </a:lnTo>
                <a:cubicBezTo>
                  <a:pt x="493" y="2866"/>
                  <a:pt x="850" y="2603"/>
                  <a:pt x="1229" y="2257"/>
                </a:cubicBezTo>
                <a:cubicBezTo>
                  <a:pt x="1769" y="1765"/>
                  <a:pt x="2469" y="1003"/>
                  <a:pt x="2783" y="131"/>
                </a:cubicBezTo>
                <a:close/>
                <a:moveTo>
                  <a:pt x="2735" y="0"/>
                </a:moveTo>
                <a:cubicBezTo>
                  <a:pt x="2706" y="0"/>
                  <a:pt x="2680" y="18"/>
                  <a:pt x="2670" y="44"/>
                </a:cubicBezTo>
                <a:cubicBezTo>
                  <a:pt x="2108" y="1699"/>
                  <a:pt x="59" y="3004"/>
                  <a:pt x="37" y="3019"/>
                </a:cubicBezTo>
                <a:cubicBezTo>
                  <a:pt x="12" y="3033"/>
                  <a:pt x="1" y="3063"/>
                  <a:pt x="8" y="3092"/>
                </a:cubicBezTo>
                <a:cubicBezTo>
                  <a:pt x="15" y="3121"/>
                  <a:pt x="45" y="3139"/>
                  <a:pt x="74" y="3139"/>
                </a:cubicBezTo>
                <a:lnTo>
                  <a:pt x="3490" y="3139"/>
                </a:lnTo>
                <a:cubicBezTo>
                  <a:pt x="3497" y="3139"/>
                  <a:pt x="3504" y="3139"/>
                  <a:pt x="3512" y="3135"/>
                </a:cubicBezTo>
                <a:cubicBezTo>
                  <a:pt x="3534" y="3128"/>
                  <a:pt x="4066" y="2953"/>
                  <a:pt x="4434" y="2501"/>
                </a:cubicBezTo>
                <a:lnTo>
                  <a:pt x="4434" y="3073"/>
                </a:lnTo>
                <a:cubicBezTo>
                  <a:pt x="4434" y="3110"/>
                  <a:pt x="4463" y="3139"/>
                  <a:pt x="4500" y="3139"/>
                </a:cubicBezTo>
                <a:lnTo>
                  <a:pt x="5356" y="3139"/>
                </a:lnTo>
                <a:cubicBezTo>
                  <a:pt x="5393" y="3139"/>
                  <a:pt x="5418" y="3114"/>
                  <a:pt x="5422" y="3081"/>
                </a:cubicBezTo>
                <a:lnTo>
                  <a:pt x="5692" y="73"/>
                </a:lnTo>
                <a:cubicBezTo>
                  <a:pt x="5696" y="51"/>
                  <a:pt x="5688" y="33"/>
                  <a:pt x="5677" y="22"/>
                </a:cubicBezTo>
                <a:cubicBezTo>
                  <a:pt x="5663" y="7"/>
                  <a:pt x="5644" y="0"/>
                  <a:pt x="5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13038142" y="9598312"/>
            <a:ext cx="1314104" cy="721751"/>
          </a:xfrm>
          <a:custGeom>
            <a:rect b="b" l="l" r="r" t="t"/>
            <a:pathLst>
              <a:path extrusionOk="0" h="3012" w="5484">
                <a:moveTo>
                  <a:pt x="1" y="0"/>
                </a:moveTo>
                <a:lnTo>
                  <a:pt x="270" y="3012"/>
                </a:lnTo>
                <a:lnTo>
                  <a:pt x="1058" y="3012"/>
                </a:lnTo>
                <a:lnTo>
                  <a:pt x="1058" y="2228"/>
                </a:lnTo>
                <a:cubicBezTo>
                  <a:pt x="1404" y="2797"/>
                  <a:pt x="2068" y="3012"/>
                  <a:pt x="2068" y="3012"/>
                </a:cubicBezTo>
                <a:lnTo>
                  <a:pt x="5484" y="3012"/>
                </a:lnTo>
                <a:cubicBezTo>
                  <a:pt x="5484" y="3012"/>
                  <a:pt x="3402" y="1699"/>
                  <a:pt x="28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3021608" y="9582497"/>
            <a:ext cx="1348130" cy="753381"/>
          </a:xfrm>
          <a:custGeom>
            <a:rect b="b" l="l" r="r" t="t"/>
            <a:pathLst>
              <a:path extrusionOk="0" h="3144" w="5626">
                <a:moveTo>
                  <a:pt x="2844" y="132"/>
                </a:moveTo>
                <a:cubicBezTo>
                  <a:pt x="3158" y="1003"/>
                  <a:pt x="3858" y="1769"/>
                  <a:pt x="4393" y="2258"/>
                </a:cubicBezTo>
                <a:cubicBezTo>
                  <a:pt x="4776" y="2604"/>
                  <a:pt x="5130" y="2866"/>
                  <a:pt x="5338" y="3009"/>
                </a:cubicBezTo>
                <a:lnTo>
                  <a:pt x="2148" y="3009"/>
                </a:lnTo>
                <a:cubicBezTo>
                  <a:pt x="2067" y="2983"/>
                  <a:pt x="1491" y="2764"/>
                  <a:pt x="1182" y="2258"/>
                </a:cubicBezTo>
                <a:cubicBezTo>
                  <a:pt x="1170" y="2240"/>
                  <a:pt x="1148" y="2226"/>
                  <a:pt x="1124" y="2226"/>
                </a:cubicBezTo>
                <a:cubicBezTo>
                  <a:pt x="1119" y="2226"/>
                  <a:pt x="1114" y="2227"/>
                  <a:pt x="1109" y="2228"/>
                </a:cubicBezTo>
                <a:cubicBezTo>
                  <a:pt x="1079" y="2239"/>
                  <a:pt x="1061" y="2265"/>
                  <a:pt x="1061" y="2294"/>
                </a:cubicBezTo>
                <a:lnTo>
                  <a:pt x="1061" y="3009"/>
                </a:lnTo>
                <a:lnTo>
                  <a:pt x="401" y="3009"/>
                </a:lnTo>
                <a:lnTo>
                  <a:pt x="143" y="132"/>
                </a:lnTo>
                <a:close/>
                <a:moveTo>
                  <a:pt x="70" y="1"/>
                </a:moveTo>
                <a:cubicBezTo>
                  <a:pt x="51" y="1"/>
                  <a:pt x="33" y="8"/>
                  <a:pt x="22" y="23"/>
                </a:cubicBezTo>
                <a:cubicBezTo>
                  <a:pt x="8" y="37"/>
                  <a:pt x="0" y="56"/>
                  <a:pt x="4" y="74"/>
                </a:cubicBezTo>
                <a:lnTo>
                  <a:pt x="274" y="3081"/>
                </a:lnTo>
                <a:cubicBezTo>
                  <a:pt x="277" y="3118"/>
                  <a:pt x="307" y="3143"/>
                  <a:pt x="339" y="3143"/>
                </a:cubicBezTo>
                <a:lnTo>
                  <a:pt x="1127" y="3143"/>
                </a:lnTo>
                <a:cubicBezTo>
                  <a:pt x="1163" y="3143"/>
                  <a:pt x="1193" y="3114"/>
                  <a:pt x="1193" y="3078"/>
                </a:cubicBezTo>
                <a:lnTo>
                  <a:pt x="1193" y="2502"/>
                </a:lnTo>
                <a:cubicBezTo>
                  <a:pt x="1561" y="2954"/>
                  <a:pt x="2089" y="3133"/>
                  <a:pt x="2115" y="3140"/>
                </a:cubicBezTo>
                <a:cubicBezTo>
                  <a:pt x="2122" y="3140"/>
                  <a:pt x="2129" y="3143"/>
                  <a:pt x="2137" y="3143"/>
                </a:cubicBezTo>
                <a:lnTo>
                  <a:pt x="5553" y="3143"/>
                </a:lnTo>
                <a:cubicBezTo>
                  <a:pt x="5582" y="3143"/>
                  <a:pt x="5608" y="3122"/>
                  <a:pt x="5618" y="3096"/>
                </a:cubicBezTo>
                <a:cubicBezTo>
                  <a:pt x="5626" y="3067"/>
                  <a:pt x="5615" y="3034"/>
                  <a:pt x="5589" y="3019"/>
                </a:cubicBezTo>
                <a:cubicBezTo>
                  <a:pt x="5567" y="3009"/>
                  <a:pt x="3518" y="1700"/>
                  <a:pt x="2953" y="45"/>
                </a:cubicBezTo>
                <a:cubicBezTo>
                  <a:pt x="2946" y="19"/>
                  <a:pt x="2921" y="1"/>
                  <a:pt x="28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3038142" y="4436071"/>
            <a:ext cx="118135" cy="118375"/>
          </a:xfrm>
          <a:custGeom>
            <a:rect b="b" l="l" r="r" t="t"/>
            <a:pathLst>
              <a:path extrusionOk="0" h="494" w="493">
                <a:moveTo>
                  <a:pt x="249" y="1"/>
                </a:moveTo>
                <a:cubicBezTo>
                  <a:pt x="114" y="1"/>
                  <a:pt x="1" y="110"/>
                  <a:pt x="1" y="245"/>
                </a:cubicBezTo>
                <a:cubicBezTo>
                  <a:pt x="1" y="384"/>
                  <a:pt x="114" y="493"/>
                  <a:pt x="249" y="493"/>
                </a:cubicBezTo>
                <a:cubicBezTo>
                  <a:pt x="383" y="493"/>
                  <a:pt x="493" y="384"/>
                  <a:pt x="493" y="245"/>
                </a:cubicBezTo>
                <a:cubicBezTo>
                  <a:pt x="493" y="110"/>
                  <a:pt x="383" y="1"/>
                  <a:pt x="249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3044372" y="4519939"/>
            <a:ext cx="72606" cy="72846"/>
          </a:xfrm>
          <a:custGeom>
            <a:rect b="b" l="l" r="r" t="t"/>
            <a:pathLst>
              <a:path extrusionOk="0" h="304" w="303">
                <a:moveTo>
                  <a:pt x="150" y="1"/>
                </a:moveTo>
                <a:cubicBezTo>
                  <a:pt x="66" y="1"/>
                  <a:pt x="0" y="70"/>
                  <a:pt x="0" y="154"/>
                </a:cubicBezTo>
                <a:cubicBezTo>
                  <a:pt x="0" y="234"/>
                  <a:pt x="66" y="304"/>
                  <a:pt x="150" y="304"/>
                </a:cubicBezTo>
                <a:cubicBezTo>
                  <a:pt x="233" y="304"/>
                  <a:pt x="303" y="234"/>
                  <a:pt x="303" y="154"/>
                </a:cubicBezTo>
                <a:cubicBezTo>
                  <a:pt x="303" y="70"/>
                  <a:pt x="233" y="1"/>
                  <a:pt x="1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12711533" y="4576970"/>
            <a:ext cx="105914" cy="42893"/>
          </a:xfrm>
          <a:custGeom>
            <a:rect b="b" l="l" r="r" t="t"/>
            <a:pathLst>
              <a:path extrusionOk="0" h="179" w="442">
                <a:moveTo>
                  <a:pt x="280" y="0"/>
                </a:moveTo>
                <a:cubicBezTo>
                  <a:pt x="174" y="0"/>
                  <a:pt x="67" y="42"/>
                  <a:pt x="51" y="47"/>
                </a:cubicBezTo>
                <a:cubicBezTo>
                  <a:pt x="18" y="62"/>
                  <a:pt x="0" y="102"/>
                  <a:pt x="15" y="135"/>
                </a:cubicBezTo>
                <a:cubicBezTo>
                  <a:pt x="26" y="160"/>
                  <a:pt x="51" y="179"/>
                  <a:pt x="77" y="179"/>
                </a:cubicBezTo>
                <a:cubicBezTo>
                  <a:pt x="88" y="179"/>
                  <a:pt x="95" y="175"/>
                  <a:pt x="102" y="175"/>
                </a:cubicBezTo>
                <a:cubicBezTo>
                  <a:pt x="140" y="159"/>
                  <a:pt x="218" y="136"/>
                  <a:pt x="280" y="136"/>
                </a:cubicBezTo>
                <a:cubicBezTo>
                  <a:pt x="301" y="136"/>
                  <a:pt x="320" y="139"/>
                  <a:pt x="336" y="146"/>
                </a:cubicBezTo>
                <a:cubicBezTo>
                  <a:pt x="345" y="151"/>
                  <a:pt x="356" y="153"/>
                  <a:pt x="366" y="153"/>
                </a:cubicBezTo>
                <a:cubicBezTo>
                  <a:pt x="392" y="153"/>
                  <a:pt x="416" y="137"/>
                  <a:pt x="427" y="113"/>
                </a:cubicBezTo>
                <a:cubicBezTo>
                  <a:pt x="441" y="80"/>
                  <a:pt x="427" y="40"/>
                  <a:pt x="394" y="22"/>
                </a:cubicBezTo>
                <a:cubicBezTo>
                  <a:pt x="359" y="6"/>
                  <a:pt x="319" y="0"/>
                  <a:pt x="2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 txBox="1"/>
          <p:nvPr>
            <p:ph type="title"/>
          </p:nvPr>
        </p:nvSpPr>
        <p:spPr>
          <a:xfrm>
            <a:off x="837550" y="2534775"/>
            <a:ext cx="103281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  <p15:guide id="2" orient="horz" pos="205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2" name="Google Shape;382;p21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83" name="Google Shape;383;p21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84" name="Google Shape;384;p21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5" name="Google Shape;385;p21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21"/>
          <p:cNvSpPr/>
          <p:nvPr/>
        </p:nvSpPr>
        <p:spPr>
          <a:xfrm flipH="1" rot="5400000">
            <a:off x="3902255" y="8712053"/>
            <a:ext cx="871301" cy="2278638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 flipH="1">
            <a:off x="-770" y="9415737"/>
            <a:ext cx="2328018" cy="871301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 flipH="1">
            <a:off x="202659" y="9559953"/>
            <a:ext cx="582817" cy="582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 flipH="1">
            <a:off x="2327240" y="9415733"/>
            <a:ext cx="871301" cy="871301"/>
          </a:xfrm>
          <a:prstGeom prst="ellipse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16945766" y="8"/>
            <a:ext cx="1342234" cy="3510226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 rot="5400000">
            <a:off x="15823711" y="5974557"/>
            <a:ext cx="3586296" cy="1342234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1"/>
          <p:cNvSpPr/>
          <p:nvPr/>
        </p:nvSpPr>
        <p:spPr>
          <a:xfrm rot="5400000">
            <a:off x="17167988" y="7227615"/>
            <a:ext cx="897825" cy="8978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1"/>
          <p:cNvSpPr/>
          <p:nvPr/>
        </p:nvSpPr>
        <p:spPr>
          <a:xfrm rot="5400000">
            <a:off x="16945749" y="3510304"/>
            <a:ext cx="1342234" cy="1342234"/>
          </a:xfrm>
          <a:prstGeom prst="ellipse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2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98" name="Google Shape;398;p2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22"/>
          <p:cNvSpPr txBox="1"/>
          <p:nvPr>
            <p:ph type="title"/>
          </p:nvPr>
        </p:nvSpPr>
        <p:spPr>
          <a:xfrm>
            <a:off x="7613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1" name="Google Shape;401;p22"/>
          <p:cNvSpPr txBox="1"/>
          <p:nvPr>
            <p:ph idx="2" type="title"/>
          </p:nvPr>
        </p:nvSpPr>
        <p:spPr>
          <a:xfrm>
            <a:off x="97398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22"/>
          <p:cNvSpPr txBox="1"/>
          <p:nvPr>
            <p:ph idx="1" type="body"/>
          </p:nvPr>
        </p:nvSpPr>
        <p:spPr>
          <a:xfrm>
            <a:off x="14032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03" name="Google Shape;403;p22"/>
          <p:cNvSpPr txBox="1"/>
          <p:nvPr>
            <p:ph idx="3" type="body"/>
          </p:nvPr>
        </p:nvSpPr>
        <p:spPr>
          <a:xfrm>
            <a:off x="103886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2_3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11066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2" name="Google Shape;72;p4"/>
          <p:cNvCxnSpPr>
            <a:stCxn id="71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4"/>
          <p:cNvCxnSpPr>
            <a:stCxn id="71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4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" name="Google Shape;75;p4"/>
          <p:cNvGrpSpPr/>
          <p:nvPr/>
        </p:nvGrpSpPr>
        <p:grpSpPr>
          <a:xfrm>
            <a:off x="913788" y="995934"/>
            <a:ext cx="2251983" cy="179993"/>
            <a:chOff x="4935498" y="1642212"/>
            <a:chExt cx="2734980" cy="217042"/>
          </a:xfrm>
        </p:grpSpPr>
        <p:sp>
          <p:nvSpPr>
            <p:cNvPr id="76" name="Google Shape;76;p4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8" name="Google Shape;88;p4"/>
          <p:cNvGrpSpPr/>
          <p:nvPr/>
        </p:nvGrpSpPr>
        <p:grpSpPr>
          <a:xfrm>
            <a:off x="992402" y="9199824"/>
            <a:ext cx="813914" cy="337801"/>
            <a:chOff x="1207700" y="4333950"/>
            <a:chExt cx="334325" cy="138750"/>
          </a:xfrm>
        </p:grpSpPr>
        <p:sp>
          <p:nvSpPr>
            <p:cNvPr id="89" name="Google Shape;89;p4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CTD">
  <p:cSld name="CUSTOM_3_1"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4" name="Google Shape;94;p5"/>
          <p:cNvCxnSpPr>
            <a:stCxn id="9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5"/>
          <p:cNvCxnSpPr>
            <a:stCxn id="9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5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7" name="Google Shape;97;p5"/>
          <p:cNvGrpSpPr/>
          <p:nvPr/>
        </p:nvGrpSpPr>
        <p:grpSpPr>
          <a:xfrm>
            <a:off x="913788" y="995934"/>
            <a:ext cx="2251983" cy="179993"/>
            <a:chOff x="4935498" y="1642212"/>
            <a:chExt cx="2734980" cy="217042"/>
          </a:xfrm>
        </p:grpSpPr>
        <p:sp>
          <p:nvSpPr>
            <p:cNvPr id="98" name="Google Shape;98;p5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110" name="Google Shape;11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3" name="Google Shape;113;p6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6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5" name="Google Shape;115;p6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6"/>
          <p:cNvCxnSpPr>
            <a:stCxn id="114" idx="2"/>
            <a:endCxn id="112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6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9" name="Google Shape;119;p6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10042600" y="-66650"/>
            <a:ext cx="84102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3" name="Google Shape;123;p7"/>
          <p:cNvCxnSpPr>
            <a:stCxn id="122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7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5" name="Google Shape;125;p7"/>
          <p:cNvCxnSpPr>
            <a:stCxn id="122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7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8" name="Google Shape;128;p7"/>
          <p:cNvSpPr/>
          <p:nvPr/>
        </p:nvSpPr>
        <p:spPr>
          <a:xfrm>
            <a:off x="13982921" y="3710774"/>
            <a:ext cx="548023" cy="507444"/>
          </a:xfrm>
          <a:custGeom>
            <a:rect b="b" l="l" r="r" t="t"/>
            <a:pathLst>
              <a:path extrusionOk="0" h="2476" w="2674">
                <a:moveTo>
                  <a:pt x="1301" y="0"/>
                </a:moveTo>
                <a:cubicBezTo>
                  <a:pt x="749" y="0"/>
                  <a:pt x="247" y="370"/>
                  <a:pt x="103" y="930"/>
                </a:cubicBezTo>
                <a:cubicBezTo>
                  <a:pt x="1" y="1331"/>
                  <a:pt x="107" y="1735"/>
                  <a:pt x="351" y="2031"/>
                </a:cubicBezTo>
                <a:cubicBezTo>
                  <a:pt x="511" y="2224"/>
                  <a:pt x="734" y="2370"/>
                  <a:pt x="996" y="2435"/>
                </a:cubicBezTo>
                <a:cubicBezTo>
                  <a:pt x="1100" y="2463"/>
                  <a:pt x="1204" y="2476"/>
                  <a:pt x="1307" y="2476"/>
                </a:cubicBezTo>
                <a:cubicBezTo>
                  <a:pt x="1464" y="2476"/>
                  <a:pt x="1617" y="2445"/>
                  <a:pt x="1758" y="2388"/>
                </a:cubicBezTo>
                <a:cubicBezTo>
                  <a:pt x="2115" y="2249"/>
                  <a:pt x="2400" y="1947"/>
                  <a:pt x="2502" y="1546"/>
                </a:cubicBezTo>
                <a:cubicBezTo>
                  <a:pt x="2673" y="886"/>
                  <a:pt x="2276" y="208"/>
                  <a:pt x="1612" y="40"/>
                </a:cubicBezTo>
                <a:cubicBezTo>
                  <a:pt x="1508" y="13"/>
                  <a:pt x="1403" y="0"/>
                  <a:pt x="1301" y="0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14229673" y="3921457"/>
            <a:ext cx="82388" cy="44883"/>
          </a:xfrm>
          <a:custGeom>
            <a:rect b="b" l="l" r="r" t="t"/>
            <a:pathLst>
              <a:path extrusionOk="0" h="219" w="402">
                <a:moveTo>
                  <a:pt x="70" y="0"/>
                </a:moveTo>
                <a:cubicBezTo>
                  <a:pt x="45" y="0"/>
                  <a:pt x="22" y="15"/>
                  <a:pt x="11" y="40"/>
                </a:cubicBezTo>
                <a:cubicBezTo>
                  <a:pt x="0" y="73"/>
                  <a:pt x="18" y="106"/>
                  <a:pt x="47" y="120"/>
                </a:cubicBezTo>
                <a:lnTo>
                  <a:pt x="310" y="215"/>
                </a:lnTo>
                <a:cubicBezTo>
                  <a:pt x="317" y="219"/>
                  <a:pt x="324" y="219"/>
                  <a:pt x="332" y="219"/>
                </a:cubicBezTo>
                <a:cubicBezTo>
                  <a:pt x="354" y="219"/>
                  <a:pt x="379" y="204"/>
                  <a:pt x="386" y="179"/>
                </a:cubicBezTo>
                <a:cubicBezTo>
                  <a:pt x="401" y="150"/>
                  <a:pt x="383" y="113"/>
                  <a:pt x="350" y="102"/>
                </a:cubicBezTo>
                <a:lnTo>
                  <a:pt x="91" y="4"/>
                </a:lnTo>
                <a:cubicBezTo>
                  <a:pt x="84" y="1"/>
                  <a:pt x="77" y="0"/>
                  <a:pt x="7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>
            <a:off x="14040510" y="3883953"/>
            <a:ext cx="74190" cy="26438"/>
          </a:xfrm>
          <a:custGeom>
            <a:rect b="b" l="l" r="r" t="t"/>
            <a:pathLst>
              <a:path extrusionOk="0" h="129" w="362">
                <a:moveTo>
                  <a:pt x="66" y="1"/>
                </a:moveTo>
                <a:cubicBezTo>
                  <a:pt x="30" y="1"/>
                  <a:pt x="4" y="26"/>
                  <a:pt x="1" y="59"/>
                </a:cubicBezTo>
                <a:cubicBezTo>
                  <a:pt x="1" y="96"/>
                  <a:pt x="26" y="121"/>
                  <a:pt x="63" y="125"/>
                </a:cubicBezTo>
                <a:lnTo>
                  <a:pt x="300" y="128"/>
                </a:lnTo>
                <a:cubicBezTo>
                  <a:pt x="332" y="128"/>
                  <a:pt x="362" y="103"/>
                  <a:pt x="362" y="70"/>
                </a:cubicBezTo>
                <a:cubicBezTo>
                  <a:pt x="362" y="37"/>
                  <a:pt x="336" y="8"/>
                  <a:pt x="300" y="8"/>
                </a:cubicBezTo>
                <a:lnTo>
                  <a:pt x="6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14090516" y="3995033"/>
            <a:ext cx="106366" cy="48367"/>
          </a:xfrm>
          <a:custGeom>
            <a:rect b="b" l="l" r="r" t="t"/>
            <a:pathLst>
              <a:path extrusionOk="0" h="236" w="519">
                <a:moveTo>
                  <a:pt x="70" y="1"/>
                </a:moveTo>
                <a:cubicBezTo>
                  <a:pt x="54" y="1"/>
                  <a:pt x="39" y="6"/>
                  <a:pt x="26" y="17"/>
                </a:cubicBezTo>
                <a:cubicBezTo>
                  <a:pt x="1" y="42"/>
                  <a:pt x="1" y="79"/>
                  <a:pt x="26" y="104"/>
                </a:cubicBezTo>
                <a:cubicBezTo>
                  <a:pt x="128" y="210"/>
                  <a:pt x="249" y="235"/>
                  <a:pt x="340" y="235"/>
                </a:cubicBezTo>
                <a:cubicBezTo>
                  <a:pt x="413" y="235"/>
                  <a:pt x="460" y="221"/>
                  <a:pt x="468" y="217"/>
                </a:cubicBezTo>
                <a:cubicBezTo>
                  <a:pt x="500" y="210"/>
                  <a:pt x="519" y="173"/>
                  <a:pt x="508" y="140"/>
                </a:cubicBezTo>
                <a:cubicBezTo>
                  <a:pt x="499" y="114"/>
                  <a:pt x="476" y="97"/>
                  <a:pt x="450" y="97"/>
                </a:cubicBezTo>
                <a:cubicBezTo>
                  <a:pt x="444" y="97"/>
                  <a:pt x="438" y="98"/>
                  <a:pt x="431" y="100"/>
                </a:cubicBezTo>
                <a:cubicBezTo>
                  <a:pt x="428" y="102"/>
                  <a:pt x="391" y="113"/>
                  <a:pt x="340" y="113"/>
                </a:cubicBezTo>
                <a:cubicBezTo>
                  <a:pt x="275" y="113"/>
                  <a:pt x="187" y="96"/>
                  <a:pt x="114" y="20"/>
                </a:cubicBezTo>
                <a:cubicBezTo>
                  <a:pt x="103" y="7"/>
                  <a:pt x="86" y="1"/>
                  <a:pt x="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14439535" y="3949535"/>
            <a:ext cx="128705" cy="115999"/>
          </a:xfrm>
          <a:custGeom>
            <a:rect b="b" l="l" r="r" t="t"/>
            <a:pathLst>
              <a:path extrusionOk="0" h="566" w="628">
                <a:moveTo>
                  <a:pt x="317" y="1"/>
                </a:moveTo>
                <a:cubicBezTo>
                  <a:pt x="191" y="1"/>
                  <a:pt x="75" y="86"/>
                  <a:pt x="41" y="213"/>
                </a:cubicBezTo>
                <a:cubicBezTo>
                  <a:pt x="0" y="362"/>
                  <a:pt x="92" y="519"/>
                  <a:pt x="245" y="556"/>
                </a:cubicBezTo>
                <a:cubicBezTo>
                  <a:pt x="269" y="562"/>
                  <a:pt x="293" y="565"/>
                  <a:pt x="316" y="565"/>
                </a:cubicBezTo>
                <a:cubicBezTo>
                  <a:pt x="440" y="565"/>
                  <a:pt x="554" y="481"/>
                  <a:pt x="587" y="355"/>
                </a:cubicBezTo>
                <a:cubicBezTo>
                  <a:pt x="628" y="202"/>
                  <a:pt x="536" y="49"/>
                  <a:pt x="383" y="9"/>
                </a:cubicBezTo>
                <a:cubicBezTo>
                  <a:pt x="361" y="3"/>
                  <a:pt x="339" y="1"/>
                  <a:pt x="317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12831549" y="4347948"/>
            <a:ext cx="979842" cy="1611073"/>
          </a:xfrm>
          <a:custGeom>
            <a:rect b="b" l="l" r="r" t="t"/>
            <a:pathLst>
              <a:path extrusionOk="0" h="7861" w="4781">
                <a:moveTo>
                  <a:pt x="3944" y="1"/>
                </a:moveTo>
                <a:cubicBezTo>
                  <a:pt x="3729" y="1"/>
                  <a:pt x="3517" y="93"/>
                  <a:pt x="3369" y="271"/>
                </a:cubicBezTo>
                <a:lnTo>
                  <a:pt x="252" y="4033"/>
                </a:lnTo>
                <a:cubicBezTo>
                  <a:pt x="1" y="4335"/>
                  <a:pt x="30" y="4780"/>
                  <a:pt x="318" y="5050"/>
                </a:cubicBezTo>
                <a:lnTo>
                  <a:pt x="3103" y="7660"/>
                </a:lnTo>
                <a:cubicBezTo>
                  <a:pt x="3246" y="7795"/>
                  <a:pt x="3428" y="7861"/>
                  <a:pt x="3610" y="7861"/>
                </a:cubicBezTo>
                <a:cubicBezTo>
                  <a:pt x="3811" y="7861"/>
                  <a:pt x="4007" y="7784"/>
                  <a:pt x="4153" y="7628"/>
                </a:cubicBezTo>
                <a:cubicBezTo>
                  <a:pt x="4434" y="7329"/>
                  <a:pt x="4419" y="6855"/>
                  <a:pt x="4121" y="6574"/>
                </a:cubicBezTo>
                <a:lnTo>
                  <a:pt x="1846" y="4441"/>
                </a:lnTo>
                <a:lnTo>
                  <a:pt x="4518" y="1222"/>
                </a:lnTo>
                <a:cubicBezTo>
                  <a:pt x="4780" y="905"/>
                  <a:pt x="4737" y="435"/>
                  <a:pt x="4419" y="172"/>
                </a:cubicBezTo>
                <a:cubicBezTo>
                  <a:pt x="4280" y="57"/>
                  <a:pt x="4112" y="1"/>
                  <a:pt x="3944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13159663" y="5385788"/>
            <a:ext cx="2004772" cy="3133814"/>
          </a:xfrm>
          <a:custGeom>
            <a:rect b="b" l="l" r="r" t="t"/>
            <a:pathLst>
              <a:path extrusionOk="0" h="15291" w="9782">
                <a:moveTo>
                  <a:pt x="4025" y="1"/>
                </a:moveTo>
                <a:cubicBezTo>
                  <a:pt x="3329" y="1"/>
                  <a:pt x="2724" y="486"/>
                  <a:pt x="2571" y="1164"/>
                </a:cubicBezTo>
                <a:lnTo>
                  <a:pt x="1203" y="7241"/>
                </a:lnTo>
                <a:cubicBezTo>
                  <a:pt x="1200" y="7267"/>
                  <a:pt x="1192" y="7292"/>
                  <a:pt x="1189" y="7318"/>
                </a:cubicBezTo>
                <a:lnTo>
                  <a:pt x="135" y="13552"/>
                </a:lnTo>
                <a:cubicBezTo>
                  <a:pt x="0" y="14365"/>
                  <a:pt x="544" y="15134"/>
                  <a:pt x="1357" y="15269"/>
                </a:cubicBezTo>
                <a:cubicBezTo>
                  <a:pt x="1440" y="15283"/>
                  <a:pt x="1524" y="15291"/>
                  <a:pt x="1604" y="15291"/>
                </a:cubicBezTo>
                <a:cubicBezTo>
                  <a:pt x="2319" y="15291"/>
                  <a:pt x="2950" y="14777"/>
                  <a:pt x="3070" y="14048"/>
                </a:cubicBezTo>
                <a:lnTo>
                  <a:pt x="4116" y="7853"/>
                </a:lnTo>
                <a:lnTo>
                  <a:pt x="5214" y="2979"/>
                </a:lnTo>
                <a:lnTo>
                  <a:pt x="5932" y="2979"/>
                </a:lnTo>
                <a:lnTo>
                  <a:pt x="6315" y="7518"/>
                </a:lnTo>
                <a:lnTo>
                  <a:pt x="6752" y="13267"/>
                </a:lnTo>
                <a:cubicBezTo>
                  <a:pt x="6811" y="14046"/>
                  <a:pt x="7464" y="14642"/>
                  <a:pt x="8235" y="14642"/>
                </a:cubicBezTo>
                <a:cubicBezTo>
                  <a:pt x="8273" y="14642"/>
                  <a:pt x="8311" y="14641"/>
                  <a:pt x="8349" y="14638"/>
                </a:cubicBezTo>
                <a:cubicBezTo>
                  <a:pt x="9166" y="14576"/>
                  <a:pt x="9782" y="13862"/>
                  <a:pt x="9720" y="13041"/>
                </a:cubicBezTo>
                <a:lnTo>
                  <a:pt x="9282" y="7285"/>
                </a:lnTo>
                <a:cubicBezTo>
                  <a:pt x="9282" y="7281"/>
                  <a:pt x="9282" y="7277"/>
                  <a:pt x="9282" y="7274"/>
                </a:cubicBezTo>
                <a:lnTo>
                  <a:pt x="8787" y="1364"/>
                </a:lnTo>
                <a:cubicBezTo>
                  <a:pt x="8721" y="595"/>
                  <a:pt x="8076" y="1"/>
                  <a:pt x="7303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13634722" y="4309213"/>
            <a:ext cx="1318411" cy="907906"/>
          </a:xfrm>
          <a:custGeom>
            <a:rect b="b" l="l" r="r" t="t"/>
            <a:pathLst>
              <a:path extrusionOk="0" h="4430" w="6433">
                <a:moveTo>
                  <a:pt x="1" y="0"/>
                </a:moveTo>
                <a:lnTo>
                  <a:pt x="1" y="3832"/>
                </a:lnTo>
                <a:cubicBezTo>
                  <a:pt x="1" y="4164"/>
                  <a:pt x="267" y="4430"/>
                  <a:pt x="595" y="4430"/>
                </a:cubicBezTo>
                <a:lnTo>
                  <a:pt x="5838" y="4430"/>
                </a:lnTo>
                <a:cubicBezTo>
                  <a:pt x="6166" y="4430"/>
                  <a:pt x="6432" y="4164"/>
                  <a:pt x="6432" y="3832"/>
                </a:cubicBezTo>
                <a:lnTo>
                  <a:pt x="64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13373214" y="5308114"/>
            <a:ext cx="1740393" cy="1248730"/>
          </a:xfrm>
          <a:custGeom>
            <a:rect b="b" l="l" r="r" t="t"/>
            <a:pathLst>
              <a:path extrusionOk="0" h="6093" w="8492">
                <a:moveTo>
                  <a:pt x="2648" y="0"/>
                </a:moveTo>
                <a:cubicBezTo>
                  <a:pt x="1766" y="0"/>
                  <a:pt x="1014" y="500"/>
                  <a:pt x="894" y="1167"/>
                </a:cubicBezTo>
                <a:lnTo>
                  <a:pt x="1" y="6092"/>
                </a:lnTo>
                <a:lnTo>
                  <a:pt x="8492" y="6092"/>
                </a:lnTo>
                <a:lnTo>
                  <a:pt x="8255" y="1539"/>
                </a:lnTo>
                <a:cubicBezTo>
                  <a:pt x="8149" y="547"/>
                  <a:pt x="7573" y="0"/>
                  <a:pt x="65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14750434" y="4339955"/>
            <a:ext cx="1179254" cy="1711086"/>
          </a:xfrm>
          <a:custGeom>
            <a:rect b="b" l="l" r="r" t="t"/>
            <a:pathLst>
              <a:path extrusionOk="0" h="8349" w="5754">
                <a:moveTo>
                  <a:pt x="820" y="1"/>
                </a:moveTo>
                <a:cubicBezTo>
                  <a:pt x="632" y="1"/>
                  <a:pt x="443" y="72"/>
                  <a:pt x="299" y="215"/>
                </a:cubicBezTo>
                <a:cubicBezTo>
                  <a:pt x="4" y="503"/>
                  <a:pt x="0" y="973"/>
                  <a:pt x="288" y="1265"/>
                </a:cubicBezTo>
                <a:lnTo>
                  <a:pt x="3912" y="4947"/>
                </a:lnTo>
                <a:lnTo>
                  <a:pt x="1703" y="6854"/>
                </a:lnTo>
                <a:lnTo>
                  <a:pt x="1214" y="6861"/>
                </a:lnTo>
                <a:cubicBezTo>
                  <a:pt x="802" y="6865"/>
                  <a:pt x="474" y="7204"/>
                  <a:pt x="481" y="7616"/>
                </a:cubicBezTo>
                <a:cubicBezTo>
                  <a:pt x="485" y="8020"/>
                  <a:pt x="817" y="8348"/>
                  <a:pt x="1225" y="8348"/>
                </a:cubicBezTo>
                <a:lnTo>
                  <a:pt x="1236" y="8348"/>
                </a:lnTo>
                <a:lnTo>
                  <a:pt x="1994" y="8337"/>
                </a:lnTo>
                <a:cubicBezTo>
                  <a:pt x="2166" y="8334"/>
                  <a:pt x="2337" y="8268"/>
                  <a:pt x="2468" y="8155"/>
                </a:cubicBezTo>
                <a:lnTo>
                  <a:pt x="5487" y="5556"/>
                </a:lnTo>
                <a:cubicBezTo>
                  <a:pt x="5644" y="5421"/>
                  <a:pt x="5735" y="5228"/>
                  <a:pt x="5746" y="5023"/>
                </a:cubicBezTo>
                <a:cubicBezTo>
                  <a:pt x="5753" y="4816"/>
                  <a:pt x="5677" y="4615"/>
                  <a:pt x="5531" y="4469"/>
                </a:cubicBezTo>
                <a:lnTo>
                  <a:pt x="1349" y="222"/>
                </a:lnTo>
                <a:cubicBezTo>
                  <a:pt x="1204" y="75"/>
                  <a:pt x="1012" y="1"/>
                  <a:pt x="820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12405062" y="8033061"/>
            <a:ext cx="1516183" cy="821420"/>
          </a:xfrm>
          <a:custGeom>
            <a:rect b="b" l="l" r="r" t="t"/>
            <a:pathLst>
              <a:path extrusionOk="0" h="4008" w="7398">
                <a:moveTo>
                  <a:pt x="3544" y="0"/>
                </a:moveTo>
                <a:cubicBezTo>
                  <a:pt x="2775" y="2261"/>
                  <a:pt x="0" y="4007"/>
                  <a:pt x="0" y="4007"/>
                </a:cubicBezTo>
                <a:lnTo>
                  <a:pt x="4550" y="4007"/>
                </a:lnTo>
                <a:cubicBezTo>
                  <a:pt x="4550" y="4007"/>
                  <a:pt x="5432" y="3719"/>
                  <a:pt x="5895" y="2964"/>
                </a:cubicBezTo>
                <a:lnTo>
                  <a:pt x="5895" y="4007"/>
                </a:lnTo>
                <a:lnTo>
                  <a:pt x="7036" y="4007"/>
                </a:lnTo>
                <a:lnTo>
                  <a:pt x="73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12390101" y="8018920"/>
            <a:ext cx="1544466" cy="848882"/>
          </a:xfrm>
          <a:custGeom>
            <a:rect b="b" l="l" r="r" t="t"/>
            <a:pathLst>
              <a:path extrusionOk="0" h="4142" w="7536">
                <a:moveTo>
                  <a:pt x="7397" y="135"/>
                </a:moveTo>
                <a:lnTo>
                  <a:pt x="7051" y="4010"/>
                </a:lnTo>
                <a:lnTo>
                  <a:pt x="6034" y="4010"/>
                </a:lnTo>
                <a:lnTo>
                  <a:pt x="6034" y="3033"/>
                </a:lnTo>
                <a:cubicBezTo>
                  <a:pt x="6034" y="3004"/>
                  <a:pt x="6016" y="2979"/>
                  <a:pt x="5986" y="2968"/>
                </a:cubicBezTo>
                <a:cubicBezTo>
                  <a:pt x="5981" y="2966"/>
                  <a:pt x="5976" y="2966"/>
                  <a:pt x="5971" y="2966"/>
                </a:cubicBezTo>
                <a:cubicBezTo>
                  <a:pt x="5947" y="2966"/>
                  <a:pt x="5925" y="2979"/>
                  <a:pt x="5910" y="2997"/>
                </a:cubicBezTo>
                <a:cubicBezTo>
                  <a:pt x="5494" y="3682"/>
                  <a:pt x="4707" y="3974"/>
                  <a:pt x="4612" y="4010"/>
                </a:cubicBezTo>
                <a:lnTo>
                  <a:pt x="292" y="4010"/>
                </a:lnTo>
                <a:cubicBezTo>
                  <a:pt x="551" y="3832"/>
                  <a:pt x="1054" y="3464"/>
                  <a:pt x="1601" y="2968"/>
                </a:cubicBezTo>
                <a:cubicBezTo>
                  <a:pt x="2319" y="2315"/>
                  <a:pt x="3252" y="1298"/>
                  <a:pt x="3664" y="135"/>
                </a:cubicBezTo>
                <a:close/>
                <a:moveTo>
                  <a:pt x="3617" y="0"/>
                </a:moveTo>
                <a:cubicBezTo>
                  <a:pt x="3588" y="0"/>
                  <a:pt x="3562" y="18"/>
                  <a:pt x="3555" y="48"/>
                </a:cubicBezTo>
                <a:cubicBezTo>
                  <a:pt x="3161" y="1200"/>
                  <a:pt x="2228" y="2217"/>
                  <a:pt x="1513" y="2869"/>
                </a:cubicBezTo>
                <a:cubicBezTo>
                  <a:pt x="737" y="3577"/>
                  <a:pt x="44" y="4014"/>
                  <a:pt x="37" y="4018"/>
                </a:cubicBezTo>
                <a:cubicBezTo>
                  <a:pt x="11" y="4036"/>
                  <a:pt x="0" y="4065"/>
                  <a:pt x="7" y="4094"/>
                </a:cubicBezTo>
                <a:cubicBezTo>
                  <a:pt x="18" y="4120"/>
                  <a:pt x="44" y="4142"/>
                  <a:pt x="73" y="4142"/>
                </a:cubicBezTo>
                <a:lnTo>
                  <a:pt x="4623" y="4142"/>
                </a:lnTo>
                <a:cubicBezTo>
                  <a:pt x="4630" y="4142"/>
                  <a:pt x="4638" y="4142"/>
                  <a:pt x="4645" y="4138"/>
                </a:cubicBezTo>
                <a:cubicBezTo>
                  <a:pt x="4678" y="4127"/>
                  <a:pt x="5418" y="3883"/>
                  <a:pt x="5903" y="3248"/>
                </a:cubicBezTo>
                <a:lnTo>
                  <a:pt x="5903" y="4076"/>
                </a:lnTo>
                <a:cubicBezTo>
                  <a:pt x="5903" y="4112"/>
                  <a:pt x="5932" y="4142"/>
                  <a:pt x="5968" y="4142"/>
                </a:cubicBezTo>
                <a:lnTo>
                  <a:pt x="7109" y="4142"/>
                </a:lnTo>
                <a:cubicBezTo>
                  <a:pt x="7146" y="4142"/>
                  <a:pt x="7175" y="4116"/>
                  <a:pt x="7175" y="4080"/>
                </a:cubicBezTo>
                <a:lnTo>
                  <a:pt x="7536" y="73"/>
                </a:lnTo>
                <a:cubicBezTo>
                  <a:pt x="7536" y="55"/>
                  <a:pt x="7532" y="37"/>
                  <a:pt x="7518" y="22"/>
                </a:cubicBezTo>
                <a:cubicBezTo>
                  <a:pt x="7507" y="11"/>
                  <a:pt x="7489" y="0"/>
                  <a:pt x="74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13742318" y="8033061"/>
            <a:ext cx="1479703" cy="821420"/>
          </a:xfrm>
          <a:custGeom>
            <a:rect b="b" l="l" r="r" t="t"/>
            <a:pathLst>
              <a:path extrusionOk="0" h="4008" w="7220">
                <a:moveTo>
                  <a:pt x="3461" y="0"/>
                </a:moveTo>
                <a:cubicBezTo>
                  <a:pt x="2706" y="2261"/>
                  <a:pt x="1" y="4007"/>
                  <a:pt x="1" y="4007"/>
                </a:cubicBezTo>
                <a:lnTo>
                  <a:pt x="4441" y="4007"/>
                </a:lnTo>
                <a:cubicBezTo>
                  <a:pt x="4441" y="4007"/>
                  <a:pt x="5302" y="3719"/>
                  <a:pt x="5754" y="2964"/>
                </a:cubicBezTo>
                <a:lnTo>
                  <a:pt x="5754" y="4007"/>
                </a:lnTo>
                <a:lnTo>
                  <a:pt x="6866" y="4007"/>
                </a:lnTo>
                <a:lnTo>
                  <a:pt x="7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13727562" y="8018920"/>
            <a:ext cx="1507985" cy="848882"/>
          </a:xfrm>
          <a:custGeom>
            <a:rect b="b" l="l" r="r" t="t"/>
            <a:pathLst>
              <a:path extrusionOk="0" h="4142" w="7358">
                <a:moveTo>
                  <a:pt x="7219" y="135"/>
                </a:moveTo>
                <a:lnTo>
                  <a:pt x="6880" y="4010"/>
                </a:lnTo>
                <a:lnTo>
                  <a:pt x="5892" y="4010"/>
                </a:lnTo>
                <a:lnTo>
                  <a:pt x="5892" y="3033"/>
                </a:lnTo>
                <a:cubicBezTo>
                  <a:pt x="5892" y="3004"/>
                  <a:pt x="5870" y="2979"/>
                  <a:pt x="5844" y="2968"/>
                </a:cubicBezTo>
                <a:cubicBezTo>
                  <a:pt x="5839" y="2966"/>
                  <a:pt x="5834" y="2966"/>
                  <a:pt x="5829" y="2966"/>
                </a:cubicBezTo>
                <a:cubicBezTo>
                  <a:pt x="5804" y="2966"/>
                  <a:pt x="5780" y="2979"/>
                  <a:pt x="5768" y="3001"/>
                </a:cubicBezTo>
                <a:cubicBezTo>
                  <a:pt x="5359" y="3682"/>
                  <a:pt x="4597" y="3974"/>
                  <a:pt x="4503" y="4010"/>
                </a:cubicBezTo>
                <a:lnTo>
                  <a:pt x="288" y="4010"/>
                </a:lnTo>
                <a:cubicBezTo>
                  <a:pt x="540" y="3832"/>
                  <a:pt x="1032" y="3464"/>
                  <a:pt x="1564" y="2968"/>
                </a:cubicBezTo>
                <a:cubicBezTo>
                  <a:pt x="2264" y="2315"/>
                  <a:pt x="3179" y="1298"/>
                  <a:pt x="3580" y="135"/>
                </a:cubicBezTo>
                <a:close/>
                <a:moveTo>
                  <a:pt x="3533" y="0"/>
                </a:moveTo>
                <a:cubicBezTo>
                  <a:pt x="3504" y="0"/>
                  <a:pt x="3478" y="18"/>
                  <a:pt x="3467" y="48"/>
                </a:cubicBezTo>
                <a:cubicBezTo>
                  <a:pt x="3084" y="1200"/>
                  <a:pt x="2173" y="2217"/>
                  <a:pt x="1477" y="2869"/>
                </a:cubicBezTo>
                <a:cubicBezTo>
                  <a:pt x="718" y="3577"/>
                  <a:pt x="44" y="4014"/>
                  <a:pt x="37" y="4018"/>
                </a:cubicBezTo>
                <a:cubicBezTo>
                  <a:pt x="11" y="4036"/>
                  <a:pt x="0" y="4065"/>
                  <a:pt x="11" y="4094"/>
                </a:cubicBezTo>
                <a:cubicBezTo>
                  <a:pt x="18" y="4123"/>
                  <a:pt x="44" y="4142"/>
                  <a:pt x="73" y="4142"/>
                </a:cubicBezTo>
                <a:lnTo>
                  <a:pt x="4513" y="4142"/>
                </a:lnTo>
                <a:cubicBezTo>
                  <a:pt x="4521" y="4142"/>
                  <a:pt x="4528" y="4142"/>
                  <a:pt x="4535" y="4138"/>
                </a:cubicBezTo>
                <a:cubicBezTo>
                  <a:pt x="4568" y="4127"/>
                  <a:pt x="5286" y="3883"/>
                  <a:pt x="5760" y="3252"/>
                </a:cubicBezTo>
                <a:lnTo>
                  <a:pt x="5760" y="4076"/>
                </a:lnTo>
                <a:cubicBezTo>
                  <a:pt x="5760" y="4112"/>
                  <a:pt x="5790" y="4142"/>
                  <a:pt x="5826" y="4142"/>
                </a:cubicBezTo>
                <a:lnTo>
                  <a:pt x="6938" y="4142"/>
                </a:lnTo>
                <a:cubicBezTo>
                  <a:pt x="6974" y="4142"/>
                  <a:pt x="7004" y="4116"/>
                  <a:pt x="7007" y="4080"/>
                </a:cubicBezTo>
                <a:lnTo>
                  <a:pt x="7357" y="73"/>
                </a:lnTo>
                <a:cubicBezTo>
                  <a:pt x="7357" y="55"/>
                  <a:pt x="7354" y="37"/>
                  <a:pt x="7339" y="22"/>
                </a:cubicBezTo>
                <a:cubicBezTo>
                  <a:pt x="7328" y="11"/>
                  <a:pt x="7310" y="0"/>
                  <a:pt x="72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14367600" y="5691361"/>
            <a:ext cx="820805" cy="424851"/>
          </a:xfrm>
          <a:custGeom>
            <a:rect b="b" l="l" r="r" t="t"/>
            <a:pathLst>
              <a:path extrusionOk="0" h="2073" w="4005">
                <a:moveTo>
                  <a:pt x="3587" y="0"/>
                </a:moveTo>
                <a:cubicBezTo>
                  <a:pt x="2965" y="0"/>
                  <a:pt x="1759" y="149"/>
                  <a:pt x="745" y="1160"/>
                </a:cubicBezTo>
                <a:cubicBezTo>
                  <a:pt x="1" y="1899"/>
                  <a:pt x="260" y="2073"/>
                  <a:pt x="896" y="2073"/>
                </a:cubicBezTo>
                <a:cubicBezTo>
                  <a:pt x="1460" y="2073"/>
                  <a:pt x="2323" y="1935"/>
                  <a:pt x="3043" y="1935"/>
                </a:cubicBezTo>
                <a:cubicBezTo>
                  <a:pt x="3081" y="1935"/>
                  <a:pt x="3118" y="1936"/>
                  <a:pt x="3155" y="1937"/>
                </a:cubicBezTo>
                <a:lnTo>
                  <a:pt x="4004" y="26"/>
                </a:lnTo>
                <a:cubicBezTo>
                  <a:pt x="4004" y="26"/>
                  <a:pt x="3846" y="0"/>
                  <a:pt x="3587" y="0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14366165" y="5723537"/>
            <a:ext cx="505394" cy="166415"/>
          </a:xfrm>
          <a:custGeom>
            <a:rect b="b" l="l" r="r" t="t"/>
            <a:pathLst>
              <a:path extrusionOk="0" h="812" w="2466">
                <a:moveTo>
                  <a:pt x="2466" y="0"/>
                </a:moveTo>
                <a:lnTo>
                  <a:pt x="2466" y="0"/>
                </a:lnTo>
                <a:cubicBezTo>
                  <a:pt x="2466" y="1"/>
                  <a:pt x="1066" y="336"/>
                  <a:pt x="501" y="361"/>
                </a:cubicBezTo>
                <a:cubicBezTo>
                  <a:pt x="1" y="383"/>
                  <a:pt x="128" y="812"/>
                  <a:pt x="935" y="812"/>
                </a:cubicBezTo>
                <a:cubicBezTo>
                  <a:pt x="1210" y="812"/>
                  <a:pt x="1566" y="761"/>
                  <a:pt x="2003" y="628"/>
                </a:cubicBezTo>
                <a:lnTo>
                  <a:pt x="2466" y="0"/>
                </a:ln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14420885" y="5881140"/>
            <a:ext cx="405176" cy="183221"/>
          </a:xfrm>
          <a:custGeom>
            <a:rect b="b" l="l" r="r" t="t"/>
            <a:pathLst>
              <a:path extrusionOk="0" h="894" w="1977">
                <a:moveTo>
                  <a:pt x="1951" y="1"/>
                </a:moveTo>
                <a:cubicBezTo>
                  <a:pt x="897" y="252"/>
                  <a:pt x="8" y="792"/>
                  <a:pt x="0" y="795"/>
                </a:cubicBezTo>
                <a:lnTo>
                  <a:pt x="59" y="894"/>
                </a:lnTo>
                <a:cubicBezTo>
                  <a:pt x="70" y="890"/>
                  <a:pt x="941" y="358"/>
                  <a:pt x="1976" y="114"/>
                </a:cubicBezTo>
                <a:lnTo>
                  <a:pt x="195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14475400" y="5781742"/>
            <a:ext cx="317050" cy="159447"/>
          </a:xfrm>
          <a:custGeom>
            <a:rect b="b" l="l" r="r" t="t"/>
            <a:pathLst>
              <a:path extrusionOk="0" h="778" w="1547">
                <a:moveTo>
                  <a:pt x="1513" y="1"/>
                </a:moveTo>
                <a:cubicBezTo>
                  <a:pt x="737" y="256"/>
                  <a:pt x="8" y="675"/>
                  <a:pt x="0" y="679"/>
                </a:cubicBezTo>
                <a:lnTo>
                  <a:pt x="59" y="777"/>
                </a:lnTo>
                <a:cubicBezTo>
                  <a:pt x="66" y="774"/>
                  <a:pt x="784" y="358"/>
                  <a:pt x="1546" y="110"/>
                </a:cubicBezTo>
                <a:lnTo>
                  <a:pt x="15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13970215" y="4207970"/>
            <a:ext cx="597210" cy="534087"/>
          </a:xfrm>
          <a:custGeom>
            <a:rect b="b" l="l" r="r" t="t"/>
            <a:pathLst>
              <a:path extrusionOk="0" h="2606" w="2914">
                <a:moveTo>
                  <a:pt x="2844" y="0"/>
                </a:moveTo>
                <a:cubicBezTo>
                  <a:pt x="2821" y="0"/>
                  <a:pt x="2797" y="16"/>
                  <a:pt x="2786" y="38"/>
                </a:cubicBezTo>
                <a:cubicBezTo>
                  <a:pt x="2779" y="64"/>
                  <a:pt x="1868" y="2339"/>
                  <a:pt x="993" y="2477"/>
                </a:cubicBezTo>
                <a:cubicBezTo>
                  <a:pt x="966" y="2482"/>
                  <a:pt x="941" y="2484"/>
                  <a:pt x="916" y="2484"/>
                </a:cubicBezTo>
                <a:cubicBezTo>
                  <a:pt x="815" y="2484"/>
                  <a:pt x="724" y="2449"/>
                  <a:pt x="643" y="2379"/>
                </a:cubicBezTo>
                <a:cubicBezTo>
                  <a:pt x="143" y="1956"/>
                  <a:pt x="125" y="454"/>
                  <a:pt x="121" y="439"/>
                </a:cubicBezTo>
                <a:cubicBezTo>
                  <a:pt x="121" y="407"/>
                  <a:pt x="96" y="377"/>
                  <a:pt x="59" y="377"/>
                </a:cubicBezTo>
                <a:cubicBezTo>
                  <a:pt x="26" y="381"/>
                  <a:pt x="1" y="407"/>
                  <a:pt x="1" y="439"/>
                </a:cubicBezTo>
                <a:cubicBezTo>
                  <a:pt x="1" y="505"/>
                  <a:pt x="19" y="2014"/>
                  <a:pt x="562" y="2470"/>
                </a:cubicBezTo>
                <a:cubicBezTo>
                  <a:pt x="668" y="2561"/>
                  <a:pt x="788" y="2605"/>
                  <a:pt x="916" y="2605"/>
                </a:cubicBezTo>
                <a:cubicBezTo>
                  <a:pt x="949" y="2605"/>
                  <a:pt x="978" y="2605"/>
                  <a:pt x="1011" y="2598"/>
                </a:cubicBezTo>
                <a:cubicBezTo>
                  <a:pt x="1955" y="2448"/>
                  <a:pt x="2863" y="181"/>
                  <a:pt x="2903" y="86"/>
                </a:cubicBezTo>
                <a:cubicBezTo>
                  <a:pt x="2914" y="53"/>
                  <a:pt x="2899" y="17"/>
                  <a:pt x="2866" y="6"/>
                </a:cubicBezTo>
                <a:cubicBezTo>
                  <a:pt x="2859" y="2"/>
                  <a:pt x="2852" y="0"/>
                  <a:pt x="28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15070146" y="3004534"/>
            <a:ext cx="2509142" cy="1304885"/>
          </a:xfrm>
          <a:custGeom>
            <a:rect b="b" l="l" r="r" t="t"/>
            <a:pathLst>
              <a:path extrusionOk="0" h="6367" w="12243">
                <a:moveTo>
                  <a:pt x="2049" y="1"/>
                </a:moveTo>
                <a:cubicBezTo>
                  <a:pt x="919" y="1"/>
                  <a:pt x="0" y="916"/>
                  <a:pt x="0" y="2046"/>
                </a:cubicBezTo>
                <a:cubicBezTo>
                  <a:pt x="0" y="3176"/>
                  <a:pt x="919" y="4095"/>
                  <a:pt x="2049" y="4095"/>
                </a:cubicBezTo>
                <a:lnTo>
                  <a:pt x="2819" y="4095"/>
                </a:lnTo>
                <a:lnTo>
                  <a:pt x="1863" y="6366"/>
                </a:lnTo>
                <a:lnTo>
                  <a:pt x="1863" y="6366"/>
                </a:lnTo>
                <a:lnTo>
                  <a:pt x="4966" y="4095"/>
                </a:lnTo>
                <a:lnTo>
                  <a:pt x="10194" y="4095"/>
                </a:lnTo>
                <a:cubicBezTo>
                  <a:pt x="11328" y="4095"/>
                  <a:pt x="12243" y="3176"/>
                  <a:pt x="12243" y="2046"/>
                </a:cubicBezTo>
                <a:cubicBezTo>
                  <a:pt x="12243" y="916"/>
                  <a:pt x="11328" y="1"/>
                  <a:pt x="10194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15070146" y="3004534"/>
            <a:ext cx="2509142" cy="1304885"/>
          </a:xfrm>
          <a:custGeom>
            <a:rect b="b" l="l" r="r" t="t"/>
            <a:pathLst>
              <a:path extrusionOk="0" h="6367" w="12243">
                <a:moveTo>
                  <a:pt x="10194" y="92"/>
                </a:moveTo>
                <a:cubicBezTo>
                  <a:pt x="11273" y="92"/>
                  <a:pt x="12152" y="967"/>
                  <a:pt x="12152" y="2046"/>
                </a:cubicBezTo>
                <a:cubicBezTo>
                  <a:pt x="12152" y="3125"/>
                  <a:pt x="11273" y="4004"/>
                  <a:pt x="10194" y="4004"/>
                </a:cubicBezTo>
                <a:lnTo>
                  <a:pt x="4937" y="4004"/>
                </a:lnTo>
                <a:lnTo>
                  <a:pt x="4915" y="4022"/>
                </a:lnTo>
                <a:lnTo>
                  <a:pt x="2075" y="6100"/>
                </a:lnTo>
                <a:lnTo>
                  <a:pt x="2902" y="4131"/>
                </a:lnTo>
                <a:lnTo>
                  <a:pt x="2957" y="4004"/>
                </a:lnTo>
                <a:lnTo>
                  <a:pt x="2049" y="4004"/>
                </a:lnTo>
                <a:cubicBezTo>
                  <a:pt x="970" y="4004"/>
                  <a:pt x="92" y="3125"/>
                  <a:pt x="92" y="2046"/>
                </a:cubicBezTo>
                <a:cubicBezTo>
                  <a:pt x="92" y="967"/>
                  <a:pt x="970" y="92"/>
                  <a:pt x="2049" y="92"/>
                </a:cubicBezTo>
                <a:close/>
                <a:moveTo>
                  <a:pt x="2049" y="1"/>
                </a:moveTo>
                <a:cubicBezTo>
                  <a:pt x="919" y="1"/>
                  <a:pt x="0" y="916"/>
                  <a:pt x="0" y="2046"/>
                </a:cubicBezTo>
                <a:cubicBezTo>
                  <a:pt x="0" y="3176"/>
                  <a:pt x="919" y="4095"/>
                  <a:pt x="2049" y="4095"/>
                </a:cubicBezTo>
                <a:lnTo>
                  <a:pt x="2819" y="4095"/>
                </a:lnTo>
                <a:lnTo>
                  <a:pt x="1863" y="6366"/>
                </a:lnTo>
                <a:lnTo>
                  <a:pt x="1863" y="6366"/>
                </a:lnTo>
                <a:lnTo>
                  <a:pt x="4966" y="4095"/>
                </a:lnTo>
                <a:lnTo>
                  <a:pt x="10194" y="4095"/>
                </a:lnTo>
                <a:cubicBezTo>
                  <a:pt x="11328" y="4095"/>
                  <a:pt x="12243" y="3176"/>
                  <a:pt x="12243" y="2046"/>
                </a:cubicBezTo>
                <a:cubicBezTo>
                  <a:pt x="12243" y="916"/>
                  <a:pt x="11328" y="1"/>
                  <a:pt x="101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15403384" y="3525299"/>
            <a:ext cx="1838971" cy="18855"/>
          </a:xfrm>
          <a:custGeom>
            <a:rect b="b" l="l" r="r" t="t"/>
            <a:pathLst>
              <a:path extrusionOk="0" h="92" w="8973">
                <a:moveTo>
                  <a:pt x="0" y="1"/>
                </a:moveTo>
                <a:lnTo>
                  <a:pt x="0" y="92"/>
                </a:lnTo>
                <a:lnTo>
                  <a:pt x="8973" y="92"/>
                </a:lnTo>
                <a:lnTo>
                  <a:pt x="89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15631281" y="3278750"/>
            <a:ext cx="1611073" cy="18855"/>
          </a:xfrm>
          <a:custGeom>
            <a:rect b="b" l="l" r="r" t="t"/>
            <a:pathLst>
              <a:path extrusionOk="0" h="92" w="7861">
                <a:moveTo>
                  <a:pt x="0" y="1"/>
                </a:moveTo>
                <a:lnTo>
                  <a:pt x="0" y="92"/>
                </a:lnTo>
                <a:lnTo>
                  <a:pt x="7861" y="92"/>
                </a:lnTo>
                <a:lnTo>
                  <a:pt x="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 flipH="1">
            <a:off x="13858635" y="2029882"/>
            <a:ext cx="1838904" cy="997571"/>
            <a:chOff x="11300634" y="897306"/>
            <a:chExt cx="2355154" cy="1277627"/>
          </a:xfrm>
        </p:grpSpPr>
        <p:sp>
          <p:nvSpPr>
            <p:cNvPr id="152" name="Google Shape;152;p7"/>
            <p:cNvSpPr/>
            <p:nvPr/>
          </p:nvSpPr>
          <p:spPr>
            <a:xfrm>
              <a:off x="11300634" y="897306"/>
              <a:ext cx="2355154" cy="1277627"/>
            </a:xfrm>
            <a:custGeom>
              <a:rect b="b" l="l" r="r" t="t"/>
              <a:pathLst>
                <a:path extrusionOk="0" h="6436" w="11864">
                  <a:moveTo>
                    <a:pt x="9818" y="183"/>
                  </a:moveTo>
                  <a:cubicBezTo>
                    <a:pt x="10843" y="183"/>
                    <a:pt x="11681" y="1018"/>
                    <a:pt x="11681" y="2046"/>
                  </a:cubicBezTo>
                  <a:cubicBezTo>
                    <a:pt x="11681" y="3070"/>
                    <a:pt x="10843" y="3909"/>
                    <a:pt x="9818" y="3909"/>
                  </a:cubicBezTo>
                  <a:lnTo>
                    <a:pt x="4798" y="3909"/>
                  </a:lnTo>
                  <a:lnTo>
                    <a:pt x="2078" y="5899"/>
                  </a:lnTo>
                  <a:lnTo>
                    <a:pt x="2917" y="3909"/>
                  </a:lnTo>
                  <a:lnTo>
                    <a:pt x="2046" y="3909"/>
                  </a:lnTo>
                  <a:cubicBezTo>
                    <a:pt x="1017" y="3909"/>
                    <a:pt x="183" y="3070"/>
                    <a:pt x="183" y="2046"/>
                  </a:cubicBezTo>
                  <a:cubicBezTo>
                    <a:pt x="183" y="1018"/>
                    <a:pt x="1017" y="183"/>
                    <a:pt x="2046" y="183"/>
                  </a:cubicBezTo>
                  <a:close/>
                  <a:moveTo>
                    <a:pt x="2046" y="1"/>
                  </a:moveTo>
                  <a:cubicBezTo>
                    <a:pt x="915" y="1"/>
                    <a:pt x="0" y="916"/>
                    <a:pt x="0" y="2046"/>
                  </a:cubicBezTo>
                  <a:cubicBezTo>
                    <a:pt x="0" y="3172"/>
                    <a:pt x="915" y="4091"/>
                    <a:pt x="2046" y="4091"/>
                  </a:cubicBezTo>
                  <a:lnTo>
                    <a:pt x="2640" y="4091"/>
                  </a:lnTo>
                  <a:lnTo>
                    <a:pt x="1656" y="6435"/>
                  </a:lnTo>
                  <a:lnTo>
                    <a:pt x="1656" y="6435"/>
                  </a:lnTo>
                  <a:lnTo>
                    <a:pt x="4856" y="4091"/>
                  </a:lnTo>
                  <a:lnTo>
                    <a:pt x="9818" y="4091"/>
                  </a:lnTo>
                  <a:cubicBezTo>
                    <a:pt x="10945" y="4091"/>
                    <a:pt x="11864" y="3172"/>
                    <a:pt x="11864" y="2046"/>
                  </a:cubicBezTo>
                  <a:cubicBezTo>
                    <a:pt x="11864" y="916"/>
                    <a:pt x="10945" y="1"/>
                    <a:pt x="9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2232849" y="1276664"/>
              <a:ext cx="106403" cy="112954"/>
            </a:xfrm>
            <a:custGeom>
              <a:rect b="b" l="l" r="r" t="t"/>
              <a:pathLst>
                <a:path extrusionOk="0" h="569" w="536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09" y="569"/>
                    <a:pt x="266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30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2418061" y="1276664"/>
              <a:ext cx="106601" cy="112954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9"/>
                    <a:pt x="267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2603274" y="1276664"/>
              <a:ext cx="106601" cy="112954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9"/>
                    <a:pt x="267" y="569"/>
                  </a:cubicBezTo>
                  <a:cubicBezTo>
                    <a:pt x="431" y="569"/>
                    <a:pt x="537" y="445"/>
                    <a:pt x="537" y="284"/>
                  </a:cubicBezTo>
                  <a:cubicBezTo>
                    <a:pt x="537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7"/>
          <p:cNvGrpSpPr/>
          <p:nvPr/>
        </p:nvGrpSpPr>
        <p:grpSpPr>
          <a:xfrm>
            <a:off x="14017079" y="3583755"/>
            <a:ext cx="563392" cy="355626"/>
            <a:chOff x="13050876" y="3297591"/>
            <a:chExt cx="691449" cy="436511"/>
          </a:xfrm>
        </p:grpSpPr>
        <p:sp>
          <p:nvSpPr>
            <p:cNvPr id="157" name="Google Shape;157;p7"/>
            <p:cNvSpPr/>
            <p:nvPr/>
          </p:nvSpPr>
          <p:spPr>
            <a:xfrm>
              <a:off x="13050876" y="3297591"/>
              <a:ext cx="226124" cy="226124"/>
            </a:xfrm>
            <a:custGeom>
              <a:rect b="b" l="l" r="r" t="t"/>
              <a:pathLst>
                <a:path extrusionOk="0" h="4756" w="4756">
                  <a:moveTo>
                    <a:pt x="2383" y="1"/>
                  </a:moveTo>
                  <a:cubicBezTo>
                    <a:pt x="1063" y="1"/>
                    <a:pt x="1" y="1062"/>
                    <a:pt x="1" y="2383"/>
                  </a:cubicBezTo>
                  <a:cubicBezTo>
                    <a:pt x="1" y="3694"/>
                    <a:pt x="1063" y="4756"/>
                    <a:pt x="2383" y="4756"/>
                  </a:cubicBezTo>
                  <a:cubicBezTo>
                    <a:pt x="3694" y="4756"/>
                    <a:pt x="4756" y="3694"/>
                    <a:pt x="4756" y="2383"/>
                  </a:cubicBezTo>
                  <a:cubicBezTo>
                    <a:pt x="4756" y="1062"/>
                    <a:pt x="3694" y="1"/>
                    <a:pt x="23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3516201" y="3369289"/>
              <a:ext cx="226124" cy="226124"/>
            </a:xfrm>
            <a:custGeom>
              <a:rect b="b" l="l" r="r" t="t"/>
              <a:pathLst>
                <a:path extrusionOk="0" h="4756" w="4756">
                  <a:moveTo>
                    <a:pt x="2382" y="1"/>
                  </a:moveTo>
                  <a:cubicBezTo>
                    <a:pt x="1071" y="1"/>
                    <a:pt x="0" y="1062"/>
                    <a:pt x="0" y="2374"/>
                  </a:cubicBezTo>
                  <a:cubicBezTo>
                    <a:pt x="0" y="3694"/>
                    <a:pt x="1071" y="4755"/>
                    <a:pt x="2382" y="4755"/>
                  </a:cubicBezTo>
                  <a:cubicBezTo>
                    <a:pt x="3694" y="4755"/>
                    <a:pt x="4755" y="3694"/>
                    <a:pt x="4755" y="2374"/>
                  </a:cubicBezTo>
                  <a:cubicBezTo>
                    <a:pt x="4755" y="1062"/>
                    <a:pt x="3694" y="1"/>
                    <a:pt x="2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3076360" y="3443079"/>
              <a:ext cx="566261" cy="291023"/>
            </a:xfrm>
            <a:custGeom>
              <a:rect b="b" l="l" r="r" t="t"/>
              <a:pathLst>
                <a:path extrusionOk="0" h="6121" w="11910">
                  <a:moveTo>
                    <a:pt x="5510" y="0"/>
                  </a:moveTo>
                  <a:cubicBezTo>
                    <a:pt x="3251" y="0"/>
                    <a:pt x="1149" y="1205"/>
                    <a:pt x="0" y="3141"/>
                  </a:cubicBezTo>
                  <a:lnTo>
                    <a:pt x="4479" y="973"/>
                  </a:lnTo>
                  <a:cubicBezTo>
                    <a:pt x="4871" y="3881"/>
                    <a:pt x="7360" y="6121"/>
                    <a:pt x="10375" y="6121"/>
                  </a:cubicBezTo>
                  <a:cubicBezTo>
                    <a:pt x="10902" y="6121"/>
                    <a:pt x="11419" y="6049"/>
                    <a:pt x="11910" y="5924"/>
                  </a:cubicBezTo>
                  <a:cubicBezTo>
                    <a:pt x="11705" y="3266"/>
                    <a:pt x="9840" y="911"/>
                    <a:pt x="7119" y="206"/>
                  </a:cubicBezTo>
                  <a:cubicBezTo>
                    <a:pt x="6581" y="67"/>
                    <a:pt x="6041" y="0"/>
                    <a:pt x="55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2" name="Google Shape;162;p8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3" name="Google Shape;163;p8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8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5" name="Google Shape;165;p8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8"/>
          <p:cNvCxnSpPr>
            <a:stCxn id="164" idx="2"/>
            <a:endCxn id="162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" name="Google Shape;167;p8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168" name="Google Shape;168;p8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8"/>
          <p:cNvSpPr txBox="1"/>
          <p:nvPr>
            <p:ph idx="1" type="subTitle"/>
          </p:nvPr>
        </p:nvSpPr>
        <p:spPr>
          <a:xfrm>
            <a:off x="2414625" y="3742875"/>
            <a:ext cx="9375300" cy="43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3" name="Google Shape;173;p8"/>
          <p:cNvSpPr/>
          <p:nvPr/>
        </p:nvSpPr>
        <p:spPr>
          <a:xfrm flipH="1">
            <a:off x="11687080" y="7515031"/>
            <a:ext cx="3962416" cy="673259"/>
          </a:xfrm>
          <a:custGeom>
            <a:rect b="b" l="l" r="r" t="t"/>
            <a:pathLst>
              <a:path extrusionOk="0" h="3269" w="19239">
                <a:moveTo>
                  <a:pt x="1534" y="0"/>
                </a:moveTo>
                <a:cubicBezTo>
                  <a:pt x="746" y="0"/>
                  <a:pt x="90" y="613"/>
                  <a:pt x="48" y="1409"/>
                </a:cubicBezTo>
                <a:cubicBezTo>
                  <a:pt x="0" y="2230"/>
                  <a:pt x="631" y="2930"/>
                  <a:pt x="1451" y="2977"/>
                </a:cubicBezTo>
                <a:lnTo>
                  <a:pt x="6800" y="3269"/>
                </a:lnTo>
                <a:lnTo>
                  <a:pt x="11291" y="3269"/>
                </a:lnTo>
                <a:lnTo>
                  <a:pt x="17770" y="3101"/>
                </a:lnTo>
                <a:cubicBezTo>
                  <a:pt x="18590" y="3079"/>
                  <a:pt x="19239" y="2394"/>
                  <a:pt x="19217" y="1574"/>
                </a:cubicBezTo>
                <a:cubicBezTo>
                  <a:pt x="19199" y="761"/>
                  <a:pt x="18532" y="122"/>
                  <a:pt x="17727" y="122"/>
                </a:cubicBezTo>
                <a:cubicBezTo>
                  <a:pt x="17716" y="122"/>
                  <a:pt x="17705" y="122"/>
                  <a:pt x="17693" y="123"/>
                </a:cubicBezTo>
                <a:lnTo>
                  <a:pt x="11233" y="294"/>
                </a:lnTo>
                <a:lnTo>
                  <a:pt x="6924" y="294"/>
                </a:lnTo>
                <a:lnTo>
                  <a:pt x="1615" y="2"/>
                </a:lnTo>
                <a:cubicBezTo>
                  <a:pt x="1588" y="1"/>
                  <a:pt x="1561" y="0"/>
                  <a:pt x="15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 flipH="1">
            <a:off x="12187145" y="6028466"/>
            <a:ext cx="1332957" cy="2015039"/>
          </a:xfrm>
          <a:custGeom>
            <a:rect b="b" l="l" r="r" t="t"/>
            <a:pathLst>
              <a:path extrusionOk="0" h="9784" w="6472">
                <a:moveTo>
                  <a:pt x="2706" y="0"/>
                </a:moveTo>
                <a:cubicBezTo>
                  <a:pt x="2538" y="0"/>
                  <a:pt x="2368" y="37"/>
                  <a:pt x="2206" y="115"/>
                </a:cubicBezTo>
                <a:cubicBezTo>
                  <a:pt x="1630" y="392"/>
                  <a:pt x="1390" y="1081"/>
                  <a:pt x="1667" y="1657"/>
                </a:cubicBezTo>
                <a:lnTo>
                  <a:pt x="3679" y="5846"/>
                </a:lnTo>
                <a:lnTo>
                  <a:pt x="723" y="7643"/>
                </a:lnTo>
                <a:cubicBezTo>
                  <a:pt x="176" y="7971"/>
                  <a:pt x="1" y="8682"/>
                  <a:pt x="332" y="9229"/>
                </a:cubicBezTo>
                <a:cubicBezTo>
                  <a:pt x="551" y="9586"/>
                  <a:pt x="930" y="9783"/>
                  <a:pt x="1320" y="9783"/>
                </a:cubicBezTo>
                <a:cubicBezTo>
                  <a:pt x="1525" y="9783"/>
                  <a:pt x="1732" y="9729"/>
                  <a:pt x="1918" y="9615"/>
                </a:cubicBezTo>
                <a:lnTo>
                  <a:pt x="5772" y="7279"/>
                </a:lnTo>
                <a:cubicBezTo>
                  <a:pt x="6282" y="6969"/>
                  <a:pt x="6472" y="6327"/>
                  <a:pt x="6217" y="5791"/>
                </a:cubicBezTo>
                <a:lnTo>
                  <a:pt x="3749" y="654"/>
                </a:lnTo>
                <a:cubicBezTo>
                  <a:pt x="3549" y="242"/>
                  <a:pt x="3136" y="0"/>
                  <a:pt x="27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 flipH="1">
            <a:off x="14034995" y="6036086"/>
            <a:ext cx="1182814" cy="1885701"/>
          </a:xfrm>
          <a:custGeom>
            <a:rect b="b" l="l" r="r" t="t"/>
            <a:pathLst>
              <a:path extrusionOk="0" h="9156" w="5743">
                <a:moveTo>
                  <a:pt x="4031" y="1"/>
                </a:moveTo>
                <a:cubicBezTo>
                  <a:pt x="3619" y="1"/>
                  <a:pt x="3219" y="222"/>
                  <a:pt x="3012" y="614"/>
                </a:cubicBezTo>
                <a:lnTo>
                  <a:pt x="296" y="5710"/>
                </a:lnTo>
                <a:cubicBezTo>
                  <a:pt x="1" y="6265"/>
                  <a:pt x="201" y="6954"/>
                  <a:pt x="748" y="7260"/>
                </a:cubicBezTo>
                <a:lnTo>
                  <a:pt x="3858" y="9010"/>
                </a:lnTo>
                <a:cubicBezTo>
                  <a:pt x="4037" y="9108"/>
                  <a:pt x="4230" y="9156"/>
                  <a:pt x="4423" y="9156"/>
                </a:cubicBezTo>
                <a:cubicBezTo>
                  <a:pt x="4828" y="9156"/>
                  <a:pt x="5218" y="8944"/>
                  <a:pt x="5429" y="8569"/>
                </a:cubicBezTo>
                <a:cubicBezTo>
                  <a:pt x="5743" y="8011"/>
                  <a:pt x="5546" y="7307"/>
                  <a:pt x="4988" y="6997"/>
                </a:cubicBezTo>
                <a:lnTo>
                  <a:pt x="2863" y="5802"/>
                </a:lnTo>
                <a:lnTo>
                  <a:pt x="5050" y="1700"/>
                </a:lnTo>
                <a:cubicBezTo>
                  <a:pt x="5349" y="1135"/>
                  <a:pt x="5138" y="435"/>
                  <a:pt x="4572" y="136"/>
                </a:cubicBezTo>
                <a:cubicBezTo>
                  <a:pt x="4400" y="44"/>
                  <a:pt x="4214" y="1"/>
                  <a:pt x="40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 flipH="1">
            <a:off x="12997176" y="6082014"/>
            <a:ext cx="1387948" cy="1215738"/>
          </a:xfrm>
          <a:custGeom>
            <a:rect b="b" l="l" r="r" t="t"/>
            <a:pathLst>
              <a:path extrusionOk="0" h="5903" w="6739">
                <a:moveTo>
                  <a:pt x="1" y="1"/>
                </a:moveTo>
                <a:lnTo>
                  <a:pt x="1" y="5068"/>
                </a:lnTo>
                <a:cubicBezTo>
                  <a:pt x="1" y="5531"/>
                  <a:pt x="373" y="5903"/>
                  <a:pt x="836" y="5903"/>
                </a:cubicBezTo>
                <a:lnTo>
                  <a:pt x="5903" y="5903"/>
                </a:lnTo>
                <a:cubicBezTo>
                  <a:pt x="6366" y="5903"/>
                  <a:pt x="6738" y="5531"/>
                  <a:pt x="6738" y="5068"/>
                </a:cubicBezTo>
                <a:lnTo>
                  <a:pt x="67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 flipH="1">
            <a:off x="13779608" y="6425954"/>
            <a:ext cx="389260" cy="345588"/>
          </a:xfrm>
          <a:custGeom>
            <a:rect b="b" l="l" r="r" t="t"/>
            <a:pathLst>
              <a:path extrusionOk="0" h="1678" w="1890">
                <a:moveTo>
                  <a:pt x="1780" y="110"/>
                </a:moveTo>
                <a:lnTo>
                  <a:pt x="1780" y="1247"/>
                </a:lnTo>
                <a:cubicBezTo>
                  <a:pt x="1780" y="1426"/>
                  <a:pt x="1634" y="1568"/>
                  <a:pt x="1459" y="1568"/>
                </a:cubicBezTo>
                <a:lnTo>
                  <a:pt x="431" y="1568"/>
                </a:lnTo>
                <a:cubicBezTo>
                  <a:pt x="256" y="1568"/>
                  <a:pt x="110" y="1426"/>
                  <a:pt x="110" y="1247"/>
                </a:cubicBezTo>
                <a:lnTo>
                  <a:pt x="110" y="110"/>
                </a:lnTo>
                <a:close/>
                <a:moveTo>
                  <a:pt x="1" y="0"/>
                </a:moveTo>
                <a:lnTo>
                  <a:pt x="1" y="1247"/>
                </a:lnTo>
                <a:cubicBezTo>
                  <a:pt x="1" y="1484"/>
                  <a:pt x="194" y="1677"/>
                  <a:pt x="431" y="1677"/>
                </a:cubicBezTo>
                <a:lnTo>
                  <a:pt x="1459" y="1677"/>
                </a:lnTo>
                <a:cubicBezTo>
                  <a:pt x="1696" y="1677"/>
                  <a:pt x="1889" y="1484"/>
                  <a:pt x="1889" y="1247"/>
                </a:cubicBezTo>
                <a:lnTo>
                  <a:pt x="18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 flipH="1">
            <a:off x="14375031" y="6387647"/>
            <a:ext cx="22861" cy="491197"/>
          </a:xfrm>
          <a:custGeom>
            <a:rect b="b" l="l" r="r" t="t"/>
            <a:pathLst>
              <a:path extrusionOk="0" h="2385" w="111">
                <a:moveTo>
                  <a:pt x="1" y="0"/>
                </a:moveTo>
                <a:lnTo>
                  <a:pt x="1" y="2385"/>
                </a:lnTo>
                <a:lnTo>
                  <a:pt x="110" y="2385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 flipH="1">
            <a:off x="12984406" y="6387647"/>
            <a:ext cx="22861" cy="491197"/>
          </a:xfrm>
          <a:custGeom>
            <a:rect b="b" l="l" r="r" t="t"/>
            <a:pathLst>
              <a:path extrusionOk="0" h="2385" w="111">
                <a:moveTo>
                  <a:pt x="1" y="0"/>
                </a:moveTo>
                <a:lnTo>
                  <a:pt x="1" y="2385"/>
                </a:lnTo>
                <a:lnTo>
                  <a:pt x="110" y="2385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 flipH="1">
            <a:off x="13362956" y="5311751"/>
            <a:ext cx="658034" cy="649574"/>
          </a:xfrm>
          <a:custGeom>
            <a:rect b="b" l="l" r="r" t="t"/>
            <a:pathLst>
              <a:path extrusionOk="0" h="3154" w="3195">
                <a:moveTo>
                  <a:pt x="1598" y="0"/>
                </a:moveTo>
                <a:cubicBezTo>
                  <a:pt x="716" y="0"/>
                  <a:pt x="1" y="707"/>
                  <a:pt x="1" y="1579"/>
                </a:cubicBezTo>
                <a:cubicBezTo>
                  <a:pt x="1" y="2100"/>
                  <a:pt x="260" y="2567"/>
                  <a:pt x="657" y="2851"/>
                </a:cubicBezTo>
                <a:cubicBezTo>
                  <a:pt x="920" y="3041"/>
                  <a:pt x="1244" y="3154"/>
                  <a:pt x="1598" y="3154"/>
                </a:cubicBezTo>
                <a:cubicBezTo>
                  <a:pt x="1944" y="3154"/>
                  <a:pt x="2269" y="3044"/>
                  <a:pt x="2531" y="2858"/>
                </a:cubicBezTo>
                <a:cubicBezTo>
                  <a:pt x="2932" y="2570"/>
                  <a:pt x="3195" y="2104"/>
                  <a:pt x="3195" y="1579"/>
                </a:cubicBezTo>
                <a:cubicBezTo>
                  <a:pt x="3195" y="707"/>
                  <a:pt x="2480" y="0"/>
                  <a:pt x="1598" y="0"/>
                </a:cubicBezTo>
                <a:close/>
              </a:path>
            </a:pathLst>
          </a:custGeom>
          <a:solidFill>
            <a:srgbClr val="FB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 flipH="1">
            <a:off x="13477057" y="5303101"/>
            <a:ext cx="431893" cy="87530"/>
          </a:xfrm>
          <a:custGeom>
            <a:rect b="b" l="l" r="r" t="t"/>
            <a:pathLst>
              <a:path extrusionOk="0" h="425" w="2097">
                <a:moveTo>
                  <a:pt x="1057" y="0"/>
                </a:moveTo>
                <a:cubicBezTo>
                  <a:pt x="436" y="0"/>
                  <a:pt x="0" y="425"/>
                  <a:pt x="0" y="425"/>
                </a:cubicBezTo>
                <a:lnTo>
                  <a:pt x="2097" y="425"/>
                </a:lnTo>
                <a:cubicBezTo>
                  <a:pt x="1725" y="106"/>
                  <a:pt x="1368" y="0"/>
                  <a:pt x="10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 flipH="1">
            <a:off x="13665508" y="5585050"/>
            <a:ext cx="75998" cy="22655"/>
          </a:xfrm>
          <a:custGeom>
            <a:rect b="b" l="l" r="r" t="t"/>
            <a:pathLst>
              <a:path extrusionOk="0" h="110" w="369">
                <a:moveTo>
                  <a:pt x="55" y="0"/>
                </a:moveTo>
                <a:cubicBezTo>
                  <a:pt x="26" y="0"/>
                  <a:pt x="0" y="26"/>
                  <a:pt x="0" y="55"/>
                </a:cubicBezTo>
                <a:cubicBezTo>
                  <a:pt x="0" y="84"/>
                  <a:pt x="26" y="109"/>
                  <a:pt x="55" y="109"/>
                </a:cubicBezTo>
                <a:lnTo>
                  <a:pt x="314" y="109"/>
                </a:lnTo>
                <a:cubicBezTo>
                  <a:pt x="343" y="109"/>
                  <a:pt x="368" y="84"/>
                  <a:pt x="368" y="55"/>
                </a:cubicBezTo>
                <a:cubicBezTo>
                  <a:pt x="368" y="26"/>
                  <a:pt x="343" y="0"/>
                  <a:pt x="31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 flipH="1">
            <a:off x="13413210" y="5585050"/>
            <a:ext cx="78264" cy="22655"/>
          </a:xfrm>
          <a:custGeom>
            <a:rect b="b" l="l" r="r" t="t"/>
            <a:pathLst>
              <a:path extrusionOk="0" h="110" w="380">
                <a:moveTo>
                  <a:pt x="55" y="0"/>
                </a:moveTo>
                <a:cubicBezTo>
                  <a:pt x="26" y="0"/>
                  <a:pt x="0" y="26"/>
                  <a:pt x="0" y="55"/>
                </a:cubicBezTo>
                <a:cubicBezTo>
                  <a:pt x="0" y="84"/>
                  <a:pt x="26" y="109"/>
                  <a:pt x="55" y="109"/>
                </a:cubicBezTo>
                <a:lnTo>
                  <a:pt x="325" y="109"/>
                </a:lnTo>
                <a:cubicBezTo>
                  <a:pt x="358" y="109"/>
                  <a:pt x="379" y="84"/>
                  <a:pt x="379" y="55"/>
                </a:cubicBezTo>
                <a:cubicBezTo>
                  <a:pt x="379" y="26"/>
                  <a:pt x="358" y="0"/>
                  <a:pt x="3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 flipH="1">
            <a:off x="13980211" y="5549009"/>
            <a:ext cx="150349" cy="148698"/>
          </a:xfrm>
          <a:custGeom>
            <a:rect b="b" l="l" r="r" t="t"/>
            <a:pathLst>
              <a:path extrusionOk="0" h="722" w="730">
                <a:moveTo>
                  <a:pt x="365" y="0"/>
                </a:moveTo>
                <a:cubicBezTo>
                  <a:pt x="165" y="0"/>
                  <a:pt x="1" y="164"/>
                  <a:pt x="1" y="361"/>
                </a:cubicBezTo>
                <a:cubicBezTo>
                  <a:pt x="1" y="562"/>
                  <a:pt x="165" y="722"/>
                  <a:pt x="365" y="722"/>
                </a:cubicBezTo>
                <a:cubicBezTo>
                  <a:pt x="566" y="722"/>
                  <a:pt x="730" y="562"/>
                  <a:pt x="730" y="361"/>
                </a:cubicBezTo>
                <a:cubicBezTo>
                  <a:pt x="730" y="164"/>
                  <a:pt x="566" y="0"/>
                  <a:pt x="365" y="0"/>
                </a:cubicBezTo>
                <a:close/>
              </a:path>
            </a:pathLst>
          </a:custGeom>
          <a:solidFill>
            <a:srgbClr val="FB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 flipH="1">
            <a:off x="13560469" y="5732924"/>
            <a:ext cx="126252" cy="126249"/>
          </a:xfrm>
          <a:custGeom>
            <a:rect b="b" l="l" r="r" t="t"/>
            <a:pathLst>
              <a:path extrusionOk="0" h="613" w="613">
                <a:moveTo>
                  <a:pt x="307" y="95"/>
                </a:moveTo>
                <a:cubicBezTo>
                  <a:pt x="423" y="95"/>
                  <a:pt x="514" y="190"/>
                  <a:pt x="514" y="307"/>
                </a:cubicBezTo>
                <a:cubicBezTo>
                  <a:pt x="514" y="423"/>
                  <a:pt x="423" y="514"/>
                  <a:pt x="307" y="514"/>
                </a:cubicBezTo>
                <a:cubicBezTo>
                  <a:pt x="190" y="514"/>
                  <a:pt x="95" y="423"/>
                  <a:pt x="95" y="307"/>
                </a:cubicBezTo>
                <a:cubicBezTo>
                  <a:pt x="95" y="190"/>
                  <a:pt x="190" y="95"/>
                  <a:pt x="307" y="95"/>
                </a:cubicBezTo>
                <a:close/>
                <a:moveTo>
                  <a:pt x="307" y="0"/>
                </a:moveTo>
                <a:cubicBezTo>
                  <a:pt x="139" y="0"/>
                  <a:pt x="0" y="139"/>
                  <a:pt x="0" y="307"/>
                </a:cubicBezTo>
                <a:cubicBezTo>
                  <a:pt x="0" y="474"/>
                  <a:pt x="139" y="613"/>
                  <a:pt x="307" y="613"/>
                </a:cubicBezTo>
                <a:cubicBezTo>
                  <a:pt x="474" y="613"/>
                  <a:pt x="613" y="474"/>
                  <a:pt x="613" y="307"/>
                </a:cubicBezTo>
                <a:cubicBezTo>
                  <a:pt x="613" y="139"/>
                  <a:pt x="474" y="0"/>
                  <a:pt x="3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 flipH="1">
            <a:off x="13044546" y="7175210"/>
            <a:ext cx="1342019" cy="1122853"/>
          </a:xfrm>
          <a:custGeom>
            <a:rect b="b" l="l" r="r" t="t"/>
            <a:pathLst>
              <a:path extrusionOk="0" h="5452" w="6516">
                <a:moveTo>
                  <a:pt x="1" y="1"/>
                </a:moveTo>
                <a:lnTo>
                  <a:pt x="1" y="5451"/>
                </a:lnTo>
                <a:lnTo>
                  <a:pt x="6515" y="5451"/>
                </a:lnTo>
                <a:lnTo>
                  <a:pt x="65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 flipH="1">
            <a:off x="11647948" y="7540157"/>
            <a:ext cx="2065136" cy="1269903"/>
          </a:xfrm>
          <a:custGeom>
            <a:rect b="b" l="l" r="r" t="t"/>
            <a:pathLst>
              <a:path extrusionOk="0" h="6166" w="10027">
                <a:moveTo>
                  <a:pt x="8327" y="0"/>
                </a:moveTo>
                <a:cubicBezTo>
                  <a:pt x="8111" y="0"/>
                  <a:pt x="7891" y="47"/>
                  <a:pt x="7682" y="146"/>
                </a:cubicBezTo>
                <a:lnTo>
                  <a:pt x="1054" y="3336"/>
                </a:lnTo>
                <a:cubicBezTo>
                  <a:pt x="314" y="3690"/>
                  <a:pt x="1" y="4580"/>
                  <a:pt x="358" y="5323"/>
                </a:cubicBezTo>
                <a:cubicBezTo>
                  <a:pt x="613" y="5856"/>
                  <a:pt x="1146" y="6165"/>
                  <a:pt x="1700" y="6165"/>
                </a:cubicBezTo>
                <a:cubicBezTo>
                  <a:pt x="1918" y="6165"/>
                  <a:pt x="2137" y="6118"/>
                  <a:pt x="2345" y="6020"/>
                </a:cubicBezTo>
                <a:lnTo>
                  <a:pt x="8973" y="2830"/>
                </a:lnTo>
                <a:cubicBezTo>
                  <a:pt x="9713" y="2476"/>
                  <a:pt x="10027" y="1586"/>
                  <a:pt x="9669" y="843"/>
                </a:cubicBezTo>
                <a:cubicBezTo>
                  <a:pt x="9415" y="310"/>
                  <a:pt x="8883" y="0"/>
                  <a:pt x="83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 flipH="1">
            <a:off x="13401264" y="8215270"/>
            <a:ext cx="1308242" cy="988160"/>
          </a:xfrm>
          <a:custGeom>
            <a:rect b="b" l="l" r="r" t="t"/>
            <a:pathLst>
              <a:path extrusionOk="0" h="4798" w="6352">
                <a:moveTo>
                  <a:pt x="4697" y="0"/>
                </a:moveTo>
                <a:cubicBezTo>
                  <a:pt x="3948" y="577"/>
                  <a:pt x="2953" y="739"/>
                  <a:pt x="2071" y="739"/>
                </a:cubicBezTo>
                <a:cubicBezTo>
                  <a:pt x="943" y="739"/>
                  <a:pt x="1" y="474"/>
                  <a:pt x="1" y="474"/>
                </a:cubicBezTo>
                <a:lnTo>
                  <a:pt x="1" y="474"/>
                </a:lnTo>
                <a:lnTo>
                  <a:pt x="4172" y="4798"/>
                </a:lnTo>
                <a:lnTo>
                  <a:pt x="6352" y="3103"/>
                </a:lnTo>
                <a:lnTo>
                  <a:pt x="46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 flipH="1">
            <a:off x="13388495" y="8203736"/>
            <a:ext cx="1333781" cy="1011021"/>
          </a:xfrm>
          <a:custGeom>
            <a:rect b="b" l="l" r="r" t="t"/>
            <a:pathLst>
              <a:path extrusionOk="0" h="4909" w="6476">
                <a:moveTo>
                  <a:pt x="4740" y="136"/>
                </a:moveTo>
                <a:lnTo>
                  <a:pt x="6344" y="3144"/>
                </a:lnTo>
                <a:lnTo>
                  <a:pt x="4241" y="4781"/>
                </a:lnTo>
                <a:lnTo>
                  <a:pt x="234" y="632"/>
                </a:lnTo>
                <a:lnTo>
                  <a:pt x="234" y="632"/>
                </a:lnTo>
                <a:cubicBezTo>
                  <a:pt x="562" y="707"/>
                  <a:pt x="1291" y="847"/>
                  <a:pt x="2121" y="847"/>
                </a:cubicBezTo>
                <a:cubicBezTo>
                  <a:pt x="2997" y="847"/>
                  <a:pt x="3988" y="690"/>
                  <a:pt x="4740" y="136"/>
                </a:cubicBezTo>
                <a:close/>
                <a:moveTo>
                  <a:pt x="4759" y="0"/>
                </a:moveTo>
                <a:cubicBezTo>
                  <a:pt x="4748" y="0"/>
                  <a:pt x="4737" y="4"/>
                  <a:pt x="4726" y="12"/>
                </a:cubicBezTo>
                <a:cubicBezTo>
                  <a:pt x="3990" y="579"/>
                  <a:pt x="3004" y="737"/>
                  <a:pt x="2130" y="737"/>
                </a:cubicBezTo>
                <a:cubicBezTo>
                  <a:pt x="1023" y="737"/>
                  <a:pt x="94" y="483"/>
                  <a:pt x="77" y="479"/>
                </a:cubicBezTo>
                <a:cubicBezTo>
                  <a:pt x="72" y="477"/>
                  <a:pt x="67" y="477"/>
                  <a:pt x="62" y="477"/>
                </a:cubicBezTo>
                <a:cubicBezTo>
                  <a:pt x="42" y="477"/>
                  <a:pt x="24" y="487"/>
                  <a:pt x="15" y="504"/>
                </a:cubicBezTo>
                <a:cubicBezTo>
                  <a:pt x="1" y="526"/>
                  <a:pt x="5" y="552"/>
                  <a:pt x="23" y="570"/>
                </a:cubicBezTo>
                <a:lnTo>
                  <a:pt x="4193" y="4890"/>
                </a:lnTo>
                <a:cubicBezTo>
                  <a:pt x="4204" y="4905"/>
                  <a:pt x="4219" y="4908"/>
                  <a:pt x="4234" y="4908"/>
                </a:cubicBezTo>
                <a:cubicBezTo>
                  <a:pt x="4245" y="4908"/>
                  <a:pt x="4259" y="4905"/>
                  <a:pt x="4266" y="4898"/>
                </a:cubicBezTo>
                <a:lnTo>
                  <a:pt x="6447" y="3202"/>
                </a:lnTo>
                <a:cubicBezTo>
                  <a:pt x="6468" y="3188"/>
                  <a:pt x="6476" y="3159"/>
                  <a:pt x="6461" y="3133"/>
                </a:cubicBezTo>
                <a:lnTo>
                  <a:pt x="4810" y="27"/>
                </a:lnTo>
                <a:cubicBezTo>
                  <a:pt x="4799" y="16"/>
                  <a:pt x="4788" y="5"/>
                  <a:pt x="4770" y="1"/>
                </a:cubicBezTo>
                <a:cubicBezTo>
                  <a:pt x="4766" y="0"/>
                  <a:pt x="4762" y="0"/>
                  <a:pt x="47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 flipH="1">
            <a:off x="13441014" y="7507823"/>
            <a:ext cx="2252763" cy="1396152"/>
          </a:xfrm>
          <a:custGeom>
            <a:rect b="b" l="l" r="r" t="t"/>
            <a:pathLst>
              <a:path extrusionOk="0" h="6779" w="10938">
                <a:moveTo>
                  <a:pt x="1698" y="0"/>
                </a:moveTo>
                <a:cubicBezTo>
                  <a:pt x="1154" y="0"/>
                  <a:pt x="631" y="300"/>
                  <a:pt x="368" y="817"/>
                </a:cubicBezTo>
                <a:cubicBezTo>
                  <a:pt x="0" y="1554"/>
                  <a:pt x="296" y="2447"/>
                  <a:pt x="1028" y="2819"/>
                </a:cubicBezTo>
                <a:lnTo>
                  <a:pt x="8568" y="6621"/>
                </a:lnTo>
                <a:cubicBezTo>
                  <a:pt x="8783" y="6727"/>
                  <a:pt x="9009" y="6778"/>
                  <a:pt x="9235" y="6778"/>
                </a:cubicBezTo>
                <a:cubicBezTo>
                  <a:pt x="9782" y="6778"/>
                  <a:pt x="10303" y="6479"/>
                  <a:pt x="10566" y="5962"/>
                </a:cubicBezTo>
                <a:cubicBezTo>
                  <a:pt x="10938" y="5225"/>
                  <a:pt x="10642" y="4332"/>
                  <a:pt x="9906" y="3960"/>
                </a:cubicBezTo>
                <a:lnTo>
                  <a:pt x="2370" y="161"/>
                </a:lnTo>
                <a:cubicBezTo>
                  <a:pt x="2154" y="52"/>
                  <a:pt x="1924" y="0"/>
                  <a:pt x="16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 flipH="1">
            <a:off x="12614301" y="8089845"/>
            <a:ext cx="1610176" cy="1217179"/>
          </a:xfrm>
          <a:custGeom>
            <a:rect b="b" l="l" r="r" t="t"/>
            <a:pathLst>
              <a:path extrusionOk="0" h="5910" w="7818">
                <a:moveTo>
                  <a:pt x="2021" y="0"/>
                </a:moveTo>
                <a:lnTo>
                  <a:pt x="1" y="3810"/>
                </a:lnTo>
                <a:lnTo>
                  <a:pt x="2699" y="5910"/>
                </a:lnTo>
                <a:lnTo>
                  <a:pt x="7817" y="616"/>
                </a:lnTo>
                <a:lnTo>
                  <a:pt x="7817" y="616"/>
                </a:lnTo>
                <a:cubicBezTo>
                  <a:pt x="7817" y="616"/>
                  <a:pt x="6684" y="929"/>
                  <a:pt x="5315" y="929"/>
                </a:cubicBezTo>
                <a:cubicBezTo>
                  <a:pt x="4215" y="929"/>
                  <a:pt x="2962" y="728"/>
                  <a:pt x="20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 flipH="1">
            <a:off x="12599266" y="8076046"/>
            <a:ext cx="1640863" cy="1244571"/>
          </a:xfrm>
          <a:custGeom>
            <a:rect b="b" l="l" r="r" t="t"/>
            <a:pathLst>
              <a:path extrusionOk="0" h="6043" w="7967">
                <a:moveTo>
                  <a:pt x="2119" y="166"/>
                </a:moveTo>
                <a:cubicBezTo>
                  <a:pt x="3063" y="864"/>
                  <a:pt x="4305" y="1058"/>
                  <a:pt x="5396" y="1058"/>
                </a:cubicBezTo>
                <a:cubicBezTo>
                  <a:pt x="6408" y="1058"/>
                  <a:pt x="7291" y="891"/>
                  <a:pt x="7689" y="804"/>
                </a:cubicBezTo>
                <a:lnTo>
                  <a:pt x="7689" y="804"/>
                </a:lnTo>
                <a:lnTo>
                  <a:pt x="2768" y="5889"/>
                </a:lnTo>
                <a:lnTo>
                  <a:pt x="161" y="3862"/>
                </a:lnTo>
                <a:lnTo>
                  <a:pt x="2119" y="166"/>
                </a:lnTo>
                <a:close/>
                <a:moveTo>
                  <a:pt x="2096" y="0"/>
                </a:moveTo>
                <a:cubicBezTo>
                  <a:pt x="2091" y="0"/>
                  <a:pt x="2086" y="1"/>
                  <a:pt x="2082" y="2"/>
                </a:cubicBezTo>
                <a:cubicBezTo>
                  <a:pt x="2064" y="5"/>
                  <a:pt x="2046" y="20"/>
                  <a:pt x="2038" y="38"/>
                </a:cubicBezTo>
                <a:lnTo>
                  <a:pt x="15" y="3848"/>
                </a:lnTo>
                <a:cubicBezTo>
                  <a:pt x="0" y="3877"/>
                  <a:pt x="8" y="3910"/>
                  <a:pt x="33" y="3932"/>
                </a:cubicBezTo>
                <a:lnTo>
                  <a:pt x="2735" y="6032"/>
                </a:lnTo>
                <a:cubicBezTo>
                  <a:pt x="2746" y="6039"/>
                  <a:pt x="2760" y="6043"/>
                  <a:pt x="2775" y="6043"/>
                </a:cubicBezTo>
                <a:cubicBezTo>
                  <a:pt x="2793" y="6043"/>
                  <a:pt x="2811" y="6039"/>
                  <a:pt x="2822" y="6024"/>
                </a:cubicBezTo>
                <a:lnTo>
                  <a:pt x="7941" y="731"/>
                </a:lnTo>
                <a:cubicBezTo>
                  <a:pt x="7963" y="709"/>
                  <a:pt x="7966" y="676"/>
                  <a:pt x="7952" y="651"/>
                </a:cubicBezTo>
                <a:cubicBezTo>
                  <a:pt x="7940" y="630"/>
                  <a:pt x="7917" y="619"/>
                  <a:pt x="7893" y="619"/>
                </a:cubicBezTo>
                <a:cubicBezTo>
                  <a:pt x="7887" y="619"/>
                  <a:pt x="7881" y="620"/>
                  <a:pt x="7875" y="621"/>
                </a:cubicBezTo>
                <a:cubicBezTo>
                  <a:pt x="7855" y="627"/>
                  <a:pt x="6737" y="928"/>
                  <a:pt x="5393" y="928"/>
                </a:cubicBezTo>
                <a:cubicBezTo>
                  <a:pt x="4302" y="928"/>
                  <a:pt x="3061" y="730"/>
                  <a:pt x="2137" y="16"/>
                </a:cubicBezTo>
                <a:cubicBezTo>
                  <a:pt x="2126" y="5"/>
                  <a:pt x="2110" y="0"/>
                  <a:pt x="20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4388807" y="8633760"/>
            <a:ext cx="797745" cy="816229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1821337" y="6427674"/>
            <a:ext cx="334405" cy="342155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 2">
  <p:cSld name="CUSTOM_4_1">
    <p:bg>
      <p:bgPr>
        <a:solidFill>
          <a:srgbClr val="00000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/>
          <p:nvPr/>
        </p:nvSpPr>
        <p:spPr>
          <a:xfrm rot="5400000">
            <a:off x="4633075" y="-1676575"/>
            <a:ext cx="6621000" cy="13640400"/>
          </a:xfrm>
          <a:prstGeom prst="round2SameRect">
            <a:avLst>
              <a:gd fmla="val 19419" name="adj1"/>
              <a:gd fmla="val 0" name="adj2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7" name="Google Shape;197;p9"/>
          <p:cNvGrpSpPr/>
          <p:nvPr/>
        </p:nvGrpSpPr>
        <p:grpSpPr>
          <a:xfrm>
            <a:off x="436512" y="5320910"/>
            <a:ext cx="4743454" cy="4723985"/>
            <a:chOff x="-1131625" y="-4036100"/>
            <a:chExt cx="2577824" cy="2567104"/>
          </a:xfrm>
        </p:grpSpPr>
        <p:sp>
          <p:nvSpPr>
            <p:cNvPr id="198" name="Google Shape;198;p9"/>
            <p:cNvSpPr/>
            <p:nvPr/>
          </p:nvSpPr>
          <p:spPr>
            <a:xfrm>
              <a:off x="-196651" y="-3025207"/>
              <a:ext cx="1127560" cy="831455"/>
            </a:xfrm>
            <a:custGeom>
              <a:rect b="b" l="l" r="r" t="t"/>
              <a:pathLst>
                <a:path extrusionOk="0" h="6273" w="8507">
                  <a:moveTo>
                    <a:pt x="1316" y="1"/>
                  </a:moveTo>
                  <a:cubicBezTo>
                    <a:pt x="1156" y="1"/>
                    <a:pt x="994" y="34"/>
                    <a:pt x="839" y="104"/>
                  </a:cubicBezTo>
                  <a:cubicBezTo>
                    <a:pt x="259" y="370"/>
                    <a:pt x="1" y="1052"/>
                    <a:pt x="267" y="1631"/>
                  </a:cubicBezTo>
                  <a:lnTo>
                    <a:pt x="2071" y="5598"/>
                  </a:lnTo>
                  <a:cubicBezTo>
                    <a:pt x="2214" y="5908"/>
                    <a:pt x="2483" y="6141"/>
                    <a:pt x="2811" y="6232"/>
                  </a:cubicBezTo>
                  <a:cubicBezTo>
                    <a:pt x="2914" y="6258"/>
                    <a:pt x="3019" y="6272"/>
                    <a:pt x="3121" y="6272"/>
                  </a:cubicBezTo>
                  <a:cubicBezTo>
                    <a:pt x="3351" y="6272"/>
                    <a:pt x="3581" y="6203"/>
                    <a:pt x="3774" y="6072"/>
                  </a:cubicBezTo>
                  <a:lnTo>
                    <a:pt x="7850" y="3272"/>
                  </a:lnTo>
                  <a:cubicBezTo>
                    <a:pt x="8375" y="2911"/>
                    <a:pt x="8506" y="2193"/>
                    <a:pt x="8145" y="1668"/>
                  </a:cubicBezTo>
                  <a:cubicBezTo>
                    <a:pt x="7921" y="1342"/>
                    <a:pt x="7560" y="1166"/>
                    <a:pt x="7192" y="1166"/>
                  </a:cubicBezTo>
                  <a:cubicBezTo>
                    <a:pt x="6967" y="1166"/>
                    <a:pt x="6740" y="1232"/>
                    <a:pt x="6541" y="1369"/>
                  </a:cubicBezTo>
                  <a:lnTo>
                    <a:pt x="3603" y="3389"/>
                  </a:lnTo>
                  <a:lnTo>
                    <a:pt x="2367" y="676"/>
                  </a:lnTo>
                  <a:cubicBezTo>
                    <a:pt x="2174" y="251"/>
                    <a:pt x="1754" y="1"/>
                    <a:pt x="1316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02595" y="-3164909"/>
              <a:ext cx="539193" cy="630914"/>
            </a:xfrm>
            <a:custGeom>
              <a:rect b="b" l="l" r="r" t="t"/>
              <a:pathLst>
                <a:path extrusionOk="0" h="4760" w="4068">
                  <a:moveTo>
                    <a:pt x="3311" y="0"/>
                  </a:moveTo>
                  <a:cubicBezTo>
                    <a:pt x="3214" y="0"/>
                    <a:pt x="3119" y="65"/>
                    <a:pt x="3041" y="210"/>
                  </a:cubicBezTo>
                  <a:cubicBezTo>
                    <a:pt x="2673" y="895"/>
                    <a:pt x="1382" y="1869"/>
                    <a:pt x="1382" y="1869"/>
                  </a:cubicBezTo>
                  <a:cubicBezTo>
                    <a:pt x="1642" y="1137"/>
                    <a:pt x="1411" y="470"/>
                    <a:pt x="1238" y="470"/>
                  </a:cubicBezTo>
                  <a:cubicBezTo>
                    <a:pt x="1200" y="470"/>
                    <a:pt x="1165" y="502"/>
                    <a:pt x="1138" y="574"/>
                  </a:cubicBezTo>
                  <a:cubicBezTo>
                    <a:pt x="992" y="972"/>
                    <a:pt x="1" y="2740"/>
                    <a:pt x="1" y="2740"/>
                  </a:cubicBezTo>
                  <a:lnTo>
                    <a:pt x="967" y="4760"/>
                  </a:lnTo>
                  <a:cubicBezTo>
                    <a:pt x="2899" y="4118"/>
                    <a:pt x="3249" y="3229"/>
                    <a:pt x="3708" y="1931"/>
                  </a:cubicBezTo>
                  <a:cubicBezTo>
                    <a:pt x="4068" y="904"/>
                    <a:pt x="3674" y="0"/>
                    <a:pt x="3311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24476" y="-2963175"/>
              <a:ext cx="136389" cy="225724"/>
            </a:xfrm>
            <a:custGeom>
              <a:rect b="b" l="l" r="r" t="t"/>
              <a:pathLst>
                <a:path extrusionOk="0" h="1703" w="1029">
                  <a:moveTo>
                    <a:pt x="139" y="0"/>
                  </a:moveTo>
                  <a:lnTo>
                    <a:pt x="0" y="117"/>
                  </a:lnTo>
                  <a:cubicBezTo>
                    <a:pt x="7" y="128"/>
                    <a:pt x="820" y="1123"/>
                    <a:pt x="846" y="1703"/>
                  </a:cubicBezTo>
                  <a:lnTo>
                    <a:pt x="1028" y="1696"/>
                  </a:lnTo>
                  <a:cubicBezTo>
                    <a:pt x="999" y="1054"/>
                    <a:pt x="175" y="44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67950" y="-3141051"/>
              <a:ext cx="218567" cy="240304"/>
            </a:xfrm>
            <a:custGeom>
              <a:rect b="b" l="l" r="r" t="t"/>
              <a:pathLst>
                <a:path extrusionOk="0" h="1813" w="1649">
                  <a:moveTo>
                    <a:pt x="1488" y="1"/>
                  </a:moveTo>
                  <a:cubicBezTo>
                    <a:pt x="988" y="901"/>
                    <a:pt x="11" y="1660"/>
                    <a:pt x="0" y="1667"/>
                  </a:cubicBezTo>
                  <a:lnTo>
                    <a:pt x="110" y="1813"/>
                  </a:lnTo>
                  <a:cubicBezTo>
                    <a:pt x="153" y="1780"/>
                    <a:pt x="1127" y="1022"/>
                    <a:pt x="1648" y="88"/>
                  </a:cubicBezTo>
                  <a:lnTo>
                    <a:pt x="14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905593" y="-3058343"/>
              <a:ext cx="216181" cy="214590"/>
            </a:xfrm>
            <a:custGeom>
              <a:rect b="b" l="l" r="r" t="t"/>
              <a:pathLst>
                <a:path extrusionOk="0" h="1619" w="1631">
                  <a:moveTo>
                    <a:pt x="1466" y="0"/>
                  </a:moveTo>
                  <a:cubicBezTo>
                    <a:pt x="1295" y="339"/>
                    <a:pt x="788" y="857"/>
                    <a:pt x="41" y="1451"/>
                  </a:cubicBezTo>
                  <a:cubicBezTo>
                    <a:pt x="19" y="1466"/>
                    <a:pt x="4" y="1477"/>
                    <a:pt x="1" y="1480"/>
                  </a:cubicBezTo>
                  <a:lnTo>
                    <a:pt x="121" y="1619"/>
                  </a:lnTo>
                  <a:cubicBezTo>
                    <a:pt x="125" y="1615"/>
                    <a:pt x="135" y="1608"/>
                    <a:pt x="154" y="1593"/>
                  </a:cubicBezTo>
                  <a:cubicBezTo>
                    <a:pt x="598" y="1240"/>
                    <a:pt x="1382" y="573"/>
                    <a:pt x="1630" y="80"/>
                  </a:cubicBez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934621" y="-2941438"/>
              <a:ext cx="177478" cy="155740"/>
            </a:xfrm>
            <a:custGeom>
              <a:rect b="b" l="l" r="r" t="t"/>
              <a:pathLst>
                <a:path extrusionOk="0" h="1175" w="1339">
                  <a:moveTo>
                    <a:pt x="1185" y="0"/>
                  </a:moveTo>
                  <a:cubicBezTo>
                    <a:pt x="904" y="445"/>
                    <a:pt x="8" y="1018"/>
                    <a:pt x="0" y="1021"/>
                  </a:cubicBezTo>
                  <a:lnTo>
                    <a:pt x="95" y="1174"/>
                  </a:lnTo>
                  <a:cubicBezTo>
                    <a:pt x="135" y="1152"/>
                    <a:pt x="1036" y="576"/>
                    <a:pt x="1338" y="9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765493" y="-2923545"/>
              <a:ext cx="92384" cy="191395"/>
            </a:xfrm>
            <a:custGeom>
              <a:rect b="b" l="l" r="r" t="t"/>
              <a:pathLst>
                <a:path extrusionOk="0" h="1444" w="697">
                  <a:moveTo>
                    <a:pt x="230" y="0"/>
                  </a:moveTo>
                  <a:lnTo>
                    <a:pt x="73" y="99"/>
                  </a:lnTo>
                  <a:cubicBezTo>
                    <a:pt x="91" y="124"/>
                    <a:pt x="471" y="755"/>
                    <a:pt x="0" y="1327"/>
                  </a:cubicBezTo>
                  <a:lnTo>
                    <a:pt x="139" y="1444"/>
                  </a:lnTo>
                  <a:cubicBezTo>
                    <a:pt x="697" y="770"/>
                    <a:pt x="234" y="8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-173456" y="-3024676"/>
              <a:ext cx="414336" cy="472788"/>
            </a:xfrm>
            <a:custGeom>
              <a:rect b="b" l="l" r="r" t="t"/>
              <a:pathLst>
                <a:path extrusionOk="0" h="3567" w="3126">
                  <a:moveTo>
                    <a:pt x="1340" y="1"/>
                  </a:moveTo>
                  <a:cubicBezTo>
                    <a:pt x="1218" y="1"/>
                    <a:pt x="1093" y="20"/>
                    <a:pt x="970" y="60"/>
                  </a:cubicBezTo>
                  <a:cubicBezTo>
                    <a:pt x="343" y="264"/>
                    <a:pt x="1" y="935"/>
                    <a:pt x="201" y="1562"/>
                  </a:cubicBezTo>
                  <a:lnTo>
                    <a:pt x="854" y="3567"/>
                  </a:lnTo>
                  <a:lnTo>
                    <a:pt x="3125" y="2830"/>
                  </a:lnTo>
                  <a:lnTo>
                    <a:pt x="2472" y="825"/>
                  </a:lnTo>
                  <a:cubicBezTo>
                    <a:pt x="2311" y="321"/>
                    <a:pt x="1843" y="1"/>
                    <a:pt x="1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-703503" y="-3497862"/>
              <a:ext cx="439387" cy="360787"/>
            </a:xfrm>
            <a:custGeom>
              <a:rect b="b" l="l" r="r" t="t"/>
              <a:pathLst>
                <a:path extrusionOk="0" h="2722" w="3315">
                  <a:moveTo>
                    <a:pt x="2138" y="0"/>
                  </a:moveTo>
                  <a:cubicBezTo>
                    <a:pt x="1710" y="0"/>
                    <a:pt x="1280" y="150"/>
                    <a:pt x="952" y="411"/>
                  </a:cubicBezTo>
                  <a:cubicBezTo>
                    <a:pt x="292" y="932"/>
                    <a:pt x="0" y="1872"/>
                    <a:pt x="248" y="2675"/>
                  </a:cubicBezTo>
                  <a:cubicBezTo>
                    <a:pt x="810" y="2685"/>
                    <a:pt x="1047" y="2704"/>
                    <a:pt x="1608" y="2722"/>
                  </a:cubicBezTo>
                  <a:lnTo>
                    <a:pt x="3314" y="487"/>
                  </a:lnTo>
                  <a:cubicBezTo>
                    <a:pt x="2993" y="150"/>
                    <a:pt x="2567" y="0"/>
                    <a:pt x="2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-716625" y="-3509659"/>
              <a:ext cx="461124" cy="384778"/>
            </a:xfrm>
            <a:custGeom>
              <a:rect b="b" l="l" r="r" t="t"/>
              <a:pathLst>
                <a:path extrusionOk="0" h="2903" w="3479">
                  <a:moveTo>
                    <a:pt x="2239" y="0"/>
                  </a:moveTo>
                  <a:cubicBezTo>
                    <a:pt x="1791" y="0"/>
                    <a:pt x="1339" y="157"/>
                    <a:pt x="992" y="430"/>
                  </a:cubicBezTo>
                  <a:cubicBezTo>
                    <a:pt x="303" y="977"/>
                    <a:pt x="1" y="1947"/>
                    <a:pt x="260" y="2789"/>
                  </a:cubicBezTo>
                  <a:lnTo>
                    <a:pt x="282" y="2851"/>
                  </a:lnTo>
                  <a:lnTo>
                    <a:pt x="347" y="2855"/>
                  </a:lnTo>
                  <a:cubicBezTo>
                    <a:pt x="683" y="2862"/>
                    <a:pt x="898" y="2869"/>
                    <a:pt x="1149" y="2880"/>
                  </a:cubicBezTo>
                  <a:cubicBezTo>
                    <a:pt x="1310" y="2887"/>
                    <a:pt x="1481" y="2895"/>
                    <a:pt x="1703" y="2902"/>
                  </a:cubicBezTo>
                  <a:lnTo>
                    <a:pt x="1711" y="2720"/>
                  </a:lnTo>
                  <a:cubicBezTo>
                    <a:pt x="1488" y="2712"/>
                    <a:pt x="1317" y="2705"/>
                    <a:pt x="1156" y="2698"/>
                  </a:cubicBezTo>
                  <a:cubicBezTo>
                    <a:pt x="923" y="2691"/>
                    <a:pt x="719" y="2680"/>
                    <a:pt x="416" y="2672"/>
                  </a:cubicBezTo>
                  <a:cubicBezTo>
                    <a:pt x="216" y="1925"/>
                    <a:pt x="500" y="1054"/>
                    <a:pt x="1105" y="572"/>
                  </a:cubicBezTo>
                  <a:cubicBezTo>
                    <a:pt x="1410" y="331"/>
                    <a:pt x="1827" y="184"/>
                    <a:pt x="2243" y="184"/>
                  </a:cubicBezTo>
                  <a:cubicBezTo>
                    <a:pt x="2644" y="184"/>
                    <a:pt x="3045" y="320"/>
                    <a:pt x="3348" y="638"/>
                  </a:cubicBezTo>
                  <a:lnTo>
                    <a:pt x="3479" y="510"/>
                  </a:lnTo>
                  <a:cubicBezTo>
                    <a:pt x="3165" y="182"/>
                    <a:pt x="2724" y="0"/>
                    <a:pt x="2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-534376" y="-3449748"/>
              <a:ext cx="361053" cy="360522"/>
            </a:xfrm>
            <a:custGeom>
              <a:rect b="b" l="l" r="r" t="t"/>
              <a:pathLst>
                <a:path extrusionOk="0" h="2720" w="2724">
                  <a:moveTo>
                    <a:pt x="1364" y="0"/>
                  </a:moveTo>
                  <a:cubicBezTo>
                    <a:pt x="609" y="0"/>
                    <a:pt x="0" y="609"/>
                    <a:pt x="0" y="1360"/>
                  </a:cubicBezTo>
                  <a:cubicBezTo>
                    <a:pt x="0" y="2111"/>
                    <a:pt x="609" y="2720"/>
                    <a:pt x="1364" y="2720"/>
                  </a:cubicBezTo>
                  <a:cubicBezTo>
                    <a:pt x="2115" y="2720"/>
                    <a:pt x="2724" y="2111"/>
                    <a:pt x="2724" y="1360"/>
                  </a:cubicBezTo>
                  <a:cubicBezTo>
                    <a:pt x="2724" y="609"/>
                    <a:pt x="2115" y="0"/>
                    <a:pt x="1364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-713707" y="-3024675"/>
              <a:ext cx="719719" cy="668552"/>
            </a:xfrm>
            <a:custGeom>
              <a:rect b="b" l="l" r="r" t="t"/>
              <a:pathLst>
                <a:path extrusionOk="0" h="5032" w="5430">
                  <a:moveTo>
                    <a:pt x="1" y="0"/>
                  </a:moveTo>
                  <a:lnTo>
                    <a:pt x="1" y="4043"/>
                  </a:lnTo>
                  <a:cubicBezTo>
                    <a:pt x="1" y="4590"/>
                    <a:pt x="442" y="5031"/>
                    <a:pt x="989" y="5031"/>
                  </a:cubicBezTo>
                  <a:lnTo>
                    <a:pt x="4438" y="5031"/>
                  </a:lnTo>
                  <a:cubicBezTo>
                    <a:pt x="4984" y="5031"/>
                    <a:pt x="5429" y="4590"/>
                    <a:pt x="5429" y="4043"/>
                  </a:cubicBezTo>
                  <a:lnTo>
                    <a:pt x="5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-1131625" y="-3012179"/>
              <a:ext cx="563580" cy="1340996"/>
            </a:xfrm>
            <a:custGeom>
              <a:rect b="b" l="l" r="r" t="t"/>
              <a:pathLst>
                <a:path extrusionOk="0" h="10084" w="4238">
                  <a:moveTo>
                    <a:pt x="2927" y="1"/>
                  </a:moveTo>
                  <a:cubicBezTo>
                    <a:pt x="2454" y="1"/>
                    <a:pt x="2008" y="296"/>
                    <a:pt x="1842" y="769"/>
                  </a:cubicBezTo>
                  <a:lnTo>
                    <a:pt x="117" y="5588"/>
                  </a:lnTo>
                  <a:cubicBezTo>
                    <a:pt x="1" y="5909"/>
                    <a:pt x="33" y="6263"/>
                    <a:pt x="205" y="6558"/>
                  </a:cubicBezTo>
                  <a:lnTo>
                    <a:pt x="1918" y="9511"/>
                  </a:lnTo>
                  <a:cubicBezTo>
                    <a:pt x="2133" y="9879"/>
                    <a:pt x="2520" y="10084"/>
                    <a:pt x="2917" y="10084"/>
                  </a:cubicBezTo>
                  <a:cubicBezTo>
                    <a:pt x="3114" y="10084"/>
                    <a:pt x="3315" y="10036"/>
                    <a:pt x="3497" y="9930"/>
                  </a:cubicBezTo>
                  <a:cubicBezTo>
                    <a:pt x="4047" y="9610"/>
                    <a:pt x="4237" y="8902"/>
                    <a:pt x="3916" y="8352"/>
                  </a:cubicBezTo>
                  <a:lnTo>
                    <a:pt x="2472" y="5862"/>
                  </a:lnTo>
                  <a:lnTo>
                    <a:pt x="4015" y="1545"/>
                  </a:lnTo>
                  <a:cubicBezTo>
                    <a:pt x="4230" y="944"/>
                    <a:pt x="3916" y="284"/>
                    <a:pt x="3315" y="69"/>
                  </a:cubicBezTo>
                  <a:cubicBezTo>
                    <a:pt x="3187" y="23"/>
                    <a:pt x="3056" y="1"/>
                    <a:pt x="2927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-893440" y="-1970148"/>
              <a:ext cx="569944" cy="489091"/>
            </a:xfrm>
            <a:custGeom>
              <a:rect b="b" l="l" r="r" t="t"/>
              <a:pathLst>
                <a:path extrusionOk="0" h="3690" w="4300">
                  <a:moveTo>
                    <a:pt x="1834" y="0"/>
                  </a:moveTo>
                  <a:lnTo>
                    <a:pt x="0" y="1123"/>
                  </a:lnTo>
                  <a:cubicBezTo>
                    <a:pt x="245" y="1991"/>
                    <a:pt x="1473" y="3340"/>
                    <a:pt x="2137" y="3602"/>
                  </a:cubicBezTo>
                  <a:cubicBezTo>
                    <a:pt x="2293" y="3663"/>
                    <a:pt x="2500" y="3690"/>
                    <a:pt x="2721" y="3690"/>
                  </a:cubicBezTo>
                  <a:cubicBezTo>
                    <a:pt x="3439" y="3690"/>
                    <a:pt x="4299" y="3410"/>
                    <a:pt x="3993" y="3128"/>
                  </a:cubicBezTo>
                  <a:cubicBezTo>
                    <a:pt x="3592" y="2764"/>
                    <a:pt x="2928" y="1830"/>
                    <a:pt x="2928" y="1830"/>
                  </a:cubicBezTo>
                  <a:lnTo>
                    <a:pt x="2928" y="1830"/>
                  </a:lnTo>
                  <a:cubicBezTo>
                    <a:pt x="2928" y="1830"/>
                    <a:pt x="3792" y="2261"/>
                    <a:pt x="3989" y="2261"/>
                  </a:cubicBezTo>
                  <a:cubicBezTo>
                    <a:pt x="4073" y="2261"/>
                    <a:pt x="4037" y="2184"/>
                    <a:pt x="3763" y="1962"/>
                  </a:cubicBezTo>
                  <a:cubicBezTo>
                    <a:pt x="2844" y="1222"/>
                    <a:pt x="1834" y="0"/>
                    <a:pt x="1834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591370" y="-1673910"/>
              <a:ext cx="191395" cy="182780"/>
            </a:xfrm>
            <a:custGeom>
              <a:rect b="b" l="l" r="r" t="t"/>
              <a:pathLst>
                <a:path extrusionOk="0" h="1379" w="1444">
                  <a:moveTo>
                    <a:pt x="150" y="0"/>
                  </a:moveTo>
                  <a:lnTo>
                    <a:pt x="0" y="102"/>
                  </a:lnTo>
                  <a:cubicBezTo>
                    <a:pt x="376" y="649"/>
                    <a:pt x="1294" y="1349"/>
                    <a:pt x="1334" y="1378"/>
                  </a:cubicBezTo>
                  <a:lnTo>
                    <a:pt x="1444" y="1232"/>
                  </a:lnTo>
                  <a:cubicBezTo>
                    <a:pt x="1436" y="1225"/>
                    <a:pt x="510" y="521"/>
                    <a:pt x="1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-681368" y="-1655089"/>
              <a:ext cx="214723" cy="181322"/>
            </a:xfrm>
            <a:custGeom>
              <a:rect b="b" l="l" r="r" t="t"/>
              <a:pathLst>
                <a:path extrusionOk="0" h="1368" w="1620">
                  <a:moveTo>
                    <a:pt x="154" y="0"/>
                  </a:moveTo>
                  <a:lnTo>
                    <a:pt x="1" y="102"/>
                  </a:lnTo>
                  <a:cubicBezTo>
                    <a:pt x="431" y="740"/>
                    <a:pt x="1477" y="1367"/>
                    <a:pt x="1598" y="1367"/>
                  </a:cubicBezTo>
                  <a:lnTo>
                    <a:pt x="1601" y="1367"/>
                  </a:lnTo>
                  <a:lnTo>
                    <a:pt x="1587" y="1269"/>
                  </a:lnTo>
                  <a:lnTo>
                    <a:pt x="1620" y="1192"/>
                  </a:lnTo>
                  <a:cubicBezTo>
                    <a:pt x="1507" y="1145"/>
                    <a:pt x="570" y="620"/>
                    <a:pt x="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735446" y="-1628580"/>
              <a:ext cx="197757" cy="159584"/>
            </a:xfrm>
            <a:custGeom>
              <a:rect b="b" l="l" r="r" t="t"/>
              <a:pathLst>
                <a:path extrusionOk="0" h="1204" w="1492">
                  <a:moveTo>
                    <a:pt x="154" y="1"/>
                  </a:moveTo>
                  <a:lnTo>
                    <a:pt x="1" y="96"/>
                  </a:lnTo>
                  <a:cubicBezTo>
                    <a:pt x="442" y="814"/>
                    <a:pt x="1386" y="1200"/>
                    <a:pt x="1477" y="1204"/>
                  </a:cubicBezTo>
                  <a:lnTo>
                    <a:pt x="1484" y="1022"/>
                  </a:lnTo>
                  <a:lnTo>
                    <a:pt x="1492" y="1022"/>
                  </a:lnTo>
                  <a:cubicBezTo>
                    <a:pt x="1375" y="1000"/>
                    <a:pt x="533" y="613"/>
                    <a:pt x="1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-988210" y="-3033027"/>
              <a:ext cx="433687" cy="477295"/>
            </a:xfrm>
            <a:custGeom>
              <a:rect b="b" l="l" r="r" t="t"/>
              <a:pathLst>
                <a:path extrusionOk="0" h="3601" w="3272">
                  <a:moveTo>
                    <a:pt x="1917" y="0"/>
                  </a:moveTo>
                  <a:cubicBezTo>
                    <a:pt x="1450" y="0"/>
                    <a:pt x="1006" y="277"/>
                    <a:pt x="814" y="735"/>
                  </a:cubicBezTo>
                  <a:lnTo>
                    <a:pt x="1" y="2678"/>
                  </a:lnTo>
                  <a:lnTo>
                    <a:pt x="2203" y="3601"/>
                  </a:lnTo>
                  <a:lnTo>
                    <a:pt x="3020" y="1658"/>
                  </a:lnTo>
                  <a:cubicBezTo>
                    <a:pt x="3271" y="1049"/>
                    <a:pt x="2987" y="349"/>
                    <a:pt x="2378" y="94"/>
                  </a:cubicBezTo>
                  <a:cubicBezTo>
                    <a:pt x="2227" y="30"/>
                    <a:pt x="2071" y="0"/>
                    <a:pt x="1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594286" y="-3456906"/>
              <a:ext cx="332025" cy="218699"/>
            </a:xfrm>
            <a:custGeom>
              <a:rect b="b" l="l" r="r" t="t"/>
              <a:pathLst>
                <a:path extrusionOk="0" h="1650" w="2505">
                  <a:moveTo>
                    <a:pt x="1735" y="0"/>
                  </a:moveTo>
                  <a:cubicBezTo>
                    <a:pt x="1486" y="0"/>
                    <a:pt x="1209" y="77"/>
                    <a:pt x="897" y="280"/>
                  </a:cubicBezTo>
                  <a:cubicBezTo>
                    <a:pt x="897" y="280"/>
                    <a:pt x="565" y="455"/>
                    <a:pt x="150" y="546"/>
                  </a:cubicBezTo>
                  <a:lnTo>
                    <a:pt x="0" y="1636"/>
                  </a:lnTo>
                  <a:cubicBezTo>
                    <a:pt x="61" y="1646"/>
                    <a:pt x="123" y="1650"/>
                    <a:pt x="185" y="1650"/>
                  </a:cubicBezTo>
                  <a:cubicBezTo>
                    <a:pt x="1301" y="1650"/>
                    <a:pt x="2505" y="240"/>
                    <a:pt x="2505" y="240"/>
                  </a:cubicBezTo>
                  <a:cubicBezTo>
                    <a:pt x="2280" y="106"/>
                    <a:pt x="2027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707347" y="-2803194"/>
              <a:ext cx="124327" cy="251835"/>
            </a:xfrm>
            <a:custGeom>
              <a:rect b="b" l="l" r="r" t="t"/>
              <a:pathLst>
                <a:path extrusionOk="0" h="1900" w="938">
                  <a:moveTo>
                    <a:pt x="769" y="0"/>
                  </a:moveTo>
                  <a:lnTo>
                    <a:pt x="0" y="1830"/>
                  </a:lnTo>
                  <a:lnTo>
                    <a:pt x="168" y="1900"/>
                  </a:lnTo>
                  <a:lnTo>
                    <a:pt x="937" y="69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17848" y="-2807170"/>
              <a:ext cx="117037" cy="240304"/>
            </a:xfrm>
            <a:custGeom>
              <a:rect b="b" l="l" r="r" t="t"/>
              <a:pathLst>
                <a:path extrusionOk="0" h="1813" w="883">
                  <a:moveTo>
                    <a:pt x="132" y="1"/>
                  </a:moveTo>
                  <a:lnTo>
                    <a:pt x="1" y="125"/>
                  </a:lnTo>
                  <a:cubicBezTo>
                    <a:pt x="653" y="832"/>
                    <a:pt x="124" y="1678"/>
                    <a:pt x="103" y="1714"/>
                  </a:cubicBezTo>
                  <a:lnTo>
                    <a:pt x="256" y="1813"/>
                  </a:lnTo>
                  <a:cubicBezTo>
                    <a:pt x="263" y="1802"/>
                    <a:pt x="883" y="814"/>
                    <a:pt x="1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-322304" y="-3195925"/>
              <a:ext cx="74093" cy="30353"/>
            </a:xfrm>
            <a:custGeom>
              <a:rect b="b" l="l" r="r" t="t"/>
              <a:pathLst>
                <a:path extrusionOk="0" h="229" w="559">
                  <a:moveTo>
                    <a:pt x="452" y="0"/>
                  </a:moveTo>
                  <a:cubicBezTo>
                    <a:pt x="437" y="0"/>
                    <a:pt x="423" y="3"/>
                    <a:pt x="409" y="10"/>
                  </a:cubicBezTo>
                  <a:cubicBezTo>
                    <a:pt x="407" y="13"/>
                    <a:pt x="344" y="46"/>
                    <a:pt x="268" y="46"/>
                  </a:cubicBezTo>
                  <a:cubicBezTo>
                    <a:pt x="231" y="46"/>
                    <a:pt x="191" y="38"/>
                    <a:pt x="154" y="14"/>
                  </a:cubicBezTo>
                  <a:cubicBezTo>
                    <a:pt x="138" y="5"/>
                    <a:pt x="121" y="0"/>
                    <a:pt x="105" y="0"/>
                  </a:cubicBezTo>
                  <a:cubicBezTo>
                    <a:pt x="75" y="0"/>
                    <a:pt x="46" y="15"/>
                    <a:pt x="30" y="43"/>
                  </a:cubicBezTo>
                  <a:cubicBezTo>
                    <a:pt x="1" y="87"/>
                    <a:pt x="15" y="141"/>
                    <a:pt x="55" y="167"/>
                  </a:cubicBezTo>
                  <a:cubicBezTo>
                    <a:pt x="128" y="214"/>
                    <a:pt x="201" y="229"/>
                    <a:pt x="267" y="229"/>
                  </a:cubicBezTo>
                  <a:cubicBezTo>
                    <a:pt x="391" y="229"/>
                    <a:pt x="489" y="174"/>
                    <a:pt x="497" y="170"/>
                  </a:cubicBezTo>
                  <a:cubicBezTo>
                    <a:pt x="540" y="145"/>
                    <a:pt x="559" y="90"/>
                    <a:pt x="533" y="47"/>
                  </a:cubicBezTo>
                  <a:cubicBezTo>
                    <a:pt x="515" y="16"/>
                    <a:pt x="484" y="0"/>
                    <a:pt x="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-227136" y="-3300900"/>
              <a:ext cx="24388" cy="39631"/>
            </a:xfrm>
            <a:custGeom>
              <a:rect b="b" l="l" r="r" t="t"/>
              <a:pathLst>
                <a:path extrusionOk="0" h="299" w="184">
                  <a:moveTo>
                    <a:pt x="92" y="0"/>
                  </a:moveTo>
                  <a:cubicBezTo>
                    <a:pt x="45" y="0"/>
                    <a:pt x="1" y="40"/>
                    <a:pt x="1" y="91"/>
                  </a:cubicBezTo>
                  <a:lnTo>
                    <a:pt x="1" y="208"/>
                  </a:lnTo>
                  <a:cubicBezTo>
                    <a:pt x="1" y="259"/>
                    <a:pt x="45" y="299"/>
                    <a:pt x="92" y="299"/>
                  </a:cubicBezTo>
                  <a:cubicBezTo>
                    <a:pt x="143" y="299"/>
                    <a:pt x="183" y="259"/>
                    <a:pt x="183" y="208"/>
                  </a:cubicBezTo>
                  <a:lnTo>
                    <a:pt x="183" y="91"/>
                  </a:lnTo>
                  <a:cubicBezTo>
                    <a:pt x="183" y="40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-361404" y="-3300900"/>
              <a:ext cx="24256" cy="39631"/>
            </a:xfrm>
            <a:custGeom>
              <a:rect b="b" l="l" r="r" t="t"/>
              <a:pathLst>
                <a:path extrusionOk="0" h="299" w="183">
                  <a:moveTo>
                    <a:pt x="92" y="0"/>
                  </a:moveTo>
                  <a:cubicBezTo>
                    <a:pt x="41" y="0"/>
                    <a:pt x="0" y="40"/>
                    <a:pt x="0" y="91"/>
                  </a:cubicBezTo>
                  <a:lnTo>
                    <a:pt x="0" y="208"/>
                  </a:lnTo>
                  <a:cubicBezTo>
                    <a:pt x="0" y="259"/>
                    <a:pt x="41" y="299"/>
                    <a:pt x="92" y="299"/>
                  </a:cubicBezTo>
                  <a:cubicBezTo>
                    <a:pt x="143" y="299"/>
                    <a:pt x="183" y="259"/>
                    <a:pt x="183" y="208"/>
                  </a:cubicBezTo>
                  <a:lnTo>
                    <a:pt x="183" y="91"/>
                  </a:lnTo>
                  <a:cubicBezTo>
                    <a:pt x="183" y="40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-553727" y="-3297587"/>
              <a:ext cx="82708" cy="82310"/>
            </a:xfrm>
            <a:custGeom>
              <a:rect b="b" l="l" r="r" t="t"/>
              <a:pathLst>
                <a:path extrusionOk="0" h="621" w="624">
                  <a:moveTo>
                    <a:pt x="314" y="1"/>
                  </a:moveTo>
                  <a:cubicBezTo>
                    <a:pt x="139" y="1"/>
                    <a:pt x="0" y="139"/>
                    <a:pt x="0" y="310"/>
                  </a:cubicBezTo>
                  <a:cubicBezTo>
                    <a:pt x="0" y="482"/>
                    <a:pt x="139" y="620"/>
                    <a:pt x="314" y="620"/>
                  </a:cubicBezTo>
                  <a:cubicBezTo>
                    <a:pt x="485" y="620"/>
                    <a:pt x="624" y="482"/>
                    <a:pt x="624" y="310"/>
                  </a:cubicBezTo>
                  <a:cubicBezTo>
                    <a:pt x="624" y="139"/>
                    <a:pt x="485" y="1"/>
                    <a:pt x="314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-126315" y="-4036100"/>
              <a:ext cx="1572514" cy="853060"/>
            </a:xfrm>
            <a:custGeom>
              <a:rect b="b" l="l" r="r" t="t"/>
              <a:pathLst>
                <a:path extrusionOk="0" h="6436" w="11864">
                  <a:moveTo>
                    <a:pt x="9818" y="183"/>
                  </a:moveTo>
                  <a:cubicBezTo>
                    <a:pt x="10843" y="183"/>
                    <a:pt x="11681" y="1018"/>
                    <a:pt x="11681" y="2046"/>
                  </a:cubicBezTo>
                  <a:cubicBezTo>
                    <a:pt x="11681" y="3070"/>
                    <a:pt x="10843" y="3909"/>
                    <a:pt x="9818" y="3909"/>
                  </a:cubicBezTo>
                  <a:lnTo>
                    <a:pt x="4798" y="3909"/>
                  </a:lnTo>
                  <a:lnTo>
                    <a:pt x="2078" y="5899"/>
                  </a:lnTo>
                  <a:lnTo>
                    <a:pt x="2917" y="3909"/>
                  </a:lnTo>
                  <a:lnTo>
                    <a:pt x="2046" y="3909"/>
                  </a:lnTo>
                  <a:cubicBezTo>
                    <a:pt x="1017" y="3909"/>
                    <a:pt x="183" y="3070"/>
                    <a:pt x="183" y="2046"/>
                  </a:cubicBezTo>
                  <a:cubicBezTo>
                    <a:pt x="183" y="1018"/>
                    <a:pt x="1017" y="183"/>
                    <a:pt x="2046" y="183"/>
                  </a:cubicBezTo>
                  <a:close/>
                  <a:moveTo>
                    <a:pt x="2046" y="1"/>
                  </a:moveTo>
                  <a:cubicBezTo>
                    <a:pt x="915" y="1"/>
                    <a:pt x="0" y="916"/>
                    <a:pt x="0" y="2046"/>
                  </a:cubicBezTo>
                  <a:cubicBezTo>
                    <a:pt x="0" y="3172"/>
                    <a:pt x="915" y="4091"/>
                    <a:pt x="2046" y="4091"/>
                  </a:cubicBezTo>
                  <a:lnTo>
                    <a:pt x="2640" y="4091"/>
                  </a:lnTo>
                  <a:lnTo>
                    <a:pt x="1656" y="6435"/>
                  </a:lnTo>
                  <a:lnTo>
                    <a:pt x="1656" y="6435"/>
                  </a:lnTo>
                  <a:lnTo>
                    <a:pt x="4856" y="4091"/>
                  </a:lnTo>
                  <a:lnTo>
                    <a:pt x="9818" y="4091"/>
                  </a:lnTo>
                  <a:cubicBezTo>
                    <a:pt x="10945" y="4091"/>
                    <a:pt x="11864" y="3172"/>
                    <a:pt x="11864" y="2046"/>
                  </a:cubicBezTo>
                  <a:cubicBezTo>
                    <a:pt x="11864" y="916"/>
                    <a:pt x="10945" y="1"/>
                    <a:pt x="9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496117" y="-3782806"/>
              <a:ext cx="71044" cy="75418"/>
            </a:xfrm>
            <a:custGeom>
              <a:rect b="b" l="l" r="r" t="t"/>
              <a:pathLst>
                <a:path extrusionOk="0" h="569" w="536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09" y="569"/>
                    <a:pt x="266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30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9781" y="-3782806"/>
              <a:ext cx="71177" cy="75418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9"/>
                    <a:pt x="267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743446" y="-3782806"/>
              <a:ext cx="71177" cy="75418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9"/>
                    <a:pt x="267" y="569"/>
                  </a:cubicBezTo>
                  <a:cubicBezTo>
                    <a:pt x="431" y="569"/>
                    <a:pt x="537" y="445"/>
                    <a:pt x="537" y="284"/>
                  </a:cubicBezTo>
                  <a:cubicBezTo>
                    <a:pt x="537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9"/>
          <p:cNvSpPr txBox="1"/>
          <p:nvPr>
            <p:ph idx="1" type="subTitle"/>
          </p:nvPr>
        </p:nvSpPr>
        <p:spPr>
          <a:xfrm>
            <a:off x="5776725" y="2355125"/>
            <a:ext cx="7820700" cy="53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8" name="Google Shape;228;p9"/>
          <p:cNvSpPr/>
          <p:nvPr/>
        </p:nvSpPr>
        <p:spPr>
          <a:xfrm flipH="1">
            <a:off x="16611900" y="1699650"/>
            <a:ext cx="914400" cy="688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</a:endParaRPr>
          </a:p>
        </p:txBody>
      </p:sp>
      <p:grpSp>
        <p:nvGrpSpPr>
          <p:cNvPr id="229" name="Google Shape;229;p9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30" name="Google Shape;230;p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9"/>
          <p:cNvSpPr/>
          <p:nvPr/>
        </p:nvSpPr>
        <p:spPr>
          <a:xfrm>
            <a:off x="15014700" y="1191775"/>
            <a:ext cx="86500" cy="86649"/>
          </a:xfrm>
          <a:custGeom>
            <a:rect b="b" l="l" r="r" t="t"/>
            <a:pathLst>
              <a:path extrusionOk="0" h="644" w="643">
                <a:moveTo>
                  <a:pt x="321" y="1"/>
                </a:moveTo>
                <a:cubicBezTo>
                  <a:pt x="143" y="1"/>
                  <a:pt x="0" y="144"/>
                  <a:pt x="0" y="322"/>
                </a:cubicBezTo>
                <a:cubicBezTo>
                  <a:pt x="0" y="500"/>
                  <a:pt x="143" y="643"/>
                  <a:pt x="321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4"/>
                  <a:pt x="500" y="1"/>
                  <a:pt x="3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7900324" y="763525"/>
            <a:ext cx="86500" cy="86568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14426020" y="8100085"/>
            <a:ext cx="797745" cy="816229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13911074" y="7599374"/>
            <a:ext cx="334405" cy="342155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6913199" y="1757393"/>
            <a:ext cx="86500" cy="86568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304474" y="6154294"/>
            <a:ext cx="86500" cy="86568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11721325" y="635900"/>
            <a:ext cx="334400" cy="341826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3637202" y="9406673"/>
            <a:ext cx="86500" cy="86649"/>
          </a:xfrm>
          <a:custGeom>
            <a:rect b="b" l="l" r="r" t="t"/>
            <a:pathLst>
              <a:path extrusionOk="0" h="644" w="643">
                <a:moveTo>
                  <a:pt x="321" y="1"/>
                </a:moveTo>
                <a:cubicBezTo>
                  <a:pt x="143" y="1"/>
                  <a:pt x="0" y="144"/>
                  <a:pt x="0" y="322"/>
                </a:cubicBezTo>
                <a:cubicBezTo>
                  <a:pt x="0" y="500"/>
                  <a:pt x="143" y="643"/>
                  <a:pt x="321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4"/>
                  <a:pt x="500" y="1"/>
                  <a:pt x="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17330663" y="977723"/>
            <a:ext cx="86522" cy="86522"/>
          </a:xfrm>
          <a:custGeom>
            <a:rect b="b" l="l" r="r" t="t"/>
            <a:pathLst>
              <a:path extrusionOk="0" h="902" w="902">
                <a:moveTo>
                  <a:pt x="456" y="0"/>
                </a:moveTo>
                <a:cubicBezTo>
                  <a:pt x="206" y="0"/>
                  <a:pt x="1" y="206"/>
                  <a:pt x="1" y="455"/>
                </a:cubicBezTo>
                <a:cubicBezTo>
                  <a:pt x="1" y="705"/>
                  <a:pt x="206" y="901"/>
                  <a:pt x="456" y="901"/>
                </a:cubicBezTo>
                <a:cubicBezTo>
                  <a:pt x="705" y="901"/>
                  <a:pt x="902" y="705"/>
                  <a:pt x="902" y="455"/>
                </a:cubicBezTo>
                <a:cubicBezTo>
                  <a:pt x="902" y="206"/>
                  <a:pt x="705" y="0"/>
                  <a:pt x="4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11533125" y="9496152"/>
            <a:ext cx="71524" cy="71574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6999700" y="9005298"/>
            <a:ext cx="284462" cy="290800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3132275" y="1278427"/>
            <a:ext cx="71524" cy="71574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304475" y="566498"/>
            <a:ext cx="284462" cy="290800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47" name="Google Shape;247;p1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0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50" name="Google Shape;250;p10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1" name="Google Shape;251;p10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52" name="Google Shape;252;p10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7" name="Google Shape;7;p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mi.otro.email@digitalhous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mi.email@hotmail.com" TargetMode="External"/><Relationship Id="rId4" Type="http://schemas.openxmlformats.org/officeDocument/2006/relationships/hyperlink" Target="mailto:mi.nuevo.email.com@hot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20.xml"/><Relationship Id="rId6" Type="http://schemas.openxmlformats.org/officeDocument/2006/relationships/slide" Target="/ppt/slides/slide27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digitalhous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Introducción a 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4"/>
          <p:cNvSpPr/>
          <p:nvPr/>
        </p:nvSpPr>
        <p:spPr>
          <a:xfrm rot="5400000">
            <a:off x="8471484" y="3226400"/>
            <a:ext cx="1718100" cy="10871700"/>
          </a:xfrm>
          <a:prstGeom prst="round2SameRect">
            <a:avLst>
              <a:gd fmla="val 49258" name="adj1"/>
              <a:gd fmla="val 46339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6" name="Google Shape;566;p34"/>
          <p:cNvSpPr txBox="1"/>
          <p:nvPr/>
        </p:nvSpPr>
        <p:spPr>
          <a:xfrm>
            <a:off x="913825" y="2487075"/>
            <a:ext cx="164601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Declaración </a:t>
            </a:r>
            <a:r>
              <a:rPr lang="fr" sz="5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 una variable</a:t>
            </a:r>
            <a:endParaRPr sz="5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67" name="Google Shape;567;p34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68" name="Google Shape;568;p34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34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34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34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34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34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4" name="Google Shape;574;p34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75" name="Google Shape;575;p34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34"/>
          <p:cNvSpPr txBox="1"/>
          <p:nvPr/>
        </p:nvSpPr>
        <p:spPr>
          <a:xfrm>
            <a:off x="2185650" y="3438750"/>
            <a:ext cx="713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var </a:t>
            </a:r>
            <a:r>
              <a:rPr lang="fr" sz="40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</a:t>
            </a:r>
            <a:r>
              <a:rPr b="1" lang="fr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nombreSignificativo</a:t>
            </a:r>
            <a:r>
              <a:rPr lang="fr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;</a:t>
            </a:r>
            <a:endParaRPr sz="4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8" name="Google Shape;578;p34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579" name="Google Shape;579;p34"/>
          <p:cNvSpPr txBox="1"/>
          <p:nvPr/>
        </p:nvSpPr>
        <p:spPr>
          <a:xfrm>
            <a:off x="5855900" y="8120450"/>
            <a:ext cx="81777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 una </a:t>
            </a:r>
            <a:r>
              <a:rPr lang="fr" sz="2300" u="sng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buena práctica</a:t>
            </a:r>
            <a:r>
              <a:rPr lang="fr" sz="2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que los nombres de las variables usen el formato </a:t>
            </a:r>
            <a:r>
              <a:rPr lang="fr" sz="2300" u="sng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camelCase</a:t>
            </a:r>
            <a:r>
              <a:rPr lang="fr" sz="2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como </a:t>
            </a:r>
            <a:r>
              <a:rPr b="1" lang="fr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variableEjemplo </a:t>
            </a:r>
            <a:r>
              <a:rPr lang="fr" sz="2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vez de variableejemplo o variable_ejemplo.</a:t>
            </a:r>
            <a:endParaRPr sz="2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0" name="Google Shape;580;p34"/>
          <p:cNvSpPr txBox="1"/>
          <p:nvPr/>
        </p:nvSpPr>
        <p:spPr>
          <a:xfrm>
            <a:off x="2185650" y="4787500"/>
            <a:ext cx="4038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rPr>
              <a:t>Var</a:t>
            </a:r>
            <a:br>
              <a:rPr lang="fr" sz="2400">
                <a:latin typeface="Archivo"/>
                <a:ea typeface="Archivo"/>
                <a:cs typeface="Archivo"/>
                <a:sym typeface="Archivo"/>
              </a:rPr>
            </a:b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La palabra reservada var le indica a JavaScript que vamos a </a:t>
            </a:r>
            <a:r>
              <a:rPr b="1" lang="fr" sz="2400">
                <a:latin typeface="Archivo"/>
                <a:ea typeface="Archivo"/>
                <a:cs typeface="Archivo"/>
                <a:sym typeface="Archivo"/>
              </a:rPr>
              <a:t>declarar una variable de tipo var</a:t>
            </a: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81" name="Google Shape;581;p34"/>
          <p:cNvSpPr txBox="1"/>
          <p:nvPr/>
        </p:nvSpPr>
        <p:spPr>
          <a:xfrm>
            <a:off x="6581875" y="4688688"/>
            <a:ext cx="778650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rchivo"/>
                <a:ea typeface="Archivo"/>
                <a:cs typeface="Archivo"/>
                <a:sym typeface="Archivo"/>
              </a:rPr>
              <a:t>Nombre</a:t>
            </a:r>
            <a:br>
              <a:rPr lang="fr" sz="2400">
                <a:latin typeface="Archivo"/>
                <a:ea typeface="Archivo"/>
                <a:cs typeface="Archivo"/>
                <a:sym typeface="Archivo"/>
              </a:rPr>
            </a:b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Solo puede estar formado por letras, números y los símbolos $ (pesos) y _ (guión bajo).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No pueden empezar con un número.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No deberían contener ñ o caracteres con acentos.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82" name="Google Shape;5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8686" y="7852044"/>
            <a:ext cx="1551550" cy="1620409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4"/>
          <p:cNvSpPr/>
          <p:nvPr/>
        </p:nvSpPr>
        <p:spPr>
          <a:xfrm rot="5400000">
            <a:off x="2407025" y="3841350"/>
            <a:ext cx="337200" cy="780000"/>
          </a:xfrm>
          <a:prstGeom prst="rightBrace">
            <a:avLst>
              <a:gd fmla="val 50000" name="adj1"/>
              <a:gd fmla="val 65500" name="adj2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584" name="Google Shape;584;p34"/>
          <p:cNvSpPr/>
          <p:nvPr/>
        </p:nvSpPr>
        <p:spPr>
          <a:xfrm rot="5400000">
            <a:off x="5905900" y="1614000"/>
            <a:ext cx="354000" cy="5234700"/>
          </a:xfrm>
          <a:prstGeom prst="rightBrace">
            <a:avLst>
              <a:gd fmla="val 50000" name="adj1"/>
              <a:gd fmla="val 24893" name="adj2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5"/>
          <p:cNvSpPr/>
          <p:nvPr/>
        </p:nvSpPr>
        <p:spPr>
          <a:xfrm rot="5400000">
            <a:off x="8471484" y="3226400"/>
            <a:ext cx="1718100" cy="10871700"/>
          </a:xfrm>
          <a:prstGeom prst="round2SameRect">
            <a:avLst>
              <a:gd fmla="val 49258" name="adj1"/>
              <a:gd fmla="val 46339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0" name="Google Shape;590;p35"/>
          <p:cNvSpPr txBox="1"/>
          <p:nvPr/>
        </p:nvSpPr>
        <p:spPr>
          <a:xfrm>
            <a:off x="913825" y="2487075"/>
            <a:ext cx="164601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Declaración </a:t>
            </a:r>
            <a:r>
              <a:rPr lang="fr" sz="5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 una variable</a:t>
            </a:r>
            <a:endParaRPr sz="5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91" name="Google Shape;591;p35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592" name="Google Shape;592;p35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35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35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35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35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35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8" name="Google Shape;598;p35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99" name="Google Shape;599;p35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Google Shape;601;p35"/>
          <p:cNvSpPr txBox="1"/>
          <p:nvPr/>
        </p:nvSpPr>
        <p:spPr>
          <a:xfrm>
            <a:off x="913825" y="3594843"/>
            <a:ext cx="1463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var</a:t>
            </a:r>
            <a:r>
              <a:rPr lang="fr" sz="40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fr" sz="40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</a:t>
            </a:r>
            <a:r>
              <a:rPr lang="fr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iVariable</a:t>
            </a:r>
            <a:r>
              <a:rPr lang="fr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;</a:t>
            </a:r>
            <a:endParaRPr sz="4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2" name="Google Shape;602;p35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603" name="Google Shape;603;p35"/>
          <p:cNvSpPr txBox="1"/>
          <p:nvPr/>
        </p:nvSpPr>
        <p:spPr>
          <a:xfrm>
            <a:off x="5833975" y="7909950"/>
            <a:ext cx="85290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JavaScript es un lenguaje que hace diferencia entre MAYÚSCULAS y minúsculas.</a:t>
            </a:r>
            <a:endParaRPr sz="2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Por eso es bueno seguir un estándar a la hora de escribir nombres.</a:t>
            </a:r>
            <a:endParaRPr sz="2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4" name="Google Shape;604;p35"/>
          <p:cNvSpPr txBox="1"/>
          <p:nvPr/>
        </p:nvSpPr>
        <p:spPr>
          <a:xfrm>
            <a:off x="913825" y="4533900"/>
            <a:ext cx="1114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No es lo mismo que: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605" name="Google Shape;6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8686" y="7852044"/>
            <a:ext cx="1551550" cy="1620409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35"/>
          <p:cNvSpPr txBox="1"/>
          <p:nvPr/>
        </p:nvSpPr>
        <p:spPr>
          <a:xfrm>
            <a:off x="913825" y="5362768"/>
            <a:ext cx="1463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var </a:t>
            </a:r>
            <a:r>
              <a:rPr lang="fr" sz="40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</a:t>
            </a:r>
            <a:r>
              <a:rPr lang="fr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iVariable</a:t>
            </a:r>
            <a:r>
              <a:rPr lang="fr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;</a:t>
            </a:r>
            <a:endParaRPr sz="4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6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Las buenas prácticas, si bien no son obligatorias para que nuestro código funcione, van a permitir que este sea más fácil de leer y de mantener. </a:t>
            </a:r>
            <a:endParaRPr/>
          </a:p>
        </p:txBody>
      </p:sp>
      <p:sp>
        <p:nvSpPr>
          <p:cNvPr id="612" name="Google Shape;612;p36"/>
          <p:cNvSpPr/>
          <p:nvPr/>
        </p:nvSpPr>
        <p:spPr>
          <a:xfrm>
            <a:off x="4590704" y="6428700"/>
            <a:ext cx="2776021" cy="1671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7"/>
          <p:cNvSpPr txBox="1"/>
          <p:nvPr/>
        </p:nvSpPr>
        <p:spPr>
          <a:xfrm>
            <a:off x="913825" y="2487075"/>
            <a:ext cx="958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Asignación</a:t>
            </a:r>
            <a:r>
              <a:rPr lang="fr" sz="5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 un valor</a:t>
            </a:r>
            <a:endParaRPr sz="5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18" name="Google Shape;618;p37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619" name="Google Shape;619;p37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37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37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37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37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37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5" name="Google Shape;625;p37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626" name="Google Shape;626;p37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37"/>
          <p:cNvSpPr txBox="1"/>
          <p:nvPr/>
        </p:nvSpPr>
        <p:spPr>
          <a:xfrm>
            <a:off x="2350100" y="3594850"/>
            <a:ext cx="1153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var</a:t>
            </a:r>
            <a:r>
              <a:rPr lang="fr" sz="40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fr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miApodo   </a:t>
            </a:r>
            <a:r>
              <a:rPr lang="fr" sz="40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= </a:t>
            </a:r>
            <a:r>
              <a:rPr lang="fr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</a:t>
            </a:r>
            <a:r>
              <a:rPr lang="fr" sz="4000">
                <a:solidFill>
                  <a:srgbClr val="3C78D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“Hackerman”</a:t>
            </a:r>
            <a:r>
              <a:rPr lang="fr" sz="4000">
                <a:solidFill>
                  <a:srgbClr val="3C78D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;</a:t>
            </a:r>
            <a:endParaRPr sz="4000">
              <a:solidFill>
                <a:srgbClr val="3C78D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9" name="Google Shape;629;p37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630" name="Google Shape;630;p37"/>
          <p:cNvSpPr txBox="1"/>
          <p:nvPr/>
        </p:nvSpPr>
        <p:spPr>
          <a:xfrm>
            <a:off x="0" y="4784475"/>
            <a:ext cx="40386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rchivo"/>
                <a:ea typeface="Archivo"/>
                <a:cs typeface="Archivo"/>
                <a:sym typeface="Archivo"/>
              </a:rPr>
              <a:t>Nombre</a:t>
            </a:r>
            <a:endParaRPr b="1" sz="26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El nombre que nos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va a servir para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identificar nuestra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variable cuando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necesitemos usarla.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31" name="Google Shape;631;p37"/>
          <p:cNvSpPr txBox="1"/>
          <p:nvPr/>
        </p:nvSpPr>
        <p:spPr>
          <a:xfrm>
            <a:off x="8700250" y="4784450"/>
            <a:ext cx="38934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4A86E8"/>
                </a:solidFill>
                <a:latin typeface="Archivo"/>
                <a:ea typeface="Archivo"/>
                <a:cs typeface="Archivo"/>
                <a:sym typeface="Archivo"/>
              </a:rPr>
              <a:t>Valor</a:t>
            </a:r>
            <a:br>
              <a:rPr lang="fr" sz="2400">
                <a:latin typeface="Archivo"/>
                <a:ea typeface="Archivo"/>
                <a:cs typeface="Archivo"/>
                <a:sym typeface="Archivo"/>
              </a:rPr>
            </a:b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Lo que vamos a guardar en nuestra variable. En este caso, un texto.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32" name="Google Shape;632;p37"/>
          <p:cNvSpPr/>
          <p:nvPr/>
        </p:nvSpPr>
        <p:spPr>
          <a:xfrm rot="5400000">
            <a:off x="4136925" y="3297675"/>
            <a:ext cx="354000" cy="2292300"/>
          </a:xfrm>
          <a:prstGeom prst="rightBrace">
            <a:avLst>
              <a:gd fmla="val 50000" name="adj1"/>
              <a:gd fmla="val 88007" name="adj2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633" name="Google Shape;633;p37"/>
          <p:cNvSpPr/>
          <p:nvPr/>
        </p:nvSpPr>
        <p:spPr>
          <a:xfrm rot="5400000">
            <a:off x="8364100" y="2754300"/>
            <a:ext cx="354000" cy="3486300"/>
          </a:xfrm>
          <a:prstGeom prst="rightBrace">
            <a:avLst>
              <a:gd fmla="val 50000" name="adj1"/>
              <a:gd fmla="val 37110" name="adj2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634" name="Google Shape;634;p37"/>
          <p:cNvSpPr txBox="1"/>
          <p:nvPr/>
        </p:nvSpPr>
        <p:spPr>
          <a:xfrm>
            <a:off x="5105400" y="4784450"/>
            <a:ext cx="403860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</a:rPr>
              <a:t>Asignación</a:t>
            </a:r>
            <a:endParaRPr b="1" sz="2600">
              <a:solidFill>
                <a:schemeClr val="accent6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Le indica a JavaScript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que queremos guardar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el valor de la derecha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en la variable de la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Izquierda.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35" name="Google Shape;635;p37"/>
          <p:cNvSpPr/>
          <p:nvPr/>
        </p:nvSpPr>
        <p:spPr>
          <a:xfrm rot="5400000">
            <a:off x="6006773" y="4191225"/>
            <a:ext cx="354000" cy="505200"/>
          </a:xfrm>
          <a:prstGeom prst="rightBrace">
            <a:avLst>
              <a:gd fmla="val 50000" name="adj1"/>
              <a:gd fmla="val 30399" name="adj2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grpSp>
        <p:nvGrpSpPr>
          <p:cNvPr id="636" name="Google Shape;636;p37"/>
          <p:cNvGrpSpPr/>
          <p:nvPr/>
        </p:nvGrpSpPr>
        <p:grpSpPr>
          <a:xfrm>
            <a:off x="13333109" y="2487080"/>
            <a:ext cx="3486256" cy="3633933"/>
            <a:chOff x="14528391" y="5940513"/>
            <a:chExt cx="2086829" cy="2175226"/>
          </a:xfrm>
        </p:grpSpPr>
        <p:sp>
          <p:nvSpPr>
            <p:cNvPr id="637" name="Google Shape;637;p37"/>
            <p:cNvSpPr/>
            <p:nvPr/>
          </p:nvSpPr>
          <p:spPr>
            <a:xfrm>
              <a:off x="14901911" y="5940513"/>
              <a:ext cx="1608020" cy="1075422"/>
            </a:xfrm>
            <a:custGeom>
              <a:rect b="b" l="l" r="r" t="t"/>
              <a:pathLst>
                <a:path extrusionOk="0" h="5597" w="8369">
                  <a:moveTo>
                    <a:pt x="389" y="0"/>
                  </a:moveTo>
                  <a:cubicBezTo>
                    <a:pt x="174" y="0"/>
                    <a:pt x="0" y="174"/>
                    <a:pt x="0" y="389"/>
                  </a:cubicBezTo>
                  <a:lnTo>
                    <a:pt x="0" y="5208"/>
                  </a:lnTo>
                  <a:cubicBezTo>
                    <a:pt x="0" y="5422"/>
                    <a:pt x="174" y="5596"/>
                    <a:pt x="389" y="5596"/>
                  </a:cubicBezTo>
                  <a:lnTo>
                    <a:pt x="7980" y="5596"/>
                  </a:lnTo>
                  <a:cubicBezTo>
                    <a:pt x="8195" y="5596"/>
                    <a:pt x="8369" y="5422"/>
                    <a:pt x="8369" y="5208"/>
                  </a:cubicBezTo>
                  <a:lnTo>
                    <a:pt x="8369" y="389"/>
                  </a:lnTo>
                  <a:cubicBezTo>
                    <a:pt x="8369" y="174"/>
                    <a:pt x="8195" y="0"/>
                    <a:pt x="7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14901911" y="5940513"/>
              <a:ext cx="1608020" cy="1075422"/>
            </a:xfrm>
            <a:custGeom>
              <a:rect b="b" l="l" r="r" t="t"/>
              <a:pathLst>
                <a:path extrusionOk="0" h="5597" w="8369">
                  <a:moveTo>
                    <a:pt x="7980" y="100"/>
                  </a:moveTo>
                  <a:cubicBezTo>
                    <a:pt x="8140" y="100"/>
                    <a:pt x="8269" y="229"/>
                    <a:pt x="8269" y="389"/>
                  </a:cubicBezTo>
                  <a:lnTo>
                    <a:pt x="8269" y="5208"/>
                  </a:lnTo>
                  <a:cubicBezTo>
                    <a:pt x="8269" y="5367"/>
                    <a:pt x="8140" y="5498"/>
                    <a:pt x="7980" y="5498"/>
                  </a:cubicBezTo>
                  <a:lnTo>
                    <a:pt x="389" y="5498"/>
                  </a:lnTo>
                  <a:cubicBezTo>
                    <a:pt x="229" y="5498"/>
                    <a:pt x="98" y="5367"/>
                    <a:pt x="98" y="5208"/>
                  </a:cubicBezTo>
                  <a:lnTo>
                    <a:pt x="98" y="389"/>
                  </a:lnTo>
                  <a:cubicBezTo>
                    <a:pt x="98" y="229"/>
                    <a:pt x="229" y="100"/>
                    <a:pt x="389" y="100"/>
                  </a:cubicBezTo>
                  <a:close/>
                  <a:moveTo>
                    <a:pt x="389" y="0"/>
                  </a:moveTo>
                  <a:cubicBezTo>
                    <a:pt x="174" y="0"/>
                    <a:pt x="0" y="174"/>
                    <a:pt x="0" y="389"/>
                  </a:cubicBezTo>
                  <a:lnTo>
                    <a:pt x="0" y="5208"/>
                  </a:lnTo>
                  <a:cubicBezTo>
                    <a:pt x="0" y="5422"/>
                    <a:pt x="174" y="5596"/>
                    <a:pt x="389" y="5596"/>
                  </a:cubicBezTo>
                  <a:lnTo>
                    <a:pt x="7980" y="5596"/>
                  </a:lnTo>
                  <a:cubicBezTo>
                    <a:pt x="8195" y="5596"/>
                    <a:pt x="8369" y="5422"/>
                    <a:pt x="8369" y="5208"/>
                  </a:cubicBezTo>
                  <a:lnTo>
                    <a:pt x="8369" y="389"/>
                  </a:lnTo>
                  <a:cubicBezTo>
                    <a:pt x="8369" y="174"/>
                    <a:pt x="8195" y="0"/>
                    <a:pt x="79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14901911" y="5940513"/>
              <a:ext cx="1608020" cy="165819"/>
            </a:xfrm>
            <a:custGeom>
              <a:rect b="b" l="l" r="r" t="t"/>
              <a:pathLst>
                <a:path extrusionOk="0" h="863" w="8369">
                  <a:moveTo>
                    <a:pt x="377" y="0"/>
                  </a:moveTo>
                  <a:cubicBezTo>
                    <a:pt x="169" y="0"/>
                    <a:pt x="0" y="170"/>
                    <a:pt x="0" y="377"/>
                  </a:cubicBezTo>
                  <a:lnTo>
                    <a:pt x="0" y="863"/>
                  </a:lnTo>
                  <a:lnTo>
                    <a:pt x="8369" y="863"/>
                  </a:lnTo>
                  <a:lnTo>
                    <a:pt x="8369" y="377"/>
                  </a:lnTo>
                  <a:cubicBezTo>
                    <a:pt x="8369" y="170"/>
                    <a:pt x="8200" y="0"/>
                    <a:pt x="79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15011238" y="5994888"/>
              <a:ext cx="56489" cy="57066"/>
            </a:xfrm>
            <a:custGeom>
              <a:rect b="b" l="l" r="r" t="t"/>
              <a:pathLst>
                <a:path extrusionOk="0" h="297" w="294">
                  <a:moveTo>
                    <a:pt x="146" y="1"/>
                  </a:moveTo>
                  <a:cubicBezTo>
                    <a:pt x="65" y="1"/>
                    <a:pt x="1" y="68"/>
                    <a:pt x="1" y="149"/>
                  </a:cubicBezTo>
                  <a:cubicBezTo>
                    <a:pt x="1" y="230"/>
                    <a:pt x="65" y="296"/>
                    <a:pt x="146" y="296"/>
                  </a:cubicBezTo>
                  <a:cubicBezTo>
                    <a:pt x="227" y="296"/>
                    <a:pt x="294" y="230"/>
                    <a:pt x="294" y="149"/>
                  </a:cubicBezTo>
                  <a:cubicBezTo>
                    <a:pt x="294" y="68"/>
                    <a:pt x="227" y="1"/>
                    <a:pt x="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15095395" y="5994888"/>
              <a:ext cx="57066" cy="57066"/>
            </a:xfrm>
            <a:custGeom>
              <a:rect b="b" l="l" r="r" t="t"/>
              <a:pathLst>
                <a:path extrusionOk="0" h="297" w="297">
                  <a:moveTo>
                    <a:pt x="149" y="1"/>
                  </a:moveTo>
                  <a:cubicBezTo>
                    <a:pt x="68" y="1"/>
                    <a:pt x="1" y="68"/>
                    <a:pt x="1" y="149"/>
                  </a:cubicBezTo>
                  <a:cubicBezTo>
                    <a:pt x="1" y="230"/>
                    <a:pt x="68" y="296"/>
                    <a:pt x="149" y="296"/>
                  </a:cubicBezTo>
                  <a:cubicBezTo>
                    <a:pt x="230" y="296"/>
                    <a:pt x="296" y="230"/>
                    <a:pt x="296" y="149"/>
                  </a:cubicBezTo>
                  <a:cubicBezTo>
                    <a:pt x="296" y="68"/>
                    <a:pt x="230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15178399" y="5994888"/>
              <a:ext cx="56873" cy="57066"/>
            </a:xfrm>
            <a:custGeom>
              <a:rect b="b" l="l" r="r" t="t"/>
              <a:pathLst>
                <a:path extrusionOk="0" h="297" w="296">
                  <a:moveTo>
                    <a:pt x="148" y="1"/>
                  </a:moveTo>
                  <a:cubicBezTo>
                    <a:pt x="67" y="1"/>
                    <a:pt x="0" y="68"/>
                    <a:pt x="0" y="149"/>
                  </a:cubicBezTo>
                  <a:cubicBezTo>
                    <a:pt x="0" y="230"/>
                    <a:pt x="67" y="296"/>
                    <a:pt x="148" y="296"/>
                  </a:cubicBezTo>
                  <a:cubicBezTo>
                    <a:pt x="229" y="296"/>
                    <a:pt x="295" y="230"/>
                    <a:pt x="295" y="149"/>
                  </a:cubicBezTo>
                  <a:cubicBezTo>
                    <a:pt x="295" y="68"/>
                    <a:pt x="229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14901911" y="6106138"/>
              <a:ext cx="304926" cy="909795"/>
            </a:xfrm>
            <a:custGeom>
              <a:rect b="b" l="l" r="r" t="t"/>
              <a:pathLst>
                <a:path extrusionOk="0" h="4735" w="1587">
                  <a:moveTo>
                    <a:pt x="0" y="1"/>
                  </a:moveTo>
                  <a:lnTo>
                    <a:pt x="0" y="4355"/>
                  </a:lnTo>
                  <a:cubicBezTo>
                    <a:pt x="0" y="4565"/>
                    <a:pt x="169" y="4734"/>
                    <a:pt x="379" y="4734"/>
                  </a:cubicBezTo>
                  <a:lnTo>
                    <a:pt x="1587" y="4734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16016896" y="6819747"/>
              <a:ext cx="598324" cy="371796"/>
            </a:xfrm>
            <a:custGeom>
              <a:rect b="b" l="l" r="r" t="t"/>
              <a:pathLst>
                <a:path extrusionOk="0" h="1935" w="3114">
                  <a:moveTo>
                    <a:pt x="1715" y="1"/>
                  </a:moveTo>
                  <a:cubicBezTo>
                    <a:pt x="1275" y="1"/>
                    <a:pt x="903" y="296"/>
                    <a:pt x="789" y="701"/>
                  </a:cubicBezTo>
                  <a:cubicBezTo>
                    <a:pt x="736" y="687"/>
                    <a:pt x="684" y="679"/>
                    <a:pt x="629" y="679"/>
                  </a:cubicBezTo>
                  <a:cubicBezTo>
                    <a:pt x="281" y="679"/>
                    <a:pt x="0" y="961"/>
                    <a:pt x="0" y="1306"/>
                  </a:cubicBezTo>
                  <a:cubicBezTo>
                    <a:pt x="0" y="1654"/>
                    <a:pt x="281" y="1935"/>
                    <a:pt x="629" y="1935"/>
                  </a:cubicBezTo>
                  <a:lnTo>
                    <a:pt x="2682" y="1935"/>
                  </a:lnTo>
                  <a:cubicBezTo>
                    <a:pt x="2921" y="1935"/>
                    <a:pt x="3114" y="1742"/>
                    <a:pt x="3114" y="1504"/>
                  </a:cubicBezTo>
                  <a:cubicBezTo>
                    <a:pt x="3114" y="1265"/>
                    <a:pt x="2921" y="1072"/>
                    <a:pt x="2682" y="1072"/>
                  </a:cubicBezTo>
                  <a:lnTo>
                    <a:pt x="2678" y="1072"/>
                  </a:lnTo>
                  <a:cubicBezTo>
                    <a:pt x="2680" y="1039"/>
                    <a:pt x="2682" y="1003"/>
                    <a:pt x="2682" y="968"/>
                  </a:cubicBezTo>
                  <a:cubicBezTo>
                    <a:pt x="2682" y="434"/>
                    <a:pt x="2249" y="1"/>
                    <a:pt x="1715" y="1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16297420" y="7045320"/>
              <a:ext cx="195214" cy="195793"/>
            </a:xfrm>
            <a:custGeom>
              <a:rect b="b" l="l" r="r" t="t"/>
              <a:pathLst>
                <a:path extrusionOk="0" h="1019" w="1016">
                  <a:moveTo>
                    <a:pt x="508" y="1"/>
                  </a:moveTo>
                  <a:cubicBezTo>
                    <a:pt x="227" y="1"/>
                    <a:pt x="0" y="230"/>
                    <a:pt x="0" y="508"/>
                  </a:cubicBezTo>
                  <a:cubicBezTo>
                    <a:pt x="0" y="789"/>
                    <a:pt x="227" y="1018"/>
                    <a:pt x="508" y="1018"/>
                  </a:cubicBezTo>
                  <a:cubicBezTo>
                    <a:pt x="789" y="1018"/>
                    <a:pt x="1015" y="789"/>
                    <a:pt x="1015" y="508"/>
                  </a:cubicBezTo>
                  <a:cubicBezTo>
                    <a:pt x="1015" y="230"/>
                    <a:pt x="789" y="1"/>
                    <a:pt x="5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16394834" y="7089704"/>
              <a:ext cx="53415" cy="53416"/>
            </a:xfrm>
            <a:custGeom>
              <a:rect b="b" l="l" r="r" t="t"/>
              <a:pathLst>
                <a:path extrusionOk="0" h="278" w="278">
                  <a:moveTo>
                    <a:pt x="1" y="1"/>
                  </a:moveTo>
                  <a:lnTo>
                    <a:pt x="1" y="101"/>
                  </a:lnTo>
                  <a:lnTo>
                    <a:pt x="177" y="101"/>
                  </a:lnTo>
                  <a:lnTo>
                    <a:pt x="177" y="277"/>
                  </a:lnTo>
                  <a:lnTo>
                    <a:pt x="277" y="277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16344494" y="7092587"/>
              <a:ext cx="100873" cy="100875"/>
            </a:xfrm>
            <a:custGeom>
              <a:rect b="b" l="l" r="r" t="t"/>
              <a:pathLst>
                <a:path extrusionOk="0" h="525" w="525">
                  <a:moveTo>
                    <a:pt x="453" y="0"/>
                  </a:moveTo>
                  <a:lnTo>
                    <a:pt x="1" y="455"/>
                  </a:lnTo>
                  <a:lnTo>
                    <a:pt x="70" y="524"/>
                  </a:lnTo>
                  <a:lnTo>
                    <a:pt x="525" y="7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15242382" y="6208741"/>
              <a:ext cx="160821" cy="19406"/>
            </a:xfrm>
            <a:custGeom>
              <a:rect b="b" l="l" r="r" t="t"/>
              <a:pathLst>
                <a:path extrusionOk="0" h="101" w="837">
                  <a:moveTo>
                    <a:pt x="1" y="0"/>
                  </a:moveTo>
                  <a:lnTo>
                    <a:pt x="1" y="100"/>
                  </a:lnTo>
                  <a:lnTo>
                    <a:pt x="837" y="10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15431447" y="6208741"/>
              <a:ext cx="302620" cy="19406"/>
            </a:xfrm>
            <a:custGeom>
              <a:rect b="b" l="l" r="r" t="t"/>
              <a:pathLst>
                <a:path extrusionOk="0" h="101" w="1575">
                  <a:moveTo>
                    <a:pt x="0" y="0"/>
                  </a:moveTo>
                  <a:lnTo>
                    <a:pt x="0" y="100"/>
                  </a:lnTo>
                  <a:lnTo>
                    <a:pt x="1575" y="10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15242382" y="6397807"/>
              <a:ext cx="160821" cy="19406"/>
            </a:xfrm>
            <a:custGeom>
              <a:rect b="b" l="l" r="r" t="t"/>
              <a:pathLst>
                <a:path extrusionOk="0" h="101" w="837">
                  <a:moveTo>
                    <a:pt x="1" y="0"/>
                  </a:moveTo>
                  <a:lnTo>
                    <a:pt x="1" y="100"/>
                  </a:lnTo>
                  <a:lnTo>
                    <a:pt x="837" y="10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15431447" y="6397807"/>
              <a:ext cx="160821" cy="19406"/>
            </a:xfrm>
            <a:custGeom>
              <a:rect b="b" l="l" r="r" t="t"/>
              <a:pathLst>
                <a:path extrusionOk="0" h="101" w="837">
                  <a:moveTo>
                    <a:pt x="0" y="0"/>
                  </a:moveTo>
                  <a:lnTo>
                    <a:pt x="0" y="100"/>
                  </a:lnTo>
                  <a:lnTo>
                    <a:pt x="837" y="10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15242382" y="6586873"/>
              <a:ext cx="184647" cy="19406"/>
            </a:xfrm>
            <a:custGeom>
              <a:rect b="b" l="l" r="r" t="t"/>
              <a:pathLst>
                <a:path extrusionOk="0" h="101" w="961">
                  <a:moveTo>
                    <a:pt x="1" y="0"/>
                  </a:moveTo>
                  <a:lnTo>
                    <a:pt x="1" y="100"/>
                  </a:lnTo>
                  <a:lnTo>
                    <a:pt x="961" y="100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15455272" y="6586873"/>
              <a:ext cx="231721" cy="19406"/>
            </a:xfrm>
            <a:custGeom>
              <a:rect b="b" l="l" r="r" t="t"/>
              <a:pathLst>
                <a:path extrusionOk="0" h="101" w="1206">
                  <a:moveTo>
                    <a:pt x="0" y="0"/>
                  </a:moveTo>
                  <a:lnTo>
                    <a:pt x="0" y="100"/>
                  </a:lnTo>
                  <a:lnTo>
                    <a:pt x="1206" y="100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15242382" y="6870472"/>
              <a:ext cx="184647" cy="19022"/>
            </a:xfrm>
            <a:custGeom>
              <a:rect b="b" l="l" r="r" t="t"/>
              <a:pathLst>
                <a:path extrusionOk="0" h="99" w="961">
                  <a:moveTo>
                    <a:pt x="1" y="1"/>
                  </a:moveTo>
                  <a:lnTo>
                    <a:pt x="1" y="99"/>
                  </a:lnTo>
                  <a:lnTo>
                    <a:pt x="961" y="99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15455272" y="6870472"/>
              <a:ext cx="278795" cy="19022"/>
            </a:xfrm>
            <a:custGeom>
              <a:rect b="b" l="l" r="r" t="t"/>
              <a:pathLst>
                <a:path extrusionOk="0" h="99" w="1451">
                  <a:moveTo>
                    <a:pt x="0" y="1"/>
                  </a:moveTo>
                  <a:lnTo>
                    <a:pt x="0" y="99"/>
                  </a:lnTo>
                  <a:lnTo>
                    <a:pt x="1451" y="9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15242382" y="6681598"/>
              <a:ext cx="184647" cy="18830"/>
            </a:xfrm>
            <a:custGeom>
              <a:rect b="b" l="l" r="r" t="t"/>
              <a:pathLst>
                <a:path extrusionOk="0" h="98" w="961">
                  <a:moveTo>
                    <a:pt x="1" y="0"/>
                  </a:moveTo>
                  <a:lnTo>
                    <a:pt x="1" y="98"/>
                  </a:lnTo>
                  <a:lnTo>
                    <a:pt x="961" y="9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15455272" y="6681598"/>
              <a:ext cx="184647" cy="18830"/>
            </a:xfrm>
            <a:custGeom>
              <a:rect b="b" l="l" r="r" t="t"/>
              <a:pathLst>
                <a:path extrusionOk="0" h="98" w="961">
                  <a:moveTo>
                    <a:pt x="0" y="0"/>
                  </a:moveTo>
                  <a:lnTo>
                    <a:pt x="0" y="98"/>
                  </a:lnTo>
                  <a:lnTo>
                    <a:pt x="960" y="98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5242382" y="6492532"/>
              <a:ext cx="90306" cy="18830"/>
            </a:xfrm>
            <a:custGeom>
              <a:rect b="b" l="l" r="r" t="t"/>
              <a:pathLst>
                <a:path extrusionOk="0" h="98" w="470">
                  <a:moveTo>
                    <a:pt x="1" y="0"/>
                  </a:moveTo>
                  <a:lnTo>
                    <a:pt x="1" y="98"/>
                  </a:lnTo>
                  <a:lnTo>
                    <a:pt x="470" y="98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15360548" y="6492532"/>
              <a:ext cx="231721" cy="18830"/>
            </a:xfrm>
            <a:custGeom>
              <a:rect b="b" l="l" r="r" t="t"/>
              <a:pathLst>
                <a:path extrusionOk="0" h="98" w="1206">
                  <a:moveTo>
                    <a:pt x="0" y="0"/>
                  </a:moveTo>
                  <a:lnTo>
                    <a:pt x="0" y="98"/>
                  </a:lnTo>
                  <a:lnTo>
                    <a:pt x="1206" y="98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15620512" y="6397807"/>
              <a:ext cx="160821" cy="19406"/>
            </a:xfrm>
            <a:custGeom>
              <a:rect b="b" l="l" r="r" t="t"/>
              <a:pathLst>
                <a:path extrusionOk="0" h="101" w="837">
                  <a:moveTo>
                    <a:pt x="0" y="0"/>
                  </a:moveTo>
                  <a:lnTo>
                    <a:pt x="0" y="100"/>
                  </a:lnTo>
                  <a:lnTo>
                    <a:pt x="836" y="100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15242382" y="6775747"/>
              <a:ext cx="90306" cy="19406"/>
            </a:xfrm>
            <a:custGeom>
              <a:rect b="b" l="l" r="r" t="t"/>
              <a:pathLst>
                <a:path extrusionOk="0" h="101" w="470">
                  <a:moveTo>
                    <a:pt x="1" y="1"/>
                  </a:moveTo>
                  <a:lnTo>
                    <a:pt x="1" y="101"/>
                  </a:lnTo>
                  <a:lnTo>
                    <a:pt x="470" y="10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15360548" y="6775747"/>
              <a:ext cx="231721" cy="19406"/>
            </a:xfrm>
            <a:custGeom>
              <a:rect b="b" l="l" r="r" t="t"/>
              <a:pathLst>
                <a:path extrusionOk="0" h="101" w="1206">
                  <a:moveTo>
                    <a:pt x="0" y="1"/>
                  </a:moveTo>
                  <a:lnTo>
                    <a:pt x="0" y="101"/>
                  </a:lnTo>
                  <a:lnTo>
                    <a:pt x="1206" y="101"/>
                  </a:lnTo>
                  <a:lnTo>
                    <a:pt x="12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15620512" y="6775747"/>
              <a:ext cx="137380" cy="19406"/>
            </a:xfrm>
            <a:custGeom>
              <a:rect b="b" l="l" r="r" t="t"/>
              <a:pathLst>
                <a:path extrusionOk="0" h="101" w="715">
                  <a:moveTo>
                    <a:pt x="0" y="1"/>
                  </a:moveTo>
                  <a:lnTo>
                    <a:pt x="0" y="101"/>
                  </a:lnTo>
                  <a:lnTo>
                    <a:pt x="715" y="101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15620512" y="6492532"/>
              <a:ext cx="326446" cy="18830"/>
            </a:xfrm>
            <a:custGeom>
              <a:rect b="b" l="l" r="r" t="t"/>
              <a:pathLst>
                <a:path extrusionOk="0" h="98" w="1699">
                  <a:moveTo>
                    <a:pt x="0" y="0"/>
                  </a:moveTo>
                  <a:lnTo>
                    <a:pt x="0" y="98"/>
                  </a:lnTo>
                  <a:lnTo>
                    <a:pt x="1699" y="98"/>
                  </a:lnTo>
                  <a:lnTo>
                    <a:pt x="16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15242382" y="6303466"/>
              <a:ext cx="113747" cy="19022"/>
            </a:xfrm>
            <a:custGeom>
              <a:rect b="b" l="l" r="r" t="t"/>
              <a:pathLst>
                <a:path extrusionOk="0" h="99" w="592">
                  <a:moveTo>
                    <a:pt x="1" y="0"/>
                  </a:moveTo>
                  <a:lnTo>
                    <a:pt x="1" y="98"/>
                  </a:lnTo>
                  <a:lnTo>
                    <a:pt x="591" y="9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15384373" y="6303466"/>
              <a:ext cx="562586" cy="19022"/>
            </a:xfrm>
            <a:custGeom>
              <a:rect b="b" l="l" r="r" t="t"/>
              <a:pathLst>
                <a:path extrusionOk="0" h="99" w="2928">
                  <a:moveTo>
                    <a:pt x="0" y="0"/>
                  </a:moveTo>
                  <a:lnTo>
                    <a:pt x="0" y="98"/>
                  </a:lnTo>
                  <a:lnTo>
                    <a:pt x="2928" y="98"/>
                  </a:lnTo>
                  <a:lnTo>
                    <a:pt x="29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15786137" y="7360815"/>
              <a:ext cx="237677" cy="132386"/>
            </a:xfrm>
            <a:custGeom>
              <a:rect b="b" l="l" r="r" t="t"/>
              <a:pathLst>
                <a:path extrusionOk="0" h="689" w="1237">
                  <a:moveTo>
                    <a:pt x="620" y="0"/>
                  </a:moveTo>
                  <a:lnTo>
                    <a:pt x="1" y="620"/>
                  </a:lnTo>
                  <a:lnTo>
                    <a:pt x="72" y="689"/>
                  </a:lnTo>
                  <a:lnTo>
                    <a:pt x="620" y="141"/>
                  </a:lnTo>
                  <a:lnTo>
                    <a:pt x="1165" y="689"/>
                  </a:lnTo>
                  <a:lnTo>
                    <a:pt x="1237" y="62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15895464" y="7374457"/>
              <a:ext cx="19022" cy="708814"/>
            </a:xfrm>
            <a:custGeom>
              <a:rect b="b" l="l" r="r" t="t"/>
              <a:pathLst>
                <a:path extrusionOk="0" h="3689" w="99">
                  <a:moveTo>
                    <a:pt x="1" y="1"/>
                  </a:moveTo>
                  <a:lnTo>
                    <a:pt x="1" y="3688"/>
                  </a:lnTo>
                  <a:lnTo>
                    <a:pt x="99" y="3688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16095481" y="7447662"/>
              <a:ext cx="172350" cy="155443"/>
            </a:xfrm>
            <a:custGeom>
              <a:rect b="b" l="l" r="r" t="t"/>
              <a:pathLst>
                <a:path extrusionOk="0" h="809" w="897">
                  <a:moveTo>
                    <a:pt x="1" y="1"/>
                  </a:moveTo>
                  <a:lnTo>
                    <a:pt x="1" y="808"/>
                  </a:lnTo>
                  <a:lnTo>
                    <a:pt x="897" y="808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6095481" y="7689759"/>
              <a:ext cx="294935" cy="155443"/>
            </a:xfrm>
            <a:custGeom>
              <a:rect b="b" l="l" r="r" t="t"/>
              <a:pathLst>
                <a:path extrusionOk="0" h="809" w="1535">
                  <a:moveTo>
                    <a:pt x="1" y="1"/>
                  </a:moveTo>
                  <a:lnTo>
                    <a:pt x="1" y="808"/>
                  </a:lnTo>
                  <a:lnTo>
                    <a:pt x="1535" y="808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A18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16095481" y="7929166"/>
              <a:ext cx="414446" cy="155443"/>
            </a:xfrm>
            <a:custGeom>
              <a:rect b="b" l="l" r="r" t="t"/>
              <a:pathLst>
                <a:path extrusionOk="0" h="809" w="2157">
                  <a:moveTo>
                    <a:pt x="1" y="1"/>
                  </a:moveTo>
                  <a:lnTo>
                    <a:pt x="1" y="808"/>
                  </a:lnTo>
                  <a:lnTo>
                    <a:pt x="2157" y="808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15016234" y="6877966"/>
              <a:ext cx="192" cy="19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15015849" y="6208741"/>
              <a:ext cx="90306" cy="19406"/>
            </a:xfrm>
            <a:custGeom>
              <a:rect b="b" l="l" r="r" t="t"/>
              <a:pathLst>
                <a:path extrusionOk="0" h="101" w="470">
                  <a:moveTo>
                    <a:pt x="0" y="0"/>
                  </a:moveTo>
                  <a:lnTo>
                    <a:pt x="0" y="100"/>
                  </a:lnTo>
                  <a:lnTo>
                    <a:pt x="470" y="10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15015849" y="6303466"/>
              <a:ext cx="90306" cy="19022"/>
            </a:xfrm>
            <a:custGeom>
              <a:rect b="b" l="l" r="r" t="t"/>
              <a:pathLst>
                <a:path extrusionOk="0" h="99" w="470">
                  <a:moveTo>
                    <a:pt x="0" y="0"/>
                  </a:moveTo>
                  <a:lnTo>
                    <a:pt x="0" y="98"/>
                  </a:lnTo>
                  <a:lnTo>
                    <a:pt x="470" y="98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15015849" y="6397807"/>
              <a:ext cx="90306" cy="19406"/>
            </a:xfrm>
            <a:custGeom>
              <a:rect b="b" l="l" r="r" t="t"/>
              <a:pathLst>
                <a:path extrusionOk="0" h="101" w="470">
                  <a:moveTo>
                    <a:pt x="0" y="0"/>
                  </a:moveTo>
                  <a:lnTo>
                    <a:pt x="0" y="100"/>
                  </a:lnTo>
                  <a:lnTo>
                    <a:pt x="470" y="10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15015849" y="6492532"/>
              <a:ext cx="90306" cy="18830"/>
            </a:xfrm>
            <a:custGeom>
              <a:rect b="b" l="l" r="r" t="t"/>
              <a:pathLst>
                <a:path extrusionOk="0" h="98" w="470">
                  <a:moveTo>
                    <a:pt x="0" y="0"/>
                  </a:moveTo>
                  <a:lnTo>
                    <a:pt x="0" y="98"/>
                  </a:lnTo>
                  <a:lnTo>
                    <a:pt x="470" y="98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15015849" y="6586873"/>
              <a:ext cx="90306" cy="19406"/>
            </a:xfrm>
            <a:custGeom>
              <a:rect b="b" l="l" r="r" t="t"/>
              <a:pathLst>
                <a:path extrusionOk="0" h="101" w="470">
                  <a:moveTo>
                    <a:pt x="0" y="0"/>
                  </a:moveTo>
                  <a:lnTo>
                    <a:pt x="0" y="100"/>
                  </a:lnTo>
                  <a:lnTo>
                    <a:pt x="470" y="10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15015849" y="6681598"/>
              <a:ext cx="90306" cy="18830"/>
            </a:xfrm>
            <a:custGeom>
              <a:rect b="b" l="l" r="r" t="t"/>
              <a:pathLst>
                <a:path extrusionOk="0" h="98" w="470">
                  <a:moveTo>
                    <a:pt x="0" y="0"/>
                  </a:moveTo>
                  <a:lnTo>
                    <a:pt x="0" y="98"/>
                  </a:lnTo>
                  <a:lnTo>
                    <a:pt x="470" y="98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15015849" y="6775747"/>
              <a:ext cx="90306" cy="19406"/>
            </a:xfrm>
            <a:custGeom>
              <a:rect b="b" l="l" r="r" t="t"/>
              <a:pathLst>
                <a:path extrusionOk="0" h="101" w="470">
                  <a:moveTo>
                    <a:pt x="0" y="1"/>
                  </a:moveTo>
                  <a:lnTo>
                    <a:pt x="0" y="101"/>
                  </a:lnTo>
                  <a:lnTo>
                    <a:pt x="470" y="10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15015849" y="6870472"/>
              <a:ext cx="90306" cy="19022"/>
            </a:xfrm>
            <a:custGeom>
              <a:rect b="b" l="l" r="r" t="t"/>
              <a:pathLst>
                <a:path extrusionOk="0" h="99" w="470">
                  <a:moveTo>
                    <a:pt x="0" y="1"/>
                  </a:moveTo>
                  <a:lnTo>
                    <a:pt x="0" y="99"/>
                  </a:lnTo>
                  <a:lnTo>
                    <a:pt x="470" y="99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14842732" y="7169443"/>
              <a:ext cx="544525" cy="482470"/>
            </a:xfrm>
            <a:custGeom>
              <a:rect b="b" l="l" r="r" t="t"/>
              <a:pathLst>
                <a:path extrusionOk="0" h="2511" w="2834">
                  <a:moveTo>
                    <a:pt x="1418" y="0"/>
                  </a:moveTo>
                  <a:cubicBezTo>
                    <a:pt x="1275" y="0"/>
                    <a:pt x="1130" y="25"/>
                    <a:pt x="987" y="77"/>
                  </a:cubicBezTo>
                  <a:cubicBezTo>
                    <a:pt x="337" y="313"/>
                    <a:pt x="1" y="1034"/>
                    <a:pt x="239" y="1685"/>
                  </a:cubicBezTo>
                  <a:cubicBezTo>
                    <a:pt x="424" y="2194"/>
                    <a:pt x="907" y="2510"/>
                    <a:pt x="1420" y="2510"/>
                  </a:cubicBezTo>
                  <a:cubicBezTo>
                    <a:pt x="1562" y="2510"/>
                    <a:pt x="1706" y="2486"/>
                    <a:pt x="1847" y="2435"/>
                  </a:cubicBezTo>
                  <a:cubicBezTo>
                    <a:pt x="2497" y="2197"/>
                    <a:pt x="2833" y="1477"/>
                    <a:pt x="2598" y="825"/>
                  </a:cubicBezTo>
                  <a:cubicBezTo>
                    <a:pt x="2411" y="316"/>
                    <a:pt x="1931" y="0"/>
                    <a:pt x="1418" y="0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15176094" y="7316815"/>
              <a:ext cx="52839" cy="110482"/>
            </a:xfrm>
            <a:custGeom>
              <a:rect b="b" l="l" r="r" t="t"/>
              <a:pathLst>
                <a:path extrusionOk="0" h="575" w="275">
                  <a:moveTo>
                    <a:pt x="95" y="0"/>
                  </a:moveTo>
                  <a:lnTo>
                    <a:pt x="3" y="34"/>
                  </a:lnTo>
                  <a:lnTo>
                    <a:pt x="145" y="429"/>
                  </a:lnTo>
                  <a:lnTo>
                    <a:pt x="0" y="482"/>
                  </a:lnTo>
                  <a:lnTo>
                    <a:pt x="34" y="575"/>
                  </a:lnTo>
                  <a:lnTo>
                    <a:pt x="274" y="48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14754540" y="7292989"/>
              <a:ext cx="117398" cy="234990"/>
            </a:xfrm>
            <a:custGeom>
              <a:rect b="b" l="l" r="r" t="t"/>
              <a:pathLst>
                <a:path extrusionOk="0" h="1223" w="611">
                  <a:moveTo>
                    <a:pt x="610" y="1"/>
                  </a:moveTo>
                  <a:cubicBezTo>
                    <a:pt x="274" y="1"/>
                    <a:pt x="0" y="275"/>
                    <a:pt x="0" y="613"/>
                  </a:cubicBezTo>
                  <a:cubicBezTo>
                    <a:pt x="0" y="949"/>
                    <a:pt x="274" y="1223"/>
                    <a:pt x="610" y="1223"/>
                  </a:cubicBezTo>
                  <a:lnTo>
                    <a:pt x="6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15356897" y="7292989"/>
              <a:ext cx="117782" cy="234990"/>
            </a:xfrm>
            <a:custGeom>
              <a:rect b="b" l="l" r="r" t="t"/>
              <a:pathLst>
                <a:path extrusionOk="0" h="1223" w="613">
                  <a:moveTo>
                    <a:pt x="0" y="1"/>
                  </a:moveTo>
                  <a:lnTo>
                    <a:pt x="0" y="1223"/>
                  </a:lnTo>
                  <a:cubicBezTo>
                    <a:pt x="338" y="1223"/>
                    <a:pt x="612" y="949"/>
                    <a:pt x="612" y="613"/>
                  </a:cubicBezTo>
                  <a:cubicBezTo>
                    <a:pt x="612" y="275"/>
                    <a:pt x="338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14858871" y="6974997"/>
              <a:ext cx="512245" cy="552986"/>
            </a:xfrm>
            <a:custGeom>
              <a:rect b="b" l="l" r="r" t="t"/>
              <a:pathLst>
                <a:path extrusionOk="0" h="2878" w="2666">
                  <a:moveTo>
                    <a:pt x="1334" y="0"/>
                  </a:moveTo>
                  <a:cubicBezTo>
                    <a:pt x="598" y="0"/>
                    <a:pt x="0" y="598"/>
                    <a:pt x="0" y="1334"/>
                  </a:cubicBezTo>
                  <a:lnTo>
                    <a:pt x="0" y="2878"/>
                  </a:lnTo>
                  <a:lnTo>
                    <a:pt x="100" y="2878"/>
                  </a:lnTo>
                  <a:lnTo>
                    <a:pt x="100" y="1334"/>
                  </a:lnTo>
                  <a:cubicBezTo>
                    <a:pt x="100" y="653"/>
                    <a:pt x="653" y="100"/>
                    <a:pt x="1334" y="100"/>
                  </a:cubicBezTo>
                  <a:cubicBezTo>
                    <a:pt x="2013" y="100"/>
                    <a:pt x="2568" y="653"/>
                    <a:pt x="2568" y="1334"/>
                  </a:cubicBezTo>
                  <a:lnTo>
                    <a:pt x="2568" y="2878"/>
                  </a:lnTo>
                  <a:lnTo>
                    <a:pt x="2666" y="2878"/>
                  </a:lnTo>
                  <a:lnTo>
                    <a:pt x="2666" y="1334"/>
                  </a:lnTo>
                  <a:cubicBezTo>
                    <a:pt x="2666" y="598"/>
                    <a:pt x="2068" y="0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14695361" y="7676117"/>
              <a:ext cx="839268" cy="419447"/>
            </a:xfrm>
            <a:custGeom>
              <a:rect b="b" l="l" r="r" t="t"/>
              <a:pathLst>
                <a:path extrusionOk="0" h="2183" w="4368">
                  <a:moveTo>
                    <a:pt x="2185" y="0"/>
                  </a:moveTo>
                  <a:cubicBezTo>
                    <a:pt x="980" y="0"/>
                    <a:pt x="1" y="977"/>
                    <a:pt x="1" y="2182"/>
                  </a:cubicBezTo>
                  <a:lnTo>
                    <a:pt x="4367" y="2182"/>
                  </a:lnTo>
                  <a:cubicBezTo>
                    <a:pt x="4367" y="977"/>
                    <a:pt x="3391" y="0"/>
                    <a:pt x="21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15115185" y="7601567"/>
              <a:ext cx="595634" cy="413875"/>
            </a:xfrm>
            <a:custGeom>
              <a:rect b="b" l="l" r="r" t="t"/>
              <a:pathLst>
                <a:path extrusionOk="0" h="2154" w="3100">
                  <a:moveTo>
                    <a:pt x="179" y="0"/>
                  </a:moveTo>
                  <a:cubicBezTo>
                    <a:pt x="79" y="0"/>
                    <a:pt x="0" y="81"/>
                    <a:pt x="0" y="181"/>
                  </a:cubicBezTo>
                  <a:lnTo>
                    <a:pt x="0" y="1975"/>
                  </a:lnTo>
                  <a:cubicBezTo>
                    <a:pt x="0" y="2075"/>
                    <a:pt x="79" y="2154"/>
                    <a:pt x="179" y="2154"/>
                  </a:cubicBezTo>
                  <a:lnTo>
                    <a:pt x="2918" y="2154"/>
                  </a:lnTo>
                  <a:cubicBezTo>
                    <a:pt x="3019" y="2154"/>
                    <a:pt x="3100" y="2075"/>
                    <a:pt x="3100" y="1975"/>
                  </a:cubicBezTo>
                  <a:lnTo>
                    <a:pt x="3100" y="181"/>
                  </a:lnTo>
                  <a:cubicBezTo>
                    <a:pt x="3100" y="81"/>
                    <a:pt x="3019" y="0"/>
                    <a:pt x="2918" y="0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15118452" y="8044643"/>
              <a:ext cx="591407" cy="52839"/>
            </a:xfrm>
            <a:custGeom>
              <a:rect b="b" l="l" r="r" t="t"/>
              <a:pathLst>
                <a:path extrusionOk="0" h="275" w="3078">
                  <a:moveTo>
                    <a:pt x="0" y="0"/>
                  </a:moveTo>
                  <a:lnTo>
                    <a:pt x="0" y="219"/>
                  </a:lnTo>
                  <a:cubicBezTo>
                    <a:pt x="0" y="250"/>
                    <a:pt x="24" y="274"/>
                    <a:pt x="52" y="274"/>
                  </a:cubicBezTo>
                  <a:lnTo>
                    <a:pt x="3025" y="274"/>
                  </a:lnTo>
                  <a:cubicBezTo>
                    <a:pt x="3054" y="274"/>
                    <a:pt x="3078" y="250"/>
                    <a:pt x="3078" y="219"/>
                  </a:cubicBezTo>
                  <a:lnTo>
                    <a:pt x="3078" y="0"/>
                  </a:ln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15376495" y="7770842"/>
              <a:ext cx="75319" cy="75320"/>
            </a:xfrm>
            <a:custGeom>
              <a:rect b="b" l="l" r="r" t="t"/>
              <a:pathLst>
                <a:path extrusionOk="0" h="392" w="392">
                  <a:moveTo>
                    <a:pt x="196" y="1"/>
                  </a:moveTo>
                  <a:cubicBezTo>
                    <a:pt x="89" y="1"/>
                    <a:pt x="1" y="89"/>
                    <a:pt x="1" y="196"/>
                  </a:cubicBezTo>
                  <a:cubicBezTo>
                    <a:pt x="1" y="305"/>
                    <a:pt x="89" y="391"/>
                    <a:pt x="196" y="391"/>
                  </a:cubicBezTo>
                  <a:cubicBezTo>
                    <a:pt x="303" y="391"/>
                    <a:pt x="391" y="305"/>
                    <a:pt x="391" y="196"/>
                  </a:cubicBezTo>
                  <a:cubicBezTo>
                    <a:pt x="391" y="89"/>
                    <a:pt x="303" y="1"/>
                    <a:pt x="1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14576426" y="7909952"/>
              <a:ext cx="205206" cy="205785"/>
            </a:xfrm>
            <a:custGeom>
              <a:rect b="b" l="l" r="r" t="t"/>
              <a:pathLst>
                <a:path extrusionOk="0" h="1071" w="1068">
                  <a:moveTo>
                    <a:pt x="534" y="1"/>
                  </a:moveTo>
                  <a:cubicBezTo>
                    <a:pt x="239" y="1"/>
                    <a:pt x="1" y="239"/>
                    <a:pt x="1" y="534"/>
                  </a:cubicBezTo>
                  <a:cubicBezTo>
                    <a:pt x="1" y="830"/>
                    <a:pt x="239" y="1070"/>
                    <a:pt x="534" y="1070"/>
                  </a:cubicBezTo>
                  <a:cubicBezTo>
                    <a:pt x="830" y="1070"/>
                    <a:pt x="1068" y="830"/>
                    <a:pt x="1068" y="534"/>
                  </a:cubicBezTo>
                  <a:cubicBezTo>
                    <a:pt x="1068" y="239"/>
                    <a:pt x="830" y="1"/>
                    <a:pt x="534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14528391" y="7700903"/>
              <a:ext cx="263424" cy="414836"/>
            </a:xfrm>
            <a:custGeom>
              <a:rect b="b" l="l" r="r" t="t"/>
              <a:pathLst>
                <a:path extrusionOk="0" h="2159" w="1371">
                  <a:moveTo>
                    <a:pt x="589" y="0"/>
                  </a:moveTo>
                  <a:cubicBezTo>
                    <a:pt x="556" y="0"/>
                    <a:pt x="522" y="3"/>
                    <a:pt x="489" y="10"/>
                  </a:cubicBezTo>
                  <a:cubicBezTo>
                    <a:pt x="196" y="62"/>
                    <a:pt x="0" y="346"/>
                    <a:pt x="55" y="639"/>
                  </a:cubicBezTo>
                  <a:lnTo>
                    <a:pt x="253" y="1718"/>
                  </a:lnTo>
                  <a:cubicBezTo>
                    <a:pt x="301" y="1977"/>
                    <a:pt x="527" y="2158"/>
                    <a:pt x="782" y="2158"/>
                  </a:cubicBezTo>
                  <a:cubicBezTo>
                    <a:pt x="815" y="2158"/>
                    <a:pt x="848" y="2155"/>
                    <a:pt x="882" y="2149"/>
                  </a:cubicBezTo>
                  <a:cubicBezTo>
                    <a:pt x="1177" y="2096"/>
                    <a:pt x="1370" y="1813"/>
                    <a:pt x="1315" y="1520"/>
                  </a:cubicBezTo>
                  <a:lnTo>
                    <a:pt x="1118" y="441"/>
                  </a:lnTo>
                  <a:cubicBezTo>
                    <a:pt x="1069" y="181"/>
                    <a:pt x="843" y="0"/>
                    <a:pt x="589" y="0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14649247" y="7584274"/>
              <a:ext cx="94917" cy="222501"/>
            </a:xfrm>
            <a:custGeom>
              <a:rect b="b" l="l" r="r" t="t"/>
              <a:pathLst>
                <a:path extrusionOk="0" h="1158" w="494">
                  <a:moveTo>
                    <a:pt x="154" y="1"/>
                  </a:moveTo>
                  <a:cubicBezTo>
                    <a:pt x="143" y="1"/>
                    <a:pt x="132" y="2"/>
                    <a:pt x="122" y="4"/>
                  </a:cubicBezTo>
                  <a:cubicBezTo>
                    <a:pt x="46" y="23"/>
                    <a:pt x="0" y="100"/>
                    <a:pt x="17" y="174"/>
                  </a:cubicBezTo>
                  <a:lnTo>
                    <a:pt x="210" y="1157"/>
                  </a:lnTo>
                  <a:lnTo>
                    <a:pt x="493" y="1084"/>
                  </a:lnTo>
                  <a:lnTo>
                    <a:pt x="291" y="109"/>
                  </a:lnTo>
                  <a:cubicBezTo>
                    <a:pt x="277" y="44"/>
                    <a:pt x="218" y="1"/>
                    <a:pt x="154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14612548" y="7700903"/>
              <a:ext cx="81660" cy="122779"/>
            </a:xfrm>
            <a:custGeom>
              <a:rect b="b" l="l" r="r" t="t"/>
              <a:pathLst>
                <a:path extrusionOk="0" h="639" w="425">
                  <a:moveTo>
                    <a:pt x="98" y="0"/>
                  </a:moveTo>
                  <a:lnTo>
                    <a:pt x="1" y="17"/>
                  </a:lnTo>
                  <a:lnTo>
                    <a:pt x="79" y="507"/>
                  </a:lnTo>
                  <a:lnTo>
                    <a:pt x="82" y="512"/>
                  </a:lnTo>
                  <a:cubicBezTo>
                    <a:pt x="103" y="588"/>
                    <a:pt x="172" y="639"/>
                    <a:pt x="246" y="639"/>
                  </a:cubicBezTo>
                  <a:cubicBezTo>
                    <a:pt x="263" y="639"/>
                    <a:pt x="277" y="636"/>
                    <a:pt x="291" y="634"/>
                  </a:cubicBezTo>
                  <a:cubicBezTo>
                    <a:pt x="337" y="622"/>
                    <a:pt x="372" y="593"/>
                    <a:pt x="396" y="553"/>
                  </a:cubicBezTo>
                  <a:cubicBezTo>
                    <a:pt x="418" y="515"/>
                    <a:pt x="425" y="469"/>
                    <a:pt x="413" y="424"/>
                  </a:cubicBezTo>
                  <a:lnTo>
                    <a:pt x="346" y="22"/>
                  </a:lnTo>
                  <a:lnTo>
                    <a:pt x="248" y="38"/>
                  </a:lnTo>
                  <a:lnTo>
                    <a:pt x="315" y="443"/>
                  </a:lnTo>
                  <a:lnTo>
                    <a:pt x="318" y="448"/>
                  </a:lnTo>
                  <a:cubicBezTo>
                    <a:pt x="322" y="467"/>
                    <a:pt x="320" y="486"/>
                    <a:pt x="310" y="503"/>
                  </a:cubicBezTo>
                  <a:cubicBezTo>
                    <a:pt x="301" y="519"/>
                    <a:pt x="284" y="531"/>
                    <a:pt x="265" y="538"/>
                  </a:cubicBezTo>
                  <a:cubicBezTo>
                    <a:pt x="259" y="540"/>
                    <a:pt x="253" y="541"/>
                    <a:pt x="247" y="541"/>
                  </a:cubicBezTo>
                  <a:cubicBezTo>
                    <a:pt x="216" y="541"/>
                    <a:pt x="187" y="520"/>
                    <a:pt x="177" y="488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14571431" y="7700903"/>
              <a:ext cx="78009" cy="129696"/>
            </a:xfrm>
            <a:custGeom>
              <a:rect b="b" l="l" r="r" t="t"/>
              <a:pathLst>
                <a:path extrusionOk="0" h="675" w="406">
                  <a:moveTo>
                    <a:pt x="312" y="0"/>
                  </a:moveTo>
                  <a:lnTo>
                    <a:pt x="215" y="17"/>
                  </a:lnTo>
                  <a:lnTo>
                    <a:pt x="286" y="481"/>
                  </a:lnTo>
                  <a:lnTo>
                    <a:pt x="289" y="484"/>
                  </a:lnTo>
                  <a:cubicBezTo>
                    <a:pt x="298" y="524"/>
                    <a:pt x="272" y="562"/>
                    <a:pt x="234" y="572"/>
                  </a:cubicBezTo>
                  <a:cubicBezTo>
                    <a:pt x="228" y="573"/>
                    <a:pt x="222" y="574"/>
                    <a:pt x="216" y="574"/>
                  </a:cubicBezTo>
                  <a:cubicBezTo>
                    <a:pt x="203" y="574"/>
                    <a:pt x="190" y="570"/>
                    <a:pt x="179" y="562"/>
                  </a:cubicBezTo>
                  <a:cubicBezTo>
                    <a:pt x="162" y="553"/>
                    <a:pt x="153" y="538"/>
                    <a:pt x="148" y="519"/>
                  </a:cubicBezTo>
                  <a:lnTo>
                    <a:pt x="98" y="126"/>
                  </a:lnTo>
                  <a:lnTo>
                    <a:pt x="0" y="138"/>
                  </a:lnTo>
                  <a:lnTo>
                    <a:pt x="48" y="536"/>
                  </a:lnTo>
                  <a:lnTo>
                    <a:pt x="50" y="541"/>
                  </a:lnTo>
                  <a:cubicBezTo>
                    <a:pt x="60" y="586"/>
                    <a:pt x="88" y="624"/>
                    <a:pt x="127" y="648"/>
                  </a:cubicBezTo>
                  <a:cubicBezTo>
                    <a:pt x="155" y="665"/>
                    <a:pt x="186" y="674"/>
                    <a:pt x="217" y="674"/>
                  </a:cubicBezTo>
                  <a:cubicBezTo>
                    <a:pt x="229" y="674"/>
                    <a:pt x="243" y="672"/>
                    <a:pt x="258" y="669"/>
                  </a:cubicBezTo>
                  <a:cubicBezTo>
                    <a:pt x="348" y="646"/>
                    <a:pt x="405" y="555"/>
                    <a:pt x="384" y="465"/>
                  </a:cubicBezTo>
                  <a:lnTo>
                    <a:pt x="3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14533003" y="7725113"/>
              <a:ext cx="70131" cy="105486"/>
            </a:xfrm>
            <a:custGeom>
              <a:rect b="b" l="l" r="r" t="t"/>
              <a:pathLst>
                <a:path extrusionOk="0" h="549" w="365">
                  <a:moveTo>
                    <a:pt x="298" y="0"/>
                  </a:moveTo>
                  <a:lnTo>
                    <a:pt x="200" y="15"/>
                  </a:lnTo>
                  <a:lnTo>
                    <a:pt x="246" y="353"/>
                  </a:lnTo>
                  <a:lnTo>
                    <a:pt x="248" y="358"/>
                  </a:lnTo>
                  <a:cubicBezTo>
                    <a:pt x="258" y="398"/>
                    <a:pt x="231" y="436"/>
                    <a:pt x="193" y="446"/>
                  </a:cubicBezTo>
                  <a:cubicBezTo>
                    <a:pt x="187" y="447"/>
                    <a:pt x="181" y="448"/>
                    <a:pt x="175" y="448"/>
                  </a:cubicBezTo>
                  <a:cubicBezTo>
                    <a:pt x="162" y="448"/>
                    <a:pt x="150" y="444"/>
                    <a:pt x="138" y="436"/>
                  </a:cubicBezTo>
                  <a:cubicBezTo>
                    <a:pt x="122" y="427"/>
                    <a:pt x="112" y="412"/>
                    <a:pt x="107" y="393"/>
                  </a:cubicBezTo>
                  <a:lnTo>
                    <a:pt x="100" y="346"/>
                  </a:lnTo>
                  <a:lnTo>
                    <a:pt x="0" y="358"/>
                  </a:lnTo>
                  <a:lnTo>
                    <a:pt x="7" y="410"/>
                  </a:lnTo>
                  <a:lnTo>
                    <a:pt x="10" y="415"/>
                  </a:lnTo>
                  <a:cubicBezTo>
                    <a:pt x="19" y="460"/>
                    <a:pt x="48" y="498"/>
                    <a:pt x="86" y="522"/>
                  </a:cubicBezTo>
                  <a:cubicBezTo>
                    <a:pt x="115" y="539"/>
                    <a:pt x="146" y="548"/>
                    <a:pt x="177" y="548"/>
                  </a:cubicBezTo>
                  <a:cubicBezTo>
                    <a:pt x="188" y="548"/>
                    <a:pt x="203" y="546"/>
                    <a:pt x="217" y="543"/>
                  </a:cubicBezTo>
                  <a:cubicBezTo>
                    <a:pt x="308" y="520"/>
                    <a:pt x="365" y="429"/>
                    <a:pt x="343" y="339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14637334" y="7765270"/>
              <a:ext cx="112786" cy="82621"/>
            </a:xfrm>
            <a:custGeom>
              <a:rect b="b" l="l" r="r" t="t"/>
              <a:pathLst>
                <a:path extrusionOk="0" h="430" w="587">
                  <a:moveTo>
                    <a:pt x="157" y="0"/>
                  </a:moveTo>
                  <a:cubicBezTo>
                    <a:pt x="96" y="0"/>
                    <a:pt x="40" y="40"/>
                    <a:pt x="22" y="103"/>
                  </a:cubicBezTo>
                  <a:cubicBezTo>
                    <a:pt x="0" y="177"/>
                    <a:pt x="43" y="256"/>
                    <a:pt x="119" y="277"/>
                  </a:cubicBezTo>
                  <a:lnTo>
                    <a:pt x="586" y="430"/>
                  </a:lnTo>
                  <a:lnTo>
                    <a:pt x="586" y="430"/>
                  </a:lnTo>
                  <a:lnTo>
                    <a:pt x="534" y="144"/>
                  </a:lnTo>
                  <a:lnTo>
                    <a:pt x="196" y="6"/>
                  </a:lnTo>
                  <a:cubicBezTo>
                    <a:pt x="183" y="2"/>
                    <a:pt x="170" y="0"/>
                    <a:pt x="157" y="0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14629457" y="7755663"/>
              <a:ext cx="123930" cy="101451"/>
            </a:xfrm>
            <a:custGeom>
              <a:rect b="b" l="l" r="r" t="t"/>
              <a:pathLst>
                <a:path extrusionOk="0" h="528" w="645">
                  <a:moveTo>
                    <a:pt x="199" y="1"/>
                  </a:moveTo>
                  <a:cubicBezTo>
                    <a:pt x="115" y="1"/>
                    <a:pt x="39" y="56"/>
                    <a:pt x="15" y="139"/>
                  </a:cubicBezTo>
                  <a:cubicBezTo>
                    <a:pt x="1" y="189"/>
                    <a:pt x="8" y="239"/>
                    <a:pt x="32" y="284"/>
                  </a:cubicBezTo>
                  <a:cubicBezTo>
                    <a:pt x="58" y="327"/>
                    <a:pt x="99" y="361"/>
                    <a:pt x="144" y="373"/>
                  </a:cubicBezTo>
                  <a:lnTo>
                    <a:pt x="613" y="527"/>
                  </a:lnTo>
                  <a:lnTo>
                    <a:pt x="644" y="435"/>
                  </a:lnTo>
                  <a:lnTo>
                    <a:pt x="175" y="280"/>
                  </a:lnTo>
                  <a:cubicBezTo>
                    <a:pt x="151" y="273"/>
                    <a:pt x="132" y="256"/>
                    <a:pt x="120" y="234"/>
                  </a:cubicBezTo>
                  <a:cubicBezTo>
                    <a:pt x="108" y="215"/>
                    <a:pt x="103" y="189"/>
                    <a:pt x="110" y="165"/>
                  </a:cubicBezTo>
                  <a:cubicBezTo>
                    <a:pt x="122" y="125"/>
                    <a:pt x="158" y="101"/>
                    <a:pt x="197" y="101"/>
                  </a:cubicBezTo>
                  <a:cubicBezTo>
                    <a:pt x="205" y="101"/>
                    <a:pt x="212" y="101"/>
                    <a:pt x="220" y="103"/>
                  </a:cubicBezTo>
                  <a:lnTo>
                    <a:pt x="556" y="239"/>
                  </a:lnTo>
                  <a:lnTo>
                    <a:pt x="594" y="146"/>
                  </a:lnTo>
                  <a:lnTo>
                    <a:pt x="256" y="10"/>
                  </a:lnTo>
                  <a:lnTo>
                    <a:pt x="251" y="8"/>
                  </a:lnTo>
                  <a:cubicBezTo>
                    <a:pt x="234" y="3"/>
                    <a:pt x="216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38"/>
          <p:cNvGrpSpPr/>
          <p:nvPr/>
        </p:nvGrpSpPr>
        <p:grpSpPr>
          <a:xfrm>
            <a:off x="2311973" y="4677083"/>
            <a:ext cx="13631453" cy="800034"/>
            <a:chOff x="697125" y="2191950"/>
            <a:chExt cx="7675800" cy="530702"/>
          </a:xfrm>
        </p:grpSpPr>
        <p:sp>
          <p:nvSpPr>
            <p:cNvPr id="703" name="Google Shape;703;p38"/>
            <p:cNvSpPr/>
            <p:nvPr/>
          </p:nvSpPr>
          <p:spPr>
            <a:xfrm>
              <a:off x="1300125" y="2191952"/>
              <a:ext cx="7072800" cy="530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126000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lang="f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miApodo = </a:t>
              </a:r>
              <a:r>
                <a:rPr lang="fr" sz="240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'Hackerman'</a:t>
              </a:r>
              <a:r>
                <a:rPr lang="f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2328272" y="6380375"/>
            <a:ext cx="13631453" cy="800034"/>
            <a:chOff x="697125" y="1521450"/>
            <a:chExt cx="7675800" cy="530702"/>
          </a:xfrm>
        </p:grpSpPr>
        <p:sp>
          <p:nvSpPr>
            <p:cNvPr id="706" name="Google Shape;706;p38"/>
            <p:cNvSpPr/>
            <p:nvPr/>
          </p:nvSpPr>
          <p:spPr>
            <a:xfrm>
              <a:off x="1300125" y="1521452"/>
              <a:ext cx="7072800" cy="530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126000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miApodo = </a:t>
              </a:r>
              <a:r>
                <a:rPr lang="fr" sz="240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'El Barto'</a:t>
              </a:r>
              <a:r>
                <a:rPr lang="f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r>
                <a:rPr lang="f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2400"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97125" y="1521450"/>
              <a:ext cx="603000" cy="530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33383C"/>
                </a:buClr>
                <a:buSzPts val="1100"/>
                <a:buFont typeface="Arial"/>
                <a:buNone/>
              </a:pPr>
              <a:r>
                <a:rPr lang="fr" sz="2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08" name="Google Shape;708;p38"/>
          <p:cNvSpPr txBox="1"/>
          <p:nvPr/>
        </p:nvSpPr>
        <p:spPr>
          <a:xfrm>
            <a:off x="913825" y="2487075"/>
            <a:ext cx="958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Asignación</a:t>
            </a:r>
            <a:r>
              <a:rPr lang="fr" sz="5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 un valor</a:t>
            </a:r>
            <a:endParaRPr sz="5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9" name="Google Shape;709;p38"/>
          <p:cNvSpPr txBox="1"/>
          <p:nvPr/>
        </p:nvSpPr>
        <p:spPr>
          <a:xfrm>
            <a:off x="2358075" y="3962763"/>
            <a:ext cx="13631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L</a:t>
            </a:r>
            <a:r>
              <a:rPr b="1" lang="fr" sz="2400">
                <a:latin typeface="Archivo"/>
                <a:ea typeface="Archivo"/>
                <a:cs typeface="Archivo"/>
                <a:sym typeface="Archivo"/>
              </a:rPr>
              <a:t>a primera vez</a:t>
            </a: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 que declaramos una variable  es necesaria la palabra reservada </a:t>
            </a:r>
            <a:r>
              <a:rPr b="1" lang="fr" sz="2400">
                <a:latin typeface="Archivo"/>
                <a:ea typeface="Archivo"/>
                <a:cs typeface="Archivo"/>
                <a:sym typeface="Archivo"/>
              </a:rPr>
              <a:t>var</a:t>
            </a: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10" name="Google Shape;710;p38"/>
          <p:cNvSpPr/>
          <p:nvPr/>
        </p:nvSpPr>
        <p:spPr>
          <a:xfrm rot="5400000">
            <a:off x="8471484" y="3226400"/>
            <a:ext cx="1718100" cy="10871700"/>
          </a:xfrm>
          <a:prstGeom prst="round2SameRect">
            <a:avLst>
              <a:gd fmla="val 49258" name="adj1"/>
              <a:gd fmla="val 46339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1" name="Google Shape;711;p38"/>
          <p:cNvSpPr txBox="1"/>
          <p:nvPr/>
        </p:nvSpPr>
        <p:spPr>
          <a:xfrm>
            <a:off x="5855900" y="8120450"/>
            <a:ext cx="81777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JavaScript es un lenguaje que hace diferencia entre  MAYÚSCULAS y minúsculas. Por eso es bueno seguir un estándar a la hora de escribir nombres.</a:t>
            </a:r>
            <a:endParaRPr sz="2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12" name="Google Shape;71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8686" y="7852044"/>
            <a:ext cx="1551550" cy="1620409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38"/>
          <p:cNvSpPr txBox="1"/>
          <p:nvPr/>
        </p:nvSpPr>
        <p:spPr>
          <a:xfrm>
            <a:off x="2328275" y="5614950"/>
            <a:ext cx="89502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 vez que la variable ya fue declarada, le asignamos valores sin var.</a:t>
            </a:r>
            <a:endParaRPr sz="19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39"/>
          <p:cNvGrpSpPr/>
          <p:nvPr/>
        </p:nvGrpSpPr>
        <p:grpSpPr>
          <a:xfrm>
            <a:off x="2328273" y="5143495"/>
            <a:ext cx="13631453" cy="800034"/>
            <a:chOff x="697125" y="2191950"/>
            <a:chExt cx="7675800" cy="530702"/>
          </a:xfrm>
        </p:grpSpPr>
        <p:sp>
          <p:nvSpPr>
            <p:cNvPr id="719" name="Google Shape;719;p39"/>
            <p:cNvSpPr/>
            <p:nvPr/>
          </p:nvSpPr>
          <p:spPr>
            <a:xfrm>
              <a:off x="1300125" y="2191952"/>
              <a:ext cx="7072800" cy="530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126000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f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contador </a:t>
              </a:r>
              <a:r>
                <a:rPr lang="fr" sz="24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f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fr" sz="2400">
                  <a:solidFill>
                    <a:srgbClr val="F1C232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f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21" name="Google Shape;721;p39"/>
          <p:cNvSpPr txBox="1"/>
          <p:nvPr/>
        </p:nvSpPr>
        <p:spPr>
          <a:xfrm>
            <a:off x="913825" y="2487075"/>
            <a:ext cx="958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Declaración con</a:t>
            </a:r>
            <a:r>
              <a:rPr lang="fr" sz="50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let</a:t>
            </a:r>
            <a:endParaRPr sz="5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2" name="Google Shape;722;p39"/>
          <p:cNvSpPr txBox="1"/>
          <p:nvPr/>
        </p:nvSpPr>
        <p:spPr>
          <a:xfrm>
            <a:off x="2328300" y="3962763"/>
            <a:ext cx="136314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Montserrat"/>
                <a:ea typeface="Montserrat"/>
                <a:cs typeface="Montserrat"/>
                <a:sym typeface="Montserrat"/>
              </a:rPr>
              <a:t>Estas variables se declaran de una manera similar con la diferencia que utilizamos la palabra reservada let.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3" name="Google Shape;723;p39"/>
          <p:cNvSpPr txBox="1"/>
          <p:nvPr/>
        </p:nvSpPr>
        <p:spPr>
          <a:xfrm>
            <a:off x="2328275" y="6120650"/>
            <a:ext cx="126345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 principal diferencia entre var y let es que let solo será accesible en el bloque de código en el que fue declarada.</a:t>
            </a:r>
            <a:endParaRPr sz="2400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Los bloques de código son normalmente determinados por las llaves { }.</a:t>
            </a:r>
            <a:br>
              <a:rPr lang="fr" sz="2400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lang="fr" sz="2400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lang="fr" sz="2400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fr" sz="2400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Veamos un ejemplo:</a:t>
            </a:r>
            <a:endParaRPr sz="2400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0"/>
          <p:cNvSpPr txBox="1"/>
          <p:nvPr>
            <p:ph idx="1" type="body"/>
          </p:nvPr>
        </p:nvSpPr>
        <p:spPr>
          <a:xfrm>
            <a:off x="1781950" y="6936325"/>
            <a:ext cx="6502800" cy="1783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Cuando usamos </a:t>
            </a:r>
            <a:r>
              <a:rPr b="1" lang="f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lang="f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JavaScript ignora los bloques de código y </a:t>
            </a:r>
            <a:r>
              <a:rPr b="1" lang="f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convierte nuestra variable en global</a:t>
            </a:r>
            <a:r>
              <a:rPr lang="f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Eso quiere decir que si hay otra variable nombre en nuestro código, seguramente estemos pisando su valor.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9" name="Google Shape;729;p40"/>
          <p:cNvSpPr/>
          <p:nvPr/>
        </p:nvSpPr>
        <p:spPr>
          <a:xfrm>
            <a:off x="34298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730" name="Google Shape;730;p40"/>
          <p:cNvSpPr txBox="1"/>
          <p:nvPr/>
        </p:nvSpPr>
        <p:spPr>
          <a:xfrm>
            <a:off x="7613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var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1" name="Google Shape;731;p40"/>
          <p:cNvSpPr/>
          <p:nvPr/>
        </p:nvSpPr>
        <p:spPr>
          <a:xfrm>
            <a:off x="118751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732" name="Google Shape;732;p40"/>
          <p:cNvSpPr txBox="1"/>
          <p:nvPr/>
        </p:nvSpPr>
        <p:spPr>
          <a:xfrm>
            <a:off x="97398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let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3" name="Google Shape;733;p40"/>
          <p:cNvSpPr txBox="1"/>
          <p:nvPr/>
        </p:nvSpPr>
        <p:spPr>
          <a:xfrm>
            <a:off x="1781950" y="2646350"/>
            <a:ext cx="6765900" cy="391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48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if (</a:t>
            </a:r>
            <a:r>
              <a:rPr lang="fr" sz="2400">
                <a:solidFill>
                  <a:srgbClr val="FFC10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true</a:t>
            </a:r>
            <a:r>
              <a:rPr lang="fr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{</a:t>
            </a:r>
            <a:endParaRPr sz="2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</a:t>
            </a:r>
            <a:r>
              <a:rPr lang="fr" sz="2400">
                <a:solidFill>
                  <a:srgbClr val="EC18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var</a:t>
            </a:r>
            <a:r>
              <a:rPr lang="fr" sz="2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fr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nombre</a:t>
            </a:r>
            <a:r>
              <a:rPr lang="fr" sz="2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fr" sz="2400">
                <a:solidFill>
                  <a:srgbClr val="2196F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=</a:t>
            </a:r>
            <a:r>
              <a:rPr lang="fr" sz="2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fr" sz="2400">
                <a:solidFill>
                  <a:srgbClr val="8BC34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"Juan"</a:t>
            </a:r>
            <a:r>
              <a:rPr lang="fr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;</a:t>
            </a:r>
            <a:endParaRPr sz="2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}</a:t>
            </a:r>
            <a:endParaRPr sz="2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console.log(nombre);</a:t>
            </a:r>
            <a:endParaRPr sz="2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// Ok, muestra "Juan"</a:t>
            </a:r>
            <a:endParaRPr sz="2400"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4" name="Google Shape;734;p40"/>
          <p:cNvSpPr/>
          <p:nvPr/>
        </p:nvSpPr>
        <p:spPr>
          <a:xfrm>
            <a:off x="1781938" y="2646350"/>
            <a:ext cx="6765900" cy="98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5" name="Google Shape;7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350" y="2754200"/>
            <a:ext cx="715335" cy="7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40"/>
          <p:cNvSpPr txBox="1"/>
          <p:nvPr/>
        </p:nvSpPr>
        <p:spPr>
          <a:xfrm>
            <a:off x="9966175" y="2798750"/>
            <a:ext cx="6765900" cy="376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48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if (</a:t>
            </a:r>
            <a:r>
              <a:rPr lang="fr" sz="2400">
                <a:solidFill>
                  <a:srgbClr val="FFC107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{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fr" sz="2400">
                <a:solidFill>
                  <a:srgbClr val="EC183F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nombre</a:t>
            </a:r>
            <a:r>
              <a:rPr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400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"Juan"</a:t>
            </a: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console.log(nombre)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// Error: nombre no existe</a:t>
            </a:r>
            <a:endParaRPr sz="24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40"/>
          <p:cNvSpPr/>
          <p:nvPr/>
        </p:nvSpPr>
        <p:spPr>
          <a:xfrm>
            <a:off x="9966163" y="2646350"/>
            <a:ext cx="6765900" cy="98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8" name="Google Shape;7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4575" y="2754200"/>
            <a:ext cx="715335" cy="7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40"/>
          <p:cNvSpPr txBox="1"/>
          <p:nvPr>
            <p:ph idx="1" type="body"/>
          </p:nvPr>
        </p:nvSpPr>
        <p:spPr>
          <a:xfrm>
            <a:off x="9966175" y="6936325"/>
            <a:ext cx="6502800" cy="1783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Cuando usamos </a:t>
            </a:r>
            <a:r>
              <a:rPr b="1" lang="f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lang="f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JavaScript </a:t>
            </a:r>
            <a:r>
              <a:rPr b="1" lang="f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respeta los bloques de código</a:t>
            </a:r>
            <a:r>
              <a:rPr lang="f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Eso quiere decir que nombre no podrá ser accedida fuera del if.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También quiere decir que podemos tener variables con el mismo nombre en diferentes bloques de nuestro código.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41"/>
          <p:cNvGrpSpPr/>
          <p:nvPr/>
        </p:nvGrpSpPr>
        <p:grpSpPr>
          <a:xfrm>
            <a:off x="2215948" y="4514420"/>
            <a:ext cx="13631453" cy="800034"/>
            <a:chOff x="697125" y="2191950"/>
            <a:chExt cx="7675800" cy="530702"/>
          </a:xfrm>
        </p:grpSpPr>
        <p:sp>
          <p:nvSpPr>
            <p:cNvPr id="745" name="Google Shape;745;p41"/>
            <p:cNvSpPr/>
            <p:nvPr/>
          </p:nvSpPr>
          <p:spPr>
            <a:xfrm>
              <a:off x="1300125" y="2191952"/>
              <a:ext cx="7072800" cy="530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126000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const </a:t>
              </a:r>
              <a: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email</a:t>
              </a:r>
              <a: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3C78D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</a:t>
              </a:r>
              <a: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4CAF5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"mi.email@digitalhouse.com"</a:t>
              </a:r>
              <a: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;</a:t>
              </a:r>
              <a:endPara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47" name="Google Shape;747;p41"/>
          <p:cNvSpPr txBox="1"/>
          <p:nvPr/>
        </p:nvSpPr>
        <p:spPr>
          <a:xfrm>
            <a:off x="913825" y="2487075"/>
            <a:ext cx="958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Declaración con</a:t>
            </a:r>
            <a:r>
              <a:rPr lang="fr" sz="50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const</a:t>
            </a:r>
            <a:endParaRPr sz="5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8" name="Google Shape;748;p41"/>
          <p:cNvSpPr txBox="1"/>
          <p:nvPr/>
        </p:nvSpPr>
        <p:spPr>
          <a:xfrm>
            <a:off x="2328300" y="3962763"/>
            <a:ext cx="1363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variables const se declaran con la palabra reservada const.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41"/>
          <p:cNvSpPr txBox="1"/>
          <p:nvPr/>
        </p:nvSpPr>
        <p:spPr>
          <a:xfrm>
            <a:off x="2215950" y="5314450"/>
            <a:ext cx="126345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Las variables declaradas con const funcionan igual que las variables let, estarán disponibles solo en el bloque de código en el que se hayan declarado.</a:t>
            </a:r>
            <a:endParaRPr sz="2400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 contrario de let, una vez que les asignemos un valor, no podremos cambiarlo</a:t>
            </a:r>
            <a:endParaRPr sz="2400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750" name="Google Shape;750;p41"/>
          <p:cNvGrpSpPr/>
          <p:nvPr/>
        </p:nvGrpSpPr>
        <p:grpSpPr>
          <a:xfrm>
            <a:off x="2215951" y="6778725"/>
            <a:ext cx="13631461" cy="1983424"/>
            <a:chOff x="697126" y="2191954"/>
            <a:chExt cx="7675804" cy="1062302"/>
          </a:xfrm>
        </p:grpSpPr>
        <p:sp>
          <p:nvSpPr>
            <p:cNvPr id="751" name="Google Shape;751;p41"/>
            <p:cNvSpPr/>
            <p:nvPr/>
          </p:nvSpPr>
          <p:spPr>
            <a:xfrm>
              <a:off x="1300130" y="2191954"/>
              <a:ext cx="7072800" cy="1062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126000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email </a:t>
              </a:r>
              <a:r>
                <a:rPr lang="fr" sz="2400">
                  <a:solidFill>
                    <a:srgbClr val="3C78D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</a:t>
              </a:r>
              <a: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6AA84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"</a:t>
              </a:r>
              <a:r>
                <a:rPr lang="fr" sz="2400" u="sng">
                  <a:solidFill>
                    <a:srgbClr val="6AA84F"/>
                  </a:solidFill>
                  <a:latin typeface="Montserrat"/>
                  <a:ea typeface="Montserrat"/>
                  <a:cs typeface="Montserrat"/>
                  <a:sym typeface="Montserrat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mi.otro.email@digitalhouse.com</a:t>
              </a:r>
              <a:r>
                <a:rPr lang="fr" sz="2400">
                  <a:solidFill>
                    <a:srgbClr val="6AA84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"</a:t>
              </a:r>
              <a: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;</a:t>
              </a:r>
              <a:b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</a:br>
              <a: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Error de asignación, no se puede cambiar</a:t>
              </a:r>
              <a:endParaRPr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// el valor de const</a:t>
              </a:r>
              <a: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697126" y="2191956"/>
              <a:ext cx="603000" cy="1062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2"/>
          <p:cNvSpPr txBox="1"/>
          <p:nvPr/>
        </p:nvSpPr>
        <p:spPr>
          <a:xfrm>
            <a:off x="913825" y="2487075"/>
            <a:ext cx="958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Declaración con </a:t>
            </a:r>
            <a:r>
              <a:rPr lang="fr" sz="50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let</a:t>
            </a:r>
            <a:r>
              <a:rPr lang="fr" sz="5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 </a:t>
            </a:r>
            <a:r>
              <a:rPr lang="fr" sz="50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const</a:t>
            </a:r>
            <a:endParaRPr sz="5000">
              <a:solidFill>
                <a:schemeClr val="accen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58" name="Google Shape;758;p42"/>
          <p:cNvSpPr txBox="1"/>
          <p:nvPr/>
        </p:nvSpPr>
        <p:spPr>
          <a:xfrm>
            <a:off x="2215950" y="3696825"/>
            <a:ext cx="12634500" cy="1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Como dijimos antes, tanto </a:t>
            </a:r>
            <a:r>
              <a:rPr b="1" lang="fr" sz="2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let </a:t>
            </a:r>
            <a:r>
              <a:rPr lang="fr" sz="2400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como </a:t>
            </a:r>
            <a:r>
              <a:rPr b="1" lang="fr" sz="2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const </a:t>
            </a:r>
            <a:r>
              <a:rPr lang="fr" sz="2400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son accesibles dentro del bloque</a:t>
            </a:r>
            <a:endParaRPr sz="2400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donde son declaradas.</a:t>
            </a:r>
            <a:endParaRPr sz="2400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Por esta razón solo podemos declararlas una vez. Si volvemos a declararlas,</a:t>
            </a:r>
            <a:endParaRPr sz="2400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JavaScript nos devolverá un error.</a:t>
            </a:r>
            <a:endParaRPr sz="2400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759" name="Google Shape;759;p42"/>
          <p:cNvGrpSpPr/>
          <p:nvPr/>
        </p:nvGrpSpPr>
        <p:grpSpPr>
          <a:xfrm>
            <a:off x="2215951" y="5680206"/>
            <a:ext cx="13631461" cy="3441328"/>
            <a:chOff x="697126" y="2191954"/>
            <a:chExt cx="7675804" cy="1062302"/>
          </a:xfrm>
        </p:grpSpPr>
        <p:sp>
          <p:nvSpPr>
            <p:cNvPr id="760" name="Google Shape;760;p42"/>
            <p:cNvSpPr/>
            <p:nvPr/>
          </p:nvSpPr>
          <p:spPr>
            <a:xfrm>
              <a:off x="1300130" y="2191954"/>
              <a:ext cx="7072800" cy="1062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126000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 </a:t>
              </a:r>
              <a: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contador</a:t>
              </a:r>
              <a:r>
                <a:rPr lang="fr" sz="24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 </a:t>
              </a:r>
              <a:r>
                <a:rPr lang="fr" sz="2400">
                  <a:solidFill>
                    <a:srgbClr val="FFD9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</a:t>
              </a:r>
              <a: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;</a:t>
              </a:r>
              <a:endPara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 </a:t>
              </a:r>
              <a: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contador </a:t>
              </a:r>
              <a:r>
                <a:rPr lang="fr" sz="24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 </a:t>
              </a:r>
              <a:r>
                <a:rPr lang="fr" sz="2400">
                  <a:solidFill>
                    <a:srgbClr val="FFD9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;</a:t>
              </a:r>
              <a:endPara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Error de re-declaración de la variable</a:t>
              </a:r>
              <a:endParaRPr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const </a:t>
              </a:r>
              <a: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email </a:t>
              </a:r>
              <a:r>
                <a:rPr lang="fr" sz="2400">
                  <a:solidFill>
                    <a:srgbClr val="A4C2F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 </a:t>
              </a:r>
              <a:r>
                <a:rPr lang="fr" sz="2400">
                  <a:solidFill>
                    <a:srgbClr val="93C47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“</a:t>
              </a:r>
              <a:r>
                <a:rPr lang="fr" sz="2400">
                  <a:solidFill>
                    <a:srgbClr val="93C47D"/>
                  </a:solidFill>
                  <a:uFill>
                    <a:noFill/>
                  </a:uFill>
                  <a:latin typeface="Montserrat"/>
                  <a:ea typeface="Montserrat"/>
                  <a:cs typeface="Montserrat"/>
                  <a:sym typeface="Montserrat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mi.email@hotmail.com</a:t>
              </a:r>
              <a:r>
                <a:rPr lang="fr" sz="2400">
                  <a:solidFill>
                    <a:srgbClr val="93C47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”;</a:t>
              </a:r>
              <a:endParaRPr sz="2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const </a:t>
              </a:r>
              <a: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email </a:t>
              </a:r>
              <a:r>
                <a:rPr lang="fr" sz="24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 </a:t>
              </a:r>
              <a:r>
                <a:rPr lang="fr" sz="2400">
                  <a:solidFill>
                    <a:srgbClr val="93C47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“</a:t>
              </a:r>
              <a:r>
                <a:rPr lang="fr" sz="2400">
                  <a:solidFill>
                    <a:srgbClr val="93C47D"/>
                  </a:solidFill>
                  <a:uFill>
                    <a:noFill/>
                  </a:uFill>
                  <a:latin typeface="Montserrat"/>
                  <a:ea typeface="Montserrat"/>
                  <a:cs typeface="Montserrat"/>
                  <a:sym typeface="Montserrat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mi.nuevo.email.com@hotmail.com</a:t>
              </a:r>
              <a:r>
                <a:rPr lang="fr" sz="2400">
                  <a:solidFill>
                    <a:srgbClr val="93C47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”;</a:t>
              </a:r>
              <a:endParaRPr sz="2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Error de re-declaración de la variable</a:t>
              </a:r>
              <a:r>
                <a:rPr lang="fr" sz="24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2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697126" y="2191956"/>
              <a:ext cx="603000" cy="1062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3"/>
          <p:cNvSpPr txBox="1"/>
          <p:nvPr>
            <p:ph type="title"/>
          </p:nvPr>
        </p:nvSpPr>
        <p:spPr>
          <a:xfrm>
            <a:off x="1385400" y="2274900"/>
            <a:ext cx="7758600" cy="57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/>
              <a:t>Las palabras reservadas como </a:t>
            </a:r>
            <a:r>
              <a:rPr lang="fr" sz="3800">
                <a:solidFill>
                  <a:schemeClr val="accent3"/>
                </a:solidFill>
              </a:rPr>
              <a:t>var</a:t>
            </a:r>
            <a:r>
              <a:rPr lang="fr" sz="3800"/>
              <a:t>, </a:t>
            </a:r>
            <a:r>
              <a:rPr lang="fr" sz="3800">
                <a:solidFill>
                  <a:schemeClr val="accent2"/>
                </a:solidFill>
              </a:rPr>
              <a:t>let </a:t>
            </a:r>
            <a:r>
              <a:rPr lang="fr" sz="3800"/>
              <a:t>y </a:t>
            </a:r>
            <a:r>
              <a:rPr lang="fr" sz="3800">
                <a:solidFill>
                  <a:schemeClr val="accent2"/>
                </a:solidFill>
              </a:rPr>
              <a:t>const </a:t>
            </a:r>
            <a:r>
              <a:rPr lang="fr" sz="3800"/>
              <a:t>solo pueden utilizarse para el propósito que fueron creadas.</a:t>
            </a:r>
            <a:endParaRPr sz="3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800">
                <a:latin typeface="Montserrat"/>
                <a:ea typeface="Montserrat"/>
                <a:cs typeface="Montserrat"/>
                <a:sym typeface="Montserrat"/>
              </a:rPr>
              <a:t>No pueden ser utilizadas como:</a:t>
            </a:r>
            <a:endParaRPr b="1" sz="3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800">
                <a:latin typeface="Montserrat"/>
                <a:ea typeface="Montserrat"/>
                <a:cs typeface="Montserrat"/>
                <a:sym typeface="Montserrat"/>
              </a:rPr>
              <a:t>nombre de variables, funciones, métodos o identificadores de objetos</a:t>
            </a:r>
            <a:r>
              <a:rPr b="1" lang="fr" sz="3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1" sz="3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6"/>
          <p:cNvSpPr/>
          <p:nvPr/>
        </p:nvSpPr>
        <p:spPr>
          <a:xfrm>
            <a:off x="913900" y="2384150"/>
            <a:ext cx="2743800" cy="96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6"/>
          <p:cNvSpPr txBox="1"/>
          <p:nvPr/>
        </p:nvSpPr>
        <p:spPr>
          <a:xfrm>
            <a:off x="1325325" y="2479500"/>
            <a:ext cx="324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Índice</a:t>
            </a:r>
            <a:endParaRPr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26"/>
          <p:cNvSpPr txBox="1"/>
          <p:nvPr/>
        </p:nvSpPr>
        <p:spPr>
          <a:xfrm>
            <a:off x="1980700" y="5046450"/>
            <a:ext cx="5772600" cy="4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action="ppaction://hlinksldjump" r:id="rId3"/>
              </a:rPr>
              <a:t>Introducción a Javascript</a:t>
            </a:r>
            <a:endParaRPr sz="3000">
              <a:solidFill>
                <a:schemeClr val="accen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action="ppaction://hlinksldjump" r:id="rId4"/>
              </a:rPr>
              <a:t>Variables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action="ppaction://hlinksldjump" r:id="rId5"/>
              </a:rPr>
              <a:t>Tipos de datos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action="ppaction://hlinksldjump" r:id="rId6"/>
              </a:rPr>
              <a:t>Operadores</a:t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8" name="Google Shape;418;p26"/>
          <p:cNvSpPr/>
          <p:nvPr/>
        </p:nvSpPr>
        <p:spPr>
          <a:xfrm rot="-5400000">
            <a:off x="13715595" y="4933807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19" name="Google Shape;419;p26"/>
          <p:cNvCxnSpPr>
            <a:stCxn id="418" idx="0"/>
          </p:cNvCxnSpPr>
          <p:nvPr/>
        </p:nvCxnSpPr>
        <p:spPr>
          <a:xfrm>
            <a:off x="13715595" y="7201507"/>
            <a:ext cx="0" cy="3122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26"/>
          <p:cNvCxnSpPr>
            <a:stCxn id="418" idx="2"/>
          </p:cNvCxnSpPr>
          <p:nvPr/>
        </p:nvCxnSpPr>
        <p:spPr>
          <a:xfrm>
            <a:off x="15983295" y="4933807"/>
            <a:ext cx="2306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" name="Google Shape;421;p26"/>
          <p:cNvSpPr txBox="1"/>
          <p:nvPr/>
        </p:nvSpPr>
        <p:spPr>
          <a:xfrm>
            <a:off x="715725" y="5046450"/>
            <a:ext cx="747900" cy="4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Archivo"/>
                <a:ea typeface="Archivo"/>
                <a:cs typeface="Archivo"/>
                <a:sym typeface="Archivo"/>
              </a:rPr>
              <a:t>01	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Archivo"/>
                <a:ea typeface="Archivo"/>
                <a:cs typeface="Archivo"/>
                <a:sym typeface="Archivo"/>
              </a:rPr>
              <a:t>02	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Archivo"/>
                <a:ea typeface="Archivo"/>
                <a:cs typeface="Archivo"/>
                <a:sym typeface="Archivo"/>
              </a:rPr>
              <a:t>03	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Archivo"/>
                <a:ea typeface="Archivo"/>
                <a:cs typeface="Archivo"/>
                <a:sym typeface="Archivo"/>
              </a:rPr>
              <a:t>04	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2" name="Google Shape;422;p26"/>
          <p:cNvSpPr/>
          <p:nvPr/>
        </p:nvSpPr>
        <p:spPr>
          <a:xfrm>
            <a:off x="10411360" y="7074069"/>
            <a:ext cx="2356972" cy="699608"/>
          </a:xfrm>
          <a:custGeom>
            <a:rect b="b" l="l" r="r" t="t"/>
            <a:pathLst>
              <a:path extrusionOk="0" h="3515" w="11842">
                <a:moveTo>
                  <a:pt x="10591" y="0"/>
                </a:moveTo>
                <a:cubicBezTo>
                  <a:pt x="10493" y="0"/>
                  <a:pt x="10392" y="13"/>
                  <a:pt x="10293" y="40"/>
                </a:cubicBezTo>
                <a:lnTo>
                  <a:pt x="5972" y="1236"/>
                </a:lnTo>
                <a:lnTo>
                  <a:pt x="1430" y="372"/>
                </a:lnTo>
                <a:cubicBezTo>
                  <a:pt x="1359" y="359"/>
                  <a:pt x="1288" y="352"/>
                  <a:pt x="1218" y="352"/>
                </a:cubicBezTo>
                <a:cubicBezTo>
                  <a:pt x="689" y="352"/>
                  <a:pt x="217" y="728"/>
                  <a:pt x="114" y="1265"/>
                </a:cubicBezTo>
                <a:cubicBezTo>
                  <a:pt x="1" y="1878"/>
                  <a:pt x="398" y="2465"/>
                  <a:pt x="1010" y="2582"/>
                </a:cubicBezTo>
                <a:lnTo>
                  <a:pt x="5808" y="3493"/>
                </a:lnTo>
                <a:cubicBezTo>
                  <a:pt x="5878" y="3508"/>
                  <a:pt x="5947" y="3515"/>
                  <a:pt x="6020" y="3515"/>
                </a:cubicBezTo>
                <a:cubicBezTo>
                  <a:pt x="6118" y="3515"/>
                  <a:pt x="6220" y="3500"/>
                  <a:pt x="6319" y="3475"/>
                </a:cubicBezTo>
                <a:lnTo>
                  <a:pt x="10890" y="2206"/>
                </a:lnTo>
                <a:cubicBezTo>
                  <a:pt x="11488" y="2042"/>
                  <a:pt x="11842" y="1422"/>
                  <a:pt x="11674" y="824"/>
                </a:cubicBezTo>
                <a:cubicBezTo>
                  <a:pt x="11538" y="326"/>
                  <a:pt x="11084" y="0"/>
                  <a:pt x="105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6"/>
          <p:cNvSpPr/>
          <p:nvPr/>
        </p:nvSpPr>
        <p:spPr>
          <a:xfrm>
            <a:off x="9504357" y="8045360"/>
            <a:ext cx="4048372" cy="2114150"/>
          </a:xfrm>
          <a:custGeom>
            <a:rect b="b" l="l" r="r" t="t"/>
            <a:pathLst>
              <a:path extrusionOk="0" h="10622" w="20340">
                <a:moveTo>
                  <a:pt x="9224" y="0"/>
                </a:moveTo>
                <a:cubicBezTo>
                  <a:pt x="8741" y="0"/>
                  <a:pt x="8274" y="195"/>
                  <a:pt x="7934" y="545"/>
                </a:cubicBezTo>
                <a:lnTo>
                  <a:pt x="3537" y="5091"/>
                </a:lnTo>
                <a:lnTo>
                  <a:pt x="1182" y="6389"/>
                </a:lnTo>
                <a:cubicBezTo>
                  <a:pt x="318" y="6870"/>
                  <a:pt x="0" y="7961"/>
                  <a:pt x="482" y="8825"/>
                </a:cubicBezTo>
                <a:cubicBezTo>
                  <a:pt x="525" y="8908"/>
                  <a:pt x="580" y="8989"/>
                  <a:pt x="635" y="9062"/>
                </a:cubicBezTo>
                <a:cubicBezTo>
                  <a:pt x="686" y="9448"/>
                  <a:pt x="864" y="9824"/>
                  <a:pt x="1167" y="10115"/>
                </a:cubicBezTo>
                <a:cubicBezTo>
                  <a:pt x="1513" y="10454"/>
                  <a:pt x="1965" y="10622"/>
                  <a:pt x="2414" y="10622"/>
                </a:cubicBezTo>
                <a:cubicBezTo>
                  <a:pt x="2881" y="10622"/>
                  <a:pt x="3351" y="10436"/>
                  <a:pt x="3701" y="10075"/>
                </a:cubicBezTo>
                <a:lnTo>
                  <a:pt x="5739" y="7968"/>
                </a:lnTo>
                <a:lnTo>
                  <a:pt x="11401" y="4843"/>
                </a:lnTo>
                <a:lnTo>
                  <a:pt x="16530" y="4851"/>
                </a:lnTo>
                <a:lnTo>
                  <a:pt x="18488" y="4851"/>
                </a:lnTo>
                <a:cubicBezTo>
                  <a:pt x="19432" y="4851"/>
                  <a:pt x="20212" y="4118"/>
                  <a:pt x="20278" y="3177"/>
                </a:cubicBezTo>
                <a:cubicBezTo>
                  <a:pt x="20340" y="2237"/>
                  <a:pt x="19666" y="1409"/>
                  <a:pt x="18732" y="1282"/>
                </a:cubicBezTo>
                <a:lnTo>
                  <a:pt x="9465" y="17"/>
                </a:lnTo>
                <a:cubicBezTo>
                  <a:pt x="9384" y="6"/>
                  <a:pt x="9304" y="0"/>
                  <a:pt x="92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6"/>
          <p:cNvSpPr/>
          <p:nvPr/>
        </p:nvSpPr>
        <p:spPr>
          <a:xfrm>
            <a:off x="12472964" y="6495077"/>
            <a:ext cx="560284" cy="559487"/>
          </a:xfrm>
          <a:custGeom>
            <a:rect b="b" l="l" r="r" t="t"/>
            <a:pathLst>
              <a:path extrusionOk="0" h="2811" w="2815">
                <a:moveTo>
                  <a:pt x="1407" y="0"/>
                </a:moveTo>
                <a:cubicBezTo>
                  <a:pt x="631" y="0"/>
                  <a:pt x="0" y="627"/>
                  <a:pt x="0" y="1404"/>
                </a:cubicBezTo>
                <a:cubicBezTo>
                  <a:pt x="0" y="2184"/>
                  <a:pt x="631" y="2811"/>
                  <a:pt x="1407" y="2811"/>
                </a:cubicBezTo>
                <a:cubicBezTo>
                  <a:pt x="2184" y="2811"/>
                  <a:pt x="2815" y="2184"/>
                  <a:pt x="2815" y="1404"/>
                </a:cubicBezTo>
                <a:cubicBezTo>
                  <a:pt x="2815" y="627"/>
                  <a:pt x="2184" y="0"/>
                  <a:pt x="1407" y="0"/>
                </a:cubicBezTo>
                <a:close/>
              </a:path>
            </a:pathLst>
          </a:custGeom>
          <a:solidFill>
            <a:srgbClr val="CA5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12437337" y="7121838"/>
            <a:ext cx="1047322" cy="1034982"/>
          </a:xfrm>
          <a:custGeom>
            <a:rect b="b" l="l" r="r" t="t"/>
            <a:pathLst>
              <a:path extrusionOk="0" h="5200" w="5262">
                <a:moveTo>
                  <a:pt x="0" y="1"/>
                </a:moveTo>
                <a:lnTo>
                  <a:pt x="806" y="4379"/>
                </a:lnTo>
                <a:cubicBezTo>
                  <a:pt x="875" y="4864"/>
                  <a:pt x="1174" y="5200"/>
                  <a:pt x="1626" y="5200"/>
                </a:cubicBezTo>
                <a:lnTo>
                  <a:pt x="4441" y="5200"/>
                </a:lnTo>
                <a:cubicBezTo>
                  <a:pt x="4893" y="5200"/>
                  <a:pt x="5261" y="4832"/>
                  <a:pt x="5261" y="4379"/>
                </a:cubicBezTo>
                <a:lnTo>
                  <a:pt x="4652" y="1066"/>
                </a:lnTo>
                <a:cubicBezTo>
                  <a:pt x="4536" y="449"/>
                  <a:pt x="4000" y="1"/>
                  <a:pt x="3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8714786" y="9196579"/>
            <a:ext cx="1356424" cy="1114596"/>
          </a:xfrm>
          <a:custGeom>
            <a:rect b="b" l="l" r="r" t="t"/>
            <a:pathLst>
              <a:path extrusionOk="0" h="5600" w="6815">
                <a:moveTo>
                  <a:pt x="1" y="0"/>
                </a:moveTo>
                <a:lnTo>
                  <a:pt x="3154" y="5600"/>
                </a:lnTo>
                <a:lnTo>
                  <a:pt x="6815" y="3777"/>
                </a:lnTo>
                <a:lnTo>
                  <a:pt x="5772" y="171"/>
                </a:lnTo>
                <a:cubicBezTo>
                  <a:pt x="4864" y="622"/>
                  <a:pt x="3965" y="778"/>
                  <a:pt x="3158" y="778"/>
                </a:cubicBezTo>
                <a:cubicBezTo>
                  <a:pt x="1353" y="778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8700256" y="9183044"/>
            <a:ext cx="1385483" cy="1141267"/>
          </a:xfrm>
          <a:custGeom>
            <a:rect b="b" l="l" r="r" t="t"/>
            <a:pathLst>
              <a:path extrusionOk="0" h="5734" w="6961">
                <a:moveTo>
                  <a:pt x="238" y="225"/>
                </a:moveTo>
                <a:lnTo>
                  <a:pt x="238" y="225"/>
                </a:lnTo>
                <a:cubicBezTo>
                  <a:pt x="682" y="437"/>
                  <a:pt x="1828" y="909"/>
                  <a:pt x="3243" y="909"/>
                </a:cubicBezTo>
                <a:cubicBezTo>
                  <a:pt x="4037" y="909"/>
                  <a:pt x="4915" y="760"/>
                  <a:pt x="5801" y="334"/>
                </a:cubicBezTo>
                <a:lnTo>
                  <a:pt x="6807" y="3809"/>
                </a:lnTo>
                <a:lnTo>
                  <a:pt x="3253" y="5580"/>
                </a:lnTo>
                <a:lnTo>
                  <a:pt x="238" y="225"/>
                </a:lnTo>
                <a:close/>
                <a:moveTo>
                  <a:pt x="74" y="1"/>
                </a:moveTo>
                <a:cubicBezTo>
                  <a:pt x="57" y="1"/>
                  <a:pt x="40" y="8"/>
                  <a:pt x="26" y="21"/>
                </a:cubicBezTo>
                <a:cubicBezTo>
                  <a:pt x="5" y="43"/>
                  <a:pt x="1" y="75"/>
                  <a:pt x="15" y="101"/>
                </a:cubicBezTo>
                <a:lnTo>
                  <a:pt x="3169" y="5701"/>
                </a:lnTo>
                <a:cubicBezTo>
                  <a:pt x="3180" y="5723"/>
                  <a:pt x="3205" y="5733"/>
                  <a:pt x="3227" y="5733"/>
                </a:cubicBezTo>
                <a:cubicBezTo>
                  <a:pt x="3238" y="5733"/>
                  <a:pt x="3249" y="5733"/>
                  <a:pt x="3257" y="5726"/>
                </a:cubicBezTo>
                <a:lnTo>
                  <a:pt x="6917" y="3903"/>
                </a:lnTo>
                <a:cubicBezTo>
                  <a:pt x="6946" y="3889"/>
                  <a:pt x="6961" y="3856"/>
                  <a:pt x="6953" y="3827"/>
                </a:cubicBezTo>
                <a:lnTo>
                  <a:pt x="5907" y="221"/>
                </a:lnTo>
                <a:cubicBezTo>
                  <a:pt x="5903" y="203"/>
                  <a:pt x="5889" y="185"/>
                  <a:pt x="5871" y="177"/>
                </a:cubicBezTo>
                <a:cubicBezTo>
                  <a:pt x="5861" y="174"/>
                  <a:pt x="5852" y="172"/>
                  <a:pt x="5843" y="172"/>
                </a:cubicBezTo>
                <a:cubicBezTo>
                  <a:pt x="5834" y="172"/>
                  <a:pt x="5825" y="174"/>
                  <a:pt x="5816" y="177"/>
                </a:cubicBezTo>
                <a:cubicBezTo>
                  <a:pt x="4924" y="621"/>
                  <a:pt x="4038" y="775"/>
                  <a:pt x="3240" y="775"/>
                </a:cubicBezTo>
                <a:cubicBezTo>
                  <a:pt x="1467" y="775"/>
                  <a:pt x="124" y="20"/>
                  <a:pt x="107" y="10"/>
                </a:cubicBezTo>
                <a:cubicBezTo>
                  <a:pt x="96" y="4"/>
                  <a:pt x="85" y="1"/>
                  <a:pt x="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10422307" y="8390288"/>
            <a:ext cx="2538492" cy="1494952"/>
          </a:xfrm>
          <a:custGeom>
            <a:rect b="b" l="l" r="r" t="t"/>
            <a:pathLst>
              <a:path extrusionOk="0" h="7511" w="12754">
                <a:moveTo>
                  <a:pt x="6774" y="1"/>
                </a:moveTo>
                <a:lnTo>
                  <a:pt x="0" y="7431"/>
                </a:lnTo>
                <a:lnTo>
                  <a:pt x="88" y="7511"/>
                </a:lnTo>
                <a:lnTo>
                  <a:pt x="6829" y="121"/>
                </a:lnTo>
                <a:lnTo>
                  <a:pt x="12753" y="121"/>
                </a:lnTo>
                <a:lnTo>
                  <a:pt x="127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11349611" y="7178762"/>
            <a:ext cx="2002889" cy="1453354"/>
          </a:xfrm>
          <a:custGeom>
            <a:rect b="b" l="l" r="r" t="t"/>
            <a:pathLst>
              <a:path extrusionOk="0" h="7302" w="10063">
                <a:moveTo>
                  <a:pt x="8774" y="0"/>
                </a:moveTo>
                <a:cubicBezTo>
                  <a:pt x="8278" y="0"/>
                  <a:pt x="7819" y="322"/>
                  <a:pt x="7668" y="820"/>
                </a:cubicBezTo>
                <a:lnTo>
                  <a:pt x="6501" y="4637"/>
                </a:lnTo>
                <a:lnTo>
                  <a:pt x="1707" y="2858"/>
                </a:lnTo>
                <a:cubicBezTo>
                  <a:pt x="1574" y="2808"/>
                  <a:pt x="1437" y="2785"/>
                  <a:pt x="1303" y="2785"/>
                </a:cubicBezTo>
                <a:cubicBezTo>
                  <a:pt x="835" y="2785"/>
                  <a:pt x="396" y="3071"/>
                  <a:pt x="223" y="3536"/>
                </a:cubicBezTo>
                <a:cubicBezTo>
                  <a:pt x="1" y="4134"/>
                  <a:pt x="303" y="4797"/>
                  <a:pt x="901" y="5019"/>
                </a:cubicBezTo>
                <a:lnTo>
                  <a:pt x="6844" y="7229"/>
                </a:lnTo>
                <a:cubicBezTo>
                  <a:pt x="6975" y="7276"/>
                  <a:pt x="7110" y="7302"/>
                  <a:pt x="7248" y="7302"/>
                </a:cubicBezTo>
                <a:cubicBezTo>
                  <a:pt x="7423" y="7302"/>
                  <a:pt x="7598" y="7262"/>
                  <a:pt x="7759" y="7181"/>
                </a:cubicBezTo>
                <a:cubicBezTo>
                  <a:pt x="8043" y="7039"/>
                  <a:pt x="8258" y="6788"/>
                  <a:pt x="8349" y="6485"/>
                </a:cubicBezTo>
                <a:lnTo>
                  <a:pt x="9877" y="1494"/>
                </a:lnTo>
                <a:cubicBezTo>
                  <a:pt x="10063" y="885"/>
                  <a:pt x="9720" y="240"/>
                  <a:pt x="9111" y="50"/>
                </a:cubicBezTo>
                <a:cubicBezTo>
                  <a:pt x="8999" y="16"/>
                  <a:pt x="8886" y="0"/>
                  <a:pt x="87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10462114" y="7667393"/>
            <a:ext cx="1256309" cy="535205"/>
          </a:xfrm>
          <a:custGeom>
            <a:rect b="b" l="l" r="r" t="t"/>
            <a:pathLst>
              <a:path extrusionOk="0" h="2689" w="6312">
                <a:moveTo>
                  <a:pt x="4225" y="0"/>
                </a:moveTo>
                <a:cubicBezTo>
                  <a:pt x="3606" y="0"/>
                  <a:pt x="2897" y="117"/>
                  <a:pt x="2166" y="468"/>
                </a:cubicBezTo>
                <a:cubicBezTo>
                  <a:pt x="1" y="1511"/>
                  <a:pt x="3891" y="1908"/>
                  <a:pt x="5703" y="2688"/>
                </a:cubicBezTo>
                <a:lnTo>
                  <a:pt x="6312" y="450"/>
                </a:lnTo>
                <a:cubicBezTo>
                  <a:pt x="6312" y="450"/>
                  <a:pt x="5442" y="0"/>
                  <a:pt x="4225" y="0"/>
                </a:cubicBezTo>
                <a:close/>
              </a:path>
            </a:pathLst>
          </a:custGeom>
          <a:solidFill>
            <a:srgbClr val="CA5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10748127" y="7591958"/>
            <a:ext cx="605265" cy="182515"/>
          </a:xfrm>
          <a:custGeom>
            <a:rect b="b" l="l" r="r" t="t"/>
            <a:pathLst>
              <a:path extrusionOk="0" h="917" w="3041">
                <a:moveTo>
                  <a:pt x="502" y="1"/>
                </a:moveTo>
                <a:cubicBezTo>
                  <a:pt x="0" y="1"/>
                  <a:pt x="365" y="844"/>
                  <a:pt x="2275" y="916"/>
                </a:cubicBezTo>
                <a:lnTo>
                  <a:pt x="3041" y="395"/>
                </a:lnTo>
                <a:cubicBezTo>
                  <a:pt x="3041" y="395"/>
                  <a:pt x="1342" y="224"/>
                  <a:pt x="700" y="34"/>
                </a:cubicBezTo>
                <a:cubicBezTo>
                  <a:pt x="624" y="11"/>
                  <a:pt x="558" y="1"/>
                  <a:pt x="502" y="1"/>
                </a:cubicBezTo>
                <a:close/>
              </a:path>
            </a:pathLst>
          </a:custGeom>
          <a:solidFill>
            <a:srgbClr val="CA5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6"/>
          <p:cNvSpPr/>
          <p:nvPr/>
        </p:nvSpPr>
        <p:spPr>
          <a:xfrm>
            <a:off x="10742355" y="7816669"/>
            <a:ext cx="495796" cy="57123"/>
          </a:xfrm>
          <a:custGeom>
            <a:rect b="b" l="l" r="r" t="t"/>
            <a:pathLst>
              <a:path extrusionOk="0" h="287" w="2491">
                <a:moveTo>
                  <a:pt x="1752" y="0"/>
                </a:moveTo>
                <a:cubicBezTo>
                  <a:pt x="787" y="0"/>
                  <a:pt x="12" y="167"/>
                  <a:pt x="0" y="170"/>
                </a:cubicBezTo>
                <a:lnTo>
                  <a:pt x="29" y="287"/>
                </a:lnTo>
                <a:cubicBezTo>
                  <a:pt x="38" y="287"/>
                  <a:pt x="804" y="122"/>
                  <a:pt x="1759" y="122"/>
                </a:cubicBezTo>
                <a:cubicBezTo>
                  <a:pt x="1991" y="122"/>
                  <a:pt x="2233" y="131"/>
                  <a:pt x="2479" y="156"/>
                </a:cubicBezTo>
                <a:lnTo>
                  <a:pt x="2490" y="35"/>
                </a:lnTo>
                <a:cubicBezTo>
                  <a:pt x="2238" y="10"/>
                  <a:pt x="1989" y="0"/>
                  <a:pt x="175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10848242" y="7702224"/>
            <a:ext cx="389113" cy="58516"/>
          </a:xfrm>
          <a:custGeom>
            <a:rect b="b" l="l" r="r" t="t"/>
            <a:pathLst>
              <a:path extrusionOk="0" h="294" w="1955">
                <a:moveTo>
                  <a:pt x="1843" y="1"/>
                </a:moveTo>
                <a:cubicBezTo>
                  <a:pt x="918" y="1"/>
                  <a:pt x="11" y="169"/>
                  <a:pt x="0" y="173"/>
                </a:cubicBezTo>
                <a:lnTo>
                  <a:pt x="26" y="293"/>
                </a:lnTo>
                <a:cubicBezTo>
                  <a:pt x="33" y="290"/>
                  <a:pt x="926" y="121"/>
                  <a:pt x="1841" y="121"/>
                </a:cubicBezTo>
                <a:cubicBezTo>
                  <a:pt x="1878" y="121"/>
                  <a:pt x="1914" y="121"/>
                  <a:pt x="1951" y="122"/>
                </a:cubicBezTo>
                <a:lnTo>
                  <a:pt x="1954" y="2"/>
                </a:lnTo>
                <a:cubicBezTo>
                  <a:pt x="1917" y="1"/>
                  <a:pt x="1880" y="1"/>
                  <a:pt x="184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11846601" y="7112483"/>
            <a:ext cx="1158384" cy="987015"/>
          </a:xfrm>
          <a:custGeom>
            <a:rect b="b" l="l" r="r" t="t"/>
            <a:pathLst>
              <a:path extrusionOk="0" h="4959" w="5820">
                <a:moveTo>
                  <a:pt x="5703" y="1"/>
                </a:moveTo>
                <a:lnTo>
                  <a:pt x="4008" y="4806"/>
                </a:lnTo>
                <a:lnTo>
                  <a:pt x="37" y="3446"/>
                </a:lnTo>
                <a:lnTo>
                  <a:pt x="1" y="3559"/>
                </a:lnTo>
                <a:lnTo>
                  <a:pt x="4080" y="4959"/>
                </a:lnTo>
                <a:lnTo>
                  <a:pt x="5819" y="41"/>
                </a:lnTo>
                <a:lnTo>
                  <a:pt x="570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12546806" y="6823484"/>
            <a:ext cx="127183" cy="68667"/>
          </a:xfrm>
          <a:custGeom>
            <a:rect b="b" l="l" r="r" t="t"/>
            <a:pathLst>
              <a:path extrusionOk="0" h="345" w="639">
                <a:moveTo>
                  <a:pt x="535" y="1"/>
                </a:moveTo>
                <a:cubicBezTo>
                  <a:pt x="518" y="1"/>
                  <a:pt x="501" y="6"/>
                  <a:pt x="486" y="16"/>
                </a:cubicBezTo>
                <a:cubicBezTo>
                  <a:pt x="486" y="16"/>
                  <a:pt x="285" y="136"/>
                  <a:pt x="88" y="162"/>
                </a:cubicBezTo>
                <a:cubicBezTo>
                  <a:pt x="37" y="169"/>
                  <a:pt x="1" y="213"/>
                  <a:pt x="8" y="264"/>
                </a:cubicBezTo>
                <a:cubicBezTo>
                  <a:pt x="16" y="311"/>
                  <a:pt x="52" y="344"/>
                  <a:pt x="99" y="344"/>
                </a:cubicBezTo>
                <a:lnTo>
                  <a:pt x="110" y="344"/>
                </a:lnTo>
                <a:cubicBezTo>
                  <a:pt x="347" y="311"/>
                  <a:pt x="573" y="177"/>
                  <a:pt x="581" y="169"/>
                </a:cubicBezTo>
                <a:cubicBezTo>
                  <a:pt x="624" y="144"/>
                  <a:pt x="639" y="89"/>
                  <a:pt x="613" y="45"/>
                </a:cubicBezTo>
                <a:cubicBezTo>
                  <a:pt x="595" y="17"/>
                  <a:pt x="565" y="1"/>
                  <a:pt x="5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9013139" y="9287936"/>
            <a:ext cx="1417925" cy="1024035"/>
          </a:xfrm>
          <a:custGeom>
            <a:rect b="b" l="l" r="r" t="t"/>
            <a:pathLst>
              <a:path extrusionOk="0" h="5145" w="7124">
                <a:moveTo>
                  <a:pt x="4867" y="0"/>
                </a:moveTo>
                <a:cubicBezTo>
                  <a:pt x="3732" y="1222"/>
                  <a:pt x="1713" y="1394"/>
                  <a:pt x="668" y="1394"/>
                </a:cubicBezTo>
                <a:cubicBezTo>
                  <a:pt x="260" y="1394"/>
                  <a:pt x="0" y="1368"/>
                  <a:pt x="0" y="1368"/>
                </a:cubicBezTo>
                <a:lnTo>
                  <a:pt x="0" y="1368"/>
                </a:lnTo>
                <a:lnTo>
                  <a:pt x="5108" y="5145"/>
                </a:lnTo>
                <a:lnTo>
                  <a:pt x="7124" y="2961"/>
                </a:lnTo>
                <a:lnTo>
                  <a:pt x="48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37" name="Google Shape;437;p26"/>
          <p:cNvSpPr/>
          <p:nvPr/>
        </p:nvSpPr>
        <p:spPr>
          <a:xfrm>
            <a:off x="8998609" y="9274600"/>
            <a:ext cx="1446984" cy="1050507"/>
          </a:xfrm>
          <a:custGeom>
            <a:rect b="b" l="l" r="r" t="t"/>
            <a:pathLst>
              <a:path extrusionOk="0" h="5278" w="7270">
                <a:moveTo>
                  <a:pt x="4937" y="170"/>
                </a:moveTo>
                <a:lnTo>
                  <a:pt x="7109" y="3024"/>
                </a:lnTo>
                <a:lnTo>
                  <a:pt x="5174" y="5124"/>
                </a:lnTo>
                <a:lnTo>
                  <a:pt x="296" y="1515"/>
                </a:lnTo>
                <a:lnTo>
                  <a:pt x="296" y="1515"/>
                </a:lnTo>
                <a:cubicBezTo>
                  <a:pt x="404" y="1520"/>
                  <a:pt x="547" y="1524"/>
                  <a:pt x="718" y="1524"/>
                </a:cubicBezTo>
                <a:cubicBezTo>
                  <a:pt x="1751" y="1524"/>
                  <a:pt x="3772" y="1359"/>
                  <a:pt x="4937" y="170"/>
                </a:cubicBezTo>
                <a:close/>
                <a:moveTo>
                  <a:pt x="4935" y="1"/>
                </a:moveTo>
                <a:cubicBezTo>
                  <a:pt x="4920" y="1"/>
                  <a:pt x="4905" y="8"/>
                  <a:pt x="4893" y="20"/>
                </a:cubicBezTo>
                <a:cubicBezTo>
                  <a:pt x="3774" y="1226"/>
                  <a:pt x="1755" y="1393"/>
                  <a:pt x="724" y="1393"/>
                </a:cubicBezTo>
                <a:cubicBezTo>
                  <a:pt x="337" y="1393"/>
                  <a:pt x="89" y="1370"/>
                  <a:pt x="80" y="1369"/>
                </a:cubicBezTo>
                <a:cubicBezTo>
                  <a:pt x="78" y="1369"/>
                  <a:pt x="75" y="1368"/>
                  <a:pt x="73" y="1368"/>
                </a:cubicBezTo>
                <a:cubicBezTo>
                  <a:pt x="46" y="1368"/>
                  <a:pt x="21" y="1386"/>
                  <a:pt x="11" y="1409"/>
                </a:cubicBezTo>
                <a:cubicBezTo>
                  <a:pt x="0" y="1438"/>
                  <a:pt x="11" y="1471"/>
                  <a:pt x="37" y="1489"/>
                </a:cubicBezTo>
                <a:lnTo>
                  <a:pt x="5141" y="5266"/>
                </a:lnTo>
                <a:cubicBezTo>
                  <a:pt x="5155" y="5273"/>
                  <a:pt x="5166" y="5277"/>
                  <a:pt x="5181" y="5277"/>
                </a:cubicBezTo>
                <a:cubicBezTo>
                  <a:pt x="5199" y="5277"/>
                  <a:pt x="5217" y="5270"/>
                  <a:pt x="5232" y="5255"/>
                </a:cubicBezTo>
                <a:lnTo>
                  <a:pt x="7244" y="3071"/>
                </a:lnTo>
                <a:cubicBezTo>
                  <a:pt x="7266" y="3050"/>
                  <a:pt x="7270" y="3013"/>
                  <a:pt x="7248" y="2988"/>
                </a:cubicBezTo>
                <a:lnTo>
                  <a:pt x="4995" y="27"/>
                </a:lnTo>
                <a:cubicBezTo>
                  <a:pt x="4984" y="9"/>
                  <a:pt x="4966" y="2"/>
                  <a:pt x="4944" y="2"/>
                </a:cubicBezTo>
                <a:cubicBezTo>
                  <a:pt x="4941" y="1"/>
                  <a:pt x="4938" y="1"/>
                  <a:pt x="49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"/>
          <p:cNvSpPr/>
          <p:nvPr/>
        </p:nvSpPr>
        <p:spPr>
          <a:xfrm>
            <a:off x="12477940" y="7406458"/>
            <a:ext cx="137334" cy="660398"/>
          </a:xfrm>
          <a:custGeom>
            <a:rect b="b" l="l" r="r" t="t"/>
            <a:pathLst>
              <a:path extrusionOk="0" h="3318" w="690">
                <a:moveTo>
                  <a:pt x="121" y="0"/>
                </a:moveTo>
                <a:lnTo>
                  <a:pt x="1" y="22"/>
                </a:lnTo>
                <a:lnTo>
                  <a:pt x="569" y="3318"/>
                </a:lnTo>
                <a:lnTo>
                  <a:pt x="690" y="3299"/>
                </a:lnTo>
                <a:lnTo>
                  <a:pt x="1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12629605" y="6709636"/>
            <a:ext cx="125790" cy="52545"/>
          </a:xfrm>
          <a:custGeom>
            <a:rect b="b" l="l" r="r" t="t"/>
            <a:pathLst>
              <a:path extrusionOk="0" h="264" w="632">
                <a:moveTo>
                  <a:pt x="298" y="1"/>
                </a:moveTo>
                <a:cubicBezTo>
                  <a:pt x="213" y="1"/>
                  <a:pt x="122" y="28"/>
                  <a:pt x="37" y="107"/>
                </a:cubicBezTo>
                <a:cubicBezTo>
                  <a:pt x="1" y="140"/>
                  <a:pt x="1" y="198"/>
                  <a:pt x="33" y="235"/>
                </a:cubicBezTo>
                <a:cubicBezTo>
                  <a:pt x="53" y="254"/>
                  <a:pt x="77" y="264"/>
                  <a:pt x="101" y="264"/>
                </a:cubicBezTo>
                <a:cubicBezTo>
                  <a:pt x="123" y="264"/>
                  <a:pt x="146" y="256"/>
                  <a:pt x="165" y="238"/>
                </a:cubicBezTo>
                <a:cubicBezTo>
                  <a:pt x="209" y="196"/>
                  <a:pt x="257" y="182"/>
                  <a:pt x="301" y="182"/>
                </a:cubicBezTo>
                <a:cubicBezTo>
                  <a:pt x="386" y="182"/>
                  <a:pt x="459" y="236"/>
                  <a:pt x="471" y="245"/>
                </a:cubicBezTo>
                <a:cubicBezTo>
                  <a:pt x="489" y="256"/>
                  <a:pt x="507" y="264"/>
                  <a:pt x="529" y="264"/>
                </a:cubicBezTo>
                <a:cubicBezTo>
                  <a:pt x="555" y="264"/>
                  <a:pt x="584" y="253"/>
                  <a:pt x="599" y="231"/>
                </a:cubicBezTo>
                <a:cubicBezTo>
                  <a:pt x="631" y="191"/>
                  <a:pt x="624" y="132"/>
                  <a:pt x="584" y="103"/>
                </a:cubicBezTo>
                <a:cubicBezTo>
                  <a:pt x="526" y="56"/>
                  <a:pt x="419" y="1"/>
                  <a:pt x="29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12454056" y="6708840"/>
            <a:ext cx="114843" cy="52744"/>
          </a:xfrm>
          <a:custGeom>
            <a:rect b="b" l="l" r="r" t="t"/>
            <a:pathLst>
              <a:path extrusionOk="0" h="265" w="577">
                <a:moveTo>
                  <a:pt x="276" y="0"/>
                </a:moveTo>
                <a:cubicBezTo>
                  <a:pt x="194" y="0"/>
                  <a:pt x="109" y="31"/>
                  <a:pt x="33" y="111"/>
                </a:cubicBezTo>
                <a:cubicBezTo>
                  <a:pt x="0" y="147"/>
                  <a:pt x="0" y="202"/>
                  <a:pt x="37" y="239"/>
                </a:cubicBezTo>
                <a:cubicBezTo>
                  <a:pt x="55" y="255"/>
                  <a:pt x="77" y="263"/>
                  <a:pt x="101" y="263"/>
                </a:cubicBezTo>
                <a:cubicBezTo>
                  <a:pt x="125" y="263"/>
                  <a:pt x="149" y="254"/>
                  <a:pt x="168" y="235"/>
                </a:cubicBezTo>
                <a:cubicBezTo>
                  <a:pt x="204" y="195"/>
                  <a:pt x="242" y="181"/>
                  <a:pt x="278" y="181"/>
                </a:cubicBezTo>
                <a:cubicBezTo>
                  <a:pt x="343" y="181"/>
                  <a:pt x="398" y="227"/>
                  <a:pt x="412" y="239"/>
                </a:cubicBezTo>
                <a:cubicBezTo>
                  <a:pt x="431" y="257"/>
                  <a:pt x="452" y="264"/>
                  <a:pt x="474" y="264"/>
                </a:cubicBezTo>
                <a:cubicBezTo>
                  <a:pt x="500" y="264"/>
                  <a:pt x="525" y="253"/>
                  <a:pt x="544" y="231"/>
                </a:cubicBezTo>
                <a:cubicBezTo>
                  <a:pt x="576" y="195"/>
                  <a:pt x="573" y="136"/>
                  <a:pt x="536" y="104"/>
                </a:cubicBezTo>
                <a:cubicBezTo>
                  <a:pt x="475" y="49"/>
                  <a:pt x="379" y="0"/>
                  <a:pt x="2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6"/>
          <p:cNvSpPr/>
          <p:nvPr/>
        </p:nvSpPr>
        <p:spPr>
          <a:xfrm>
            <a:off x="12857500" y="6627833"/>
            <a:ext cx="335374" cy="365627"/>
          </a:xfrm>
          <a:custGeom>
            <a:rect b="b" l="l" r="r" t="t"/>
            <a:pathLst>
              <a:path extrusionOk="0" h="1837" w="1685">
                <a:moveTo>
                  <a:pt x="0" y="0"/>
                </a:moveTo>
                <a:cubicBezTo>
                  <a:pt x="0" y="0"/>
                  <a:pt x="0" y="1382"/>
                  <a:pt x="671" y="1710"/>
                </a:cubicBezTo>
                <a:cubicBezTo>
                  <a:pt x="855" y="1800"/>
                  <a:pt x="1008" y="1836"/>
                  <a:pt x="1134" y="1836"/>
                </a:cubicBezTo>
                <a:cubicBezTo>
                  <a:pt x="1569" y="1836"/>
                  <a:pt x="1685" y="1400"/>
                  <a:pt x="1634" y="1174"/>
                </a:cubicBezTo>
                <a:cubicBezTo>
                  <a:pt x="1608" y="1047"/>
                  <a:pt x="1561" y="952"/>
                  <a:pt x="1521" y="890"/>
                </a:cubicBezTo>
                <a:cubicBezTo>
                  <a:pt x="1382" y="664"/>
                  <a:pt x="1222" y="624"/>
                  <a:pt x="1014" y="438"/>
                </a:cubicBezTo>
                <a:cubicBezTo>
                  <a:pt x="919" y="354"/>
                  <a:pt x="791" y="219"/>
                  <a:pt x="67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6"/>
          <p:cNvSpPr/>
          <p:nvPr/>
        </p:nvSpPr>
        <p:spPr>
          <a:xfrm>
            <a:off x="12514961" y="6495077"/>
            <a:ext cx="476291" cy="132955"/>
          </a:xfrm>
          <a:custGeom>
            <a:rect b="b" l="l" r="r" t="t"/>
            <a:pathLst>
              <a:path extrusionOk="0" h="668" w="2393">
                <a:moveTo>
                  <a:pt x="1196" y="0"/>
                </a:moveTo>
                <a:cubicBezTo>
                  <a:pt x="690" y="0"/>
                  <a:pt x="248" y="266"/>
                  <a:pt x="1" y="667"/>
                </a:cubicBezTo>
                <a:lnTo>
                  <a:pt x="2392" y="667"/>
                </a:lnTo>
                <a:cubicBezTo>
                  <a:pt x="2144" y="266"/>
                  <a:pt x="1703" y="0"/>
                  <a:pt x="119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6"/>
          <p:cNvSpPr/>
          <p:nvPr/>
        </p:nvSpPr>
        <p:spPr>
          <a:xfrm>
            <a:off x="12251040" y="6440342"/>
            <a:ext cx="475296" cy="187690"/>
          </a:xfrm>
          <a:custGeom>
            <a:rect b="b" l="l" r="r" t="t"/>
            <a:pathLst>
              <a:path extrusionOk="0" h="943" w="2388">
                <a:moveTo>
                  <a:pt x="158" y="1"/>
                </a:moveTo>
                <a:cubicBezTo>
                  <a:pt x="1" y="1"/>
                  <a:pt x="244" y="236"/>
                  <a:pt x="1327" y="942"/>
                </a:cubicBezTo>
                <a:lnTo>
                  <a:pt x="2387" y="942"/>
                </a:lnTo>
                <a:cubicBezTo>
                  <a:pt x="2387" y="942"/>
                  <a:pt x="472" y="1"/>
                  <a:pt x="15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6"/>
          <p:cNvSpPr/>
          <p:nvPr/>
        </p:nvSpPr>
        <p:spPr>
          <a:xfrm>
            <a:off x="12827645" y="6726554"/>
            <a:ext cx="140320" cy="140917"/>
          </a:xfrm>
          <a:custGeom>
            <a:rect b="b" l="l" r="r" t="t"/>
            <a:pathLst>
              <a:path extrusionOk="0" h="708" w="705">
                <a:moveTo>
                  <a:pt x="351" y="0"/>
                </a:moveTo>
                <a:cubicBezTo>
                  <a:pt x="158" y="0"/>
                  <a:pt x="1" y="160"/>
                  <a:pt x="1" y="354"/>
                </a:cubicBezTo>
                <a:cubicBezTo>
                  <a:pt x="1" y="551"/>
                  <a:pt x="158" y="707"/>
                  <a:pt x="351" y="707"/>
                </a:cubicBezTo>
                <a:cubicBezTo>
                  <a:pt x="548" y="707"/>
                  <a:pt x="705" y="551"/>
                  <a:pt x="705" y="354"/>
                </a:cubicBezTo>
                <a:cubicBezTo>
                  <a:pt x="705" y="160"/>
                  <a:pt x="548" y="0"/>
                  <a:pt x="351" y="0"/>
                </a:cubicBezTo>
                <a:close/>
              </a:path>
            </a:pathLst>
          </a:custGeom>
          <a:solidFill>
            <a:srgbClr val="CA5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6"/>
          <p:cNvSpPr/>
          <p:nvPr/>
        </p:nvSpPr>
        <p:spPr>
          <a:xfrm>
            <a:off x="13112862" y="7545782"/>
            <a:ext cx="228094" cy="621188"/>
          </a:xfrm>
          <a:custGeom>
            <a:rect b="b" l="l" r="r" t="t"/>
            <a:pathLst>
              <a:path extrusionOk="0" h="3121" w="1146">
                <a:moveTo>
                  <a:pt x="1032" y="0"/>
                </a:moveTo>
                <a:lnTo>
                  <a:pt x="1" y="3081"/>
                </a:lnTo>
                <a:lnTo>
                  <a:pt x="114" y="3121"/>
                </a:lnTo>
                <a:lnTo>
                  <a:pt x="1145" y="40"/>
                </a:lnTo>
                <a:lnTo>
                  <a:pt x="10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10497741" y="7078448"/>
            <a:ext cx="350700" cy="558094"/>
          </a:xfrm>
          <a:custGeom>
            <a:rect b="b" l="l" r="r" t="t"/>
            <a:pathLst>
              <a:path extrusionOk="0" h="2804" w="1762">
                <a:moveTo>
                  <a:pt x="1054" y="0"/>
                </a:moveTo>
                <a:lnTo>
                  <a:pt x="0" y="2038"/>
                </a:lnTo>
                <a:lnTo>
                  <a:pt x="1123" y="2804"/>
                </a:lnTo>
                <a:lnTo>
                  <a:pt x="1761" y="471"/>
                </a:lnTo>
                <a:lnTo>
                  <a:pt x="1054" y="0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10047126" y="6603750"/>
            <a:ext cx="582774" cy="1040754"/>
          </a:xfrm>
          <a:custGeom>
            <a:rect b="b" l="l" r="r" t="t"/>
            <a:pathLst>
              <a:path extrusionOk="0" h="5229" w="2928">
                <a:moveTo>
                  <a:pt x="660" y="1"/>
                </a:moveTo>
                <a:cubicBezTo>
                  <a:pt x="296" y="1"/>
                  <a:pt x="0" y="296"/>
                  <a:pt x="0" y="661"/>
                </a:cubicBezTo>
                <a:lnTo>
                  <a:pt x="0" y="4565"/>
                </a:lnTo>
                <a:cubicBezTo>
                  <a:pt x="0" y="4930"/>
                  <a:pt x="296" y="5229"/>
                  <a:pt x="660" y="5229"/>
                </a:cubicBezTo>
                <a:lnTo>
                  <a:pt x="2268" y="5229"/>
                </a:lnTo>
                <a:cubicBezTo>
                  <a:pt x="2633" y="5229"/>
                  <a:pt x="2928" y="4930"/>
                  <a:pt x="2928" y="4565"/>
                </a:cubicBezTo>
                <a:lnTo>
                  <a:pt x="2928" y="661"/>
                </a:lnTo>
                <a:cubicBezTo>
                  <a:pt x="2928" y="296"/>
                  <a:pt x="2633" y="1"/>
                  <a:pt x="22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10029014" y="6585637"/>
            <a:ext cx="619198" cy="1077177"/>
          </a:xfrm>
          <a:custGeom>
            <a:rect b="b" l="l" r="r" t="t"/>
            <a:pathLst>
              <a:path extrusionOk="0" h="5412" w="3111">
                <a:moveTo>
                  <a:pt x="2359" y="183"/>
                </a:moveTo>
                <a:cubicBezTo>
                  <a:pt x="2673" y="183"/>
                  <a:pt x="2928" y="438"/>
                  <a:pt x="2928" y="752"/>
                </a:cubicBezTo>
                <a:lnTo>
                  <a:pt x="2928" y="4656"/>
                </a:lnTo>
                <a:cubicBezTo>
                  <a:pt x="2928" y="4974"/>
                  <a:pt x="2673" y="5229"/>
                  <a:pt x="2359" y="5229"/>
                </a:cubicBezTo>
                <a:lnTo>
                  <a:pt x="751" y="5229"/>
                </a:lnTo>
                <a:cubicBezTo>
                  <a:pt x="438" y="5229"/>
                  <a:pt x="183" y="4974"/>
                  <a:pt x="183" y="4656"/>
                </a:cubicBezTo>
                <a:lnTo>
                  <a:pt x="183" y="752"/>
                </a:lnTo>
                <a:cubicBezTo>
                  <a:pt x="183" y="438"/>
                  <a:pt x="438" y="183"/>
                  <a:pt x="751" y="183"/>
                </a:cubicBezTo>
                <a:close/>
                <a:moveTo>
                  <a:pt x="751" y="1"/>
                </a:moveTo>
                <a:cubicBezTo>
                  <a:pt x="336" y="1"/>
                  <a:pt x="0" y="336"/>
                  <a:pt x="0" y="752"/>
                </a:cubicBezTo>
                <a:lnTo>
                  <a:pt x="0" y="4656"/>
                </a:lnTo>
                <a:cubicBezTo>
                  <a:pt x="0" y="5072"/>
                  <a:pt x="336" y="5411"/>
                  <a:pt x="751" y="5411"/>
                </a:cubicBezTo>
                <a:lnTo>
                  <a:pt x="2359" y="5411"/>
                </a:lnTo>
                <a:cubicBezTo>
                  <a:pt x="2771" y="5411"/>
                  <a:pt x="3110" y="5072"/>
                  <a:pt x="3110" y="4656"/>
                </a:cubicBezTo>
                <a:lnTo>
                  <a:pt x="3110" y="752"/>
                </a:lnTo>
                <a:cubicBezTo>
                  <a:pt x="3110" y="336"/>
                  <a:pt x="2771" y="1"/>
                  <a:pt x="235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10455546" y="7021126"/>
            <a:ext cx="90362" cy="137931"/>
          </a:xfrm>
          <a:custGeom>
            <a:rect b="b" l="l" r="r" t="t"/>
            <a:pathLst>
              <a:path extrusionOk="0" h="693" w="454">
                <a:moveTo>
                  <a:pt x="1" y="0"/>
                </a:moveTo>
                <a:lnTo>
                  <a:pt x="1" y="0"/>
                </a:lnTo>
                <a:cubicBezTo>
                  <a:pt x="81" y="241"/>
                  <a:pt x="223" y="467"/>
                  <a:pt x="406" y="646"/>
                </a:cubicBezTo>
                <a:cubicBezTo>
                  <a:pt x="420" y="664"/>
                  <a:pt x="435" y="678"/>
                  <a:pt x="453" y="693"/>
                </a:cubicBezTo>
                <a:cubicBezTo>
                  <a:pt x="300" y="507"/>
                  <a:pt x="183" y="281"/>
                  <a:pt x="125" y="40"/>
                </a:cubicBezTo>
                <a:cubicBezTo>
                  <a:pt x="85" y="22"/>
                  <a:pt x="45" y="8"/>
                  <a:pt x="1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6"/>
          <p:cNvSpPr/>
          <p:nvPr/>
        </p:nvSpPr>
        <p:spPr>
          <a:xfrm>
            <a:off x="10480226" y="7029087"/>
            <a:ext cx="307907" cy="214162"/>
          </a:xfrm>
          <a:custGeom>
            <a:rect b="b" l="l" r="r" t="t"/>
            <a:pathLst>
              <a:path extrusionOk="0" h="1076" w="1547">
                <a:moveTo>
                  <a:pt x="1" y="0"/>
                </a:moveTo>
                <a:lnTo>
                  <a:pt x="1" y="0"/>
                </a:lnTo>
                <a:cubicBezTo>
                  <a:pt x="59" y="241"/>
                  <a:pt x="176" y="467"/>
                  <a:pt x="329" y="653"/>
                </a:cubicBezTo>
                <a:cubicBezTo>
                  <a:pt x="533" y="842"/>
                  <a:pt x="777" y="985"/>
                  <a:pt x="1040" y="1076"/>
                </a:cubicBezTo>
                <a:cubicBezTo>
                  <a:pt x="1211" y="890"/>
                  <a:pt x="1379" y="704"/>
                  <a:pt x="1547" y="518"/>
                </a:cubicBezTo>
                <a:cubicBezTo>
                  <a:pt x="1011" y="379"/>
                  <a:pt x="489" y="204"/>
                  <a:pt x="1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6"/>
          <p:cNvSpPr/>
          <p:nvPr/>
        </p:nvSpPr>
        <p:spPr>
          <a:xfrm>
            <a:off x="10439026" y="6902103"/>
            <a:ext cx="41399" cy="127183"/>
          </a:xfrm>
          <a:custGeom>
            <a:rect b="b" l="l" r="r" t="t"/>
            <a:pathLst>
              <a:path extrusionOk="0" h="639" w="208">
                <a:moveTo>
                  <a:pt x="37" y="0"/>
                </a:moveTo>
                <a:cubicBezTo>
                  <a:pt x="0" y="201"/>
                  <a:pt x="22" y="405"/>
                  <a:pt x="84" y="598"/>
                </a:cubicBezTo>
                <a:cubicBezTo>
                  <a:pt x="128" y="606"/>
                  <a:pt x="168" y="620"/>
                  <a:pt x="208" y="638"/>
                </a:cubicBezTo>
                <a:cubicBezTo>
                  <a:pt x="139" y="445"/>
                  <a:pt x="106" y="245"/>
                  <a:pt x="128" y="48"/>
                </a:cubicBezTo>
                <a:cubicBezTo>
                  <a:pt x="102" y="26"/>
                  <a:pt x="69" y="0"/>
                  <a:pt x="37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6"/>
          <p:cNvSpPr/>
          <p:nvPr/>
        </p:nvSpPr>
        <p:spPr>
          <a:xfrm>
            <a:off x="10459924" y="6911458"/>
            <a:ext cx="328209" cy="220730"/>
          </a:xfrm>
          <a:custGeom>
            <a:rect b="b" l="l" r="r" t="t"/>
            <a:pathLst>
              <a:path extrusionOk="0" h="1109" w="1649">
                <a:moveTo>
                  <a:pt x="23" y="1"/>
                </a:moveTo>
                <a:cubicBezTo>
                  <a:pt x="1" y="198"/>
                  <a:pt x="34" y="398"/>
                  <a:pt x="103" y="591"/>
                </a:cubicBezTo>
                <a:cubicBezTo>
                  <a:pt x="591" y="795"/>
                  <a:pt x="1113" y="970"/>
                  <a:pt x="1649" y="1109"/>
                </a:cubicBezTo>
                <a:cubicBezTo>
                  <a:pt x="1481" y="1000"/>
                  <a:pt x="1317" y="887"/>
                  <a:pt x="1153" y="770"/>
                </a:cubicBezTo>
                <a:cubicBezTo>
                  <a:pt x="759" y="537"/>
                  <a:pt x="380" y="278"/>
                  <a:pt x="23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6"/>
          <p:cNvSpPr/>
          <p:nvPr/>
        </p:nvSpPr>
        <p:spPr>
          <a:xfrm>
            <a:off x="10446191" y="6880209"/>
            <a:ext cx="32045" cy="31448"/>
          </a:xfrm>
          <a:custGeom>
            <a:rect b="b" l="l" r="r" t="t"/>
            <a:pathLst>
              <a:path extrusionOk="0" h="158" w="161">
                <a:moveTo>
                  <a:pt x="87" y="1"/>
                </a:moveTo>
                <a:cubicBezTo>
                  <a:pt x="85" y="1"/>
                  <a:pt x="83" y="1"/>
                  <a:pt x="81" y="1"/>
                </a:cubicBezTo>
                <a:cubicBezTo>
                  <a:pt x="30" y="1"/>
                  <a:pt x="8" y="63"/>
                  <a:pt x="1" y="110"/>
                </a:cubicBezTo>
                <a:cubicBezTo>
                  <a:pt x="33" y="110"/>
                  <a:pt x="66" y="136"/>
                  <a:pt x="92" y="158"/>
                </a:cubicBezTo>
                <a:cubicBezTo>
                  <a:pt x="99" y="107"/>
                  <a:pt x="117" y="48"/>
                  <a:pt x="161" y="45"/>
                </a:cubicBezTo>
                <a:cubicBezTo>
                  <a:pt x="141" y="24"/>
                  <a:pt x="117" y="1"/>
                  <a:pt x="87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6"/>
          <p:cNvSpPr/>
          <p:nvPr/>
        </p:nvSpPr>
        <p:spPr>
          <a:xfrm>
            <a:off x="10464303" y="6888967"/>
            <a:ext cx="225109" cy="175748"/>
          </a:xfrm>
          <a:custGeom>
            <a:rect b="b" l="l" r="r" t="t"/>
            <a:pathLst>
              <a:path extrusionOk="0" h="883" w="1131">
                <a:moveTo>
                  <a:pt x="70" y="1"/>
                </a:moveTo>
                <a:cubicBezTo>
                  <a:pt x="26" y="4"/>
                  <a:pt x="8" y="63"/>
                  <a:pt x="1" y="114"/>
                </a:cubicBezTo>
                <a:cubicBezTo>
                  <a:pt x="358" y="391"/>
                  <a:pt x="737" y="650"/>
                  <a:pt x="1131" y="883"/>
                </a:cubicBezTo>
                <a:cubicBezTo>
                  <a:pt x="1091" y="854"/>
                  <a:pt x="1047" y="821"/>
                  <a:pt x="1007" y="792"/>
                </a:cubicBezTo>
                <a:cubicBezTo>
                  <a:pt x="679" y="544"/>
                  <a:pt x="362" y="281"/>
                  <a:pt x="70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6"/>
          <p:cNvSpPr/>
          <p:nvPr/>
        </p:nvSpPr>
        <p:spPr>
          <a:xfrm>
            <a:off x="9898646" y="6899914"/>
            <a:ext cx="185700" cy="524059"/>
          </a:xfrm>
          <a:custGeom>
            <a:rect b="b" l="l" r="r" t="t"/>
            <a:pathLst>
              <a:path extrusionOk="0" h="2633" w="933">
                <a:moveTo>
                  <a:pt x="816" y="0"/>
                </a:moveTo>
                <a:cubicBezTo>
                  <a:pt x="183" y="0"/>
                  <a:pt x="1" y="1663"/>
                  <a:pt x="356" y="2447"/>
                </a:cubicBezTo>
                <a:cubicBezTo>
                  <a:pt x="396" y="2531"/>
                  <a:pt x="458" y="2625"/>
                  <a:pt x="553" y="2633"/>
                </a:cubicBezTo>
                <a:cubicBezTo>
                  <a:pt x="557" y="2633"/>
                  <a:pt x="560" y="2633"/>
                  <a:pt x="564" y="2633"/>
                </a:cubicBezTo>
                <a:cubicBezTo>
                  <a:pt x="654" y="2633"/>
                  <a:pt x="726" y="2545"/>
                  <a:pt x="768" y="2461"/>
                </a:cubicBezTo>
                <a:cubicBezTo>
                  <a:pt x="885" y="2221"/>
                  <a:pt x="896" y="1940"/>
                  <a:pt x="903" y="1674"/>
                </a:cubicBezTo>
                <a:cubicBezTo>
                  <a:pt x="918" y="1112"/>
                  <a:pt x="932" y="547"/>
                  <a:pt x="827" y="0"/>
                </a:cubicBezTo>
                <a:cubicBezTo>
                  <a:pt x="823" y="0"/>
                  <a:pt x="820" y="0"/>
                  <a:pt x="816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"/>
          <p:cNvSpPr/>
          <p:nvPr/>
        </p:nvSpPr>
        <p:spPr>
          <a:xfrm rot="-5400000">
            <a:off x="12039600" y="8686800"/>
            <a:ext cx="1333500" cy="1943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4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72" name="Google Shape;772;p44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44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74" name="Google Shape;774;p44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44"/>
          <p:cNvCxnSpPr>
            <a:stCxn id="773" idx="2"/>
            <a:endCxn id="771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6" name="Google Shape;776;p44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4"/>
          <p:cNvSpPr txBox="1"/>
          <p:nvPr/>
        </p:nvSpPr>
        <p:spPr>
          <a:xfrm>
            <a:off x="3238800" y="4261500"/>
            <a:ext cx="10705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Tipos de datos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44"/>
          <p:cNvSpPr txBox="1"/>
          <p:nvPr/>
        </p:nvSpPr>
        <p:spPr>
          <a:xfrm>
            <a:off x="37225" y="4261500"/>
            <a:ext cx="2284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5"/>
          <p:cNvSpPr txBox="1"/>
          <p:nvPr>
            <p:ph idx="1" type="subTitle"/>
          </p:nvPr>
        </p:nvSpPr>
        <p:spPr>
          <a:xfrm>
            <a:off x="2079200" y="3742875"/>
            <a:ext cx="9948900" cy="43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Los </a:t>
            </a:r>
            <a:r>
              <a:rPr b="1"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tipos de datos</a:t>
            </a: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le </a:t>
            </a:r>
            <a:r>
              <a:rPr b="1"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permiten </a:t>
            </a: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JavaScript conocer las </a:t>
            </a:r>
            <a:r>
              <a:rPr b="1"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</a:t>
            </a: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b="1"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funcionalidades </a:t>
            </a: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 estarán disponibles para ese dato.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4" name="Google Shape;784;p45"/>
          <p:cNvSpPr/>
          <p:nvPr/>
        </p:nvSpPr>
        <p:spPr>
          <a:xfrm>
            <a:off x="8813040" y="7089225"/>
            <a:ext cx="1548777" cy="222446"/>
          </a:xfrm>
          <a:custGeom>
            <a:rect b="b" l="l" r="r" t="t"/>
            <a:pathLst>
              <a:path extrusionOk="0" h="3241" w="29680">
                <a:moveTo>
                  <a:pt x="148" y="1"/>
                </a:moveTo>
                <a:cubicBezTo>
                  <a:pt x="1" y="1"/>
                  <a:pt x="8" y="244"/>
                  <a:pt x="167" y="264"/>
                </a:cubicBezTo>
                <a:cubicBezTo>
                  <a:pt x="3658" y="726"/>
                  <a:pt x="7180" y="853"/>
                  <a:pt x="10698" y="853"/>
                </a:cubicBezTo>
                <a:cubicBezTo>
                  <a:pt x="11001" y="853"/>
                  <a:pt x="11305" y="852"/>
                  <a:pt x="11608" y="851"/>
                </a:cubicBezTo>
                <a:cubicBezTo>
                  <a:pt x="15423" y="828"/>
                  <a:pt x="19235" y="680"/>
                  <a:pt x="23049" y="673"/>
                </a:cubicBezTo>
                <a:cubicBezTo>
                  <a:pt x="23165" y="672"/>
                  <a:pt x="23282" y="672"/>
                  <a:pt x="23399" y="672"/>
                </a:cubicBezTo>
                <a:cubicBezTo>
                  <a:pt x="24681" y="672"/>
                  <a:pt x="25962" y="690"/>
                  <a:pt x="27243" y="734"/>
                </a:cubicBezTo>
                <a:lnTo>
                  <a:pt x="27243" y="734"/>
                </a:lnTo>
                <a:cubicBezTo>
                  <a:pt x="24299" y="931"/>
                  <a:pt x="21355" y="1117"/>
                  <a:pt x="18409" y="1292"/>
                </a:cubicBezTo>
                <a:cubicBezTo>
                  <a:pt x="14728" y="1511"/>
                  <a:pt x="11044" y="1710"/>
                  <a:pt x="7360" y="1893"/>
                </a:cubicBezTo>
                <a:cubicBezTo>
                  <a:pt x="5275" y="1995"/>
                  <a:pt x="3189" y="2093"/>
                  <a:pt x="1103" y="2185"/>
                </a:cubicBezTo>
                <a:cubicBezTo>
                  <a:pt x="936" y="2192"/>
                  <a:pt x="934" y="2447"/>
                  <a:pt x="1100" y="2447"/>
                </a:cubicBezTo>
                <a:cubicBezTo>
                  <a:pt x="1101" y="2447"/>
                  <a:pt x="1102" y="2447"/>
                  <a:pt x="1103" y="2447"/>
                </a:cubicBezTo>
                <a:cubicBezTo>
                  <a:pt x="1540" y="2441"/>
                  <a:pt x="1978" y="2438"/>
                  <a:pt x="2415" y="2438"/>
                </a:cubicBezTo>
                <a:cubicBezTo>
                  <a:pt x="5459" y="2438"/>
                  <a:pt x="8501" y="2589"/>
                  <a:pt x="11528" y="2895"/>
                </a:cubicBezTo>
                <a:cubicBezTo>
                  <a:pt x="12509" y="2993"/>
                  <a:pt x="13489" y="3108"/>
                  <a:pt x="14467" y="3239"/>
                </a:cubicBezTo>
                <a:cubicBezTo>
                  <a:pt x="14474" y="3240"/>
                  <a:pt x="14480" y="3241"/>
                  <a:pt x="14487" y="3241"/>
                </a:cubicBezTo>
                <a:cubicBezTo>
                  <a:pt x="14633" y="3241"/>
                  <a:pt x="14625" y="2999"/>
                  <a:pt x="14467" y="2977"/>
                </a:cubicBezTo>
                <a:cubicBezTo>
                  <a:pt x="11561" y="2589"/>
                  <a:pt x="8637" y="2340"/>
                  <a:pt x="5708" y="2235"/>
                </a:cubicBezTo>
                <a:lnTo>
                  <a:pt x="5708" y="2235"/>
                </a:lnTo>
                <a:cubicBezTo>
                  <a:pt x="7877" y="2130"/>
                  <a:pt x="10045" y="2020"/>
                  <a:pt x="12213" y="1904"/>
                </a:cubicBezTo>
                <a:cubicBezTo>
                  <a:pt x="15897" y="1706"/>
                  <a:pt x="19578" y="1490"/>
                  <a:pt x="23260" y="1255"/>
                </a:cubicBezTo>
                <a:cubicBezTo>
                  <a:pt x="25343" y="1123"/>
                  <a:pt x="27427" y="985"/>
                  <a:pt x="29510" y="841"/>
                </a:cubicBezTo>
                <a:cubicBezTo>
                  <a:pt x="29678" y="830"/>
                  <a:pt x="29679" y="590"/>
                  <a:pt x="29510" y="580"/>
                </a:cubicBezTo>
                <a:cubicBezTo>
                  <a:pt x="27462" y="453"/>
                  <a:pt x="25412" y="411"/>
                  <a:pt x="23362" y="411"/>
                </a:cubicBezTo>
                <a:cubicBezTo>
                  <a:pt x="21581" y="411"/>
                  <a:pt x="19801" y="443"/>
                  <a:pt x="18021" y="480"/>
                </a:cubicBezTo>
                <a:cubicBezTo>
                  <a:pt x="15583" y="531"/>
                  <a:pt x="13143" y="592"/>
                  <a:pt x="10704" y="592"/>
                </a:cubicBezTo>
                <a:cubicBezTo>
                  <a:pt x="9334" y="592"/>
                  <a:pt x="7964" y="573"/>
                  <a:pt x="6594" y="522"/>
                </a:cubicBezTo>
                <a:cubicBezTo>
                  <a:pt x="4446" y="443"/>
                  <a:pt x="2300" y="284"/>
                  <a:pt x="167" y="2"/>
                </a:cubicBezTo>
                <a:cubicBezTo>
                  <a:pt x="160" y="1"/>
                  <a:pt x="154" y="1"/>
                  <a:pt x="1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46"/>
          <p:cNvGrpSpPr/>
          <p:nvPr/>
        </p:nvGrpSpPr>
        <p:grpSpPr>
          <a:xfrm>
            <a:off x="2328300" y="2586929"/>
            <a:ext cx="13631428" cy="1620392"/>
            <a:chOff x="697139" y="2103654"/>
            <a:chExt cx="7675786" cy="530702"/>
          </a:xfrm>
        </p:grpSpPr>
        <p:sp>
          <p:nvSpPr>
            <p:cNvPr id="790" name="Google Shape;790;p46"/>
            <p:cNvSpPr/>
            <p:nvPr/>
          </p:nvSpPr>
          <p:spPr>
            <a:xfrm>
              <a:off x="1300125" y="2103654"/>
              <a:ext cx="7072800" cy="530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126000" spcFirstLastPara="1" rIns="91425" wrap="square" tIns="2520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30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</a:t>
              </a:r>
              <a:r>
                <a:rPr lang="fr" sz="3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edad </a:t>
              </a:r>
              <a:r>
                <a:rPr lang="fr" sz="3000">
                  <a:solidFill>
                    <a:srgbClr val="6D9EE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 </a:t>
              </a:r>
              <a:r>
                <a:rPr lang="fr" sz="3000">
                  <a:solidFill>
                    <a:srgbClr val="FFD9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35</a:t>
              </a:r>
              <a:r>
                <a:rPr lang="fr" sz="3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;  </a:t>
              </a:r>
              <a:r>
                <a:rPr lang="fr" sz="3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número entero</a:t>
              </a:r>
              <a:endParaRPr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30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</a:t>
              </a:r>
              <a:r>
                <a:rPr lang="fr" sz="3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precio </a:t>
              </a:r>
              <a:r>
                <a:rPr lang="fr" sz="3000">
                  <a:solidFill>
                    <a:srgbClr val="6D9EE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 </a:t>
              </a:r>
              <a:r>
                <a:rPr lang="fr" sz="3000">
                  <a:solidFill>
                    <a:srgbClr val="FFD9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150.35</a:t>
              </a:r>
              <a:r>
                <a:rPr lang="fr" sz="3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;  </a:t>
              </a:r>
              <a:r>
                <a:rPr lang="fr" sz="3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decimales</a:t>
              </a:r>
              <a:endParaRPr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697139" y="2103656"/>
              <a:ext cx="603000" cy="530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92" name="Google Shape;792;p46"/>
          <p:cNvSpPr txBox="1"/>
          <p:nvPr/>
        </p:nvSpPr>
        <p:spPr>
          <a:xfrm>
            <a:off x="2328300" y="2053088"/>
            <a:ext cx="136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Montserrat"/>
                <a:ea typeface="Montserrat"/>
                <a:cs typeface="Montserrat"/>
                <a:sym typeface="Montserrat"/>
              </a:rPr>
              <a:t>Numéricos (number) </a:t>
            </a:r>
            <a:endParaRPr sz="2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93" name="Google Shape;793;p46"/>
          <p:cNvSpPr/>
          <p:nvPr/>
        </p:nvSpPr>
        <p:spPr>
          <a:xfrm rot="5400000">
            <a:off x="13229275" y="-74975"/>
            <a:ext cx="1677900" cy="7001700"/>
          </a:xfrm>
          <a:prstGeom prst="round2SameRect">
            <a:avLst>
              <a:gd fmla="val 45498" name="adj1"/>
              <a:gd fmla="val 46339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4" name="Google Shape;794;p46"/>
          <p:cNvSpPr txBox="1"/>
          <p:nvPr/>
        </p:nvSpPr>
        <p:spPr>
          <a:xfrm>
            <a:off x="12272875" y="2905375"/>
            <a:ext cx="56247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Como JavaScript está escrito en inglés usaremos un punto para separar los decimales.</a:t>
            </a:r>
            <a:endParaRPr sz="2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95" name="Google Shape;79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1336" y="2635769"/>
            <a:ext cx="1551550" cy="16204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6" name="Google Shape;796;p46"/>
          <p:cNvGrpSpPr/>
          <p:nvPr/>
        </p:nvGrpSpPr>
        <p:grpSpPr>
          <a:xfrm>
            <a:off x="2328300" y="5278079"/>
            <a:ext cx="13631428" cy="1620392"/>
            <a:chOff x="697139" y="2103654"/>
            <a:chExt cx="7675786" cy="530702"/>
          </a:xfrm>
        </p:grpSpPr>
        <p:sp>
          <p:nvSpPr>
            <p:cNvPr id="797" name="Google Shape;797;p46"/>
            <p:cNvSpPr/>
            <p:nvPr/>
          </p:nvSpPr>
          <p:spPr>
            <a:xfrm>
              <a:off x="1300125" y="2103654"/>
              <a:ext cx="7072800" cy="530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126000" spcFirstLastPara="1" rIns="91425" wrap="square" tIns="2520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30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</a:t>
              </a:r>
              <a:r>
                <a:rPr lang="fr" sz="3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nombre </a:t>
              </a:r>
              <a:r>
                <a:rPr lang="fr" sz="3000">
                  <a:solidFill>
                    <a:srgbClr val="6D9EE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 </a:t>
              </a:r>
              <a:r>
                <a:rPr lang="fr" sz="3000">
                  <a:solidFill>
                    <a:srgbClr val="93C47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‘Mamá luchetti’</a:t>
              </a:r>
              <a:r>
                <a:rPr lang="fr" sz="3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;  </a:t>
              </a:r>
              <a:r>
                <a:rPr lang="fr" sz="3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comillas simples</a:t>
              </a:r>
              <a:endParaRPr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30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</a:t>
              </a:r>
              <a:r>
                <a:rPr lang="fr" sz="3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ocupacion </a:t>
              </a:r>
              <a:r>
                <a:rPr lang="fr" sz="3000">
                  <a:solidFill>
                    <a:srgbClr val="6D9EE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 </a:t>
              </a:r>
              <a:r>
                <a:rPr lang="fr" sz="3000">
                  <a:solidFill>
                    <a:srgbClr val="93C47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“Master of the sopas”</a:t>
              </a:r>
              <a:r>
                <a:rPr lang="fr" sz="3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;  </a:t>
              </a:r>
              <a:r>
                <a:rPr lang="fr" sz="3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comillas dobles</a:t>
              </a:r>
              <a:endParaRPr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98" name="Google Shape;798;p46"/>
            <p:cNvSpPr/>
            <p:nvPr/>
          </p:nvSpPr>
          <p:spPr>
            <a:xfrm>
              <a:off x="697139" y="2103656"/>
              <a:ext cx="603000" cy="530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99" name="Google Shape;799;p46"/>
          <p:cNvSpPr txBox="1"/>
          <p:nvPr/>
        </p:nvSpPr>
        <p:spPr>
          <a:xfrm>
            <a:off x="2328300" y="4744238"/>
            <a:ext cx="136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Montserrat"/>
                <a:ea typeface="Montserrat"/>
                <a:cs typeface="Montserrat"/>
                <a:sym typeface="Montserrat"/>
              </a:rPr>
              <a:t>Cadenas de caracteres (strings)</a:t>
            </a:r>
            <a:endParaRPr sz="20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800" name="Google Shape;800;p46"/>
          <p:cNvGrpSpPr/>
          <p:nvPr/>
        </p:nvGrpSpPr>
        <p:grpSpPr>
          <a:xfrm>
            <a:off x="2328288" y="7969229"/>
            <a:ext cx="13631428" cy="1620392"/>
            <a:chOff x="697139" y="2103654"/>
            <a:chExt cx="7675786" cy="530702"/>
          </a:xfrm>
        </p:grpSpPr>
        <p:sp>
          <p:nvSpPr>
            <p:cNvPr id="801" name="Google Shape;801;p46"/>
            <p:cNvSpPr/>
            <p:nvPr/>
          </p:nvSpPr>
          <p:spPr>
            <a:xfrm>
              <a:off x="1300125" y="2103654"/>
              <a:ext cx="7072800" cy="530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126000" spcFirstLastPara="1" rIns="91425" wrap="square" tIns="2520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30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</a:t>
              </a:r>
              <a:r>
                <a:rPr lang="fr" sz="3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laCharlaEstaCopada</a:t>
              </a:r>
              <a:r>
                <a:rPr lang="fr" sz="3000">
                  <a:solidFill>
                    <a:srgbClr val="6D9EE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 </a:t>
              </a:r>
              <a:r>
                <a:rPr lang="fr" sz="3000">
                  <a:solidFill>
                    <a:srgbClr val="FFD9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true</a:t>
              </a:r>
              <a:r>
                <a:rPr lang="fr" sz="3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;</a:t>
              </a:r>
              <a:endParaRPr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30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</a:t>
              </a:r>
              <a:r>
                <a:rPr lang="fr" sz="3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hoyBajaElDolar </a:t>
              </a:r>
              <a:r>
                <a:rPr lang="fr" sz="3000">
                  <a:solidFill>
                    <a:srgbClr val="6D9EE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 </a:t>
              </a:r>
              <a:r>
                <a:rPr lang="fr" sz="3000">
                  <a:solidFill>
                    <a:srgbClr val="FFD9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false</a:t>
              </a:r>
              <a:r>
                <a:rPr lang="fr" sz="3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; </a:t>
              </a:r>
              <a:endParaRPr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697139" y="2103656"/>
              <a:ext cx="603000" cy="530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03" name="Google Shape;803;p46"/>
          <p:cNvSpPr txBox="1"/>
          <p:nvPr/>
        </p:nvSpPr>
        <p:spPr>
          <a:xfrm>
            <a:off x="2328288" y="7435388"/>
            <a:ext cx="136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Montserrat"/>
                <a:ea typeface="Montserrat"/>
                <a:cs typeface="Montserrat"/>
                <a:sym typeface="Montserrat"/>
              </a:rPr>
              <a:t>Lógicos o booleanos</a:t>
            </a:r>
            <a:endParaRPr sz="20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7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Objetos (object)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9" name="Google Shape;809;p47"/>
          <p:cNvGrpSpPr/>
          <p:nvPr/>
        </p:nvGrpSpPr>
        <p:grpSpPr>
          <a:xfrm>
            <a:off x="1787350" y="6133978"/>
            <a:ext cx="13376928" cy="2877557"/>
            <a:chOff x="630644" y="2191938"/>
            <a:chExt cx="6913498" cy="530709"/>
          </a:xfrm>
        </p:grpSpPr>
        <p:sp>
          <p:nvSpPr>
            <p:cNvPr id="810" name="Google Shape;810;p4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8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fr" sz="28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fr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persona </a:t>
              </a:r>
              <a:r>
                <a:rPr lang="fr" sz="2800">
                  <a:solidFill>
                    <a:srgbClr val="6D9EEB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lang="fr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fr" sz="2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fr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fr" sz="2800">
                  <a:solidFill>
                    <a:srgbClr val="B6D7A8"/>
                  </a:solidFill>
                  <a:latin typeface="Consolas"/>
                  <a:ea typeface="Consolas"/>
                  <a:cs typeface="Consolas"/>
                  <a:sym typeface="Consolas"/>
                </a:rPr>
                <a:t>‘Javier’</a:t>
              </a:r>
              <a:r>
                <a:rPr lang="fr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, // string</a:t>
              </a:r>
              <a:endParaRPr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fr" sz="2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edad</a:t>
              </a:r>
              <a:r>
                <a:rPr lang="fr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fr" sz="2800">
                  <a:solidFill>
                    <a:srgbClr val="FFE599"/>
                  </a:solidFill>
                  <a:latin typeface="Consolas"/>
                  <a:ea typeface="Consolas"/>
                  <a:cs typeface="Consolas"/>
                  <a:sym typeface="Consolas"/>
                </a:rPr>
                <a:t>34</a:t>
              </a:r>
              <a:r>
                <a:rPr lang="fr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, // number</a:t>
              </a:r>
              <a:endParaRPr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fr" sz="2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soltero</a:t>
              </a:r>
              <a:r>
                <a:rPr lang="fr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fr" sz="2800">
                  <a:solidFill>
                    <a:srgbClr val="FFE599"/>
                  </a:solidFill>
                  <a:latin typeface="Consolas"/>
                  <a:ea typeface="Consolas"/>
                  <a:cs typeface="Consolas"/>
                  <a:sym typeface="Consolas"/>
                </a:rPr>
                <a:t>true </a:t>
              </a:r>
              <a:r>
                <a:rPr lang="fr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// boolean</a:t>
              </a:r>
              <a:endParaRPr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12" name="Google Shape;812;p47"/>
          <p:cNvSpPr txBox="1"/>
          <p:nvPr/>
        </p:nvSpPr>
        <p:spPr>
          <a:xfrm>
            <a:off x="1884575" y="4291575"/>
            <a:ext cx="127929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diferencia de otros tipos de datos que pueden contener un solo dato, los objetos son colecciones de datos y en su interior pueden existir todos los anteriores.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 podemos reconocer porque se declaran con llaves { }.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8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Array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8" name="Google Shape;818;p48"/>
          <p:cNvGrpSpPr/>
          <p:nvPr/>
        </p:nvGrpSpPr>
        <p:grpSpPr>
          <a:xfrm>
            <a:off x="1787350" y="6133978"/>
            <a:ext cx="13376928" cy="2877557"/>
            <a:chOff x="630644" y="2191938"/>
            <a:chExt cx="6913498" cy="530709"/>
          </a:xfrm>
        </p:grpSpPr>
        <p:sp>
          <p:nvSpPr>
            <p:cNvPr id="819" name="Google Shape;819;p4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800">
                  <a:solidFill>
                    <a:srgbClr val="EC18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</a:t>
              </a:r>
              <a:r>
                <a:rPr lang="fr" sz="28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comidasFavoritas</a:t>
              </a:r>
              <a:r>
                <a:rPr lang="fr" sz="28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8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</a:t>
              </a:r>
              <a:r>
                <a:rPr lang="fr" sz="28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fr" sz="2800">
                  <a:solidFill>
                    <a:srgbClr val="8BC34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'Milanesa napolitana'</a:t>
              </a:r>
              <a:r>
                <a:rPr lang="fr" sz="2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</a:t>
              </a:r>
              <a:r>
                <a:rPr lang="fr" sz="28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800">
                  <a:solidFill>
                    <a:srgbClr val="8BC34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'Ravioles con bolognesa'</a:t>
              </a:r>
              <a:r>
                <a:rPr lang="fr" sz="2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</a:t>
              </a:r>
              <a:r>
                <a:rPr lang="fr" sz="28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800">
                  <a:solidFill>
                    <a:srgbClr val="8BC34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'Pizza calabresa'</a:t>
              </a:r>
              <a:r>
                <a:rPr lang="fr" sz="2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];</a:t>
              </a:r>
              <a:endPara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800">
                  <a:solidFill>
                    <a:srgbClr val="EC18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</a:t>
              </a:r>
              <a:r>
                <a:rPr lang="fr" sz="28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numerosSorteados</a:t>
              </a:r>
              <a:r>
                <a:rPr lang="fr" sz="28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8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</a:t>
              </a:r>
              <a:r>
                <a:rPr lang="fr" sz="28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fr" sz="28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12</a:t>
              </a:r>
              <a:r>
                <a:rPr lang="fr" sz="2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</a:t>
              </a:r>
              <a:r>
                <a:rPr lang="fr" sz="28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8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45</a:t>
              </a:r>
              <a:r>
                <a:rPr lang="fr" sz="2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</a:t>
              </a:r>
              <a:r>
                <a:rPr lang="fr" sz="28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8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56</a:t>
              </a:r>
              <a:r>
                <a:rPr lang="fr" sz="2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</a:t>
              </a:r>
              <a:r>
                <a:rPr lang="fr" sz="28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8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324</a:t>
              </a:r>
              <a:r>
                <a:rPr lang="fr" sz="2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</a:t>
              </a:r>
              <a:r>
                <a:rPr lang="fr" sz="28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8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452</a:t>
              </a:r>
              <a:r>
                <a:rPr lang="fr" sz="2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];</a:t>
              </a:r>
              <a:endParaRPr sz="27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21" name="Google Shape;821;p48"/>
          <p:cNvSpPr txBox="1"/>
          <p:nvPr/>
        </p:nvSpPr>
        <p:spPr>
          <a:xfrm>
            <a:off x="1787313" y="3926250"/>
            <a:ext cx="133770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 igual que los objetos, los arrays son colecciones de datos. Los podemos reconocer porque se declaran con corchetes </a:t>
            </a:r>
            <a:r>
              <a:rPr b="1" lang="fr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 ]</a:t>
            </a:r>
            <a:r>
              <a:rPr lang="fr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 arrays son un tipo especial de objetos, por eso </a:t>
            </a:r>
            <a:r>
              <a:rPr b="1" lang="fr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los consideramos como un tipo de dato más</a:t>
            </a:r>
            <a:r>
              <a:rPr lang="fr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 mencionamos de manera especial porque son muy comunes en todo tipo de código.</a:t>
            </a:r>
            <a:endParaRPr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49"/>
          <p:cNvGrpSpPr/>
          <p:nvPr/>
        </p:nvGrpSpPr>
        <p:grpSpPr>
          <a:xfrm>
            <a:off x="2121298" y="4495495"/>
            <a:ext cx="13631453" cy="800034"/>
            <a:chOff x="697125" y="2191950"/>
            <a:chExt cx="7675800" cy="530702"/>
          </a:xfrm>
        </p:grpSpPr>
        <p:sp>
          <p:nvSpPr>
            <p:cNvPr id="827" name="Google Shape;827;p49"/>
            <p:cNvSpPr/>
            <p:nvPr/>
          </p:nvSpPr>
          <p:spPr>
            <a:xfrm>
              <a:off x="1300125" y="2191952"/>
              <a:ext cx="7072800" cy="530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126000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EC18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</a:t>
              </a: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malaDivision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8BC34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"35" </a:t>
              </a:r>
              <a:r>
                <a:rPr lang="fr" sz="24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fr" sz="2400">
                  <a:solidFill>
                    <a:srgbClr val="8BC34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;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7F7F7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NaN no es un número</a:t>
              </a:r>
              <a:endParaRPr sz="3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29" name="Google Shape;829;p49"/>
          <p:cNvSpPr txBox="1"/>
          <p:nvPr/>
        </p:nvSpPr>
        <p:spPr>
          <a:xfrm>
            <a:off x="913825" y="2487075"/>
            <a:ext cx="958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Tipos de </a:t>
            </a:r>
            <a:r>
              <a:rPr b="1" lang="fr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datos especiales</a:t>
            </a:r>
            <a:r>
              <a:rPr lang="fr" sz="5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5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0" name="Google Shape;830;p49"/>
          <p:cNvSpPr txBox="1"/>
          <p:nvPr/>
        </p:nvSpPr>
        <p:spPr>
          <a:xfrm>
            <a:off x="2121325" y="3540562"/>
            <a:ext cx="13631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NaN (Not a Number)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Indica que el valor no puede ser parseado como un número.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31" name="Google Shape;831;p49"/>
          <p:cNvGrpSpPr/>
          <p:nvPr/>
        </p:nvGrpSpPr>
        <p:grpSpPr>
          <a:xfrm>
            <a:off x="2121298" y="6560020"/>
            <a:ext cx="13631453" cy="800034"/>
            <a:chOff x="697125" y="2191950"/>
            <a:chExt cx="7675800" cy="530702"/>
          </a:xfrm>
        </p:grpSpPr>
        <p:sp>
          <p:nvSpPr>
            <p:cNvPr id="832" name="Google Shape;832;p49"/>
            <p:cNvSpPr/>
            <p:nvPr/>
          </p:nvSpPr>
          <p:spPr>
            <a:xfrm>
              <a:off x="1300125" y="2191952"/>
              <a:ext cx="7072800" cy="530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126000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500">
                  <a:solidFill>
                    <a:srgbClr val="EC18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</a:t>
              </a:r>
              <a:r>
                <a:rPr lang="fr" sz="25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temperatura</a:t>
              </a:r>
              <a:r>
                <a:rPr lang="fr" sz="25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5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</a:t>
              </a:r>
              <a:r>
                <a:rPr lang="fr" sz="25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500">
                  <a:solidFill>
                    <a:srgbClr val="8BC34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null</a:t>
              </a:r>
              <a:r>
                <a:rPr lang="fr" sz="25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;</a:t>
              </a:r>
              <a:r>
                <a:rPr lang="fr" sz="25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500">
                  <a:solidFill>
                    <a:srgbClr val="7F7F7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No llegó un dato, algo falló</a:t>
              </a:r>
              <a:endParaRPr sz="3200">
                <a:solidFill>
                  <a:srgbClr val="EC18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34" name="Google Shape;834;p49"/>
          <p:cNvSpPr txBox="1"/>
          <p:nvPr/>
        </p:nvSpPr>
        <p:spPr>
          <a:xfrm>
            <a:off x="2121325" y="5605087"/>
            <a:ext cx="13631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Null (valor nulo)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 asignamos nosotros para indicar un valor vacío o desconocido.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35" name="Google Shape;835;p49"/>
          <p:cNvGrpSpPr/>
          <p:nvPr/>
        </p:nvGrpSpPr>
        <p:grpSpPr>
          <a:xfrm>
            <a:off x="2121325" y="8624623"/>
            <a:ext cx="13631428" cy="1087356"/>
            <a:chOff x="697139" y="1909744"/>
            <a:chExt cx="7675786" cy="530702"/>
          </a:xfrm>
        </p:grpSpPr>
        <p:sp>
          <p:nvSpPr>
            <p:cNvPr id="836" name="Google Shape;836;p49"/>
            <p:cNvSpPr/>
            <p:nvPr/>
          </p:nvSpPr>
          <p:spPr>
            <a:xfrm>
              <a:off x="1300125" y="1909747"/>
              <a:ext cx="7072800" cy="530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126000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EC18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</a:t>
              </a: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saludo;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7F7F7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undefined, no tiene valor</a:t>
              </a:r>
              <a:endParaRPr sz="24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saludo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8BC34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"¡Hola!"</a:t>
              </a:r>
              <a:r>
                <a:rPr lang="fr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;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7F7F7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Ahora si tiene un valor</a:t>
              </a:r>
              <a:endParaRPr sz="2500">
                <a:solidFill>
                  <a:srgbClr val="EC18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697139" y="1909744"/>
              <a:ext cx="603000" cy="530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38" name="Google Shape;838;p49"/>
          <p:cNvSpPr txBox="1"/>
          <p:nvPr/>
        </p:nvSpPr>
        <p:spPr>
          <a:xfrm>
            <a:off x="2121325" y="7695037"/>
            <a:ext cx="13631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Undefined (valor sin definir)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variables tienen un valor indefinido hasta que les asignamos uno.</a:t>
            </a:r>
            <a:endParaRPr sz="3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p50"/>
          <p:cNvGrpSpPr/>
          <p:nvPr/>
        </p:nvGrpSpPr>
        <p:grpSpPr>
          <a:xfrm>
            <a:off x="1787350" y="6133978"/>
            <a:ext cx="13376928" cy="2877557"/>
            <a:chOff x="630644" y="2191938"/>
            <a:chExt cx="6913498" cy="530709"/>
          </a:xfrm>
        </p:grpSpPr>
        <p:sp>
          <p:nvSpPr>
            <p:cNvPr id="844" name="Google Shape;844;p5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3000">
                  <a:solidFill>
                    <a:srgbClr val="99999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// Este es un comentario en línea.</a:t>
              </a:r>
              <a:endParaRPr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3000">
                  <a:solidFill>
                    <a:srgbClr val="99999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/* Este es un comentario multilínea */</a:t>
              </a:r>
              <a:endParaRPr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45" name="Google Shape;845;p5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46" name="Google Shape;846;p50"/>
          <p:cNvSpPr txBox="1"/>
          <p:nvPr/>
        </p:nvSpPr>
        <p:spPr>
          <a:xfrm>
            <a:off x="1884575" y="2814925"/>
            <a:ext cx="12792900" cy="22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 </a:t>
            </a:r>
            <a:r>
              <a:rPr b="1"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comentarios </a:t>
            </a: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son partes de nuestro código </a:t>
            </a:r>
            <a:r>
              <a:rPr b="1"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 no se ejecutan</a:t>
            </a: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Pueden comenzar con dos barras inclinadas</a:t>
            </a:r>
            <a:r>
              <a:rPr b="1"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fr" sz="2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//</a:t>
            </a: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</a:t>
            </a:r>
            <a:r>
              <a:rPr lang="fr" sz="2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fr" sz="2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/* */</a:t>
            </a:r>
            <a:endParaRPr b="1" sz="24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 usamos para explicar lo que estamos haciendo y </a:t>
            </a:r>
            <a:r>
              <a:rPr b="1"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dejar información útil</a:t>
            </a:r>
            <a:r>
              <a:rPr lang="f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 nuestro equipo o para nuestro yo del futuro.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1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52" name="Google Shape;852;p51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51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54" name="Google Shape;854;p51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51"/>
          <p:cNvCxnSpPr>
            <a:stCxn id="853" idx="2"/>
            <a:endCxn id="851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6" name="Google Shape;856;p51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51"/>
          <p:cNvSpPr txBox="1"/>
          <p:nvPr/>
        </p:nvSpPr>
        <p:spPr>
          <a:xfrm>
            <a:off x="3238800" y="4261500"/>
            <a:ext cx="10705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Operadores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8" name="Google Shape;858;p51"/>
          <p:cNvSpPr txBox="1"/>
          <p:nvPr/>
        </p:nvSpPr>
        <p:spPr>
          <a:xfrm>
            <a:off x="37225" y="4261500"/>
            <a:ext cx="2284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2"/>
          <p:cNvSpPr txBox="1"/>
          <p:nvPr>
            <p:ph idx="1" type="subTitle"/>
          </p:nvPr>
        </p:nvSpPr>
        <p:spPr>
          <a:xfrm>
            <a:off x="2414625" y="3742875"/>
            <a:ext cx="9375300" cy="43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Los </a:t>
            </a:r>
            <a:r>
              <a:rPr b="1" lang="fr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operadores </a:t>
            </a:r>
            <a:r>
              <a:rPr lang="fr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nos permiten </a:t>
            </a:r>
            <a:r>
              <a:rPr b="1" lang="fr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manipular el valor</a:t>
            </a:r>
            <a:r>
              <a:rPr lang="fr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las variables, realizar </a:t>
            </a:r>
            <a:r>
              <a:rPr b="1" lang="fr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operaciones y comparar</a:t>
            </a:r>
            <a:r>
              <a:rPr lang="fr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sus valores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52"/>
          <p:cNvSpPr/>
          <p:nvPr/>
        </p:nvSpPr>
        <p:spPr>
          <a:xfrm>
            <a:off x="4595703" y="4523475"/>
            <a:ext cx="1548777" cy="222446"/>
          </a:xfrm>
          <a:custGeom>
            <a:rect b="b" l="l" r="r" t="t"/>
            <a:pathLst>
              <a:path extrusionOk="0" h="3241" w="29680">
                <a:moveTo>
                  <a:pt x="148" y="1"/>
                </a:moveTo>
                <a:cubicBezTo>
                  <a:pt x="1" y="1"/>
                  <a:pt x="8" y="244"/>
                  <a:pt x="167" y="264"/>
                </a:cubicBezTo>
                <a:cubicBezTo>
                  <a:pt x="3658" y="726"/>
                  <a:pt x="7180" y="853"/>
                  <a:pt x="10698" y="853"/>
                </a:cubicBezTo>
                <a:cubicBezTo>
                  <a:pt x="11001" y="853"/>
                  <a:pt x="11305" y="852"/>
                  <a:pt x="11608" y="851"/>
                </a:cubicBezTo>
                <a:cubicBezTo>
                  <a:pt x="15423" y="828"/>
                  <a:pt x="19235" y="680"/>
                  <a:pt x="23049" y="673"/>
                </a:cubicBezTo>
                <a:cubicBezTo>
                  <a:pt x="23165" y="672"/>
                  <a:pt x="23282" y="672"/>
                  <a:pt x="23399" y="672"/>
                </a:cubicBezTo>
                <a:cubicBezTo>
                  <a:pt x="24681" y="672"/>
                  <a:pt x="25962" y="690"/>
                  <a:pt x="27243" y="734"/>
                </a:cubicBezTo>
                <a:lnTo>
                  <a:pt x="27243" y="734"/>
                </a:lnTo>
                <a:cubicBezTo>
                  <a:pt x="24299" y="931"/>
                  <a:pt x="21355" y="1117"/>
                  <a:pt x="18409" y="1292"/>
                </a:cubicBezTo>
                <a:cubicBezTo>
                  <a:pt x="14728" y="1511"/>
                  <a:pt x="11044" y="1710"/>
                  <a:pt x="7360" y="1893"/>
                </a:cubicBezTo>
                <a:cubicBezTo>
                  <a:pt x="5275" y="1995"/>
                  <a:pt x="3189" y="2093"/>
                  <a:pt x="1103" y="2185"/>
                </a:cubicBezTo>
                <a:cubicBezTo>
                  <a:pt x="936" y="2192"/>
                  <a:pt x="934" y="2447"/>
                  <a:pt x="1100" y="2447"/>
                </a:cubicBezTo>
                <a:cubicBezTo>
                  <a:pt x="1101" y="2447"/>
                  <a:pt x="1102" y="2447"/>
                  <a:pt x="1103" y="2447"/>
                </a:cubicBezTo>
                <a:cubicBezTo>
                  <a:pt x="1540" y="2441"/>
                  <a:pt x="1978" y="2438"/>
                  <a:pt x="2415" y="2438"/>
                </a:cubicBezTo>
                <a:cubicBezTo>
                  <a:pt x="5459" y="2438"/>
                  <a:pt x="8501" y="2589"/>
                  <a:pt x="11528" y="2895"/>
                </a:cubicBezTo>
                <a:cubicBezTo>
                  <a:pt x="12509" y="2993"/>
                  <a:pt x="13489" y="3108"/>
                  <a:pt x="14467" y="3239"/>
                </a:cubicBezTo>
                <a:cubicBezTo>
                  <a:pt x="14474" y="3240"/>
                  <a:pt x="14480" y="3241"/>
                  <a:pt x="14487" y="3241"/>
                </a:cubicBezTo>
                <a:cubicBezTo>
                  <a:pt x="14633" y="3241"/>
                  <a:pt x="14625" y="2999"/>
                  <a:pt x="14467" y="2977"/>
                </a:cubicBezTo>
                <a:cubicBezTo>
                  <a:pt x="11561" y="2589"/>
                  <a:pt x="8637" y="2340"/>
                  <a:pt x="5708" y="2235"/>
                </a:cubicBezTo>
                <a:lnTo>
                  <a:pt x="5708" y="2235"/>
                </a:lnTo>
                <a:cubicBezTo>
                  <a:pt x="7877" y="2130"/>
                  <a:pt x="10045" y="2020"/>
                  <a:pt x="12213" y="1904"/>
                </a:cubicBezTo>
                <a:cubicBezTo>
                  <a:pt x="15897" y="1706"/>
                  <a:pt x="19578" y="1490"/>
                  <a:pt x="23260" y="1255"/>
                </a:cubicBezTo>
                <a:cubicBezTo>
                  <a:pt x="25343" y="1123"/>
                  <a:pt x="27427" y="985"/>
                  <a:pt x="29510" y="841"/>
                </a:cubicBezTo>
                <a:cubicBezTo>
                  <a:pt x="29678" y="830"/>
                  <a:pt x="29679" y="590"/>
                  <a:pt x="29510" y="580"/>
                </a:cubicBezTo>
                <a:cubicBezTo>
                  <a:pt x="27462" y="453"/>
                  <a:pt x="25412" y="411"/>
                  <a:pt x="23362" y="411"/>
                </a:cubicBezTo>
                <a:cubicBezTo>
                  <a:pt x="21581" y="411"/>
                  <a:pt x="19801" y="443"/>
                  <a:pt x="18021" y="480"/>
                </a:cubicBezTo>
                <a:cubicBezTo>
                  <a:pt x="15583" y="531"/>
                  <a:pt x="13143" y="592"/>
                  <a:pt x="10704" y="592"/>
                </a:cubicBezTo>
                <a:cubicBezTo>
                  <a:pt x="9334" y="592"/>
                  <a:pt x="7964" y="573"/>
                  <a:pt x="6594" y="522"/>
                </a:cubicBezTo>
                <a:cubicBezTo>
                  <a:pt x="4446" y="443"/>
                  <a:pt x="2300" y="284"/>
                  <a:pt x="167" y="2"/>
                </a:cubicBezTo>
                <a:cubicBezTo>
                  <a:pt x="160" y="1"/>
                  <a:pt x="154" y="1"/>
                  <a:pt x="1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3"/>
          <p:cNvSpPr txBox="1"/>
          <p:nvPr/>
        </p:nvSpPr>
        <p:spPr>
          <a:xfrm>
            <a:off x="1794038" y="2582738"/>
            <a:ext cx="13377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 asignación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Asignan el valor de la derecha en la variable de la izquierda.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70" name="Google Shape;870;p53"/>
          <p:cNvGrpSpPr/>
          <p:nvPr/>
        </p:nvGrpSpPr>
        <p:grpSpPr>
          <a:xfrm>
            <a:off x="1821157" y="3765127"/>
            <a:ext cx="13994304" cy="818619"/>
            <a:chOff x="630644" y="2191938"/>
            <a:chExt cx="6913498" cy="530709"/>
          </a:xfrm>
        </p:grpSpPr>
        <p:sp>
          <p:nvSpPr>
            <p:cNvPr id="871" name="Google Shape;871;p5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 </a:t>
              </a: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edad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35</a:t>
              </a: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;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7F7F7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Asigna el número 35 a edad</a:t>
              </a:r>
              <a:endParaRPr sz="2400">
                <a:solidFill>
                  <a:srgbClr val="EC18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{ }</a:t>
              </a:r>
              <a:endPara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873" name="Google Shape;873;p53"/>
          <p:cNvSpPr/>
          <p:nvPr/>
        </p:nvSpPr>
        <p:spPr>
          <a:xfrm>
            <a:off x="2391682" y="8246727"/>
            <a:ext cx="620048" cy="54191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4" name="Google Shape;874;p53"/>
          <p:cNvSpPr txBox="1"/>
          <p:nvPr/>
        </p:nvSpPr>
        <p:spPr>
          <a:xfrm>
            <a:off x="1807438" y="4813337"/>
            <a:ext cx="140217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Aritméticos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Nos permiten hacer operaciones matemáticas, devuelven el resultado de la operación.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75" name="Google Shape;875;p53"/>
          <p:cNvGrpSpPr/>
          <p:nvPr/>
        </p:nvGrpSpPr>
        <p:grpSpPr>
          <a:xfrm>
            <a:off x="1821115" y="6114834"/>
            <a:ext cx="13987604" cy="2517911"/>
            <a:chOff x="633954" y="2124101"/>
            <a:chExt cx="6910189" cy="530701"/>
          </a:xfrm>
        </p:grpSpPr>
        <p:sp>
          <p:nvSpPr>
            <p:cNvPr id="876" name="Google Shape;876;p53"/>
            <p:cNvSpPr/>
            <p:nvPr/>
          </p:nvSpPr>
          <p:spPr>
            <a:xfrm>
              <a:off x="1116043" y="2124101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24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</a:t>
              </a: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+</a:t>
              </a: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15</a:t>
              </a: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7F7F7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Suma → 25</a:t>
              </a:r>
              <a:endParaRPr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24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</a:t>
              </a: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</a:t>
              </a: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15</a:t>
              </a: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7F7F7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Resta → -5</a:t>
              </a:r>
              <a:endParaRPr sz="24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" sz="24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</a:t>
              </a: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*</a:t>
              </a: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15</a:t>
              </a: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7F7F7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Multiplicación → 150</a:t>
              </a:r>
              <a:endParaRPr sz="24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15</a:t>
              </a: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</a:t>
              </a: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7F7F7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División → 1.5</a:t>
              </a:r>
              <a:endParaRPr sz="2400">
                <a:solidFill>
                  <a:srgbClr val="EC18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7" name="Google Shape;877;p53"/>
            <p:cNvSpPr/>
            <p:nvPr/>
          </p:nvSpPr>
          <p:spPr>
            <a:xfrm>
              <a:off x="633954" y="2124102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{ }</a:t>
              </a:r>
              <a:endPara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62" name="Google Shape;462;p27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27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64" name="Google Shape;464;p27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27"/>
          <p:cNvCxnSpPr>
            <a:stCxn id="463" idx="2"/>
            <a:endCxn id="461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27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7"/>
          <p:cNvSpPr txBox="1"/>
          <p:nvPr/>
        </p:nvSpPr>
        <p:spPr>
          <a:xfrm>
            <a:off x="3238800" y="4261500"/>
            <a:ext cx="12916500" cy="2262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Javascript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27"/>
          <p:cNvSpPr txBox="1"/>
          <p:nvPr/>
        </p:nvSpPr>
        <p:spPr>
          <a:xfrm>
            <a:off x="37225" y="4261500"/>
            <a:ext cx="2284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Google Shape;882;p54"/>
          <p:cNvGrpSpPr/>
          <p:nvPr/>
        </p:nvGrpSpPr>
        <p:grpSpPr>
          <a:xfrm>
            <a:off x="1827250" y="4047372"/>
            <a:ext cx="12895749" cy="1136725"/>
            <a:chOff x="630644" y="2191938"/>
            <a:chExt cx="6913498" cy="530709"/>
          </a:xfrm>
        </p:grpSpPr>
        <p:sp>
          <p:nvSpPr>
            <p:cNvPr id="883" name="Google Shape;883;p5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15</a:t>
              </a:r>
              <a:r>
                <a:rPr lang="fr" sz="24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++</a:t>
              </a: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7F7F7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Incremento, es igual a 15 + 1 → 16</a:t>
              </a:r>
              <a:endParaRPr sz="24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15</a:t>
              </a:r>
              <a:r>
                <a:rPr lang="fr" sz="24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--</a:t>
              </a: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7F7F7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Decremento, es igual a 15 - 1 → 14</a:t>
              </a:r>
              <a:endParaRPr sz="2400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84" name="Google Shape;884;p5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{ }</a:t>
              </a:r>
              <a:endPara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885" name="Google Shape;885;p54"/>
          <p:cNvSpPr txBox="1"/>
          <p:nvPr/>
        </p:nvSpPr>
        <p:spPr>
          <a:xfrm>
            <a:off x="1802200" y="2137450"/>
            <a:ext cx="129207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Aritméticos (continuación)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Nos permiten hacer operaciones matemáticas, devuelven el resultado de la operación.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6" name="Google Shape;886;p54"/>
          <p:cNvGrpSpPr/>
          <p:nvPr/>
        </p:nvGrpSpPr>
        <p:grpSpPr>
          <a:xfrm>
            <a:off x="1827250" y="5452483"/>
            <a:ext cx="12895749" cy="1136725"/>
            <a:chOff x="630644" y="2191938"/>
            <a:chExt cx="6913498" cy="530709"/>
          </a:xfrm>
        </p:grpSpPr>
        <p:sp>
          <p:nvSpPr>
            <p:cNvPr id="887" name="Google Shape;887;p5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15 </a:t>
              </a:r>
              <a:r>
                <a:rPr lang="fr" sz="24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% </a:t>
              </a:r>
              <a:r>
                <a:rPr lang="fr" sz="24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 </a:t>
              </a:r>
              <a:r>
                <a:rPr lang="fr" sz="2400">
                  <a:solidFill>
                    <a:srgbClr val="7F7F7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Módulo, el resto de dividir 15 entre 5 → 0</a:t>
              </a:r>
              <a:endParaRPr sz="24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15 </a:t>
              </a:r>
              <a:r>
                <a:rPr lang="fr" sz="24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% </a:t>
              </a:r>
              <a:r>
                <a:rPr lang="fr" sz="2400">
                  <a:solidFill>
                    <a:srgbClr val="D89F3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 </a:t>
              </a:r>
              <a:r>
                <a:rPr lang="fr" sz="2400">
                  <a:solidFill>
                    <a:srgbClr val="7F7F7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Módulo, el resto de dividir 15 entre 2 → 1</a:t>
              </a:r>
              <a:endParaRPr sz="2400">
                <a:solidFill>
                  <a:srgbClr val="D89F3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88" name="Google Shape;888;p5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{ }</a:t>
              </a:r>
              <a:endPara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889" name="Google Shape;889;p54"/>
          <p:cNvSpPr txBox="1"/>
          <p:nvPr/>
        </p:nvSpPr>
        <p:spPr>
          <a:xfrm>
            <a:off x="2491010" y="7434363"/>
            <a:ext cx="11943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Montserrat"/>
                <a:ea typeface="Montserrat"/>
                <a:cs typeface="Montserrat"/>
                <a:sym typeface="Montserrat"/>
              </a:rPr>
              <a:t>15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0" name="Google Shape;890;p54"/>
          <p:cNvSpPr txBox="1"/>
          <p:nvPr/>
        </p:nvSpPr>
        <p:spPr>
          <a:xfrm>
            <a:off x="3685405" y="7434363"/>
            <a:ext cx="11943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1" name="Google Shape;891;p54"/>
          <p:cNvSpPr txBox="1"/>
          <p:nvPr/>
        </p:nvSpPr>
        <p:spPr>
          <a:xfrm>
            <a:off x="3685405" y="8442182"/>
            <a:ext cx="11943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54"/>
          <p:cNvSpPr txBox="1"/>
          <p:nvPr/>
        </p:nvSpPr>
        <p:spPr>
          <a:xfrm>
            <a:off x="2491010" y="8442182"/>
            <a:ext cx="11943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3" name="Google Shape;893;p54"/>
          <p:cNvSpPr/>
          <p:nvPr/>
        </p:nvSpPr>
        <p:spPr>
          <a:xfrm>
            <a:off x="3720485" y="7648226"/>
            <a:ext cx="1081758" cy="653128"/>
          </a:xfrm>
          <a:custGeom>
            <a:rect b="b" l="l" r="r" t="t"/>
            <a:pathLst>
              <a:path extrusionOk="0" h="15585" w="25813">
                <a:moveTo>
                  <a:pt x="0" y="0"/>
                </a:moveTo>
                <a:lnTo>
                  <a:pt x="0" y="15585"/>
                </a:lnTo>
                <a:lnTo>
                  <a:pt x="25813" y="15585"/>
                </a:lnTo>
              </a:path>
            </a:pathLst>
          </a:custGeom>
          <a:noFill/>
          <a:ln cap="flat" cmpd="sng" w="28575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4" name="Google Shape;894;p54"/>
          <p:cNvSpPr/>
          <p:nvPr/>
        </p:nvSpPr>
        <p:spPr>
          <a:xfrm>
            <a:off x="2744976" y="8624699"/>
            <a:ext cx="686400" cy="686400"/>
          </a:xfrm>
          <a:prstGeom prst="ellipse">
            <a:avLst/>
          </a:prstGeom>
          <a:noFill/>
          <a:ln cap="flat" cmpd="sng" w="28575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54"/>
          <p:cNvSpPr txBox="1"/>
          <p:nvPr/>
        </p:nvSpPr>
        <p:spPr>
          <a:xfrm>
            <a:off x="6195396" y="7434363"/>
            <a:ext cx="11943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Montserrat"/>
                <a:ea typeface="Montserrat"/>
                <a:cs typeface="Montserrat"/>
                <a:sym typeface="Montserrat"/>
              </a:rPr>
              <a:t>15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6" name="Google Shape;896;p54"/>
          <p:cNvSpPr txBox="1"/>
          <p:nvPr/>
        </p:nvSpPr>
        <p:spPr>
          <a:xfrm>
            <a:off x="7389792" y="7434363"/>
            <a:ext cx="11943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54"/>
          <p:cNvSpPr txBox="1"/>
          <p:nvPr/>
        </p:nvSpPr>
        <p:spPr>
          <a:xfrm>
            <a:off x="7389792" y="8442182"/>
            <a:ext cx="11943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54"/>
          <p:cNvSpPr txBox="1"/>
          <p:nvPr/>
        </p:nvSpPr>
        <p:spPr>
          <a:xfrm>
            <a:off x="6195396" y="8442182"/>
            <a:ext cx="11943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54"/>
          <p:cNvSpPr/>
          <p:nvPr/>
        </p:nvSpPr>
        <p:spPr>
          <a:xfrm>
            <a:off x="7424872" y="7648226"/>
            <a:ext cx="1081758" cy="653128"/>
          </a:xfrm>
          <a:custGeom>
            <a:rect b="b" l="l" r="r" t="t"/>
            <a:pathLst>
              <a:path extrusionOk="0" h="15585" w="25813">
                <a:moveTo>
                  <a:pt x="0" y="0"/>
                </a:moveTo>
                <a:lnTo>
                  <a:pt x="0" y="15585"/>
                </a:lnTo>
                <a:lnTo>
                  <a:pt x="25813" y="15585"/>
                </a:lnTo>
              </a:path>
            </a:pathLst>
          </a:custGeom>
          <a:noFill/>
          <a:ln cap="flat" cmpd="sng" w="28575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0" name="Google Shape;900;p54"/>
          <p:cNvSpPr/>
          <p:nvPr/>
        </p:nvSpPr>
        <p:spPr>
          <a:xfrm>
            <a:off x="6449362" y="8624699"/>
            <a:ext cx="686400" cy="686400"/>
          </a:xfrm>
          <a:prstGeom prst="ellipse">
            <a:avLst/>
          </a:prstGeom>
          <a:noFill/>
          <a:ln cap="flat" cmpd="sng" w="28575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54"/>
          <p:cNvSpPr txBox="1"/>
          <p:nvPr/>
        </p:nvSpPr>
        <p:spPr>
          <a:xfrm>
            <a:off x="1802200" y="6608261"/>
            <a:ext cx="129207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operador de módulo % nos devuelve el resto de una división.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55"/>
          <p:cNvGrpSpPr/>
          <p:nvPr/>
        </p:nvGrpSpPr>
        <p:grpSpPr>
          <a:xfrm>
            <a:off x="11254818" y="4718891"/>
            <a:ext cx="3154218" cy="2239052"/>
            <a:chOff x="1593550" y="6622200"/>
            <a:chExt cx="3983604" cy="2827800"/>
          </a:xfrm>
        </p:grpSpPr>
        <p:sp>
          <p:nvSpPr>
            <p:cNvPr id="907" name="Google Shape;907;p55"/>
            <p:cNvSpPr/>
            <p:nvPr/>
          </p:nvSpPr>
          <p:spPr>
            <a:xfrm>
              <a:off x="2495196" y="6622200"/>
              <a:ext cx="2228197" cy="873194"/>
            </a:xfrm>
            <a:custGeom>
              <a:rect b="b" l="l" r="r" t="t"/>
              <a:pathLst>
                <a:path extrusionOk="0" h="4449" w="11353">
                  <a:moveTo>
                    <a:pt x="544" y="1"/>
                  </a:moveTo>
                  <a:cubicBezTo>
                    <a:pt x="245" y="1"/>
                    <a:pt x="1" y="245"/>
                    <a:pt x="1" y="544"/>
                  </a:cubicBezTo>
                  <a:lnTo>
                    <a:pt x="1" y="3294"/>
                  </a:lnTo>
                  <a:cubicBezTo>
                    <a:pt x="1" y="3593"/>
                    <a:pt x="245" y="3837"/>
                    <a:pt x="544" y="3837"/>
                  </a:cubicBezTo>
                  <a:lnTo>
                    <a:pt x="428" y="4448"/>
                  </a:lnTo>
                  <a:lnTo>
                    <a:pt x="1278" y="3837"/>
                  </a:lnTo>
                  <a:lnTo>
                    <a:pt x="5322" y="3837"/>
                  </a:lnTo>
                  <a:lnTo>
                    <a:pt x="5677" y="4448"/>
                  </a:lnTo>
                  <a:lnTo>
                    <a:pt x="6031" y="3837"/>
                  </a:lnTo>
                  <a:lnTo>
                    <a:pt x="10069" y="3837"/>
                  </a:lnTo>
                  <a:lnTo>
                    <a:pt x="10925" y="4448"/>
                  </a:lnTo>
                  <a:lnTo>
                    <a:pt x="10925" y="4448"/>
                  </a:lnTo>
                  <a:lnTo>
                    <a:pt x="10803" y="3837"/>
                  </a:lnTo>
                  <a:cubicBezTo>
                    <a:pt x="11108" y="3837"/>
                    <a:pt x="11352" y="3593"/>
                    <a:pt x="11352" y="3294"/>
                  </a:cubicBezTo>
                  <a:lnTo>
                    <a:pt x="11352" y="544"/>
                  </a:lnTo>
                  <a:cubicBezTo>
                    <a:pt x="11352" y="245"/>
                    <a:pt x="11108" y="1"/>
                    <a:pt x="108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5"/>
            <p:cNvSpPr/>
            <p:nvPr/>
          </p:nvSpPr>
          <p:spPr>
            <a:xfrm>
              <a:off x="3360926" y="6895598"/>
              <a:ext cx="167022" cy="158584"/>
            </a:xfrm>
            <a:custGeom>
              <a:rect b="b" l="l" r="r" t="t"/>
              <a:pathLst>
                <a:path extrusionOk="0" h="808" w="851">
                  <a:moveTo>
                    <a:pt x="850" y="1"/>
                  </a:moveTo>
                  <a:lnTo>
                    <a:pt x="1" y="343"/>
                  </a:lnTo>
                  <a:lnTo>
                    <a:pt x="1" y="471"/>
                  </a:lnTo>
                  <a:lnTo>
                    <a:pt x="850" y="807"/>
                  </a:lnTo>
                  <a:lnTo>
                    <a:pt x="850" y="691"/>
                  </a:lnTo>
                  <a:lnTo>
                    <a:pt x="127" y="404"/>
                  </a:lnTo>
                  <a:lnTo>
                    <a:pt x="127" y="404"/>
                  </a:lnTo>
                  <a:lnTo>
                    <a:pt x="850" y="123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5"/>
            <p:cNvSpPr/>
            <p:nvPr/>
          </p:nvSpPr>
          <p:spPr>
            <a:xfrm>
              <a:off x="3544434" y="6786475"/>
              <a:ext cx="151320" cy="361132"/>
            </a:xfrm>
            <a:custGeom>
              <a:rect b="b" l="l" r="r" t="t"/>
              <a:pathLst>
                <a:path extrusionOk="0" h="1840" w="771">
                  <a:moveTo>
                    <a:pt x="642" y="1"/>
                  </a:moveTo>
                  <a:lnTo>
                    <a:pt x="1" y="1840"/>
                  </a:lnTo>
                  <a:lnTo>
                    <a:pt x="129" y="1840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5"/>
            <p:cNvSpPr/>
            <p:nvPr/>
          </p:nvSpPr>
          <p:spPr>
            <a:xfrm>
              <a:off x="3708709" y="6895598"/>
              <a:ext cx="166825" cy="158584"/>
            </a:xfrm>
            <a:custGeom>
              <a:rect b="b" l="l" r="r" t="t"/>
              <a:pathLst>
                <a:path extrusionOk="0" h="808" w="850">
                  <a:moveTo>
                    <a:pt x="1" y="1"/>
                  </a:moveTo>
                  <a:lnTo>
                    <a:pt x="1" y="123"/>
                  </a:lnTo>
                  <a:lnTo>
                    <a:pt x="723" y="404"/>
                  </a:lnTo>
                  <a:lnTo>
                    <a:pt x="723" y="404"/>
                  </a:lnTo>
                  <a:lnTo>
                    <a:pt x="1" y="691"/>
                  </a:lnTo>
                  <a:lnTo>
                    <a:pt x="1" y="807"/>
                  </a:lnTo>
                  <a:lnTo>
                    <a:pt x="850" y="471"/>
                  </a:lnTo>
                  <a:lnTo>
                    <a:pt x="850" y="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5"/>
            <p:cNvSpPr/>
            <p:nvPr/>
          </p:nvSpPr>
          <p:spPr>
            <a:xfrm>
              <a:off x="2880074" y="8731470"/>
              <a:ext cx="1430772" cy="716180"/>
            </a:xfrm>
            <a:custGeom>
              <a:rect b="b" l="l" r="r" t="t"/>
              <a:pathLst>
                <a:path extrusionOk="0" h="3649" w="7290">
                  <a:moveTo>
                    <a:pt x="3642" y="1"/>
                  </a:moveTo>
                  <a:cubicBezTo>
                    <a:pt x="1632" y="1"/>
                    <a:pt x="1" y="1632"/>
                    <a:pt x="1" y="3648"/>
                  </a:cubicBezTo>
                  <a:lnTo>
                    <a:pt x="7290" y="3648"/>
                  </a:lnTo>
                  <a:cubicBezTo>
                    <a:pt x="7290" y="1632"/>
                    <a:pt x="5658" y="1"/>
                    <a:pt x="36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5"/>
            <p:cNvSpPr/>
            <p:nvPr/>
          </p:nvSpPr>
          <p:spPr>
            <a:xfrm>
              <a:off x="3183501" y="7866919"/>
              <a:ext cx="822743" cy="822753"/>
            </a:xfrm>
            <a:custGeom>
              <a:rect b="b" l="l" r="r" t="t"/>
              <a:pathLst>
                <a:path extrusionOk="0" h="4192" w="4192">
                  <a:moveTo>
                    <a:pt x="2096" y="0"/>
                  </a:moveTo>
                  <a:cubicBezTo>
                    <a:pt x="942" y="0"/>
                    <a:pt x="1" y="941"/>
                    <a:pt x="1" y="2096"/>
                  </a:cubicBezTo>
                  <a:cubicBezTo>
                    <a:pt x="1" y="3257"/>
                    <a:pt x="942" y="4192"/>
                    <a:pt x="2096" y="4192"/>
                  </a:cubicBezTo>
                  <a:cubicBezTo>
                    <a:pt x="3257" y="4192"/>
                    <a:pt x="4192" y="3257"/>
                    <a:pt x="4192" y="2096"/>
                  </a:cubicBezTo>
                  <a:cubicBezTo>
                    <a:pt x="4192" y="941"/>
                    <a:pt x="3257" y="0"/>
                    <a:pt x="2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5"/>
            <p:cNvSpPr/>
            <p:nvPr/>
          </p:nvSpPr>
          <p:spPr>
            <a:xfrm>
              <a:off x="3513228" y="8239824"/>
              <a:ext cx="81843" cy="169379"/>
            </a:xfrm>
            <a:custGeom>
              <a:rect b="b" l="l" r="r" t="t"/>
              <a:pathLst>
                <a:path extrusionOk="0" h="863" w="417">
                  <a:moveTo>
                    <a:pt x="1" y="1"/>
                  </a:moveTo>
                  <a:lnTo>
                    <a:pt x="1" y="862"/>
                  </a:lnTo>
                  <a:lnTo>
                    <a:pt x="416" y="862"/>
                  </a:lnTo>
                  <a:lnTo>
                    <a:pt x="416" y="709"/>
                  </a:lnTo>
                  <a:lnTo>
                    <a:pt x="154" y="709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5"/>
            <p:cNvSpPr/>
            <p:nvPr/>
          </p:nvSpPr>
          <p:spPr>
            <a:xfrm>
              <a:off x="4010959" y="8077904"/>
              <a:ext cx="199209" cy="400778"/>
            </a:xfrm>
            <a:custGeom>
              <a:rect b="b" l="l" r="r" t="t"/>
              <a:pathLst>
                <a:path extrusionOk="0" h="2042" w="1015">
                  <a:moveTo>
                    <a:pt x="0" y="1"/>
                  </a:moveTo>
                  <a:lnTo>
                    <a:pt x="0" y="2041"/>
                  </a:lnTo>
                  <a:cubicBezTo>
                    <a:pt x="562" y="2041"/>
                    <a:pt x="1014" y="1583"/>
                    <a:pt x="1014" y="1021"/>
                  </a:cubicBezTo>
                  <a:cubicBezTo>
                    <a:pt x="1014" y="459"/>
                    <a:pt x="562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5"/>
            <p:cNvSpPr/>
            <p:nvPr/>
          </p:nvSpPr>
          <p:spPr>
            <a:xfrm>
              <a:off x="2982132" y="8077904"/>
              <a:ext cx="200387" cy="400778"/>
            </a:xfrm>
            <a:custGeom>
              <a:rect b="b" l="l" r="r" t="t"/>
              <a:pathLst>
                <a:path extrusionOk="0" h="2042" w="1021">
                  <a:moveTo>
                    <a:pt x="1021" y="1"/>
                  </a:moveTo>
                  <a:cubicBezTo>
                    <a:pt x="458" y="1"/>
                    <a:pt x="0" y="459"/>
                    <a:pt x="0" y="1021"/>
                  </a:cubicBezTo>
                  <a:cubicBezTo>
                    <a:pt x="0" y="1583"/>
                    <a:pt x="458" y="2041"/>
                    <a:pt x="1021" y="2041"/>
                  </a:cubicBezTo>
                  <a:lnTo>
                    <a:pt x="10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5"/>
            <p:cNvSpPr/>
            <p:nvPr/>
          </p:nvSpPr>
          <p:spPr>
            <a:xfrm>
              <a:off x="3159557" y="7537192"/>
              <a:ext cx="872005" cy="941495"/>
            </a:xfrm>
            <a:custGeom>
              <a:rect b="b" l="l" r="r" t="t"/>
              <a:pathLst>
                <a:path extrusionOk="0" h="4797" w="4443">
                  <a:moveTo>
                    <a:pt x="2218" y="0"/>
                  </a:moveTo>
                  <a:cubicBezTo>
                    <a:pt x="996" y="0"/>
                    <a:pt x="0" y="996"/>
                    <a:pt x="0" y="2218"/>
                  </a:cubicBezTo>
                  <a:lnTo>
                    <a:pt x="0" y="4796"/>
                  </a:lnTo>
                  <a:lnTo>
                    <a:pt x="153" y="4796"/>
                  </a:lnTo>
                  <a:lnTo>
                    <a:pt x="153" y="2218"/>
                  </a:lnTo>
                  <a:cubicBezTo>
                    <a:pt x="153" y="1082"/>
                    <a:pt x="1082" y="153"/>
                    <a:pt x="2218" y="153"/>
                  </a:cubicBezTo>
                  <a:cubicBezTo>
                    <a:pt x="3361" y="153"/>
                    <a:pt x="4289" y="1082"/>
                    <a:pt x="4289" y="2218"/>
                  </a:cubicBezTo>
                  <a:lnTo>
                    <a:pt x="4289" y="4796"/>
                  </a:lnTo>
                  <a:lnTo>
                    <a:pt x="4442" y="4796"/>
                  </a:lnTo>
                  <a:lnTo>
                    <a:pt x="4442" y="2218"/>
                  </a:lnTo>
                  <a:cubicBezTo>
                    <a:pt x="4442" y="996"/>
                    <a:pt x="3446" y="0"/>
                    <a:pt x="2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5"/>
            <p:cNvSpPr/>
            <p:nvPr/>
          </p:nvSpPr>
          <p:spPr>
            <a:xfrm>
              <a:off x="1593550" y="8730292"/>
              <a:ext cx="1430772" cy="715984"/>
            </a:xfrm>
            <a:custGeom>
              <a:rect b="b" l="l" r="r" t="t"/>
              <a:pathLst>
                <a:path extrusionOk="0" h="3648" w="7290">
                  <a:moveTo>
                    <a:pt x="3648" y="0"/>
                  </a:moveTo>
                  <a:cubicBezTo>
                    <a:pt x="1632" y="0"/>
                    <a:pt x="0" y="1632"/>
                    <a:pt x="0" y="3648"/>
                  </a:cubicBezTo>
                  <a:lnTo>
                    <a:pt x="7289" y="3648"/>
                  </a:lnTo>
                  <a:cubicBezTo>
                    <a:pt x="7289" y="1632"/>
                    <a:pt x="5658" y="0"/>
                    <a:pt x="36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5"/>
            <p:cNvSpPr/>
            <p:nvPr/>
          </p:nvSpPr>
          <p:spPr>
            <a:xfrm>
              <a:off x="1898155" y="7865741"/>
              <a:ext cx="822743" cy="822753"/>
            </a:xfrm>
            <a:custGeom>
              <a:rect b="b" l="l" r="r" t="t"/>
              <a:pathLst>
                <a:path extrusionOk="0" h="4192" w="4192">
                  <a:moveTo>
                    <a:pt x="2096" y="0"/>
                  </a:moveTo>
                  <a:cubicBezTo>
                    <a:pt x="935" y="0"/>
                    <a:pt x="0" y="941"/>
                    <a:pt x="0" y="2096"/>
                  </a:cubicBezTo>
                  <a:cubicBezTo>
                    <a:pt x="0" y="3257"/>
                    <a:pt x="935" y="4192"/>
                    <a:pt x="2096" y="4192"/>
                  </a:cubicBezTo>
                  <a:cubicBezTo>
                    <a:pt x="3250" y="4192"/>
                    <a:pt x="4191" y="3257"/>
                    <a:pt x="4191" y="2096"/>
                  </a:cubicBezTo>
                  <a:cubicBezTo>
                    <a:pt x="4191" y="941"/>
                    <a:pt x="3250" y="0"/>
                    <a:pt x="2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5"/>
            <p:cNvSpPr/>
            <p:nvPr/>
          </p:nvSpPr>
          <p:spPr>
            <a:xfrm>
              <a:off x="2422185" y="8278292"/>
              <a:ext cx="82824" cy="169183"/>
            </a:xfrm>
            <a:custGeom>
              <a:rect b="b" l="l" r="r" t="t"/>
              <a:pathLst>
                <a:path extrusionOk="0" h="862" w="422">
                  <a:moveTo>
                    <a:pt x="269" y="0"/>
                  </a:moveTo>
                  <a:lnTo>
                    <a:pt x="269" y="709"/>
                  </a:lnTo>
                  <a:lnTo>
                    <a:pt x="0" y="709"/>
                  </a:lnTo>
                  <a:lnTo>
                    <a:pt x="0" y="862"/>
                  </a:lnTo>
                  <a:lnTo>
                    <a:pt x="422" y="86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5"/>
            <p:cNvSpPr/>
            <p:nvPr/>
          </p:nvSpPr>
          <p:spPr>
            <a:xfrm>
              <a:off x="1694234" y="8076727"/>
              <a:ext cx="200387" cy="400778"/>
            </a:xfrm>
            <a:custGeom>
              <a:rect b="b" l="l" r="r" t="t"/>
              <a:pathLst>
                <a:path extrusionOk="0" h="2042" w="1021">
                  <a:moveTo>
                    <a:pt x="1021" y="1"/>
                  </a:moveTo>
                  <a:cubicBezTo>
                    <a:pt x="453" y="1"/>
                    <a:pt x="0" y="459"/>
                    <a:pt x="0" y="1021"/>
                  </a:cubicBezTo>
                  <a:cubicBezTo>
                    <a:pt x="0" y="1583"/>
                    <a:pt x="453" y="2041"/>
                    <a:pt x="1021" y="2041"/>
                  </a:cubicBezTo>
                  <a:lnTo>
                    <a:pt x="10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5"/>
            <p:cNvSpPr/>
            <p:nvPr/>
          </p:nvSpPr>
          <p:spPr>
            <a:xfrm>
              <a:off x="2721883" y="8076727"/>
              <a:ext cx="200387" cy="400778"/>
            </a:xfrm>
            <a:custGeom>
              <a:rect b="b" l="l" r="r" t="t"/>
              <a:pathLst>
                <a:path extrusionOk="0" h="2042" w="1021">
                  <a:moveTo>
                    <a:pt x="0" y="1"/>
                  </a:moveTo>
                  <a:lnTo>
                    <a:pt x="0" y="2041"/>
                  </a:lnTo>
                  <a:cubicBezTo>
                    <a:pt x="563" y="2041"/>
                    <a:pt x="1021" y="1583"/>
                    <a:pt x="1021" y="1021"/>
                  </a:cubicBezTo>
                  <a:cubicBezTo>
                    <a:pt x="1021" y="459"/>
                    <a:pt x="563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5"/>
            <p:cNvSpPr/>
            <p:nvPr/>
          </p:nvSpPr>
          <p:spPr>
            <a:xfrm>
              <a:off x="1872837" y="7536014"/>
              <a:ext cx="872005" cy="941495"/>
            </a:xfrm>
            <a:custGeom>
              <a:rect b="b" l="l" r="r" t="t"/>
              <a:pathLst>
                <a:path extrusionOk="0" h="4797" w="4443">
                  <a:moveTo>
                    <a:pt x="2225" y="0"/>
                  </a:moveTo>
                  <a:cubicBezTo>
                    <a:pt x="997" y="0"/>
                    <a:pt x="1" y="996"/>
                    <a:pt x="1" y="2218"/>
                  </a:cubicBezTo>
                  <a:lnTo>
                    <a:pt x="1" y="4796"/>
                  </a:lnTo>
                  <a:lnTo>
                    <a:pt x="154" y="4796"/>
                  </a:lnTo>
                  <a:lnTo>
                    <a:pt x="154" y="2218"/>
                  </a:lnTo>
                  <a:cubicBezTo>
                    <a:pt x="154" y="1082"/>
                    <a:pt x="1082" y="153"/>
                    <a:pt x="2225" y="153"/>
                  </a:cubicBezTo>
                  <a:cubicBezTo>
                    <a:pt x="3361" y="153"/>
                    <a:pt x="4290" y="1082"/>
                    <a:pt x="4290" y="2218"/>
                  </a:cubicBezTo>
                  <a:lnTo>
                    <a:pt x="4290" y="4796"/>
                  </a:lnTo>
                  <a:lnTo>
                    <a:pt x="4442" y="4796"/>
                  </a:lnTo>
                  <a:lnTo>
                    <a:pt x="4442" y="2218"/>
                  </a:lnTo>
                  <a:cubicBezTo>
                    <a:pt x="4442" y="996"/>
                    <a:pt x="3447" y="0"/>
                    <a:pt x="2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5"/>
            <p:cNvSpPr/>
            <p:nvPr/>
          </p:nvSpPr>
          <p:spPr>
            <a:xfrm>
              <a:off x="4145205" y="8730292"/>
              <a:ext cx="1431949" cy="715984"/>
            </a:xfrm>
            <a:custGeom>
              <a:rect b="b" l="l" r="r" t="t"/>
              <a:pathLst>
                <a:path extrusionOk="0" h="3648" w="7296">
                  <a:moveTo>
                    <a:pt x="3648" y="0"/>
                  </a:moveTo>
                  <a:cubicBezTo>
                    <a:pt x="1632" y="0"/>
                    <a:pt x="1" y="1632"/>
                    <a:pt x="1" y="3648"/>
                  </a:cubicBezTo>
                  <a:lnTo>
                    <a:pt x="7295" y="3648"/>
                  </a:lnTo>
                  <a:cubicBezTo>
                    <a:pt x="7295" y="1632"/>
                    <a:pt x="5664" y="0"/>
                    <a:pt x="36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5"/>
            <p:cNvSpPr/>
            <p:nvPr/>
          </p:nvSpPr>
          <p:spPr>
            <a:xfrm>
              <a:off x="4449810" y="7865741"/>
              <a:ext cx="822743" cy="822753"/>
            </a:xfrm>
            <a:custGeom>
              <a:rect b="b" l="l" r="r" t="t"/>
              <a:pathLst>
                <a:path extrusionOk="0" h="4192" w="4192">
                  <a:moveTo>
                    <a:pt x="2096" y="0"/>
                  </a:moveTo>
                  <a:cubicBezTo>
                    <a:pt x="941" y="0"/>
                    <a:pt x="0" y="941"/>
                    <a:pt x="0" y="2096"/>
                  </a:cubicBezTo>
                  <a:cubicBezTo>
                    <a:pt x="0" y="3257"/>
                    <a:pt x="941" y="4192"/>
                    <a:pt x="2096" y="4192"/>
                  </a:cubicBezTo>
                  <a:cubicBezTo>
                    <a:pt x="3251" y="4192"/>
                    <a:pt x="4192" y="3257"/>
                    <a:pt x="4192" y="2096"/>
                  </a:cubicBezTo>
                  <a:cubicBezTo>
                    <a:pt x="4192" y="941"/>
                    <a:pt x="3251" y="0"/>
                    <a:pt x="2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5"/>
            <p:cNvSpPr/>
            <p:nvPr/>
          </p:nvSpPr>
          <p:spPr>
            <a:xfrm>
              <a:off x="4665702" y="8278292"/>
              <a:ext cx="82824" cy="169183"/>
            </a:xfrm>
            <a:custGeom>
              <a:rect b="b" l="l" r="r" t="t"/>
              <a:pathLst>
                <a:path extrusionOk="0" h="862" w="422">
                  <a:moveTo>
                    <a:pt x="0" y="0"/>
                  </a:moveTo>
                  <a:lnTo>
                    <a:pt x="0" y="862"/>
                  </a:lnTo>
                  <a:lnTo>
                    <a:pt x="422" y="862"/>
                  </a:lnTo>
                  <a:lnTo>
                    <a:pt x="422" y="709"/>
                  </a:lnTo>
                  <a:lnTo>
                    <a:pt x="153" y="709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5"/>
            <p:cNvSpPr/>
            <p:nvPr/>
          </p:nvSpPr>
          <p:spPr>
            <a:xfrm>
              <a:off x="5275893" y="8076727"/>
              <a:ext cx="200583" cy="400778"/>
            </a:xfrm>
            <a:custGeom>
              <a:rect b="b" l="l" r="r" t="t"/>
              <a:pathLst>
                <a:path extrusionOk="0" h="2042" w="1022">
                  <a:moveTo>
                    <a:pt x="1" y="1"/>
                  </a:moveTo>
                  <a:lnTo>
                    <a:pt x="1" y="2041"/>
                  </a:lnTo>
                  <a:cubicBezTo>
                    <a:pt x="563" y="2041"/>
                    <a:pt x="1021" y="1583"/>
                    <a:pt x="1021" y="1021"/>
                  </a:cubicBezTo>
                  <a:cubicBezTo>
                    <a:pt x="1021" y="459"/>
                    <a:pt x="563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5"/>
            <p:cNvSpPr/>
            <p:nvPr/>
          </p:nvSpPr>
          <p:spPr>
            <a:xfrm>
              <a:off x="4248244" y="8076727"/>
              <a:ext cx="200583" cy="400778"/>
            </a:xfrm>
            <a:custGeom>
              <a:rect b="b" l="l" r="r" t="t"/>
              <a:pathLst>
                <a:path extrusionOk="0" h="2042" w="1022">
                  <a:moveTo>
                    <a:pt x="1021" y="1"/>
                  </a:moveTo>
                  <a:cubicBezTo>
                    <a:pt x="459" y="1"/>
                    <a:pt x="1" y="459"/>
                    <a:pt x="1" y="1021"/>
                  </a:cubicBezTo>
                  <a:cubicBezTo>
                    <a:pt x="1" y="1583"/>
                    <a:pt x="459" y="2041"/>
                    <a:pt x="1021" y="2041"/>
                  </a:cubicBezTo>
                  <a:lnTo>
                    <a:pt x="10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5"/>
            <p:cNvSpPr/>
            <p:nvPr/>
          </p:nvSpPr>
          <p:spPr>
            <a:xfrm>
              <a:off x="4425865" y="7536014"/>
              <a:ext cx="870632" cy="941495"/>
            </a:xfrm>
            <a:custGeom>
              <a:rect b="b" l="l" r="r" t="t"/>
              <a:pathLst>
                <a:path extrusionOk="0" h="4797" w="4436">
                  <a:moveTo>
                    <a:pt x="2218" y="0"/>
                  </a:moveTo>
                  <a:cubicBezTo>
                    <a:pt x="996" y="0"/>
                    <a:pt x="0" y="996"/>
                    <a:pt x="0" y="2218"/>
                  </a:cubicBezTo>
                  <a:lnTo>
                    <a:pt x="0" y="4796"/>
                  </a:lnTo>
                  <a:lnTo>
                    <a:pt x="153" y="4796"/>
                  </a:lnTo>
                  <a:lnTo>
                    <a:pt x="153" y="2218"/>
                  </a:lnTo>
                  <a:cubicBezTo>
                    <a:pt x="153" y="1082"/>
                    <a:pt x="1082" y="153"/>
                    <a:pt x="2218" y="153"/>
                  </a:cubicBezTo>
                  <a:cubicBezTo>
                    <a:pt x="3361" y="153"/>
                    <a:pt x="4283" y="1082"/>
                    <a:pt x="4283" y="2218"/>
                  </a:cubicBezTo>
                  <a:lnTo>
                    <a:pt x="4283" y="4796"/>
                  </a:lnTo>
                  <a:lnTo>
                    <a:pt x="4436" y="4796"/>
                  </a:lnTo>
                  <a:lnTo>
                    <a:pt x="4436" y="2218"/>
                  </a:lnTo>
                  <a:cubicBezTo>
                    <a:pt x="4436" y="996"/>
                    <a:pt x="3440" y="0"/>
                    <a:pt x="2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5"/>
            <p:cNvSpPr/>
            <p:nvPr/>
          </p:nvSpPr>
          <p:spPr>
            <a:xfrm>
              <a:off x="3036105" y="8531279"/>
              <a:ext cx="1103206" cy="767602"/>
            </a:xfrm>
            <a:custGeom>
              <a:rect b="b" l="l" r="r" t="t"/>
              <a:pathLst>
                <a:path extrusionOk="0" h="3911" w="5621">
                  <a:moveTo>
                    <a:pt x="507" y="0"/>
                  </a:moveTo>
                  <a:cubicBezTo>
                    <a:pt x="226" y="0"/>
                    <a:pt x="0" y="226"/>
                    <a:pt x="0" y="513"/>
                  </a:cubicBezTo>
                  <a:lnTo>
                    <a:pt x="0" y="3397"/>
                  </a:lnTo>
                  <a:cubicBezTo>
                    <a:pt x="0" y="3678"/>
                    <a:pt x="226" y="3910"/>
                    <a:pt x="507" y="3910"/>
                  </a:cubicBezTo>
                  <a:lnTo>
                    <a:pt x="5114" y="3910"/>
                  </a:lnTo>
                  <a:cubicBezTo>
                    <a:pt x="5395" y="3910"/>
                    <a:pt x="5621" y="3678"/>
                    <a:pt x="5621" y="3397"/>
                  </a:cubicBezTo>
                  <a:lnTo>
                    <a:pt x="5621" y="513"/>
                  </a:lnTo>
                  <a:cubicBezTo>
                    <a:pt x="5621" y="226"/>
                    <a:pt x="5395" y="0"/>
                    <a:pt x="5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5"/>
            <p:cNvSpPr/>
            <p:nvPr/>
          </p:nvSpPr>
          <p:spPr>
            <a:xfrm>
              <a:off x="3037283" y="9352652"/>
              <a:ext cx="1096140" cy="97349"/>
            </a:xfrm>
            <a:custGeom>
              <a:rect b="b" l="l" r="r" t="t"/>
              <a:pathLst>
                <a:path extrusionOk="0" h="496" w="5585">
                  <a:moveTo>
                    <a:pt x="0" y="0"/>
                  </a:moveTo>
                  <a:lnTo>
                    <a:pt x="0" y="397"/>
                  </a:lnTo>
                  <a:cubicBezTo>
                    <a:pt x="0" y="452"/>
                    <a:pt x="43" y="495"/>
                    <a:pt x="98" y="495"/>
                  </a:cubicBezTo>
                  <a:lnTo>
                    <a:pt x="5493" y="495"/>
                  </a:lnTo>
                  <a:cubicBezTo>
                    <a:pt x="5542" y="495"/>
                    <a:pt x="5584" y="452"/>
                    <a:pt x="5584" y="397"/>
                  </a:cubicBezTo>
                  <a:lnTo>
                    <a:pt x="55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5"/>
            <p:cNvSpPr/>
            <p:nvPr/>
          </p:nvSpPr>
          <p:spPr>
            <a:xfrm>
              <a:off x="3515583" y="8845304"/>
              <a:ext cx="139348" cy="139350"/>
            </a:xfrm>
            <a:custGeom>
              <a:rect b="b" l="l" r="r" t="t"/>
              <a:pathLst>
                <a:path extrusionOk="0" h="710" w="710">
                  <a:moveTo>
                    <a:pt x="355" y="1"/>
                  </a:moveTo>
                  <a:cubicBezTo>
                    <a:pt x="160" y="1"/>
                    <a:pt x="1" y="160"/>
                    <a:pt x="1" y="355"/>
                  </a:cubicBezTo>
                  <a:cubicBezTo>
                    <a:pt x="1" y="551"/>
                    <a:pt x="160" y="710"/>
                    <a:pt x="355" y="710"/>
                  </a:cubicBezTo>
                  <a:cubicBezTo>
                    <a:pt x="551" y="710"/>
                    <a:pt x="710" y="551"/>
                    <a:pt x="710" y="355"/>
                  </a:cubicBezTo>
                  <a:cubicBezTo>
                    <a:pt x="710" y="160"/>
                    <a:pt x="551" y="1"/>
                    <a:pt x="355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2" name="Google Shape;932;p55"/>
          <p:cNvSpPr txBox="1"/>
          <p:nvPr/>
        </p:nvSpPr>
        <p:spPr>
          <a:xfrm>
            <a:off x="1215550" y="2786075"/>
            <a:ext cx="7484700" cy="6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Montserrat"/>
                <a:ea typeface="Montserrat"/>
                <a:cs typeface="Montserrat"/>
                <a:sym typeface="Montserrat"/>
              </a:rPr>
              <a:t>Los </a:t>
            </a:r>
            <a:r>
              <a:rPr b="1" lang="fr" sz="5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operadores aritméticos</a:t>
            </a:r>
            <a:r>
              <a:rPr lang="fr" sz="5000">
                <a:latin typeface="Montserrat"/>
                <a:ea typeface="Montserrat"/>
                <a:cs typeface="Montserrat"/>
                <a:sym typeface="Montserrat"/>
              </a:rPr>
              <a:t> siempre devolverán el resultado </a:t>
            </a:r>
            <a:r>
              <a:rPr b="1" lang="fr" sz="5000">
                <a:latin typeface="Montserrat"/>
                <a:ea typeface="Montserrat"/>
                <a:cs typeface="Montserrat"/>
                <a:sym typeface="Montserrat"/>
              </a:rPr>
              <a:t>numérico </a:t>
            </a:r>
            <a:r>
              <a:rPr lang="fr" sz="5000">
                <a:latin typeface="Montserrat"/>
                <a:ea typeface="Montserrat"/>
                <a:cs typeface="Montserrat"/>
                <a:sym typeface="Montserrat"/>
              </a:rPr>
              <a:t>de la operación que se esté realizando.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933" name="Google Shape;933;p55"/>
          <p:cNvGrpSpPr/>
          <p:nvPr/>
        </p:nvGrpSpPr>
        <p:grpSpPr>
          <a:xfrm>
            <a:off x="7351889" y="7564666"/>
            <a:ext cx="1678508" cy="2074670"/>
            <a:chOff x="16209313" y="4520581"/>
            <a:chExt cx="1294546" cy="1600085"/>
          </a:xfrm>
        </p:grpSpPr>
        <p:sp>
          <p:nvSpPr>
            <p:cNvPr id="934" name="Google Shape;934;p55"/>
            <p:cNvSpPr/>
            <p:nvPr/>
          </p:nvSpPr>
          <p:spPr>
            <a:xfrm>
              <a:off x="16328554" y="5208299"/>
              <a:ext cx="631663" cy="536363"/>
            </a:xfrm>
            <a:custGeom>
              <a:rect b="b" l="l" r="r" t="t"/>
              <a:pathLst>
                <a:path extrusionOk="0" h="22068" w="25989">
                  <a:moveTo>
                    <a:pt x="17299" y="14385"/>
                  </a:moveTo>
                  <a:cubicBezTo>
                    <a:pt x="17292" y="14387"/>
                    <a:pt x="17255" y="14407"/>
                    <a:pt x="17164" y="14465"/>
                  </a:cubicBezTo>
                  <a:lnTo>
                    <a:pt x="17164" y="14465"/>
                  </a:lnTo>
                  <a:lnTo>
                    <a:pt x="17299" y="14385"/>
                  </a:lnTo>
                  <a:close/>
                  <a:moveTo>
                    <a:pt x="19859" y="1"/>
                  </a:moveTo>
                  <a:cubicBezTo>
                    <a:pt x="19617" y="1"/>
                    <a:pt x="19379" y="58"/>
                    <a:pt x="19170" y="186"/>
                  </a:cubicBezTo>
                  <a:lnTo>
                    <a:pt x="9969" y="5860"/>
                  </a:lnTo>
                  <a:cubicBezTo>
                    <a:pt x="9405" y="5437"/>
                    <a:pt x="8727" y="5221"/>
                    <a:pt x="8045" y="5221"/>
                  </a:cubicBezTo>
                  <a:cubicBezTo>
                    <a:pt x="7363" y="5221"/>
                    <a:pt x="6678" y="5437"/>
                    <a:pt x="6098" y="5876"/>
                  </a:cubicBezTo>
                  <a:lnTo>
                    <a:pt x="3590" y="7741"/>
                  </a:lnTo>
                  <a:cubicBezTo>
                    <a:pt x="2869" y="8305"/>
                    <a:pt x="2367" y="9089"/>
                    <a:pt x="2163" y="9982"/>
                  </a:cubicBezTo>
                  <a:lnTo>
                    <a:pt x="0" y="18901"/>
                  </a:lnTo>
                  <a:lnTo>
                    <a:pt x="14045" y="22067"/>
                  </a:lnTo>
                  <a:lnTo>
                    <a:pt x="14468" y="20766"/>
                  </a:lnTo>
                  <a:cubicBezTo>
                    <a:pt x="14515" y="20531"/>
                    <a:pt x="14656" y="20327"/>
                    <a:pt x="14860" y="20202"/>
                  </a:cubicBezTo>
                  <a:lnTo>
                    <a:pt x="20518" y="16659"/>
                  </a:lnTo>
                  <a:lnTo>
                    <a:pt x="24593" y="14057"/>
                  </a:lnTo>
                  <a:cubicBezTo>
                    <a:pt x="25314" y="13619"/>
                    <a:pt x="25455" y="12506"/>
                    <a:pt x="25032" y="11769"/>
                  </a:cubicBezTo>
                  <a:cubicBezTo>
                    <a:pt x="24711" y="11260"/>
                    <a:pt x="24094" y="10923"/>
                    <a:pt x="23505" y="10923"/>
                  </a:cubicBezTo>
                  <a:cubicBezTo>
                    <a:pt x="23259" y="10923"/>
                    <a:pt x="23019" y="10982"/>
                    <a:pt x="22807" y="11111"/>
                  </a:cubicBezTo>
                  <a:lnTo>
                    <a:pt x="17299" y="14385"/>
                  </a:lnTo>
                  <a:lnTo>
                    <a:pt x="17299" y="14385"/>
                  </a:lnTo>
                  <a:cubicBezTo>
                    <a:pt x="17299" y="14385"/>
                    <a:pt x="17299" y="14385"/>
                    <a:pt x="17299" y="14385"/>
                  </a:cubicBezTo>
                  <a:cubicBezTo>
                    <a:pt x="17308" y="14385"/>
                    <a:pt x="17189" y="14466"/>
                    <a:pt x="17167" y="14466"/>
                  </a:cubicBezTo>
                  <a:cubicBezTo>
                    <a:pt x="17165" y="14466"/>
                    <a:pt x="17164" y="14466"/>
                    <a:pt x="17164" y="14465"/>
                  </a:cubicBezTo>
                  <a:lnTo>
                    <a:pt x="24797" y="9512"/>
                  </a:lnTo>
                  <a:cubicBezTo>
                    <a:pt x="25518" y="9073"/>
                    <a:pt x="25659" y="7960"/>
                    <a:pt x="25236" y="7223"/>
                  </a:cubicBezTo>
                  <a:cubicBezTo>
                    <a:pt x="24902" y="6723"/>
                    <a:pt x="24285" y="6380"/>
                    <a:pt x="23691" y="6380"/>
                  </a:cubicBezTo>
                  <a:cubicBezTo>
                    <a:pt x="23448" y="6380"/>
                    <a:pt x="23209" y="6438"/>
                    <a:pt x="22995" y="6565"/>
                  </a:cubicBezTo>
                  <a:lnTo>
                    <a:pt x="15502" y="11173"/>
                  </a:lnTo>
                  <a:cubicBezTo>
                    <a:pt x="15487" y="11173"/>
                    <a:pt x="15487" y="11158"/>
                    <a:pt x="15487" y="11158"/>
                  </a:cubicBezTo>
                  <a:lnTo>
                    <a:pt x="25126" y="4904"/>
                  </a:lnTo>
                  <a:cubicBezTo>
                    <a:pt x="25847" y="4449"/>
                    <a:pt x="25988" y="3352"/>
                    <a:pt x="25565" y="2615"/>
                  </a:cubicBezTo>
                  <a:cubicBezTo>
                    <a:pt x="25244" y="2106"/>
                    <a:pt x="24627" y="1769"/>
                    <a:pt x="24032" y="1769"/>
                  </a:cubicBezTo>
                  <a:cubicBezTo>
                    <a:pt x="23784" y="1769"/>
                    <a:pt x="23541" y="1828"/>
                    <a:pt x="23324" y="1957"/>
                  </a:cubicBezTo>
                  <a:lnTo>
                    <a:pt x="13574" y="8023"/>
                  </a:lnTo>
                  <a:lnTo>
                    <a:pt x="20957" y="3132"/>
                  </a:lnTo>
                  <a:cubicBezTo>
                    <a:pt x="21694" y="2694"/>
                    <a:pt x="21819" y="1581"/>
                    <a:pt x="21396" y="844"/>
                  </a:cubicBezTo>
                  <a:cubicBezTo>
                    <a:pt x="21073" y="344"/>
                    <a:pt x="20451" y="1"/>
                    <a:pt x="19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5"/>
            <p:cNvSpPr/>
            <p:nvPr/>
          </p:nvSpPr>
          <p:spPr>
            <a:xfrm>
              <a:off x="16322454" y="5203146"/>
              <a:ext cx="642721" cy="547592"/>
            </a:xfrm>
            <a:custGeom>
              <a:rect b="b" l="l" r="r" t="t"/>
              <a:pathLst>
                <a:path extrusionOk="0" h="22530" w="26444">
                  <a:moveTo>
                    <a:pt x="20113" y="413"/>
                  </a:moveTo>
                  <a:cubicBezTo>
                    <a:pt x="20640" y="413"/>
                    <a:pt x="21192" y="736"/>
                    <a:pt x="21474" y="1166"/>
                  </a:cubicBezTo>
                  <a:cubicBezTo>
                    <a:pt x="21835" y="1777"/>
                    <a:pt x="21757" y="2780"/>
                    <a:pt x="21098" y="3172"/>
                  </a:cubicBezTo>
                  <a:lnTo>
                    <a:pt x="13841" y="7968"/>
                  </a:lnTo>
                  <a:lnTo>
                    <a:pt x="13810" y="7937"/>
                  </a:lnTo>
                  <a:lnTo>
                    <a:pt x="13669" y="8094"/>
                  </a:lnTo>
                  <a:lnTo>
                    <a:pt x="13496" y="8204"/>
                  </a:lnTo>
                  <a:lnTo>
                    <a:pt x="13528" y="8235"/>
                  </a:lnTo>
                  <a:lnTo>
                    <a:pt x="13825" y="8533"/>
                  </a:lnTo>
                  <a:lnTo>
                    <a:pt x="13966" y="8376"/>
                  </a:lnTo>
                  <a:lnTo>
                    <a:pt x="23685" y="2341"/>
                  </a:lnTo>
                  <a:cubicBezTo>
                    <a:pt x="23871" y="2231"/>
                    <a:pt x="24077" y="2181"/>
                    <a:pt x="24286" y="2181"/>
                  </a:cubicBezTo>
                  <a:cubicBezTo>
                    <a:pt x="24814" y="2181"/>
                    <a:pt x="25358" y="2499"/>
                    <a:pt x="25628" y="2937"/>
                  </a:cubicBezTo>
                  <a:cubicBezTo>
                    <a:pt x="26004" y="3548"/>
                    <a:pt x="25926" y="4536"/>
                    <a:pt x="25268" y="4943"/>
                  </a:cubicBezTo>
                  <a:lnTo>
                    <a:pt x="15628" y="11197"/>
                  </a:lnTo>
                  <a:lnTo>
                    <a:pt x="15408" y="11354"/>
                  </a:lnTo>
                  <a:lnTo>
                    <a:pt x="15722" y="11652"/>
                  </a:lnTo>
                  <a:lnTo>
                    <a:pt x="23355" y="6965"/>
                  </a:lnTo>
                  <a:cubicBezTo>
                    <a:pt x="23543" y="6849"/>
                    <a:pt x="23751" y="6798"/>
                    <a:pt x="23962" y="6798"/>
                  </a:cubicBezTo>
                  <a:cubicBezTo>
                    <a:pt x="24489" y="6798"/>
                    <a:pt x="25030" y="7119"/>
                    <a:pt x="25299" y="7545"/>
                  </a:cubicBezTo>
                  <a:cubicBezTo>
                    <a:pt x="25659" y="8172"/>
                    <a:pt x="25581" y="9160"/>
                    <a:pt x="24938" y="9552"/>
                  </a:cubicBezTo>
                  <a:lnTo>
                    <a:pt x="17086" y="14646"/>
                  </a:lnTo>
                  <a:lnTo>
                    <a:pt x="17258" y="14818"/>
                  </a:lnTo>
                  <a:cubicBezTo>
                    <a:pt x="17304" y="14864"/>
                    <a:pt x="17355" y="14885"/>
                    <a:pt x="17411" y="14885"/>
                  </a:cubicBezTo>
                  <a:cubicBezTo>
                    <a:pt x="17488" y="14885"/>
                    <a:pt x="17574" y="14844"/>
                    <a:pt x="17666" y="14771"/>
                  </a:cubicBezTo>
                  <a:lnTo>
                    <a:pt x="23152" y="11495"/>
                  </a:lnTo>
                  <a:cubicBezTo>
                    <a:pt x="23335" y="11386"/>
                    <a:pt x="23538" y="11338"/>
                    <a:pt x="23744" y="11338"/>
                  </a:cubicBezTo>
                  <a:cubicBezTo>
                    <a:pt x="24275" y="11338"/>
                    <a:pt x="24824" y="11661"/>
                    <a:pt x="25095" y="12091"/>
                  </a:cubicBezTo>
                  <a:cubicBezTo>
                    <a:pt x="25471" y="12702"/>
                    <a:pt x="25393" y="13690"/>
                    <a:pt x="24735" y="14097"/>
                  </a:cubicBezTo>
                  <a:lnTo>
                    <a:pt x="20659" y="16699"/>
                  </a:lnTo>
                  <a:lnTo>
                    <a:pt x="15001" y="20241"/>
                  </a:lnTo>
                  <a:cubicBezTo>
                    <a:pt x="14750" y="20398"/>
                    <a:pt x="14578" y="20649"/>
                    <a:pt x="14515" y="20915"/>
                  </a:cubicBezTo>
                  <a:lnTo>
                    <a:pt x="14155" y="22044"/>
                  </a:lnTo>
                  <a:lnTo>
                    <a:pt x="502" y="18956"/>
                  </a:lnTo>
                  <a:lnTo>
                    <a:pt x="2603" y="10241"/>
                  </a:lnTo>
                  <a:cubicBezTo>
                    <a:pt x="2806" y="9395"/>
                    <a:pt x="3292" y="8642"/>
                    <a:pt x="3966" y="8109"/>
                  </a:cubicBezTo>
                  <a:lnTo>
                    <a:pt x="6474" y="6244"/>
                  </a:lnTo>
                  <a:cubicBezTo>
                    <a:pt x="7007" y="5845"/>
                    <a:pt x="7646" y="5645"/>
                    <a:pt x="8286" y="5645"/>
                  </a:cubicBezTo>
                  <a:cubicBezTo>
                    <a:pt x="8927" y="5645"/>
                    <a:pt x="9570" y="5845"/>
                    <a:pt x="10111" y="6244"/>
                  </a:cubicBezTo>
                  <a:lnTo>
                    <a:pt x="10220" y="6323"/>
                  </a:lnTo>
                  <a:lnTo>
                    <a:pt x="19531" y="570"/>
                  </a:lnTo>
                  <a:cubicBezTo>
                    <a:pt x="19710" y="461"/>
                    <a:pt x="19910" y="413"/>
                    <a:pt x="20113" y="413"/>
                  </a:cubicBezTo>
                  <a:close/>
                  <a:moveTo>
                    <a:pt x="20120" y="1"/>
                  </a:moveTo>
                  <a:cubicBezTo>
                    <a:pt x="19841" y="1"/>
                    <a:pt x="19564" y="69"/>
                    <a:pt x="19311" y="225"/>
                  </a:cubicBezTo>
                  <a:lnTo>
                    <a:pt x="10236" y="5837"/>
                  </a:lnTo>
                  <a:cubicBezTo>
                    <a:pt x="9652" y="5435"/>
                    <a:pt x="8969" y="5235"/>
                    <a:pt x="8286" y="5235"/>
                  </a:cubicBezTo>
                  <a:cubicBezTo>
                    <a:pt x="7558" y="5235"/>
                    <a:pt x="6830" y="5462"/>
                    <a:pt x="6223" y="5915"/>
                  </a:cubicBezTo>
                  <a:lnTo>
                    <a:pt x="3715" y="7780"/>
                  </a:lnTo>
                  <a:cubicBezTo>
                    <a:pt x="2963" y="8376"/>
                    <a:pt x="2430" y="9207"/>
                    <a:pt x="2211" y="10147"/>
                  </a:cubicBezTo>
                  <a:lnTo>
                    <a:pt x="1" y="19270"/>
                  </a:lnTo>
                  <a:lnTo>
                    <a:pt x="14437" y="22530"/>
                  </a:lnTo>
                  <a:lnTo>
                    <a:pt x="14923" y="21009"/>
                  </a:lnTo>
                  <a:cubicBezTo>
                    <a:pt x="14954" y="20837"/>
                    <a:pt x="15064" y="20680"/>
                    <a:pt x="15220" y="20586"/>
                  </a:cubicBezTo>
                  <a:lnTo>
                    <a:pt x="20879" y="17044"/>
                  </a:lnTo>
                  <a:lnTo>
                    <a:pt x="24954" y="14442"/>
                  </a:lnTo>
                  <a:cubicBezTo>
                    <a:pt x="25832" y="13909"/>
                    <a:pt x="25926" y="12671"/>
                    <a:pt x="25456" y="11871"/>
                  </a:cubicBezTo>
                  <a:cubicBezTo>
                    <a:pt x="25110" y="11323"/>
                    <a:pt x="24419" y="10922"/>
                    <a:pt x="23737" y="10922"/>
                  </a:cubicBezTo>
                  <a:cubicBezTo>
                    <a:pt x="23678" y="10922"/>
                    <a:pt x="23618" y="10925"/>
                    <a:pt x="23559" y="10931"/>
                  </a:cubicBezTo>
                  <a:lnTo>
                    <a:pt x="25158" y="9896"/>
                  </a:lnTo>
                  <a:cubicBezTo>
                    <a:pt x="26020" y="9363"/>
                    <a:pt x="26114" y="8125"/>
                    <a:pt x="25659" y="7326"/>
                  </a:cubicBezTo>
                  <a:cubicBezTo>
                    <a:pt x="25308" y="6784"/>
                    <a:pt x="24615" y="6379"/>
                    <a:pt x="23925" y="6379"/>
                  </a:cubicBezTo>
                  <a:cubicBezTo>
                    <a:pt x="23876" y="6379"/>
                    <a:pt x="23827" y="6381"/>
                    <a:pt x="23779" y="6385"/>
                  </a:cubicBezTo>
                  <a:lnTo>
                    <a:pt x="25487" y="5288"/>
                  </a:lnTo>
                  <a:cubicBezTo>
                    <a:pt x="26365" y="4755"/>
                    <a:pt x="26443" y="3501"/>
                    <a:pt x="25989" y="2718"/>
                  </a:cubicBezTo>
                  <a:cubicBezTo>
                    <a:pt x="25645" y="2174"/>
                    <a:pt x="24964" y="1772"/>
                    <a:pt x="24289" y="1772"/>
                  </a:cubicBezTo>
                  <a:cubicBezTo>
                    <a:pt x="24010" y="1772"/>
                    <a:pt x="23733" y="1841"/>
                    <a:pt x="23481" y="1997"/>
                  </a:cubicBezTo>
                  <a:lnTo>
                    <a:pt x="21835" y="3015"/>
                  </a:lnTo>
                  <a:cubicBezTo>
                    <a:pt x="22211" y="2404"/>
                    <a:pt x="22164" y="1542"/>
                    <a:pt x="21819" y="946"/>
                  </a:cubicBezTo>
                  <a:cubicBezTo>
                    <a:pt x="21475" y="403"/>
                    <a:pt x="20794" y="1"/>
                    <a:pt x="201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5"/>
            <p:cNvSpPr/>
            <p:nvPr/>
          </p:nvSpPr>
          <p:spPr>
            <a:xfrm>
              <a:off x="16848201" y="5228424"/>
              <a:ext cx="778" cy="1167"/>
            </a:xfrm>
            <a:custGeom>
              <a:rect b="b" l="l" r="r" t="t"/>
              <a:pathLst>
                <a:path extrusionOk="0" h="48" w="32">
                  <a:moveTo>
                    <a:pt x="0" y="0"/>
                  </a:moveTo>
                  <a:lnTo>
                    <a:pt x="32" y="47"/>
                  </a:lnTo>
                  <a:cubicBezTo>
                    <a:pt x="32" y="32"/>
                    <a:pt x="16" y="32"/>
                    <a:pt x="16" y="16"/>
                  </a:cubicBezTo>
                  <a:cubicBezTo>
                    <a:pt x="16" y="1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5"/>
            <p:cNvSpPr/>
            <p:nvPr/>
          </p:nvSpPr>
          <p:spPr>
            <a:xfrm>
              <a:off x="16843997" y="5225750"/>
              <a:ext cx="9163" cy="6514"/>
            </a:xfrm>
            <a:custGeom>
              <a:rect b="b" l="l" r="r" t="t"/>
              <a:pathLst>
                <a:path extrusionOk="0" h="268" w="377">
                  <a:moveTo>
                    <a:pt x="346" y="1"/>
                  </a:moveTo>
                  <a:lnTo>
                    <a:pt x="1" y="220"/>
                  </a:lnTo>
                  <a:lnTo>
                    <a:pt x="32" y="267"/>
                  </a:lnTo>
                  <a:lnTo>
                    <a:pt x="377" y="48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5"/>
            <p:cNvSpPr/>
            <p:nvPr/>
          </p:nvSpPr>
          <p:spPr>
            <a:xfrm>
              <a:off x="16949530" y="5271080"/>
              <a:ext cx="778" cy="1167"/>
            </a:xfrm>
            <a:custGeom>
              <a:rect b="b" l="l" r="r" t="t"/>
              <a:pathLst>
                <a:path extrusionOk="0" h="48" w="32">
                  <a:moveTo>
                    <a:pt x="1" y="1"/>
                  </a:moveTo>
                  <a:cubicBezTo>
                    <a:pt x="1" y="17"/>
                    <a:pt x="1" y="17"/>
                    <a:pt x="16" y="32"/>
                  </a:cubicBezTo>
                  <a:cubicBezTo>
                    <a:pt x="16" y="32"/>
                    <a:pt x="16" y="48"/>
                    <a:pt x="32" y="4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5"/>
            <p:cNvSpPr/>
            <p:nvPr/>
          </p:nvSpPr>
          <p:spPr>
            <a:xfrm>
              <a:off x="16944961" y="5268795"/>
              <a:ext cx="9552" cy="6125"/>
            </a:xfrm>
            <a:custGeom>
              <a:rect b="b" l="l" r="r" t="t"/>
              <a:pathLst>
                <a:path extrusionOk="0" h="252" w="393">
                  <a:moveTo>
                    <a:pt x="361" y="1"/>
                  </a:moveTo>
                  <a:lnTo>
                    <a:pt x="0" y="205"/>
                  </a:lnTo>
                  <a:lnTo>
                    <a:pt x="47" y="252"/>
                  </a:lnTo>
                  <a:lnTo>
                    <a:pt x="392" y="48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5"/>
            <p:cNvSpPr/>
            <p:nvPr/>
          </p:nvSpPr>
          <p:spPr>
            <a:xfrm>
              <a:off x="16941534" y="5383467"/>
              <a:ext cx="778" cy="1167"/>
            </a:xfrm>
            <a:custGeom>
              <a:rect b="b" l="l" r="r" t="t"/>
              <a:pathLst>
                <a:path extrusionOk="0" h="48" w="32">
                  <a:moveTo>
                    <a:pt x="0" y="1"/>
                  </a:moveTo>
                  <a:cubicBezTo>
                    <a:pt x="0" y="1"/>
                    <a:pt x="0" y="12"/>
                    <a:pt x="10" y="16"/>
                  </a:cubicBezTo>
                  <a:lnTo>
                    <a:pt x="10" y="16"/>
                  </a:lnTo>
                  <a:lnTo>
                    <a:pt x="0" y="1"/>
                  </a:lnTo>
                  <a:close/>
                  <a:moveTo>
                    <a:pt x="10" y="16"/>
                  </a:moveTo>
                  <a:lnTo>
                    <a:pt x="16" y="25"/>
                  </a:lnTo>
                  <a:lnTo>
                    <a:pt x="16" y="25"/>
                  </a:lnTo>
                  <a:cubicBezTo>
                    <a:pt x="16" y="22"/>
                    <a:pt x="16" y="20"/>
                    <a:pt x="16" y="16"/>
                  </a:cubicBezTo>
                  <a:cubicBezTo>
                    <a:pt x="14" y="16"/>
                    <a:pt x="12" y="16"/>
                    <a:pt x="10" y="16"/>
                  </a:cubicBezTo>
                  <a:close/>
                  <a:moveTo>
                    <a:pt x="16" y="25"/>
                  </a:moveTo>
                  <a:cubicBezTo>
                    <a:pt x="17" y="33"/>
                    <a:pt x="19" y="35"/>
                    <a:pt x="32" y="48"/>
                  </a:cubicBezTo>
                  <a:lnTo>
                    <a:pt x="16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5"/>
            <p:cNvSpPr/>
            <p:nvPr/>
          </p:nvSpPr>
          <p:spPr>
            <a:xfrm>
              <a:off x="16936964" y="5380818"/>
              <a:ext cx="9552" cy="6489"/>
            </a:xfrm>
            <a:custGeom>
              <a:rect b="b" l="l" r="r" t="t"/>
              <a:pathLst>
                <a:path extrusionOk="0" h="267" w="393">
                  <a:moveTo>
                    <a:pt x="361" y="0"/>
                  </a:moveTo>
                  <a:lnTo>
                    <a:pt x="0" y="220"/>
                  </a:lnTo>
                  <a:lnTo>
                    <a:pt x="32" y="267"/>
                  </a:lnTo>
                  <a:lnTo>
                    <a:pt x="392" y="47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5"/>
            <p:cNvSpPr/>
            <p:nvPr/>
          </p:nvSpPr>
          <p:spPr>
            <a:xfrm>
              <a:off x="16936575" y="5493959"/>
              <a:ext cx="778" cy="1167"/>
            </a:xfrm>
            <a:custGeom>
              <a:rect b="b" l="l" r="r" t="t"/>
              <a:pathLst>
                <a:path extrusionOk="0" h="48" w="32">
                  <a:moveTo>
                    <a:pt x="1" y="0"/>
                  </a:moveTo>
                  <a:cubicBezTo>
                    <a:pt x="1" y="0"/>
                    <a:pt x="1" y="12"/>
                    <a:pt x="10" y="15"/>
                  </a:cubicBezTo>
                  <a:lnTo>
                    <a:pt x="10" y="15"/>
                  </a:lnTo>
                  <a:lnTo>
                    <a:pt x="1" y="0"/>
                  </a:lnTo>
                  <a:close/>
                  <a:moveTo>
                    <a:pt x="10" y="15"/>
                  </a:moveTo>
                  <a:lnTo>
                    <a:pt x="16" y="24"/>
                  </a:lnTo>
                  <a:lnTo>
                    <a:pt x="16" y="24"/>
                  </a:lnTo>
                  <a:cubicBezTo>
                    <a:pt x="16" y="22"/>
                    <a:pt x="16" y="19"/>
                    <a:pt x="16" y="16"/>
                  </a:cubicBezTo>
                  <a:cubicBezTo>
                    <a:pt x="14" y="16"/>
                    <a:pt x="12" y="16"/>
                    <a:pt x="10" y="15"/>
                  </a:cubicBezTo>
                  <a:close/>
                  <a:moveTo>
                    <a:pt x="16" y="24"/>
                  </a:moveTo>
                  <a:cubicBezTo>
                    <a:pt x="17" y="32"/>
                    <a:pt x="20" y="35"/>
                    <a:pt x="32" y="47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5"/>
            <p:cNvSpPr/>
            <p:nvPr/>
          </p:nvSpPr>
          <p:spPr>
            <a:xfrm>
              <a:off x="16932395" y="5491285"/>
              <a:ext cx="9163" cy="6514"/>
            </a:xfrm>
            <a:custGeom>
              <a:rect b="b" l="l" r="r" t="t"/>
              <a:pathLst>
                <a:path extrusionOk="0" h="268" w="377">
                  <a:moveTo>
                    <a:pt x="345" y="1"/>
                  </a:moveTo>
                  <a:lnTo>
                    <a:pt x="0" y="204"/>
                  </a:lnTo>
                  <a:lnTo>
                    <a:pt x="32" y="267"/>
                  </a:lnTo>
                  <a:lnTo>
                    <a:pt x="376" y="48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5"/>
            <p:cNvSpPr/>
            <p:nvPr/>
          </p:nvSpPr>
          <p:spPr>
            <a:xfrm>
              <a:off x="16211208" y="5660061"/>
              <a:ext cx="464055" cy="460604"/>
            </a:xfrm>
            <a:custGeom>
              <a:rect b="b" l="l" r="r" t="t"/>
              <a:pathLst>
                <a:path extrusionOk="0" h="18951" w="19093">
                  <a:moveTo>
                    <a:pt x="3136" y="0"/>
                  </a:moveTo>
                  <a:lnTo>
                    <a:pt x="1" y="15565"/>
                  </a:lnTo>
                  <a:lnTo>
                    <a:pt x="15879" y="18951"/>
                  </a:lnTo>
                  <a:lnTo>
                    <a:pt x="19092" y="3605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A18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5"/>
            <p:cNvSpPr/>
            <p:nvPr/>
          </p:nvSpPr>
          <p:spPr>
            <a:xfrm>
              <a:off x="16562468" y="5767880"/>
              <a:ext cx="123445" cy="38110"/>
            </a:xfrm>
            <a:custGeom>
              <a:rect b="b" l="l" r="r" t="t"/>
              <a:pathLst>
                <a:path extrusionOk="0" h="1568" w="5079">
                  <a:moveTo>
                    <a:pt x="63" y="0"/>
                  </a:moveTo>
                  <a:lnTo>
                    <a:pt x="0" y="251"/>
                  </a:lnTo>
                  <a:lnTo>
                    <a:pt x="5016" y="1568"/>
                  </a:lnTo>
                  <a:lnTo>
                    <a:pt x="5079" y="1317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5"/>
            <p:cNvSpPr/>
            <p:nvPr/>
          </p:nvSpPr>
          <p:spPr>
            <a:xfrm>
              <a:off x="16508754" y="5811313"/>
              <a:ext cx="163062" cy="48027"/>
            </a:xfrm>
            <a:custGeom>
              <a:rect b="b" l="l" r="r" t="t"/>
              <a:pathLst>
                <a:path extrusionOk="0" h="1976" w="6709">
                  <a:moveTo>
                    <a:pt x="63" y="0"/>
                  </a:moveTo>
                  <a:lnTo>
                    <a:pt x="0" y="251"/>
                  </a:lnTo>
                  <a:lnTo>
                    <a:pt x="6631" y="1975"/>
                  </a:lnTo>
                  <a:lnTo>
                    <a:pt x="6709" y="172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5"/>
            <p:cNvSpPr/>
            <p:nvPr/>
          </p:nvSpPr>
          <p:spPr>
            <a:xfrm>
              <a:off x="17163247" y="4828019"/>
              <a:ext cx="89175" cy="164593"/>
            </a:xfrm>
            <a:custGeom>
              <a:rect b="b" l="l" r="r" t="t"/>
              <a:pathLst>
                <a:path extrusionOk="0" h="6772" w="3669">
                  <a:moveTo>
                    <a:pt x="1" y="1"/>
                  </a:moveTo>
                  <a:lnTo>
                    <a:pt x="1035" y="6772"/>
                  </a:lnTo>
                  <a:cubicBezTo>
                    <a:pt x="2634" y="6255"/>
                    <a:pt x="3669" y="4609"/>
                    <a:pt x="3386" y="2900"/>
                  </a:cubicBezTo>
                  <a:cubicBezTo>
                    <a:pt x="3104" y="1223"/>
                    <a:pt x="1662" y="16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5"/>
            <p:cNvSpPr/>
            <p:nvPr/>
          </p:nvSpPr>
          <p:spPr>
            <a:xfrm>
              <a:off x="17002856" y="4520581"/>
              <a:ext cx="193954" cy="791662"/>
            </a:xfrm>
            <a:custGeom>
              <a:rect b="b" l="l" r="r" t="t"/>
              <a:pathLst>
                <a:path extrusionOk="0" h="32572" w="7980">
                  <a:moveTo>
                    <a:pt x="2979" y="0"/>
                  </a:moveTo>
                  <a:lnTo>
                    <a:pt x="1" y="1646"/>
                  </a:lnTo>
                  <a:lnTo>
                    <a:pt x="4641" y="31898"/>
                  </a:lnTo>
                  <a:lnTo>
                    <a:pt x="7979" y="32572"/>
                  </a:lnTo>
                  <a:lnTo>
                    <a:pt x="6067" y="20158"/>
                  </a:lnTo>
                  <a:lnTo>
                    <a:pt x="4891" y="12415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5"/>
            <p:cNvSpPr/>
            <p:nvPr/>
          </p:nvSpPr>
          <p:spPr>
            <a:xfrm>
              <a:off x="16659228" y="4567830"/>
              <a:ext cx="458708" cy="720036"/>
            </a:xfrm>
            <a:custGeom>
              <a:rect b="b" l="l" r="r" t="t"/>
              <a:pathLst>
                <a:path extrusionOk="0" h="29625" w="18873">
                  <a:moveTo>
                    <a:pt x="14327" y="0"/>
                  </a:moveTo>
                  <a:lnTo>
                    <a:pt x="1" y="7884"/>
                  </a:lnTo>
                  <a:lnTo>
                    <a:pt x="2853" y="26396"/>
                  </a:lnTo>
                  <a:lnTo>
                    <a:pt x="18873" y="29625"/>
                  </a:lnTo>
                  <a:lnTo>
                    <a:pt x="14327" y="0"/>
                  </a:ln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5"/>
            <p:cNvSpPr/>
            <p:nvPr/>
          </p:nvSpPr>
          <p:spPr>
            <a:xfrm>
              <a:off x="16477886" y="5229177"/>
              <a:ext cx="212620" cy="388054"/>
            </a:xfrm>
            <a:custGeom>
              <a:rect b="b" l="l" r="r" t="t"/>
              <a:pathLst>
                <a:path extrusionOk="0" h="15966" w="8748">
                  <a:moveTo>
                    <a:pt x="6600" y="1"/>
                  </a:moveTo>
                  <a:lnTo>
                    <a:pt x="1" y="1004"/>
                  </a:lnTo>
                  <a:lnTo>
                    <a:pt x="1850" y="13136"/>
                  </a:lnTo>
                  <a:cubicBezTo>
                    <a:pt x="2106" y="14782"/>
                    <a:pt x="3530" y="15965"/>
                    <a:pt x="5147" y="15965"/>
                  </a:cubicBezTo>
                  <a:cubicBezTo>
                    <a:pt x="5316" y="15965"/>
                    <a:pt x="5487" y="15953"/>
                    <a:pt x="5659" y="15926"/>
                  </a:cubicBezTo>
                  <a:cubicBezTo>
                    <a:pt x="7493" y="15659"/>
                    <a:pt x="8747" y="13951"/>
                    <a:pt x="8465" y="12117"/>
                  </a:cubicBezTo>
                  <a:lnTo>
                    <a:pt x="66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5"/>
            <p:cNvSpPr/>
            <p:nvPr/>
          </p:nvSpPr>
          <p:spPr>
            <a:xfrm>
              <a:off x="16209313" y="4958319"/>
              <a:ext cx="95640" cy="175312"/>
            </a:xfrm>
            <a:custGeom>
              <a:rect b="b" l="l" r="r" t="t"/>
              <a:pathLst>
                <a:path extrusionOk="0" h="7213" w="3935">
                  <a:moveTo>
                    <a:pt x="2853" y="0"/>
                  </a:moveTo>
                  <a:lnTo>
                    <a:pt x="1395" y="220"/>
                  </a:lnTo>
                  <a:cubicBezTo>
                    <a:pt x="580" y="345"/>
                    <a:pt x="0" y="1113"/>
                    <a:pt x="141" y="1944"/>
                  </a:cubicBezTo>
                  <a:lnTo>
                    <a:pt x="737" y="5925"/>
                  </a:lnTo>
                  <a:cubicBezTo>
                    <a:pt x="865" y="6678"/>
                    <a:pt x="1508" y="7212"/>
                    <a:pt x="2246" y="7212"/>
                  </a:cubicBezTo>
                  <a:cubicBezTo>
                    <a:pt x="2322" y="7212"/>
                    <a:pt x="2399" y="7207"/>
                    <a:pt x="2477" y="7195"/>
                  </a:cubicBezTo>
                  <a:lnTo>
                    <a:pt x="3935" y="6975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5"/>
            <p:cNvSpPr/>
            <p:nvPr/>
          </p:nvSpPr>
          <p:spPr>
            <a:xfrm>
              <a:off x="16283590" y="4759064"/>
              <a:ext cx="449570" cy="504061"/>
            </a:xfrm>
            <a:custGeom>
              <a:rect b="b" l="l" r="r" t="t"/>
              <a:pathLst>
                <a:path extrusionOk="0" h="20739" w="18497">
                  <a:moveTo>
                    <a:pt x="15612" y="1"/>
                  </a:moveTo>
                  <a:lnTo>
                    <a:pt x="2854" y="1944"/>
                  </a:lnTo>
                  <a:cubicBezTo>
                    <a:pt x="1161" y="2211"/>
                    <a:pt x="1" y="3904"/>
                    <a:pt x="283" y="5722"/>
                  </a:cubicBezTo>
                  <a:lnTo>
                    <a:pt x="565" y="7634"/>
                  </a:lnTo>
                  <a:lnTo>
                    <a:pt x="1850" y="15973"/>
                  </a:lnTo>
                  <a:lnTo>
                    <a:pt x="2148" y="17885"/>
                  </a:lnTo>
                  <a:cubicBezTo>
                    <a:pt x="2392" y="19548"/>
                    <a:pt x="3763" y="20738"/>
                    <a:pt x="5302" y="20738"/>
                  </a:cubicBezTo>
                  <a:cubicBezTo>
                    <a:pt x="5446" y="20738"/>
                    <a:pt x="5591" y="20728"/>
                    <a:pt x="5738" y="20706"/>
                  </a:cubicBezTo>
                  <a:lnTo>
                    <a:pt x="7572" y="20424"/>
                  </a:lnTo>
                  <a:lnTo>
                    <a:pt x="15017" y="19280"/>
                  </a:lnTo>
                  <a:lnTo>
                    <a:pt x="18497" y="18747"/>
                  </a:lnTo>
                  <a:lnTo>
                    <a:pt x="15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5"/>
            <p:cNvSpPr/>
            <p:nvPr/>
          </p:nvSpPr>
          <p:spPr>
            <a:xfrm>
              <a:off x="16277878" y="4752964"/>
              <a:ext cx="460993" cy="515485"/>
            </a:xfrm>
            <a:custGeom>
              <a:rect b="b" l="l" r="r" t="t"/>
              <a:pathLst>
                <a:path extrusionOk="0" h="21209" w="18967">
                  <a:moveTo>
                    <a:pt x="15675" y="487"/>
                  </a:moveTo>
                  <a:lnTo>
                    <a:pt x="18481" y="18810"/>
                  </a:lnTo>
                  <a:lnTo>
                    <a:pt x="5941" y="20738"/>
                  </a:lnTo>
                  <a:cubicBezTo>
                    <a:pt x="5806" y="20757"/>
                    <a:pt x="5670" y="20767"/>
                    <a:pt x="5535" y="20767"/>
                  </a:cubicBezTo>
                  <a:cubicBezTo>
                    <a:pt x="4906" y="20767"/>
                    <a:pt x="4295" y="20558"/>
                    <a:pt x="3778" y="20158"/>
                  </a:cubicBezTo>
                  <a:cubicBezTo>
                    <a:pt x="3136" y="19656"/>
                    <a:pt x="2712" y="18920"/>
                    <a:pt x="2587" y="18105"/>
                  </a:cubicBezTo>
                  <a:lnTo>
                    <a:pt x="722" y="5941"/>
                  </a:lnTo>
                  <a:cubicBezTo>
                    <a:pt x="471" y="4233"/>
                    <a:pt x="1537" y="2665"/>
                    <a:pt x="3120" y="2415"/>
                  </a:cubicBezTo>
                  <a:lnTo>
                    <a:pt x="15675" y="487"/>
                  </a:lnTo>
                  <a:close/>
                  <a:moveTo>
                    <a:pt x="16036" y="1"/>
                  </a:moveTo>
                  <a:lnTo>
                    <a:pt x="3057" y="1991"/>
                  </a:lnTo>
                  <a:cubicBezTo>
                    <a:pt x="1239" y="2274"/>
                    <a:pt x="1" y="4076"/>
                    <a:pt x="299" y="6004"/>
                  </a:cubicBezTo>
                  <a:lnTo>
                    <a:pt x="2164" y="18167"/>
                  </a:lnTo>
                  <a:cubicBezTo>
                    <a:pt x="2305" y="19092"/>
                    <a:pt x="2775" y="19923"/>
                    <a:pt x="3496" y="20487"/>
                  </a:cubicBezTo>
                  <a:cubicBezTo>
                    <a:pt x="4092" y="20957"/>
                    <a:pt x="4797" y="21208"/>
                    <a:pt x="5518" y="21208"/>
                  </a:cubicBezTo>
                  <a:cubicBezTo>
                    <a:pt x="5675" y="21208"/>
                    <a:pt x="5847" y="21193"/>
                    <a:pt x="6004" y="21161"/>
                  </a:cubicBezTo>
                  <a:lnTo>
                    <a:pt x="18967" y="19171"/>
                  </a:lnTo>
                  <a:lnTo>
                    <a:pt x="160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5"/>
            <p:cNvSpPr/>
            <p:nvPr/>
          </p:nvSpPr>
          <p:spPr>
            <a:xfrm>
              <a:off x="16330086" y="5289916"/>
              <a:ext cx="279264" cy="375123"/>
            </a:xfrm>
            <a:custGeom>
              <a:rect b="b" l="l" r="r" t="t"/>
              <a:pathLst>
                <a:path extrusionOk="0" h="15434" w="11490">
                  <a:moveTo>
                    <a:pt x="9517" y="1"/>
                  </a:moveTo>
                  <a:cubicBezTo>
                    <a:pt x="9145" y="1"/>
                    <a:pt x="8770" y="117"/>
                    <a:pt x="8449" y="354"/>
                  </a:cubicBezTo>
                  <a:lnTo>
                    <a:pt x="7743" y="1028"/>
                  </a:lnTo>
                  <a:cubicBezTo>
                    <a:pt x="5878" y="2549"/>
                    <a:pt x="4891" y="3395"/>
                    <a:pt x="3856" y="4179"/>
                  </a:cubicBezTo>
                  <a:cubicBezTo>
                    <a:pt x="3166" y="4696"/>
                    <a:pt x="2320" y="5433"/>
                    <a:pt x="2038" y="6797"/>
                  </a:cubicBezTo>
                  <a:cubicBezTo>
                    <a:pt x="1771" y="8035"/>
                    <a:pt x="0" y="15433"/>
                    <a:pt x="0" y="15433"/>
                  </a:cubicBezTo>
                  <a:lnTo>
                    <a:pt x="3260" y="15026"/>
                  </a:lnTo>
                  <a:cubicBezTo>
                    <a:pt x="3486" y="15074"/>
                    <a:pt x="3712" y="15098"/>
                    <a:pt x="3938" y="15098"/>
                  </a:cubicBezTo>
                  <a:cubicBezTo>
                    <a:pt x="5965" y="15098"/>
                    <a:pt x="7902" y="13193"/>
                    <a:pt x="8480" y="10527"/>
                  </a:cubicBezTo>
                  <a:cubicBezTo>
                    <a:pt x="8793" y="9038"/>
                    <a:pt x="8621" y="7596"/>
                    <a:pt x="8088" y="6467"/>
                  </a:cubicBezTo>
                  <a:cubicBezTo>
                    <a:pt x="8119" y="6389"/>
                    <a:pt x="8166" y="6295"/>
                    <a:pt x="8245" y="6217"/>
                  </a:cubicBezTo>
                  <a:lnTo>
                    <a:pt x="10878" y="2972"/>
                  </a:lnTo>
                  <a:cubicBezTo>
                    <a:pt x="11489" y="2251"/>
                    <a:pt x="11442" y="1201"/>
                    <a:pt x="10784" y="527"/>
                  </a:cubicBezTo>
                  <a:cubicBezTo>
                    <a:pt x="10437" y="180"/>
                    <a:pt x="9979" y="1"/>
                    <a:pt x="9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5"/>
            <p:cNvSpPr/>
            <p:nvPr/>
          </p:nvSpPr>
          <p:spPr>
            <a:xfrm>
              <a:off x="16325127" y="5284958"/>
              <a:ext cx="289545" cy="381224"/>
            </a:xfrm>
            <a:custGeom>
              <a:rect b="b" l="l" r="r" t="t"/>
              <a:pathLst>
                <a:path extrusionOk="0" h="15685" w="11913">
                  <a:moveTo>
                    <a:pt x="9720" y="0"/>
                  </a:moveTo>
                  <a:cubicBezTo>
                    <a:pt x="9311" y="0"/>
                    <a:pt x="8899" y="128"/>
                    <a:pt x="8543" y="386"/>
                  </a:cubicBezTo>
                  <a:lnTo>
                    <a:pt x="7822" y="1076"/>
                  </a:lnTo>
                  <a:cubicBezTo>
                    <a:pt x="7116" y="1656"/>
                    <a:pt x="6521" y="2126"/>
                    <a:pt x="6019" y="2549"/>
                  </a:cubicBezTo>
                  <a:cubicBezTo>
                    <a:pt x="5173" y="3239"/>
                    <a:pt x="4577" y="3740"/>
                    <a:pt x="3935" y="4226"/>
                  </a:cubicBezTo>
                  <a:cubicBezTo>
                    <a:pt x="3120" y="4838"/>
                    <a:pt x="2336" y="5590"/>
                    <a:pt x="2038" y="6954"/>
                  </a:cubicBezTo>
                  <a:cubicBezTo>
                    <a:pt x="1772" y="8176"/>
                    <a:pt x="16" y="15512"/>
                    <a:pt x="0" y="15590"/>
                  </a:cubicBezTo>
                  <a:lnTo>
                    <a:pt x="408" y="15684"/>
                  </a:lnTo>
                  <a:cubicBezTo>
                    <a:pt x="424" y="15606"/>
                    <a:pt x="2179" y="8270"/>
                    <a:pt x="2446" y="7048"/>
                  </a:cubicBezTo>
                  <a:cubicBezTo>
                    <a:pt x="2712" y="5809"/>
                    <a:pt x="3433" y="5120"/>
                    <a:pt x="4185" y="4555"/>
                  </a:cubicBezTo>
                  <a:cubicBezTo>
                    <a:pt x="4828" y="4054"/>
                    <a:pt x="5471" y="3537"/>
                    <a:pt x="6286" y="2863"/>
                  </a:cubicBezTo>
                  <a:cubicBezTo>
                    <a:pt x="6787" y="2455"/>
                    <a:pt x="7367" y="1969"/>
                    <a:pt x="8088" y="1389"/>
                  </a:cubicBezTo>
                  <a:lnTo>
                    <a:pt x="8794" y="715"/>
                  </a:lnTo>
                  <a:cubicBezTo>
                    <a:pt x="9071" y="514"/>
                    <a:pt x="9394" y="414"/>
                    <a:pt x="9718" y="414"/>
                  </a:cubicBezTo>
                  <a:cubicBezTo>
                    <a:pt x="10125" y="414"/>
                    <a:pt x="10532" y="573"/>
                    <a:pt x="10847" y="888"/>
                  </a:cubicBezTo>
                  <a:cubicBezTo>
                    <a:pt x="11427" y="1468"/>
                    <a:pt x="11458" y="2408"/>
                    <a:pt x="10925" y="3035"/>
                  </a:cubicBezTo>
                  <a:lnTo>
                    <a:pt x="8292" y="6280"/>
                  </a:lnTo>
                  <a:cubicBezTo>
                    <a:pt x="8214" y="6374"/>
                    <a:pt x="8135" y="6483"/>
                    <a:pt x="8104" y="6609"/>
                  </a:cubicBezTo>
                  <a:lnTo>
                    <a:pt x="8073" y="6687"/>
                  </a:lnTo>
                  <a:lnTo>
                    <a:pt x="8104" y="6765"/>
                  </a:lnTo>
                  <a:cubicBezTo>
                    <a:pt x="8653" y="7894"/>
                    <a:pt x="8778" y="9305"/>
                    <a:pt x="8480" y="10700"/>
                  </a:cubicBezTo>
                  <a:cubicBezTo>
                    <a:pt x="8182" y="12079"/>
                    <a:pt x="7493" y="13302"/>
                    <a:pt x="6552" y="14117"/>
                  </a:cubicBezTo>
                  <a:cubicBezTo>
                    <a:pt x="5807" y="14763"/>
                    <a:pt x="4972" y="15094"/>
                    <a:pt x="4151" y="15094"/>
                  </a:cubicBezTo>
                  <a:cubicBezTo>
                    <a:pt x="3936" y="15094"/>
                    <a:pt x="3722" y="15071"/>
                    <a:pt x="3511" y="15026"/>
                  </a:cubicBezTo>
                  <a:lnTo>
                    <a:pt x="3433" y="15433"/>
                  </a:lnTo>
                  <a:cubicBezTo>
                    <a:pt x="3671" y="15486"/>
                    <a:pt x="3912" y="15511"/>
                    <a:pt x="4153" y="15511"/>
                  </a:cubicBezTo>
                  <a:cubicBezTo>
                    <a:pt x="5072" y="15511"/>
                    <a:pt x="5999" y="15138"/>
                    <a:pt x="6819" y="14430"/>
                  </a:cubicBezTo>
                  <a:cubicBezTo>
                    <a:pt x="7838" y="13552"/>
                    <a:pt x="8574" y="12251"/>
                    <a:pt x="8888" y="10778"/>
                  </a:cubicBezTo>
                  <a:cubicBezTo>
                    <a:pt x="9185" y="9336"/>
                    <a:pt x="9060" y="7878"/>
                    <a:pt x="8527" y="6671"/>
                  </a:cubicBezTo>
                  <a:cubicBezTo>
                    <a:pt x="8543" y="6624"/>
                    <a:pt x="8574" y="6593"/>
                    <a:pt x="8606" y="6546"/>
                  </a:cubicBezTo>
                  <a:lnTo>
                    <a:pt x="11239" y="3301"/>
                  </a:lnTo>
                  <a:cubicBezTo>
                    <a:pt x="11913" y="2518"/>
                    <a:pt x="11866" y="1326"/>
                    <a:pt x="11129" y="590"/>
                  </a:cubicBezTo>
                  <a:cubicBezTo>
                    <a:pt x="10738" y="198"/>
                    <a:pt x="10231" y="0"/>
                    <a:pt x="97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5"/>
            <p:cNvSpPr/>
            <p:nvPr/>
          </p:nvSpPr>
          <p:spPr>
            <a:xfrm>
              <a:off x="17309175" y="4837157"/>
              <a:ext cx="194683" cy="43093"/>
            </a:xfrm>
            <a:custGeom>
              <a:rect b="b" l="l" r="r" t="t"/>
              <a:pathLst>
                <a:path extrusionOk="0" h="1773" w="8010">
                  <a:moveTo>
                    <a:pt x="7916" y="1"/>
                  </a:moveTo>
                  <a:lnTo>
                    <a:pt x="0" y="1208"/>
                  </a:lnTo>
                  <a:lnTo>
                    <a:pt x="94" y="1772"/>
                  </a:lnTo>
                  <a:lnTo>
                    <a:pt x="8010" y="581"/>
                  </a:lnTo>
                  <a:lnTo>
                    <a:pt x="79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5"/>
            <p:cNvSpPr/>
            <p:nvPr/>
          </p:nvSpPr>
          <p:spPr>
            <a:xfrm>
              <a:off x="17248582" y="4639069"/>
              <a:ext cx="99845" cy="128792"/>
            </a:xfrm>
            <a:custGeom>
              <a:rect b="b" l="l" r="r" t="t"/>
              <a:pathLst>
                <a:path extrusionOk="0" h="5299" w="4108">
                  <a:moveTo>
                    <a:pt x="3637" y="0"/>
                  </a:moveTo>
                  <a:lnTo>
                    <a:pt x="1" y="4953"/>
                  </a:lnTo>
                  <a:lnTo>
                    <a:pt x="471" y="5298"/>
                  </a:lnTo>
                  <a:lnTo>
                    <a:pt x="4108" y="345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5"/>
            <p:cNvSpPr/>
            <p:nvPr/>
          </p:nvSpPr>
          <p:spPr>
            <a:xfrm>
              <a:off x="17268391" y="4984982"/>
              <a:ext cx="133750" cy="103272"/>
            </a:xfrm>
            <a:custGeom>
              <a:rect b="b" l="l" r="r" t="t"/>
              <a:pathLst>
                <a:path extrusionOk="0" h="4249" w="5503">
                  <a:moveTo>
                    <a:pt x="346" y="0"/>
                  </a:moveTo>
                  <a:lnTo>
                    <a:pt x="1" y="455"/>
                  </a:lnTo>
                  <a:lnTo>
                    <a:pt x="5158" y="4248"/>
                  </a:lnTo>
                  <a:lnTo>
                    <a:pt x="5503" y="377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56"/>
          <p:cNvSpPr txBox="1"/>
          <p:nvPr/>
        </p:nvSpPr>
        <p:spPr>
          <a:xfrm>
            <a:off x="2156550" y="2854275"/>
            <a:ext cx="127428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 concatenación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Sirve para unir cadenas de texto. Devuelve otra cadena de texto.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4" name="Google Shape;964;p56"/>
          <p:cNvSpPr txBox="1"/>
          <p:nvPr/>
        </p:nvSpPr>
        <p:spPr>
          <a:xfrm>
            <a:off x="2156550" y="6627348"/>
            <a:ext cx="127428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 mezclamos otros tipos de datos, estos se convierten a cadenas de texto.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65" name="Google Shape;965;p56"/>
          <p:cNvGrpSpPr/>
          <p:nvPr/>
        </p:nvGrpSpPr>
        <p:grpSpPr>
          <a:xfrm>
            <a:off x="2168905" y="4028247"/>
            <a:ext cx="12718072" cy="2088180"/>
            <a:chOff x="630644" y="2191938"/>
            <a:chExt cx="6913498" cy="530709"/>
          </a:xfrm>
        </p:grpSpPr>
        <p:sp>
          <p:nvSpPr>
            <p:cNvPr id="966" name="Google Shape;966;p5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4433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</a:t>
              </a: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nombre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4CAF5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'Teodoro'</a:t>
              </a: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;</a:t>
              </a:r>
              <a:endPara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4433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</a:t>
              </a: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apellido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4CAF5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'García'</a:t>
              </a: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;</a:t>
              </a:r>
              <a:endPara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4433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</a:t>
              </a: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nombreCompleto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nombre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4CAF5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+ ' ' + </a:t>
              </a: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apellido;</a:t>
              </a:r>
              <a:endPara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{}</a:t>
              </a:r>
              <a:endPara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68" name="Google Shape;968;p56"/>
          <p:cNvGrpSpPr/>
          <p:nvPr/>
        </p:nvGrpSpPr>
        <p:grpSpPr>
          <a:xfrm>
            <a:off x="2168917" y="7364452"/>
            <a:ext cx="12718072" cy="2088180"/>
            <a:chOff x="630644" y="2191938"/>
            <a:chExt cx="6913498" cy="530709"/>
          </a:xfrm>
        </p:grpSpPr>
        <p:sp>
          <p:nvSpPr>
            <p:cNvPr id="969" name="Google Shape;969;p5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 </a:t>
              </a: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fila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4CAF5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'M'</a:t>
              </a: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;</a:t>
              </a:r>
              <a:endPara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 </a:t>
              </a: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asiento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4CAF5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7</a:t>
              </a: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;</a:t>
              </a:r>
              <a:endPara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673AB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 </a:t>
              </a: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ubicacion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219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fila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4CAF5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+ </a:t>
              </a: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asiento;</a:t>
              </a:r>
              <a:r>
                <a:rPr lang="fr" sz="2400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fr" sz="2400">
                  <a:solidFill>
                    <a:srgbClr val="7F7F7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// 'M7' como string</a:t>
              </a:r>
              <a:endParaRPr sz="2400">
                <a:solidFill>
                  <a:srgbClr val="F4433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70" name="Google Shape;970;p5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{}</a:t>
              </a:r>
              <a:endPara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71" name="Google Shape;971;p56"/>
          <p:cNvGrpSpPr/>
          <p:nvPr/>
        </p:nvGrpSpPr>
        <p:grpSpPr>
          <a:xfrm>
            <a:off x="13994172" y="6627356"/>
            <a:ext cx="1492234" cy="1510104"/>
            <a:chOff x="1385672" y="5529075"/>
            <a:chExt cx="1492234" cy="1510104"/>
          </a:xfrm>
        </p:grpSpPr>
        <p:sp>
          <p:nvSpPr>
            <p:cNvPr id="972" name="Google Shape;972;p56"/>
            <p:cNvSpPr/>
            <p:nvPr/>
          </p:nvSpPr>
          <p:spPr>
            <a:xfrm>
              <a:off x="1604705" y="5529075"/>
              <a:ext cx="1090659" cy="1246396"/>
            </a:xfrm>
            <a:custGeom>
              <a:rect b="b" l="l" r="r" t="t"/>
              <a:pathLst>
                <a:path extrusionOk="0" h="14926" w="13061">
                  <a:moveTo>
                    <a:pt x="6530" y="0"/>
                  </a:moveTo>
                  <a:cubicBezTo>
                    <a:pt x="2926" y="0"/>
                    <a:pt x="0" y="2927"/>
                    <a:pt x="0" y="6531"/>
                  </a:cubicBezTo>
                  <a:cubicBezTo>
                    <a:pt x="0" y="8199"/>
                    <a:pt x="1088" y="9671"/>
                    <a:pt x="2150" y="11089"/>
                  </a:cubicBezTo>
                  <a:cubicBezTo>
                    <a:pt x="2337" y="11348"/>
                    <a:pt x="2525" y="11607"/>
                    <a:pt x="2712" y="11856"/>
                  </a:cubicBezTo>
                  <a:cubicBezTo>
                    <a:pt x="3113" y="12427"/>
                    <a:pt x="3408" y="13088"/>
                    <a:pt x="3568" y="13810"/>
                  </a:cubicBezTo>
                  <a:cubicBezTo>
                    <a:pt x="3711" y="14470"/>
                    <a:pt x="4255" y="14925"/>
                    <a:pt x="4880" y="14925"/>
                  </a:cubicBezTo>
                  <a:lnTo>
                    <a:pt x="8181" y="14925"/>
                  </a:lnTo>
                  <a:cubicBezTo>
                    <a:pt x="8805" y="14925"/>
                    <a:pt x="9340" y="14470"/>
                    <a:pt x="9483" y="13810"/>
                  </a:cubicBezTo>
                  <a:cubicBezTo>
                    <a:pt x="9644" y="13088"/>
                    <a:pt x="9938" y="12427"/>
                    <a:pt x="10348" y="11856"/>
                  </a:cubicBezTo>
                  <a:cubicBezTo>
                    <a:pt x="10527" y="11607"/>
                    <a:pt x="10714" y="11348"/>
                    <a:pt x="10910" y="11089"/>
                  </a:cubicBezTo>
                  <a:cubicBezTo>
                    <a:pt x="11963" y="9671"/>
                    <a:pt x="13060" y="8199"/>
                    <a:pt x="13060" y="6531"/>
                  </a:cubicBezTo>
                  <a:cubicBezTo>
                    <a:pt x="13060" y="2927"/>
                    <a:pt x="10125" y="0"/>
                    <a:pt x="6530" y="0"/>
                  </a:cubicBezTo>
                  <a:close/>
                </a:path>
              </a:pathLst>
            </a:custGeom>
            <a:solidFill>
              <a:srgbClr val="A18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1796099" y="6190601"/>
              <a:ext cx="707788" cy="119997"/>
            </a:xfrm>
            <a:custGeom>
              <a:rect b="b" l="l" r="r" t="t"/>
              <a:pathLst>
                <a:path extrusionOk="0" fill="none" h="1437" w="8476">
                  <a:moveTo>
                    <a:pt x="8476" y="705"/>
                  </a:moveTo>
                  <a:lnTo>
                    <a:pt x="8342" y="544"/>
                  </a:lnTo>
                  <a:cubicBezTo>
                    <a:pt x="8074" y="214"/>
                    <a:pt x="7584" y="197"/>
                    <a:pt x="7280" y="491"/>
                  </a:cubicBezTo>
                  <a:lnTo>
                    <a:pt x="6620" y="1160"/>
                  </a:lnTo>
                  <a:cubicBezTo>
                    <a:pt x="6335" y="1437"/>
                    <a:pt x="5889" y="1437"/>
                    <a:pt x="5603" y="1160"/>
                  </a:cubicBezTo>
                  <a:lnTo>
                    <a:pt x="4889" y="437"/>
                  </a:lnTo>
                  <a:cubicBezTo>
                    <a:pt x="4613" y="161"/>
                    <a:pt x="4158" y="161"/>
                    <a:pt x="3881" y="437"/>
                  </a:cubicBezTo>
                  <a:lnTo>
                    <a:pt x="3159" y="1160"/>
                  </a:lnTo>
                  <a:cubicBezTo>
                    <a:pt x="2882" y="1437"/>
                    <a:pt x="2427" y="1437"/>
                    <a:pt x="2151" y="1160"/>
                  </a:cubicBezTo>
                  <a:lnTo>
                    <a:pt x="1294" y="295"/>
                  </a:lnTo>
                  <a:cubicBezTo>
                    <a:pt x="991" y="0"/>
                    <a:pt x="500" y="18"/>
                    <a:pt x="233" y="348"/>
                  </a:cubicBezTo>
                  <a:lnTo>
                    <a:pt x="1" y="63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1935385" y="6247218"/>
              <a:ext cx="145382" cy="543117"/>
            </a:xfrm>
            <a:custGeom>
              <a:rect b="b" l="l" r="r" t="t"/>
              <a:pathLst>
                <a:path extrusionOk="0" fill="none" h="6504" w="1741">
                  <a:moveTo>
                    <a:pt x="1741" y="650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2237172" y="6255401"/>
              <a:ext cx="143796" cy="534933"/>
            </a:xfrm>
            <a:custGeom>
              <a:rect b="b" l="l" r="r" t="t"/>
              <a:pathLst>
                <a:path extrusionOk="0" fill="none" h="6406" w="1722">
                  <a:moveTo>
                    <a:pt x="0" y="6406"/>
                  </a:moveTo>
                  <a:lnTo>
                    <a:pt x="172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1908580" y="6775387"/>
              <a:ext cx="482074" cy="240661"/>
            </a:xfrm>
            <a:custGeom>
              <a:rect b="b" l="l" r="r" t="t"/>
              <a:pathLst>
                <a:path extrusionOk="0" h="2882" w="5773">
                  <a:moveTo>
                    <a:pt x="1" y="0"/>
                  </a:moveTo>
                  <a:cubicBezTo>
                    <a:pt x="1" y="1597"/>
                    <a:pt x="1294" y="2882"/>
                    <a:pt x="2891" y="2882"/>
                  </a:cubicBezTo>
                  <a:cubicBezTo>
                    <a:pt x="4479" y="2882"/>
                    <a:pt x="5773" y="1597"/>
                    <a:pt x="5773" y="0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2707973" y="6877430"/>
              <a:ext cx="114068" cy="114819"/>
            </a:xfrm>
            <a:custGeom>
              <a:rect b="b" l="l" r="r" t="t"/>
              <a:pathLst>
                <a:path extrusionOk="0" fill="none" h="1375" w="1366">
                  <a:moveTo>
                    <a:pt x="0" y="0"/>
                  </a:moveTo>
                  <a:lnTo>
                    <a:pt x="1365" y="137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2753400" y="6785825"/>
              <a:ext cx="124506" cy="84"/>
            </a:xfrm>
            <a:custGeom>
              <a:rect b="b" l="l" r="r" t="t"/>
              <a:pathLst>
                <a:path extrusionOk="0" fill="none" h="1" w="1491">
                  <a:moveTo>
                    <a:pt x="0" y="0"/>
                  </a:moveTo>
                  <a:lnTo>
                    <a:pt x="149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2610356" y="6909496"/>
              <a:ext cx="84" cy="129683"/>
            </a:xfrm>
            <a:custGeom>
              <a:rect b="b" l="l" r="r" t="t"/>
              <a:pathLst>
                <a:path extrusionOk="0" fill="none" h="1553" w="1">
                  <a:moveTo>
                    <a:pt x="0" y="0"/>
                  </a:moveTo>
                  <a:lnTo>
                    <a:pt x="0" y="155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6"/>
            <p:cNvSpPr/>
            <p:nvPr/>
          </p:nvSpPr>
          <p:spPr>
            <a:xfrm>
              <a:off x="1441537" y="5576004"/>
              <a:ext cx="114819" cy="114819"/>
            </a:xfrm>
            <a:custGeom>
              <a:rect b="b" l="l" r="r" t="t"/>
              <a:pathLst>
                <a:path extrusionOk="0" fill="none" h="1375" w="1375">
                  <a:moveTo>
                    <a:pt x="1374" y="137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6"/>
            <p:cNvSpPr/>
            <p:nvPr/>
          </p:nvSpPr>
          <p:spPr>
            <a:xfrm>
              <a:off x="1385672" y="5781594"/>
              <a:ext cx="124506" cy="84"/>
            </a:xfrm>
            <a:custGeom>
              <a:rect b="b" l="l" r="r" t="t"/>
              <a:pathLst>
                <a:path extrusionOk="0" fill="none" h="1" w="1491">
                  <a:moveTo>
                    <a:pt x="149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6"/>
            <p:cNvSpPr/>
            <p:nvPr/>
          </p:nvSpPr>
          <p:spPr>
            <a:xfrm>
              <a:off x="1653055" y="5529075"/>
              <a:ext cx="84" cy="128932"/>
            </a:xfrm>
            <a:custGeom>
              <a:rect b="b" l="l" r="r" t="t"/>
              <a:pathLst>
                <a:path extrusionOk="0" fill="none" h="1544" w="1">
                  <a:moveTo>
                    <a:pt x="1" y="154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6"/>
            <p:cNvSpPr/>
            <p:nvPr/>
          </p:nvSpPr>
          <p:spPr>
            <a:xfrm>
              <a:off x="1908580" y="6775387"/>
              <a:ext cx="482074" cy="84"/>
            </a:xfrm>
            <a:custGeom>
              <a:rect b="b" l="l" r="r" t="t"/>
              <a:pathLst>
                <a:path extrusionOk="0" fill="none" h="1" w="5773">
                  <a:moveTo>
                    <a:pt x="577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5800">
              <a:solidFill>
                <a:srgbClr val="000000"/>
              </a:solidFill>
              <a:prstDash val="solid"/>
              <a:miter lim="89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7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¡Muchas gracias!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"/>
          <p:cNvSpPr txBox="1"/>
          <p:nvPr>
            <p:ph idx="1" type="subTitle"/>
          </p:nvPr>
        </p:nvSpPr>
        <p:spPr>
          <a:xfrm>
            <a:off x="2414625" y="3742875"/>
            <a:ext cx="9375300" cy="43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JavaScript es el lenguaje de programación encargado de dotar de mayor interactividad y dinamismo a las páginas web.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28"/>
          <p:cNvSpPr/>
          <p:nvPr/>
        </p:nvSpPr>
        <p:spPr>
          <a:xfrm>
            <a:off x="3326178" y="4539075"/>
            <a:ext cx="1548777" cy="222446"/>
          </a:xfrm>
          <a:custGeom>
            <a:rect b="b" l="l" r="r" t="t"/>
            <a:pathLst>
              <a:path extrusionOk="0" h="3241" w="29680">
                <a:moveTo>
                  <a:pt x="148" y="1"/>
                </a:moveTo>
                <a:cubicBezTo>
                  <a:pt x="1" y="1"/>
                  <a:pt x="8" y="244"/>
                  <a:pt x="167" y="264"/>
                </a:cubicBezTo>
                <a:cubicBezTo>
                  <a:pt x="3658" y="726"/>
                  <a:pt x="7180" y="853"/>
                  <a:pt x="10698" y="853"/>
                </a:cubicBezTo>
                <a:cubicBezTo>
                  <a:pt x="11001" y="853"/>
                  <a:pt x="11305" y="852"/>
                  <a:pt x="11608" y="851"/>
                </a:cubicBezTo>
                <a:cubicBezTo>
                  <a:pt x="15423" y="828"/>
                  <a:pt x="19235" y="680"/>
                  <a:pt x="23049" y="673"/>
                </a:cubicBezTo>
                <a:cubicBezTo>
                  <a:pt x="23165" y="672"/>
                  <a:pt x="23282" y="672"/>
                  <a:pt x="23399" y="672"/>
                </a:cubicBezTo>
                <a:cubicBezTo>
                  <a:pt x="24681" y="672"/>
                  <a:pt x="25962" y="690"/>
                  <a:pt x="27243" y="734"/>
                </a:cubicBezTo>
                <a:lnTo>
                  <a:pt x="27243" y="734"/>
                </a:lnTo>
                <a:cubicBezTo>
                  <a:pt x="24299" y="931"/>
                  <a:pt x="21355" y="1117"/>
                  <a:pt x="18409" y="1292"/>
                </a:cubicBezTo>
                <a:cubicBezTo>
                  <a:pt x="14728" y="1511"/>
                  <a:pt x="11044" y="1710"/>
                  <a:pt x="7360" y="1893"/>
                </a:cubicBezTo>
                <a:cubicBezTo>
                  <a:pt x="5275" y="1995"/>
                  <a:pt x="3189" y="2093"/>
                  <a:pt x="1103" y="2185"/>
                </a:cubicBezTo>
                <a:cubicBezTo>
                  <a:pt x="936" y="2192"/>
                  <a:pt x="934" y="2447"/>
                  <a:pt x="1100" y="2447"/>
                </a:cubicBezTo>
                <a:cubicBezTo>
                  <a:pt x="1101" y="2447"/>
                  <a:pt x="1102" y="2447"/>
                  <a:pt x="1103" y="2447"/>
                </a:cubicBezTo>
                <a:cubicBezTo>
                  <a:pt x="1540" y="2441"/>
                  <a:pt x="1978" y="2438"/>
                  <a:pt x="2415" y="2438"/>
                </a:cubicBezTo>
                <a:cubicBezTo>
                  <a:pt x="5459" y="2438"/>
                  <a:pt x="8501" y="2589"/>
                  <a:pt x="11528" y="2895"/>
                </a:cubicBezTo>
                <a:cubicBezTo>
                  <a:pt x="12509" y="2993"/>
                  <a:pt x="13489" y="3108"/>
                  <a:pt x="14467" y="3239"/>
                </a:cubicBezTo>
                <a:cubicBezTo>
                  <a:pt x="14474" y="3240"/>
                  <a:pt x="14480" y="3241"/>
                  <a:pt x="14487" y="3241"/>
                </a:cubicBezTo>
                <a:cubicBezTo>
                  <a:pt x="14633" y="3241"/>
                  <a:pt x="14625" y="2999"/>
                  <a:pt x="14467" y="2977"/>
                </a:cubicBezTo>
                <a:cubicBezTo>
                  <a:pt x="11561" y="2589"/>
                  <a:pt x="8637" y="2340"/>
                  <a:pt x="5708" y="2235"/>
                </a:cubicBezTo>
                <a:lnTo>
                  <a:pt x="5708" y="2235"/>
                </a:lnTo>
                <a:cubicBezTo>
                  <a:pt x="7877" y="2130"/>
                  <a:pt x="10045" y="2020"/>
                  <a:pt x="12213" y="1904"/>
                </a:cubicBezTo>
                <a:cubicBezTo>
                  <a:pt x="15897" y="1706"/>
                  <a:pt x="19578" y="1490"/>
                  <a:pt x="23260" y="1255"/>
                </a:cubicBezTo>
                <a:cubicBezTo>
                  <a:pt x="25343" y="1123"/>
                  <a:pt x="27427" y="985"/>
                  <a:pt x="29510" y="841"/>
                </a:cubicBezTo>
                <a:cubicBezTo>
                  <a:pt x="29678" y="830"/>
                  <a:pt x="29679" y="590"/>
                  <a:pt x="29510" y="580"/>
                </a:cubicBezTo>
                <a:cubicBezTo>
                  <a:pt x="27462" y="453"/>
                  <a:pt x="25412" y="411"/>
                  <a:pt x="23362" y="411"/>
                </a:cubicBezTo>
                <a:cubicBezTo>
                  <a:pt x="21581" y="411"/>
                  <a:pt x="19801" y="443"/>
                  <a:pt x="18021" y="480"/>
                </a:cubicBezTo>
                <a:cubicBezTo>
                  <a:pt x="15583" y="531"/>
                  <a:pt x="13143" y="592"/>
                  <a:pt x="10704" y="592"/>
                </a:cubicBezTo>
                <a:cubicBezTo>
                  <a:pt x="9334" y="592"/>
                  <a:pt x="7964" y="573"/>
                  <a:pt x="6594" y="522"/>
                </a:cubicBezTo>
                <a:cubicBezTo>
                  <a:pt x="4446" y="443"/>
                  <a:pt x="2300" y="284"/>
                  <a:pt x="167" y="2"/>
                </a:cubicBezTo>
                <a:cubicBezTo>
                  <a:pt x="160" y="1"/>
                  <a:pt x="154" y="1"/>
                  <a:pt x="1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9"/>
          <p:cNvSpPr txBox="1"/>
          <p:nvPr>
            <p:ph idx="1" type="subTitle"/>
          </p:nvPr>
        </p:nvSpPr>
        <p:spPr>
          <a:xfrm>
            <a:off x="5776725" y="2355125"/>
            <a:ext cx="7820700" cy="53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 código de programación de JavaScript se </a:t>
            </a: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ejecuta en los navegadores</a:t>
            </a:r>
            <a:r>
              <a:rPr lang="fr"/>
              <a:t>, ya sean de escritorio o móviles sin importar que sea Android o Iphone.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29"/>
          <p:cNvSpPr/>
          <p:nvPr/>
        </p:nvSpPr>
        <p:spPr>
          <a:xfrm>
            <a:off x="6885953" y="4150175"/>
            <a:ext cx="1548777" cy="222446"/>
          </a:xfrm>
          <a:custGeom>
            <a:rect b="b" l="l" r="r" t="t"/>
            <a:pathLst>
              <a:path extrusionOk="0" h="3241" w="29680">
                <a:moveTo>
                  <a:pt x="148" y="1"/>
                </a:moveTo>
                <a:cubicBezTo>
                  <a:pt x="1" y="1"/>
                  <a:pt x="8" y="244"/>
                  <a:pt x="167" y="264"/>
                </a:cubicBezTo>
                <a:cubicBezTo>
                  <a:pt x="3658" y="726"/>
                  <a:pt x="7180" y="853"/>
                  <a:pt x="10698" y="853"/>
                </a:cubicBezTo>
                <a:cubicBezTo>
                  <a:pt x="11001" y="853"/>
                  <a:pt x="11305" y="852"/>
                  <a:pt x="11608" y="851"/>
                </a:cubicBezTo>
                <a:cubicBezTo>
                  <a:pt x="15423" y="828"/>
                  <a:pt x="19235" y="680"/>
                  <a:pt x="23049" y="673"/>
                </a:cubicBezTo>
                <a:cubicBezTo>
                  <a:pt x="23165" y="672"/>
                  <a:pt x="23282" y="672"/>
                  <a:pt x="23399" y="672"/>
                </a:cubicBezTo>
                <a:cubicBezTo>
                  <a:pt x="24681" y="672"/>
                  <a:pt x="25962" y="690"/>
                  <a:pt x="27243" y="734"/>
                </a:cubicBezTo>
                <a:lnTo>
                  <a:pt x="27243" y="734"/>
                </a:lnTo>
                <a:cubicBezTo>
                  <a:pt x="24299" y="931"/>
                  <a:pt x="21355" y="1117"/>
                  <a:pt x="18409" y="1292"/>
                </a:cubicBezTo>
                <a:cubicBezTo>
                  <a:pt x="14728" y="1511"/>
                  <a:pt x="11044" y="1710"/>
                  <a:pt x="7360" y="1893"/>
                </a:cubicBezTo>
                <a:cubicBezTo>
                  <a:pt x="5275" y="1995"/>
                  <a:pt x="3189" y="2093"/>
                  <a:pt x="1103" y="2185"/>
                </a:cubicBezTo>
                <a:cubicBezTo>
                  <a:pt x="936" y="2192"/>
                  <a:pt x="934" y="2447"/>
                  <a:pt x="1100" y="2447"/>
                </a:cubicBezTo>
                <a:cubicBezTo>
                  <a:pt x="1101" y="2447"/>
                  <a:pt x="1102" y="2447"/>
                  <a:pt x="1103" y="2447"/>
                </a:cubicBezTo>
                <a:cubicBezTo>
                  <a:pt x="1540" y="2441"/>
                  <a:pt x="1978" y="2438"/>
                  <a:pt x="2415" y="2438"/>
                </a:cubicBezTo>
                <a:cubicBezTo>
                  <a:pt x="5459" y="2438"/>
                  <a:pt x="8501" y="2589"/>
                  <a:pt x="11528" y="2895"/>
                </a:cubicBezTo>
                <a:cubicBezTo>
                  <a:pt x="12509" y="2993"/>
                  <a:pt x="13489" y="3108"/>
                  <a:pt x="14467" y="3239"/>
                </a:cubicBezTo>
                <a:cubicBezTo>
                  <a:pt x="14474" y="3240"/>
                  <a:pt x="14480" y="3241"/>
                  <a:pt x="14487" y="3241"/>
                </a:cubicBezTo>
                <a:cubicBezTo>
                  <a:pt x="14633" y="3241"/>
                  <a:pt x="14625" y="2999"/>
                  <a:pt x="14467" y="2977"/>
                </a:cubicBezTo>
                <a:cubicBezTo>
                  <a:pt x="11561" y="2589"/>
                  <a:pt x="8637" y="2340"/>
                  <a:pt x="5708" y="2235"/>
                </a:cubicBezTo>
                <a:lnTo>
                  <a:pt x="5708" y="2235"/>
                </a:lnTo>
                <a:cubicBezTo>
                  <a:pt x="7877" y="2130"/>
                  <a:pt x="10045" y="2020"/>
                  <a:pt x="12213" y="1904"/>
                </a:cubicBezTo>
                <a:cubicBezTo>
                  <a:pt x="15897" y="1706"/>
                  <a:pt x="19578" y="1490"/>
                  <a:pt x="23260" y="1255"/>
                </a:cubicBezTo>
                <a:cubicBezTo>
                  <a:pt x="25343" y="1123"/>
                  <a:pt x="27427" y="985"/>
                  <a:pt x="29510" y="841"/>
                </a:cubicBezTo>
                <a:cubicBezTo>
                  <a:pt x="29678" y="830"/>
                  <a:pt x="29679" y="590"/>
                  <a:pt x="29510" y="580"/>
                </a:cubicBezTo>
                <a:cubicBezTo>
                  <a:pt x="27462" y="453"/>
                  <a:pt x="25412" y="411"/>
                  <a:pt x="23362" y="411"/>
                </a:cubicBezTo>
                <a:cubicBezTo>
                  <a:pt x="21581" y="411"/>
                  <a:pt x="19801" y="443"/>
                  <a:pt x="18021" y="480"/>
                </a:cubicBezTo>
                <a:cubicBezTo>
                  <a:pt x="15583" y="531"/>
                  <a:pt x="13143" y="592"/>
                  <a:pt x="10704" y="592"/>
                </a:cubicBezTo>
                <a:cubicBezTo>
                  <a:pt x="9334" y="592"/>
                  <a:pt x="7964" y="573"/>
                  <a:pt x="6594" y="522"/>
                </a:cubicBezTo>
                <a:cubicBezTo>
                  <a:pt x="4446" y="443"/>
                  <a:pt x="2300" y="284"/>
                  <a:pt x="167" y="2"/>
                </a:cubicBezTo>
                <a:cubicBezTo>
                  <a:pt x="160" y="1"/>
                  <a:pt x="154" y="1"/>
                  <a:pt x="1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0"/>
          <p:cNvSpPr txBox="1"/>
          <p:nvPr>
            <p:ph idx="1" type="body"/>
          </p:nvPr>
        </p:nvSpPr>
        <p:spPr>
          <a:xfrm>
            <a:off x="3566150" y="3782725"/>
            <a:ext cx="4736400" cy="1314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Permite darle dinamismo a las páginas web.</a:t>
            </a:r>
            <a:endParaRPr/>
          </a:p>
        </p:txBody>
      </p:sp>
      <p:grpSp>
        <p:nvGrpSpPr>
          <p:cNvPr id="487" name="Google Shape;487;p3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488" name="Google Shape;488;p3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30"/>
          <p:cNvSpPr txBox="1"/>
          <p:nvPr>
            <p:ph idx="1" type="body"/>
          </p:nvPr>
        </p:nvSpPr>
        <p:spPr>
          <a:xfrm>
            <a:off x="3566150" y="5496575"/>
            <a:ext cx="4736400" cy="1314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 capaz de detectar errores en formularios, crear bonitos sliders que se adapten a cualquier pantalla.</a:t>
            </a:r>
            <a:endParaRPr/>
          </a:p>
        </p:txBody>
      </p:sp>
      <p:sp>
        <p:nvSpPr>
          <p:cNvPr id="491" name="Google Shape;491;p30"/>
          <p:cNvSpPr txBox="1"/>
          <p:nvPr>
            <p:ph idx="1" type="body"/>
          </p:nvPr>
        </p:nvSpPr>
        <p:spPr>
          <a:xfrm>
            <a:off x="3566150" y="7210425"/>
            <a:ext cx="4736400" cy="1314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Hacer cálculos matemáticos de forma eficiente.</a:t>
            </a:r>
            <a:endParaRPr/>
          </a:p>
        </p:txBody>
      </p:sp>
      <p:sp>
        <p:nvSpPr>
          <p:cNvPr id="492" name="Google Shape;492;p30"/>
          <p:cNvSpPr txBox="1"/>
          <p:nvPr>
            <p:ph idx="1" type="body"/>
          </p:nvPr>
        </p:nvSpPr>
        <p:spPr>
          <a:xfrm>
            <a:off x="11717125" y="2067075"/>
            <a:ext cx="4736400" cy="1902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Modificar elementos de una página web de forma sencilla.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0"/>
          <p:cNvSpPr txBox="1"/>
          <p:nvPr>
            <p:ph idx="1" type="body"/>
          </p:nvPr>
        </p:nvSpPr>
        <p:spPr>
          <a:xfrm>
            <a:off x="11717125" y="3782725"/>
            <a:ext cx="4736400" cy="1314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permite reutilizar código para optimizar el rendimiento.</a:t>
            </a:r>
            <a:endParaRPr/>
          </a:p>
        </p:txBody>
      </p:sp>
      <p:sp>
        <p:nvSpPr>
          <p:cNvPr id="494" name="Google Shape;494;p30"/>
          <p:cNvSpPr txBox="1"/>
          <p:nvPr>
            <p:ph idx="1" type="body"/>
          </p:nvPr>
        </p:nvSpPr>
        <p:spPr>
          <a:xfrm>
            <a:off x="11717125" y="5496575"/>
            <a:ext cx="4736400" cy="1314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Intercambiar información sin necesidad de recargar la página</a:t>
            </a:r>
            <a:endParaRPr/>
          </a:p>
        </p:txBody>
      </p:sp>
      <p:sp>
        <p:nvSpPr>
          <p:cNvPr id="495" name="Google Shape;495;p30"/>
          <p:cNvSpPr txBox="1"/>
          <p:nvPr>
            <p:ph idx="1" type="body"/>
          </p:nvPr>
        </p:nvSpPr>
        <p:spPr>
          <a:xfrm>
            <a:off x="11717125" y="7210425"/>
            <a:ext cx="4736400" cy="2000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Podemos crear efectos y animaciones sin ninguna interacción o respondiendo a eventos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0"/>
          <p:cNvSpPr txBox="1"/>
          <p:nvPr/>
        </p:nvSpPr>
        <p:spPr>
          <a:xfrm>
            <a:off x="2109150" y="3969485"/>
            <a:ext cx="1165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100">
                <a:solidFill>
                  <a:schemeClr val="accent4"/>
                </a:solidFill>
                <a:latin typeface="Archivo ExtraLight"/>
                <a:ea typeface="Archivo ExtraLight"/>
                <a:cs typeface="Archivo ExtraLight"/>
                <a:sym typeface="Archivo ExtraLight"/>
              </a:rPr>
              <a:t>01</a:t>
            </a:r>
            <a:endParaRPr sz="6100">
              <a:solidFill>
                <a:schemeClr val="accent4"/>
              </a:solidFill>
              <a:latin typeface="Archivo ExtraLight"/>
              <a:ea typeface="Archivo ExtraLight"/>
              <a:cs typeface="Archivo ExtraLight"/>
              <a:sym typeface="Archivo ExtraLight"/>
            </a:endParaRPr>
          </a:p>
        </p:txBody>
      </p:sp>
      <p:sp>
        <p:nvSpPr>
          <p:cNvPr id="497" name="Google Shape;497;p30"/>
          <p:cNvSpPr txBox="1"/>
          <p:nvPr/>
        </p:nvSpPr>
        <p:spPr>
          <a:xfrm>
            <a:off x="2168500" y="5684235"/>
            <a:ext cx="1165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100">
                <a:solidFill>
                  <a:schemeClr val="accent4"/>
                </a:solidFill>
                <a:latin typeface="Archivo ExtraLight"/>
                <a:ea typeface="Archivo ExtraLight"/>
                <a:cs typeface="Archivo ExtraLight"/>
                <a:sym typeface="Archivo ExtraLight"/>
              </a:rPr>
              <a:t>02</a:t>
            </a:r>
            <a:endParaRPr sz="6100">
              <a:solidFill>
                <a:schemeClr val="accent4"/>
              </a:solidFill>
              <a:latin typeface="Archivo ExtraLight"/>
              <a:ea typeface="Archivo ExtraLight"/>
              <a:cs typeface="Archivo ExtraLight"/>
              <a:sym typeface="Archivo ExtraLight"/>
            </a:endParaRPr>
          </a:p>
        </p:txBody>
      </p:sp>
      <p:sp>
        <p:nvSpPr>
          <p:cNvPr id="498" name="Google Shape;498;p30"/>
          <p:cNvSpPr txBox="1"/>
          <p:nvPr/>
        </p:nvSpPr>
        <p:spPr>
          <a:xfrm>
            <a:off x="2168500" y="7398085"/>
            <a:ext cx="1165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100">
                <a:solidFill>
                  <a:schemeClr val="accent4"/>
                </a:solidFill>
                <a:latin typeface="Archivo ExtraLight"/>
                <a:ea typeface="Archivo ExtraLight"/>
                <a:cs typeface="Archivo ExtraLight"/>
                <a:sym typeface="Archivo ExtraLight"/>
              </a:rPr>
              <a:t>03</a:t>
            </a:r>
            <a:endParaRPr sz="6100">
              <a:solidFill>
                <a:schemeClr val="accent4"/>
              </a:solidFill>
              <a:latin typeface="Archivo ExtraLight"/>
              <a:ea typeface="Archivo ExtraLight"/>
              <a:cs typeface="Archivo ExtraLight"/>
              <a:sym typeface="Archivo ExtraLight"/>
            </a:endParaRPr>
          </a:p>
        </p:txBody>
      </p:sp>
      <p:sp>
        <p:nvSpPr>
          <p:cNvPr id="499" name="Google Shape;499;p30"/>
          <p:cNvSpPr txBox="1"/>
          <p:nvPr/>
        </p:nvSpPr>
        <p:spPr>
          <a:xfrm>
            <a:off x="10159262" y="2254718"/>
            <a:ext cx="1165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100">
                <a:solidFill>
                  <a:schemeClr val="accent4"/>
                </a:solidFill>
                <a:latin typeface="Archivo ExtraLight"/>
                <a:ea typeface="Archivo ExtraLight"/>
                <a:cs typeface="Archivo ExtraLight"/>
                <a:sym typeface="Archivo ExtraLight"/>
              </a:rPr>
              <a:t>04</a:t>
            </a:r>
            <a:endParaRPr sz="6100">
              <a:solidFill>
                <a:schemeClr val="accent4"/>
              </a:solidFill>
              <a:latin typeface="Archivo ExtraLight"/>
              <a:ea typeface="Archivo ExtraLight"/>
              <a:cs typeface="Archivo ExtraLight"/>
              <a:sym typeface="Archivo ExtraLight"/>
            </a:endParaRPr>
          </a:p>
        </p:txBody>
      </p:sp>
      <p:sp>
        <p:nvSpPr>
          <p:cNvPr id="500" name="Google Shape;500;p30"/>
          <p:cNvSpPr txBox="1"/>
          <p:nvPr/>
        </p:nvSpPr>
        <p:spPr>
          <a:xfrm>
            <a:off x="10159262" y="3969485"/>
            <a:ext cx="1165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100">
                <a:solidFill>
                  <a:schemeClr val="accent4"/>
                </a:solidFill>
                <a:latin typeface="Archivo ExtraLight"/>
                <a:ea typeface="Archivo ExtraLight"/>
                <a:cs typeface="Archivo ExtraLight"/>
                <a:sym typeface="Archivo ExtraLight"/>
              </a:rPr>
              <a:t>05</a:t>
            </a:r>
            <a:endParaRPr sz="6100">
              <a:solidFill>
                <a:schemeClr val="accent4"/>
              </a:solidFill>
              <a:latin typeface="Archivo ExtraLight"/>
              <a:ea typeface="Archivo ExtraLight"/>
              <a:cs typeface="Archivo ExtraLight"/>
              <a:sym typeface="Archivo ExtraLight"/>
            </a:endParaRPr>
          </a:p>
        </p:txBody>
      </p:sp>
      <p:sp>
        <p:nvSpPr>
          <p:cNvPr id="501" name="Google Shape;501;p30"/>
          <p:cNvSpPr txBox="1"/>
          <p:nvPr/>
        </p:nvSpPr>
        <p:spPr>
          <a:xfrm>
            <a:off x="10218612" y="5684235"/>
            <a:ext cx="1165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100">
                <a:solidFill>
                  <a:schemeClr val="accent4"/>
                </a:solidFill>
                <a:latin typeface="Archivo ExtraLight"/>
                <a:ea typeface="Archivo ExtraLight"/>
                <a:cs typeface="Archivo ExtraLight"/>
                <a:sym typeface="Archivo ExtraLight"/>
              </a:rPr>
              <a:t>06</a:t>
            </a:r>
            <a:endParaRPr sz="6100">
              <a:solidFill>
                <a:schemeClr val="accent4"/>
              </a:solidFill>
              <a:latin typeface="Archivo ExtraLight"/>
              <a:ea typeface="Archivo ExtraLight"/>
              <a:cs typeface="Archivo ExtraLight"/>
              <a:sym typeface="Archivo ExtraLight"/>
            </a:endParaRPr>
          </a:p>
        </p:txBody>
      </p:sp>
      <p:sp>
        <p:nvSpPr>
          <p:cNvPr id="502" name="Google Shape;502;p30"/>
          <p:cNvSpPr txBox="1"/>
          <p:nvPr/>
        </p:nvSpPr>
        <p:spPr>
          <a:xfrm>
            <a:off x="10218612" y="7398085"/>
            <a:ext cx="1165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100">
                <a:solidFill>
                  <a:schemeClr val="accent4"/>
                </a:solidFill>
                <a:latin typeface="Archivo ExtraLight"/>
                <a:ea typeface="Archivo ExtraLight"/>
                <a:cs typeface="Archivo ExtraLight"/>
                <a:sym typeface="Archivo ExtraLight"/>
              </a:rPr>
              <a:t>07</a:t>
            </a:r>
            <a:endParaRPr sz="6100">
              <a:solidFill>
                <a:schemeClr val="accent4"/>
              </a:solidFill>
              <a:latin typeface="Archivo ExtraLight"/>
              <a:ea typeface="Archivo ExtraLight"/>
              <a:cs typeface="Archivo ExtraLight"/>
              <a:sym typeface="Archivo ExtraLight"/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913750" y="2339475"/>
            <a:ext cx="7388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Montserrat Medium"/>
                <a:ea typeface="Montserrat Medium"/>
                <a:cs typeface="Montserrat Medium"/>
                <a:sym typeface="Montserrat Medium"/>
              </a:rPr>
              <a:t>¿Para </a:t>
            </a:r>
            <a:r>
              <a:rPr lang="fr" sz="5000">
                <a:latin typeface="Montserrat Medium"/>
                <a:ea typeface="Montserrat Medium"/>
                <a:cs typeface="Montserrat Medium"/>
                <a:sym typeface="Montserrat Medium"/>
              </a:rPr>
              <a:t>qué</a:t>
            </a:r>
            <a:r>
              <a:rPr lang="fr" sz="5000">
                <a:latin typeface="Montserrat Medium"/>
                <a:ea typeface="Montserrat Medium"/>
                <a:cs typeface="Montserrat Medium"/>
                <a:sym typeface="Montserrat Medium"/>
              </a:rPr>
              <a:t> sirve </a:t>
            </a:r>
            <a:r>
              <a:rPr lang="fr" sz="50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JS</a:t>
            </a:r>
            <a:r>
              <a:rPr lang="fr" sz="5000">
                <a:latin typeface="Montserrat Medium"/>
                <a:ea typeface="Montserrat Medium"/>
                <a:cs typeface="Montserrat Medium"/>
                <a:sym typeface="Montserrat Medium"/>
              </a:rPr>
              <a:t>?</a:t>
            </a:r>
            <a:endParaRPr sz="5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1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09" name="Google Shape;509;p31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31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11" name="Google Shape;511;p31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31"/>
          <p:cNvCxnSpPr>
            <a:stCxn id="510" idx="2"/>
            <a:endCxn id="508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31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1"/>
          <p:cNvSpPr txBox="1"/>
          <p:nvPr/>
        </p:nvSpPr>
        <p:spPr>
          <a:xfrm>
            <a:off x="3238800" y="4261500"/>
            <a:ext cx="10705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5" name="Google Shape;515;p31"/>
          <p:cNvSpPr txBox="1"/>
          <p:nvPr/>
        </p:nvSpPr>
        <p:spPr>
          <a:xfrm>
            <a:off x="37225" y="4261500"/>
            <a:ext cx="2284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2"/>
          <p:cNvSpPr txBox="1"/>
          <p:nvPr>
            <p:ph idx="1" type="subTitle"/>
          </p:nvPr>
        </p:nvSpPr>
        <p:spPr>
          <a:xfrm>
            <a:off x="2079200" y="3742875"/>
            <a:ext cx="9948900" cy="43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Las </a:t>
            </a:r>
            <a:r>
              <a:rPr b="1"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variables </a:t>
            </a: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son </a:t>
            </a:r>
            <a:r>
              <a:rPr b="1"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espacios de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memoria</a:t>
            </a: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en la computadora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donde podemos </a:t>
            </a:r>
            <a:r>
              <a:rPr b="1"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almacenar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distintos tipos de </a:t>
            </a:r>
            <a:r>
              <a:rPr b="1"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32"/>
          <p:cNvSpPr/>
          <p:nvPr/>
        </p:nvSpPr>
        <p:spPr>
          <a:xfrm>
            <a:off x="8246953" y="6729750"/>
            <a:ext cx="1548777" cy="222446"/>
          </a:xfrm>
          <a:custGeom>
            <a:rect b="b" l="l" r="r" t="t"/>
            <a:pathLst>
              <a:path extrusionOk="0" h="3241" w="29680">
                <a:moveTo>
                  <a:pt x="148" y="1"/>
                </a:moveTo>
                <a:cubicBezTo>
                  <a:pt x="1" y="1"/>
                  <a:pt x="8" y="244"/>
                  <a:pt x="167" y="264"/>
                </a:cubicBezTo>
                <a:cubicBezTo>
                  <a:pt x="3658" y="726"/>
                  <a:pt x="7180" y="853"/>
                  <a:pt x="10698" y="853"/>
                </a:cubicBezTo>
                <a:cubicBezTo>
                  <a:pt x="11001" y="853"/>
                  <a:pt x="11305" y="852"/>
                  <a:pt x="11608" y="851"/>
                </a:cubicBezTo>
                <a:cubicBezTo>
                  <a:pt x="15423" y="828"/>
                  <a:pt x="19235" y="680"/>
                  <a:pt x="23049" y="673"/>
                </a:cubicBezTo>
                <a:cubicBezTo>
                  <a:pt x="23165" y="672"/>
                  <a:pt x="23282" y="672"/>
                  <a:pt x="23399" y="672"/>
                </a:cubicBezTo>
                <a:cubicBezTo>
                  <a:pt x="24681" y="672"/>
                  <a:pt x="25962" y="690"/>
                  <a:pt x="27243" y="734"/>
                </a:cubicBezTo>
                <a:lnTo>
                  <a:pt x="27243" y="734"/>
                </a:lnTo>
                <a:cubicBezTo>
                  <a:pt x="24299" y="931"/>
                  <a:pt x="21355" y="1117"/>
                  <a:pt x="18409" y="1292"/>
                </a:cubicBezTo>
                <a:cubicBezTo>
                  <a:pt x="14728" y="1511"/>
                  <a:pt x="11044" y="1710"/>
                  <a:pt x="7360" y="1893"/>
                </a:cubicBezTo>
                <a:cubicBezTo>
                  <a:pt x="5275" y="1995"/>
                  <a:pt x="3189" y="2093"/>
                  <a:pt x="1103" y="2185"/>
                </a:cubicBezTo>
                <a:cubicBezTo>
                  <a:pt x="936" y="2192"/>
                  <a:pt x="934" y="2447"/>
                  <a:pt x="1100" y="2447"/>
                </a:cubicBezTo>
                <a:cubicBezTo>
                  <a:pt x="1101" y="2447"/>
                  <a:pt x="1102" y="2447"/>
                  <a:pt x="1103" y="2447"/>
                </a:cubicBezTo>
                <a:cubicBezTo>
                  <a:pt x="1540" y="2441"/>
                  <a:pt x="1978" y="2438"/>
                  <a:pt x="2415" y="2438"/>
                </a:cubicBezTo>
                <a:cubicBezTo>
                  <a:pt x="5459" y="2438"/>
                  <a:pt x="8501" y="2589"/>
                  <a:pt x="11528" y="2895"/>
                </a:cubicBezTo>
                <a:cubicBezTo>
                  <a:pt x="12509" y="2993"/>
                  <a:pt x="13489" y="3108"/>
                  <a:pt x="14467" y="3239"/>
                </a:cubicBezTo>
                <a:cubicBezTo>
                  <a:pt x="14474" y="3240"/>
                  <a:pt x="14480" y="3241"/>
                  <a:pt x="14487" y="3241"/>
                </a:cubicBezTo>
                <a:cubicBezTo>
                  <a:pt x="14633" y="3241"/>
                  <a:pt x="14625" y="2999"/>
                  <a:pt x="14467" y="2977"/>
                </a:cubicBezTo>
                <a:cubicBezTo>
                  <a:pt x="11561" y="2589"/>
                  <a:pt x="8637" y="2340"/>
                  <a:pt x="5708" y="2235"/>
                </a:cubicBezTo>
                <a:lnTo>
                  <a:pt x="5708" y="2235"/>
                </a:lnTo>
                <a:cubicBezTo>
                  <a:pt x="7877" y="2130"/>
                  <a:pt x="10045" y="2020"/>
                  <a:pt x="12213" y="1904"/>
                </a:cubicBezTo>
                <a:cubicBezTo>
                  <a:pt x="15897" y="1706"/>
                  <a:pt x="19578" y="1490"/>
                  <a:pt x="23260" y="1255"/>
                </a:cubicBezTo>
                <a:cubicBezTo>
                  <a:pt x="25343" y="1123"/>
                  <a:pt x="27427" y="985"/>
                  <a:pt x="29510" y="841"/>
                </a:cubicBezTo>
                <a:cubicBezTo>
                  <a:pt x="29678" y="830"/>
                  <a:pt x="29679" y="590"/>
                  <a:pt x="29510" y="580"/>
                </a:cubicBezTo>
                <a:cubicBezTo>
                  <a:pt x="27462" y="453"/>
                  <a:pt x="25412" y="411"/>
                  <a:pt x="23362" y="411"/>
                </a:cubicBezTo>
                <a:cubicBezTo>
                  <a:pt x="21581" y="411"/>
                  <a:pt x="19801" y="443"/>
                  <a:pt x="18021" y="480"/>
                </a:cubicBezTo>
                <a:cubicBezTo>
                  <a:pt x="15583" y="531"/>
                  <a:pt x="13143" y="592"/>
                  <a:pt x="10704" y="592"/>
                </a:cubicBezTo>
                <a:cubicBezTo>
                  <a:pt x="9334" y="592"/>
                  <a:pt x="7964" y="573"/>
                  <a:pt x="6594" y="522"/>
                </a:cubicBezTo>
                <a:cubicBezTo>
                  <a:pt x="4446" y="443"/>
                  <a:pt x="2300" y="284"/>
                  <a:pt x="167" y="2"/>
                </a:cubicBezTo>
                <a:cubicBezTo>
                  <a:pt x="160" y="1"/>
                  <a:pt x="154" y="1"/>
                  <a:pt x="1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3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Tipos de </a:t>
            </a:r>
            <a:r>
              <a:rPr lang="fr">
                <a:solidFill>
                  <a:schemeClr val="accent1"/>
                </a:solidFill>
              </a:rPr>
              <a:t>variables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33"/>
          <p:cNvGrpSpPr/>
          <p:nvPr/>
        </p:nvGrpSpPr>
        <p:grpSpPr>
          <a:xfrm>
            <a:off x="2341297" y="6927303"/>
            <a:ext cx="13631345" cy="2125808"/>
            <a:chOff x="630644" y="2191938"/>
            <a:chExt cx="6913498" cy="530709"/>
          </a:xfrm>
        </p:grpSpPr>
        <p:sp>
          <p:nvSpPr>
            <p:cNvPr id="528" name="Google Shape;528;p3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var </a:t>
              </a:r>
              <a:r>
                <a:rPr lang="f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nombre;</a:t>
              </a:r>
              <a:endParaRPr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let </a:t>
              </a:r>
              <a:r>
                <a:rPr lang="f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contador;</a:t>
              </a:r>
              <a:endParaRPr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const </a:t>
              </a:r>
              <a:r>
                <a:rPr lang="f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url = </a:t>
              </a:r>
              <a:r>
                <a:rPr lang="fr" sz="2400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“</a:t>
              </a:r>
              <a:r>
                <a:rPr lang="fr" sz="2400" u="sng">
                  <a:solidFill>
                    <a:schemeClr val="hlink"/>
                  </a:solidFill>
                  <a:latin typeface="Consolas"/>
                  <a:ea typeface="Consolas"/>
                  <a:cs typeface="Consolas"/>
                  <a:sym typeface="Consolas"/>
                  <a:hlinkClick r:id="rId3"/>
                </a:rPr>
                <a:t>https://www.digitalhouse.com</a:t>
              </a:r>
              <a:r>
                <a:rPr lang="fr" sz="2400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”</a:t>
              </a:r>
              <a:r>
                <a:rPr lang="fr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 //</a:t>
              </a:r>
              <a:endParaRPr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30" name="Google Shape;530;p33"/>
          <p:cNvSpPr txBox="1"/>
          <p:nvPr/>
        </p:nvSpPr>
        <p:spPr>
          <a:xfrm>
            <a:off x="913725" y="4056550"/>
            <a:ext cx="7786500" cy="1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En Javascript existen tres tipos de variables:</a:t>
            </a:r>
            <a:endParaRPr b="1" sz="2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152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b="1" lang="fr" sz="2400">
                <a:latin typeface="Archivo"/>
                <a:ea typeface="Archivo"/>
                <a:cs typeface="Archivo"/>
                <a:sym typeface="Archivo"/>
              </a:rPr>
              <a:t>var</a:t>
            </a:r>
            <a:endParaRPr b="1" sz="2400"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152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b="1" lang="fr" sz="2400">
                <a:latin typeface="Archivo"/>
                <a:ea typeface="Archivo"/>
                <a:cs typeface="Archivo"/>
                <a:sym typeface="Archivo"/>
              </a:rPr>
              <a:t>let</a:t>
            </a:r>
            <a:endParaRPr b="1" sz="2400">
              <a:latin typeface="Archivo"/>
              <a:ea typeface="Archivo"/>
              <a:cs typeface="Archivo"/>
              <a:sym typeface="Archivo"/>
            </a:endParaRPr>
          </a:p>
          <a:p>
            <a:pPr indent="-381000" lvl="0" marL="152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</a:pPr>
            <a:r>
              <a:rPr b="1" lang="fr" sz="2400">
                <a:latin typeface="Archivo"/>
                <a:ea typeface="Archivo"/>
                <a:cs typeface="Archivo"/>
                <a:sym typeface="Archivo"/>
              </a:rPr>
              <a:t>const</a:t>
            </a:r>
            <a:endParaRPr b="1" sz="2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31" name="Google Shape;531;p33"/>
          <p:cNvSpPr/>
          <p:nvPr/>
        </p:nvSpPr>
        <p:spPr>
          <a:xfrm rot="5400000">
            <a:off x="11205100" y="3026500"/>
            <a:ext cx="1692300" cy="46629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3"/>
          <p:cNvSpPr txBox="1"/>
          <p:nvPr/>
        </p:nvSpPr>
        <p:spPr>
          <a:xfrm>
            <a:off x="9719800" y="4816150"/>
            <a:ext cx="43047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Montserrat"/>
                <a:ea typeface="Montserrat"/>
                <a:cs typeface="Montserrat"/>
                <a:sym typeface="Montserrat"/>
              </a:rPr>
              <a:t>Cont a diferencia de let y var debe inicializarse como veremos a continuación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33" name="Google Shape;533;p33"/>
          <p:cNvGrpSpPr/>
          <p:nvPr/>
        </p:nvGrpSpPr>
        <p:grpSpPr>
          <a:xfrm>
            <a:off x="7487727" y="4741002"/>
            <a:ext cx="1704932" cy="2186296"/>
            <a:chOff x="5420325" y="2640955"/>
            <a:chExt cx="1536390" cy="1970346"/>
          </a:xfrm>
        </p:grpSpPr>
        <p:sp>
          <p:nvSpPr>
            <p:cNvPr id="534" name="Google Shape;534;p33"/>
            <p:cNvSpPr/>
            <p:nvPr/>
          </p:nvSpPr>
          <p:spPr>
            <a:xfrm>
              <a:off x="5488422" y="4045889"/>
              <a:ext cx="1117583" cy="562562"/>
            </a:xfrm>
            <a:custGeom>
              <a:rect b="b" l="l" r="r" t="t"/>
              <a:pathLst>
                <a:path extrusionOk="0" h="4998" w="9929">
                  <a:moveTo>
                    <a:pt x="4968" y="0"/>
                  </a:moveTo>
                  <a:cubicBezTo>
                    <a:pt x="2224" y="0"/>
                    <a:pt x="1" y="2236"/>
                    <a:pt x="1" y="4998"/>
                  </a:cubicBezTo>
                  <a:lnTo>
                    <a:pt x="9929" y="4998"/>
                  </a:lnTo>
                  <a:cubicBezTo>
                    <a:pt x="9929" y="2236"/>
                    <a:pt x="7705" y="0"/>
                    <a:pt x="4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6392694" y="3537357"/>
              <a:ext cx="423104" cy="665440"/>
            </a:xfrm>
            <a:custGeom>
              <a:rect b="b" l="l" r="r" t="t"/>
              <a:pathLst>
                <a:path extrusionOk="0" h="5912" w="3759">
                  <a:moveTo>
                    <a:pt x="2384" y="0"/>
                  </a:moveTo>
                  <a:cubicBezTo>
                    <a:pt x="1853" y="0"/>
                    <a:pt x="1366" y="347"/>
                    <a:pt x="1210" y="883"/>
                  </a:cubicBezTo>
                  <a:lnTo>
                    <a:pt x="789" y="2319"/>
                  </a:lnTo>
                  <a:lnTo>
                    <a:pt x="190" y="4335"/>
                  </a:lnTo>
                  <a:cubicBezTo>
                    <a:pt x="1" y="4983"/>
                    <a:pt x="373" y="5667"/>
                    <a:pt x="1021" y="5862"/>
                  </a:cubicBezTo>
                  <a:cubicBezTo>
                    <a:pt x="1136" y="5896"/>
                    <a:pt x="1252" y="5912"/>
                    <a:pt x="1366" y="5912"/>
                  </a:cubicBezTo>
                  <a:cubicBezTo>
                    <a:pt x="1899" y="5912"/>
                    <a:pt x="2387" y="5565"/>
                    <a:pt x="2548" y="5032"/>
                  </a:cubicBezTo>
                  <a:lnTo>
                    <a:pt x="3141" y="3009"/>
                  </a:lnTo>
                  <a:lnTo>
                    <a:pt x="3569" y="1580"/>
                  </a:lnTo>
                  <a:cubicBezTo>
                    <a:pt x="3758" y="926"/>
                    <a:pt x="3385" y="242"/>
                    <a:pt x="2738" y="52"/>
                  </a:cubicBezTo>
                  <a:cubicBezTo>
                    <a:pt x="2620" y="17"/>
                    <a:pt x="2501" y="0"/>
                    <a:pt x="2384" y="0"/>
                  </a:cubicBezTo>
                  <a:close/>
                </a:path>
              </a:pathLst>
            </a:custGeom>
            <a:solidFill>
              <a:srgbClr val="A18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5680329" y="3335318"/>
              <a:ext cx="734550" cy="645630"/>
            </a:xfrm>
            <a:custGeom>
              <a:rect b="b" l="l" r="r" t="t"/>
              <a:pathLst>
                <a:path extrusionOk="0" h="5736" w="6526">
                  <a:moveTo>
                    <a:pt x="3243" y="0"/>
                  </a:moveTo>
                  <a:cubicBezTo>
                    <a:pt x="2793" y="0"/>
                    <a:pt x="2337" y="107"/>
                    <a:pt x="1912" y="332"/>
                  </a:cubicBezTo>
                  <a:cubicBezTo>
                    <a:pt x="526" y="1071"/>
                    <a:pt x="0" y="2806"/>
                    <a:pt x="745" y="4205"/>
                  </a:cubicBezTo>
                  <a:cubicBezTo>
                    <a:pt x="1263" y="5181"/>
                    <a:pt x="2255" y="5736"/>
                    <a:pt x="3280" y="5736"/>
                  </a:cubicBezTo>
                  <a:cubicBezTo>
                    <a:pt x="3731" y="5736"/>
                    <a:pt x="4187" y="5629"/>
                    <a:pt x="4613" y="5403"/>
                  </a:cubicBezTo>
                  <a:cubicBezTo>
                    <a:pt x="6000" y="4664"/>
                    <a:pt x="6525" y="2929"/>
                    <a:pt x="5780" y="1529"/>
                  </a:cubicBezTo>
                  <a:cubicBezTo>
                    <a:pt x="5266" y="556"/>
                    <a:pt x="4270" y="0"/>
                    <a:pt x="3243" y="0"/>
                  </a:cubicBezTo>
                  <a:close/>
                </a:path>
              </a:pathLst>
            </a:custGeom>
            <a:solidFill>
              <a:srgbClr val="A18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6190544" y="3343309"/>
              <a:ext cx="365249" cy="340937"/>
            </a:xfrm>
            <a:custGeom>
              <a:rect b="b" l="l" r="r" t="t"/>
              <a:pathLst>
                <a:path extrusionOk="0" h="3029" w="3245">
                  <a:moveTo>
                    <a:pt x="1573" y="150"/>
                  </a:moveTo>
                  <a:cubicBezTo>
                    <a:pt x="1807" y="150"/>
                    <a:pt x="2038" y="213"/>
                    <a:pt x="2249" y="334"/>
                  </a:cubicBezTo>
                  <a:cubicBezTo>
                    <a:pt x="2560" y="518"/>
                    <a:pt x="2786" y="811"/>
                    <a:pt x="2884" y="1159"/>
                  </a:cubicBezTo>
                  <a:cubicBezTo>
                    <a:pt x="3080" y="1886"/>
                    <a:pt x="2646" y="2638"/>
                    <a:pt x="1919" y="2833"/>
                  </a:cubicBezTo>
                  <a:cubicBezTo>
                    <a:pt x="1803" y="2863"/>
                    <a:pt x="1687" y="2878"/>
                    <a:pt x="1573" y="2878"/>
                  </a:cubicBezTo>
                  <a:cubicBezTo>
                    <a:pt x="972" y="2878"/>
                    <a:pt x="415" y="2478"/>
                    <a:pt x="251" y="1868"/>
                  </a:cubicBezTo>
                  <a:cubicBezTo>
                    <a:pt x="159" y="1519"/>
                    <a:pt x="202" y="1153"/>
                    <a:pt x="385" y="835"/>
                  </a:cubicBezTo>
                  <a:cubicBezTo>
                    <a:pt x="569" y="518"/>
                    <a:pt x="862" y="291"/>
                    <a:pt x="1216" y="200"/>
                  </a:cubicBezTo>
                  <a:cubicBezTo>
                    <a:pt x="1334" y="167"/>
                    <a:pt x="1454" y="150"/>
                    <a:pt x="1573" y="150"/>
                  </a:cubicBezTo>
                  <a:close/>
                  <a:moveTo>
                    <a:pt x="1576" y="0"/>
                  </a:moveTo>
                  <a:cubicBezTo>
                    <a:pt x="1442" y="0"/>
                    <a:pt x="1306" y="18"/>
                    <a:pt x="1173" y="53"/>
                  </a:cubicBezTo>
                  <a:cubicBezTo>
                    <a:pt x="782" y="157"/>
                    <a:pt x="459" y="408"/>
                    <a:pt x="257" y="756"/>
                  </a:cubicBezTo>
                  <a:cubicBezTo>
                    <a:pt x="49" y="1110"/>
                    <a:pt x="0" y="1519"/>
                    <a:pt x="104" y="1911"/>
                  </a:cubicBezTo>
                  <a:cubicBezTo>
                    <a:pt x="288" y="2583"/>
                    <a:pt x="899" y="3029"/>
                    <a:pt x="1565" y="3029"/>
                  </a:cubicBezTo>
                  <a:cubicBezTo>
                    <a:pt x="1699" y="3029"/>
                    <a:pt x="1827" y="3016"/>
                    <a:pt x="1962" y="2980"/>
                  </a:cubicBezTo>
                  <a:cubicBezTo>
                    <a:pt x="2768" y="2760"/>
                    <a:pt x="3245" y="1929"/>
                    <a:pt x="3031" y="1122"/>
                  </a:cubicBezTo>
                  <a:cubicBezTo>
                    <a:pt x="2927" y="731"/>
                    <a:pt x="2676" y="401"/>
                    <a:pt x="2322" y="200"/>
                  </a:cubicBezTo>
                  <a:cubicBezTo>
                    <a:pt x="2092" y="67"/>
                    <a:pt x="1836" y="0"/>
                    <a:pt x="15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5774538" y="3454853"/>
              <a:ext cx="353543" cy="341499"/>
            </a:xfrm>
            <a:custGeom>
              <a:rect b="b" l="l" r="r" t="t"/>
              <a:pathLst>
                <a:path extrusionOk="0" h="3034" w="3141">
                  <a:moveTo>
                    <a:pt x="1576" y="156"/>
                  </a:moveTo>
                  <a:cubicBezTo>
                    <a:pt x="1809" y="156"/>
                    <a:pt x="2041" y="217"/>
                    <a:pt x="2255" y="333"/>
                  </a:cubicBezTo>
                  <a:cubicBezTo>
                    <a:pt x="2566" y="516"/>
                    <a:pt x="2792" y="810"/>
                    <a:pt x="2890" y="1164"/>
                  </a:cubicBezTo>
                  <a:cubicBezTo>
                    <a:pt x="2982" y="1512"/>
                    <a:pt x="2933" y="1879"/>
                    <a:pt x="2749" y="2196"/>
                  </a:cubicBezTo>
                  <a:cubicBezTo>
                    <a:pt x="2572" y="2514"/>
                    <a:pt x="2279" y="2740"/>
                    <a:pt x="1925" y="2832"/>
                  </a:cubicBezTo>
                  <a:cubicBezTo>
                    <a:pt x="1806" y="2864"/>
                    <a:pt x="1688" y="2879"/>
                    <a:pt x="1571" y="2879"/>
                  </a:cubicBezTo>
                  <a:cubicBezTo>
                    <a:pt x="970" y="2879"/>
                    <a:pt x="420" y="2476"/>
                    <a:pt x="257" y="1873"/>
                  </a:cubicBezTo>
                  <a:cubicBezTo>
                    <a:pt x="159" y="1518"/>
                    <a:pt x="208" y="1152"/>
                    <a:pt x="391" y="834"/>
                  </a:cubicBezTo>
                  <a:cubicBezTo>
                    <a:pt x="574" y="522"/>
                    <a:pt x="868" y="296"/>
                    <a:pt x="1216" y="199"/>
                  </a:cubicBezTo>
                  <a:cubicBezTo>
                    <a:pt x="1338" y="168"/>
                    <a:pt x="1454" y="156"/>
                    <a:pt x="1576" y="156"/>
                  </a:cubicBezTo>
                  <a:close/>
                  <a:moveTo>
                    <a:pt x="1571" y="1"/>
                  </a:moveTo>
                  <a:cubicBezTo>
                    <a:pt x="1440" y="1"/>
                    <a:pt x="1309" y="18"/>
                    <a:pt x="1179" y="52"/>
                  </a:cubicBezTo>
                  <a:cubicBezTo>
                    <a:pt x="788" y="156"/>
                    <a:pt x="458" y="406"/>
                    <a:pt x="257" y="761"/>
                  </a:cubicBezTo>
                  <a:cubicBezTo>
                    <a:pt x="55" y="1109"/>
                    <a:pt x="0" y="1518"/>
                    <a:pt x="110" y="1909"/>
                  </a:cubicBezTo>
                  <a:cubicBezTo>
                    <a:pt x="287" y="2587"/>
                    <a:pt x="904" y="3033"/>
                    <a:pt x="1570" y="3033"/>
                  </a:cubicBezTo>
                  <a:cubicBezTo>
                    <a:pt x="1699" y="3033"/>
                    <a:pt x="1833" y="3015"/>
                    <a:pt x="1967" y="2978"/>
                  </a:cubicBezTo>
                  <a:cubicBezTo>
                    <a:pt x="2358" y="2875"/>
                    <a:pt x="2682" y="2624"/>
                    <a:pt x="2884" y="2270"/>
                  </a:cubicBezTo>
                  <a:cubicBezTo>
                    <a:pt x="3085" y="1922"/>
                    <a:pt x="3140" y="1512"/>
                    <a:pt x="3037" y="1121"/>
                  </a:cubicBezTo>
                  <a:cubicBezTo>
                    <a:pt x="2927" y="730"/>
                    <a:pt x="2676" y="406"/>
                    <a:pt x="2328" y="205"/>
                  </a:cubicBezTo>
                  <a:cubicBezTo>
                    <a:pt x="2095" y="70"/>
                    <a:pt x="1835" y="1"/>
                    <a:pt x="1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6105227" y="3547262"/>
              <a:ext cx="107380" cy="44798"/>
            </a:xfrm>
            <a:custGeom>
              <a:rect b="b" l="l" r="r" t="t"/>
              <a:pathLst>
                <a:path extrusionOk="0" h="398" w="954">
                  <a:moveTo>
                    <a:pt x="917" y="1"/>
                  </a:moveTo>
                  <a:lnTo>
                    <a:pt x="1" y="245"/>
                  </a:lnTo>
                  <a:lnTo>
                    <a:pt x="44" y="398"/>
                  </a:lnTo>
                  <a:lnTo>
                    <a:pt x="954" y="147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6138994" y="3570674"/>
              <a:ext cx="65396" cy="145199"/>
            </a:xfrm>
            <a:custGeom>
              <a:rect b="b" l="l" r="r" t="t"/>
              <a:pathLst>
                <a:path extrusionOk="0" h="1290" w="581">
                  <a:moveTo>
                    <a:pt x="275" y="0"/>
                  </a:moveTo>
                  <a:lnTo>
                    <a:pt x="129" y="43"/>
                  </a:lnTo>
                  <a:lnTo>
                    <a:pt x="397" y="1039"/>
                  </a:lnTo>
                  <a:lnTo>
                    <a:pt x="0" y="1143"/>
                  </a:lnTo>
                  <a:lnTo>
                    <a:pt x="37" y="1290"/>
                  </a:lnTo>
                  <a:lnTo>
                    <a:pt x="581" y="114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6184354" y="2712091"/>
              <a:ext cx="397553" cy="437624"/>
            </a:xfrm>
            <a:custGeom>
              <a:rect b="b" l="l" r="r" t="t"/>
              <a:pathLst>
                <a:path extrusionOk="0" h="3888" w="3532">
                  <a:moveTo>
                    <a:pt x="1806" y="1"/>
                  </a:moveTo>
                  <a:cubicBezTo>
                    <a:pt x="1718" y="1"/>
                    <a:pt x="1629" y="8"/>
                    <a:pt x="1540" y="22"/>
                  </a:cubicBezTo>
                  <a:cubicBezTo>
                    <a:pt x="630" y="169"/>
                    <a:pt x="0" y="1030"/>
                    <a:pt x="147" y="1946"/>
                  </a:cubicBezTo>
                  <a:cubicBezTo>
                    <a:pt x="214" y="2368"/>
                    <a:pt x="550" y="2698"/>
                    <a:pt x="874" y="3022"/>
                  </a:cubicBezTo>
                  <a:cubicBezTo>
                    <a:pt x="935" y="3077"/>
                    <a:pt x="990" y="3132"/>
                    <a:pt x="1051" y="3193"/>
                  </a:cubicBezTo>
                  <a:cubicBezTo>
                    <a:pt x="1174" y="3321"/>
                    <a:pt x="1277" y="3474"/>
                    <a:pt x="1345" y="3651"/>
                  </a:cubicBezTo>
                  <a:cubicBezTo>
                    <a:pt x="1405" y="3798"/>
                    <a:pt x="1533" y="3887"/>
                    <a:pt x="1673" y="3887"/>
                  </a:cubicBezTo>
                  <a:cubicBezTo>
                    <a:pt x="1689" y="3887"/>
                    <a:pt x="1706" y="3886"/>
                    <a:pt x="1723" y="3883"/>
                  </a:cubicBezTo>
                  <a:lnTo>
                    <a:pt x="2560" y="3749"/>
                  </a:lnTo>
                  <a:cubicBezTo>
                    <a:pt x="2725" y="3724"/>
                    <a:pt x="2841" y="3590"/>
                    <a:pt x="2854" y="3413"/>
                  </a:cubicBezTo>
                  <a:cubicBezTo>
                    <a:pt x="2866" y="3223"/>
                    <a:pt x="2909" y="3046"/>
                    <a:pt x="2994" y="2881"/>
                  </a:cubicBezTo>
                  <a:cubicBezTo>
                    <a:pt x="3025" y="2814"/>
                    <a:pt x="3067" y="2741"/>
                    <a:pt x="3104" y="2667"/>
                  </a:cubicBezTo>
                  <a:cubicBezTo>
                    <a:pt x="3312" y="2264"/>
                    <a:pt x="3532" y="1843"/>
                    <a:pt x="3465" y="1421"/>
                  </a:cubicBezTo>
                  <a:cubicBezTo>
                    <a:pt x="3338" y="594"/>
                    <a:pt x="2619" y="1"/>
                    <a:pt x="1806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6268208" y="2924148"/>
              <a:ext cx="255956" cy="72374"/>
            </a:xfrm>
            <a:custGeom>
              <a:rect b="b" l="l" r="r" t="t"/>
              <a:pathLst>
                <a:path extrusionOk="0" h="643" w="2274">
                  <a:moveTo>
                    <a:pt x="2051" y="0"/>
                  </a:moveTo>
                  <a:cubicBezTo>
                    <a:pt x="2044" y="0"/>
                    <a:pt x="2037" y="1"/>
                    <a:pt x="2029" y="1"/>
                  </a:cubicBezTo>
                  <a:cubicBezTo>
                    <a:pt x="1962" y="14"/>
                    <a:pt x="1895" y="50"/>
                    <a:pt x="1852" y="111"/>
                  </a:cubicBezTo>
                  <a:lnTo>
                    <a:pt x="1705" y="307"/>
                  </a:lnTo>
                  <a:cubicBezTo>
                    <a:pt x="1687" y="336"/>
                    <a:pt x="1656" y="350"/>
                    <a:pt x="1623" y="350"/>
                  </a:cubicBezTo>
                  <a:cubicBezTo>
                    <a:pt x="1601" y="350"/>
                    <a:pt x="1578" y="344"/>
                    <a:pt x="1559" y="331"/>
                  </a:cubicBezTo>
                  <a:lnTo>
                    <a:pt x="1345" y="179"/>
                  </a:lnTo>
                  <a:cubicBezTo>
                    <a:pt x="1298" y="144"/>
                    <a:pt x="1244" y="128"/>
                    <a:pt x="1190" y="128"/>
                  </a:cubicBezTo>
                  <a:cubicBezTo>
                    <a:pt x="1110" y="128"/>
                    <a:pt x="1032" y="164"/>
                    <a:pt x="984" y="234"/>
                  </a:cubicBezTo>
                  <a:lnTo>
                    <a:pt x="832" y="447"/>
                  </a:lnTo>
                  <a:cubicBezTo>
                    <a:pt x="810" y="473"/>
                    <a:pt x="777" y="487"/>
                    <a:pt x="744" y="487"/>
                  </a:cubicBezTo>
                  <a:cubicBezTo>
                    <a:pt x="722" y="487"/>
                    <a:pt x="699" y="481"/>
                    <a:pt x="679" y="466"/>
                  </a:cubicBezTo>
                  <a:lnTo>
                    <a:pt x="422" y="282"/>
                  </a:lnTo>
                  <a:cubicBezTo>
                    <a:pt x="381" y="250"/>
                    <a:pt x="325" y="235"/>
                    <a:pt x="271" y="235"/>
                  </a:cubicBezTo>
                  <a:cubicBezTo>
                    <a:pt x="254" y="235"/>
                    <a:pt x="237" y="237"/>
                    <a:pt x="221" y="240"/>
                  </a:cubicBezTo>
                  <a:cubicBezTo>
                    <a:pt x="147" y="252"/>
                    <a:pt x="86" y="301"/>
                    <a:pt x="50" y="362"/>
                  </a:cubicBezTo>
                  <a:lnTo>
                    <a:pt x="1" y="447"/>
                  </a:lnTo>
                  <a:lnTo>
                    <a:pt x="129" y="521"/>
                  </a:lnTo>
                  <a:lnTo>
                    <a:pt x="178" y="441"/>
                  </a:lnTo>
                  <a:cubicBezTo>
                    <a:pt x="196" y="417"/>
                    <a:pt x="221" y="399"/>
                    <a:pt x="251" y="392"/>
                  </a:cubicBezTo>
                  <a:cubicBezTo>
                    <a:pt x="260" y="389"/>
                    <a:pt x="268" y="387"/>
                    <a:pt x="277" y="387"/>
                  </a:cubicBezTo>
                  <a:cubicBezTo>
                    <a:pt x="298" y="387"/>
                    <a:pt x="319" y="398"/>
                    <a:pt x="337" y="411"/>
                  </a:cubicBezTo>
                  <a:lnTo>
                    <a:pt x="587" y="594"/>
                  </a:lnTo>
                  <a:cubicBezTo>
                    <a:pt x="636" y="625"/>
                    <a:pt x="685" y="643"/>
                    <a:pt x="740" y="643"/>
                  </a:cubicBezTo>
                  <a:cubicBezTo>
                    <a:pt x="820" y="643"/>
                    <a:pt x="899" y="606"/>
                    <a:pt x="954" y="533"/>
                  </a:cubicBezTo>
                  <a:lnTo>
                    <a:pt x="1107" y="325"/>
                  </a:lnTo>
                  <a:cubicBezTo>
                    <a:pt x="1129" y="296"/>
                    <a:pt x="1162" y="279"/>
                    <a:pt x="1195" y="279"/>
                  </a:cubicBezTo>
                  <a:cubicBezTo>
                    <a:pt x="1216" y="279"/>
                    <a:pt x="1236" y="286"/>
                    <a:pt x="1253" y="301"/>
                  </a:cubicBezTo>
                  <a:lnTo>
                    <a:pt x="1467" y="454"/>
                  </a:lnTo>
                  <a:cubicBezTo>
                    <a:pt x="1513" y="488"/>
                    <a:pt x="1567" y="504"/>
                    <a:pt x="1621" y="504"/>
                  </a:cubicBezTo>
                  <a:cubicBezTo>
                    <a:pt x="1702" y="504"/>
                    <a:pt x="1782" y="466"/>
                    <a:pt x="1834" y="392"/>
                  </a:cubicBezTo>
                  <a:lnTo>
                    <a:pt x="1974" y="197"/>
                  </a:lnTo>
                  <a:cubicBezTo>
                    <a:pt x="1993" y="172"/>
                    <a:pt x="2017" y="160"/>
                    <a:pt x="2048" y="154"/>
                  </a:cubicBezTo>
                  <a:cubicBezTo>
                    <a:pt x="2078" y="154"/>
                    <a:pt x="2109" y="160"/>
                    <a:pt x="2133" y="179"/>
                  </a:cubicBezTo>
                  <a:lnTo>
                    <a:pt x="2170" y="215"/>
                  </a:lnTo>
                  <a:lnTo>
                    <a:pt x="2274" y="105"/>
                  </a:lnTo>
                  <a:lnTo>
                    <a:pt x="2231" y="69"/>
                  </a:lnTo>
                  <a:cubicBezTo>
                    <a:pt x="2181" y="25"/>
                    <a:pt x="2117" y="0"/>
                    <a:pt x="20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6315706" y="2968946"/>
              <a:ext cx="94999" cy="185157"/>
            </a:xfrm>
            <a:custGeom>
              <a:rect b="b" l="l" r="r" t="t"/>
              <a:pathLst>
                <a:path extrusionOk="0" h="1645" w="844">
                  <a:moveTo>
                    <a:pt x="141" y="1"/>
                  </a:moveTo>
                  <a:lnTo>
                    <a:pt x="0" y="62"/>
                  </a:lnTo>
                  <a:lnTo>
                    <a:pt x="703" y="1644"/>
                  </a:lnTo>
                  <a:lnTo>
                    <a:pt x="844" y="1583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6447734" y="2949699"/>
              <a:ext cx="37257" cy="193374"/>
            </a:xfrm>
            <a:custGeom>
              <a:rect b="b" l="l" r="r" t="t"/>
              <a:pathLst>
                <a:path extrusionOk="0" h="1718" w="331">
                  <a:moveTo>
                    <a:pt x="178" y="0"/>
                  </a:moveTo>
                  <a:lnTo>
                    <a:pt x="0" y="1699"/>
                  </a:lnTo>
                  <a:lnTo>
                    <a:pt x="153" y="1717"/>
                  </a:lnTo>
                  <a:lnTo>
                    <a:pt x="330" y="19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6343170" y="3128439"/>
              <a:ext cx="172100" cy="96912"/>
            </a:xfrm>
            <a:custGeom>
              <a:rect b="b" l="l" r="r" t="t"/>
              <a:pathLst>
                <a:path extrusionOk="0" h="861" w="1529">
                  <a:moveTo>
                    <a:pt x="1467" y="1"/>
                  </a:moveTo>
                  <a:lnTo>
                    <a:pt x="1" y="233"/>
                  </a:lnTo>
                  <a:cubicBezTo>
                    <a:pt x="56" y="601"/>
                    <a:pt x="372" y="860"/>
                    <a:pt x="728" y="860"/>
                  </a:cubicBezTo>
                  <a:cubicBezTo>
                    <a:pt x="768" y="860"/>
                    <a:pt x="809" y="857"/>
                    <a:pt x="850" y="850"/>
                  </a:cubicBezTo>
                  <a:cubicBezTo>
                    <a:pt x="1253" y="789"/>
                    <a:pt x="1528" y="410"/>
                    <a:pt x="1467" y="1"/>
                  </a:cubicBezTo>
                  <a:close/>
                </a:path>
              </a:pathLst>
            </a:custGeom>
            <a:solidFill>
              <a:srgbClr val="534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6341819" y="3120222"/>
              <a:ext cx="167936" cy="43447"/>
            </a:xfrm>
            <a:custGeom>
              <a:rect b="b" l="l" r="r" t="t"/>
              <a:pathLst>
                <a:path extrusionOk="0" h="386" w="1492">
                  <a:moveTo>
                    <a:pt x="1467" y="1"/>
                  </a:moveTo>
                  <a:lnTo>
                    <a:pt x="1" y="233"/>
                  </a:lnTo>
                  <a:lnTo>
                    <a:pt x="25" y="386"/>
                  </a:lnTo>
                  <a:lnTo>
                    <a:pt x="1491" y="153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6877472" y="3446862"/>
              <a:ext cx="55829" cy="46936"/>
            </a:xfrm>
            <a:custGeom>
              <a:rect b="b" l="l" r="r" t="t"/>
              <a:pathLst>
                <a:path extrusionOk="0" h="417" w="496">
                  <a:moveTo>
                    <a:pt x="93" y="1"/>
                  </a:moveTo>
                  <a:lnTo>
                    <a:pt x="1" y="123"/>
                  </a:lnTo>
                  <a:lnTo>
                    <a:pt x="404" y="416"/>
                  </a:lnTo>
                  <a:lnTo>
                    <a:pt x="496" y="288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6891991" y="3404203"/>
              <a:ext cx="45473" cy="24200"/>
            </a:xfrm>
            <a:custGeom>
              <a:rect b="b" l="l" r="r" t="t"/>
              <a:pathLst>
                <a:path extrusionOk="0" h="215" w="404">
                  <a:moveTo>
                    <a:pt x="379" y="1"/>
                  </a:moveTo>
                  <a:lnTo>
                    <a:pt x="0" y="62"/>
                  </a:lnTo>
                  <a:lnTo>
                    <a:pt x="25" y="215"/>
                  </a:lnTo>
                  <a:lnTo>
                    <a:pt x="404" y="154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6842467" y="3468247"/>
              <a:ext cx="24200" cy="47499"/>
            </a:xfrm>
            <a:custGeom>
              <a:rect b="b" l="l" r="r" t="t"/>
              <a:pathLst>
                <a:path extrusionOk="0" h="422" w="215">
                  <a:moveTo>
                    <a:pt x="153" y="0"/>
                  </a:moveTo>
                  <a:lnTo>
                    <a:pt x="0" y="25"/>
                  </a:lnTo>
                  <a:lnTo>
                    <a:pt x="61" y="422"/>
                  </a:lnTo>
                  <a:lnTo>
                    <a:pt x="214" y="397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6669806" y="3033778"/>
              <a:ext cx="286909" cy="308633"/>
            </a:xfrm>
            <a:custGeom>
              <a:rect b="b" l="l" r="r" t="t"/>
              <a:pathLst>
                <a:path extrusionOk="0" h="2742" w="2549">
                  <a:moveTo>
                    <a:pt x="1218" y="1"/>
                  </a:moveTo>
                  <a:cubicBezTo>
                    <a:pt x="712" y="1"/>
                    <a:pt x="241" y="334"/>
                    <a:pt x="86" y="842"/>
                  </a:cubicBezTo>
                  <a:cubicBezTo>
                    <a:pt x="1" y="1135"/>
                    <a:pt x="111" y="1447"/>
                    <a:pt x="221" y="1746"/>
                  </a:cubicBezTo>
                  <a:cubicBezTo>
                    <a:pt x="239" y="1801"/>
                    <a:pt x="257" y="1856"/>
                    <a:pt x="276" y="1911"/>
                  </a:cubicBezTo>
                  <a:cubicBezTo>
                    <a:pt x="319" y="2033"/>
                    <a:pt x="337" y="2162"/>
                    <a:pt x="325" y="2296"/>
                  </a:cubicBezTo>
                  <a:cubicBezTo>
                    <a:pt x="312" y="2418"/>
                    <a:pt x="386" y="2528"/>
                    <a:pt x="496" y="2559"/>
                  </a:cubicBezTo>
                  <a:lnTo>
                    <a:pt x="1064" y="2730"/>
                  </a:lnTo>
                  <a:cubicBezTo>
                    <a:pt x="1088" y="2738"/>
                    <a:pt x="1113" y="2742"/>
                    <a:pt x="1138" y="2742"/>
                  </a:cubicBezTo>
                  <a:cubicBezTo>
                    <a:pt x="1225" y="2742"/>
                    <a:pt x="1308" y="2693"/>
                    <a:pt x="1351" y="2608"/>
                  </a:cubicBezTo>
                  <a:cubicBezTo>
                    <a:pt x="1418" y="2492"/>
                    <a:pt x="1504" y="2394"/>
                    <a:pt x="1608" y="2314"/>
                  </a:cubicBezTo>
                  <a:cubicBezTo>
                    <a:pt x="1650" y="2278"/>
                    <a:pt x="1699" y="2247"/>
                    <a:pt x="1742" y="2211"/>
                  </a:cubicBezTo>
                  <a:cubicBezTo>
                    <a:pt x="2005" y="2021"/>
                    <a:pt x="2268" y="1820"/>
                    <a:pt x="2359" y="1532"/>
                  </a:cubicBezTo>
                  <a:cubicBezTo>
                    <a:pt x="2549" y="903"/>
                    <a:pt x="2194" y="243"/>
                    <a:pt x="1565" y="54"/>
                  </a:cubicBezTo>
                  <a:cubicBezTo>
                    <a:pt x="1450" y="18"/>
                    <a:pt x="1333" y="1"/>
                    <a:pt x="1218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6707625" y="3166483"/>
              <a:ext cx="178291" cy="74851"/>
            </a:xfrm>
            <a:custGeom>
              <a:rect b="b" l="l" r="r" t="t"/>
              <a:pathLst>
                <a:path extrusionOk="0" h="665" w="1584">
                  <a:moveTo>
                    <a:pt x="177" y="0"/>
                  </a:moveTo>
                  <a:cubicBezTo>
                    <a:pt x="135" y="0"/>
                    <a:pt x="92" y="13"/>
                    <a:pt x="56" y="36"/>
                  </a:cubicBezTo>
                  <a:lnTo>
                    <a:pt x="1" y="72"/>
                  </a:lnTo>
                  <a:lnTo>
                    <a:pt x="86" y="201"/>
                  </a:lnTo>
                  <a:lnTo>
                    <a:pt x="141" y="164"/>
                  </a:lnTo>
                  <a:cubicBezTo>
                    <a:pt x="152" y="157"/>
                    <a:pt x="163" y="154"/>
                    <a:pt x="171" y="154"/>
                  </a:cubicBezTo>
                  <a:cubicBezTo>
                    <a:pt x="177" y="154"/>
                    <a:pt x="182" y="155"/>
                    <a:pt x="184" y="158"/>
                  </a:cubicBezTo>
                  <a:cubicBezTo>
                    <a:pt x="190" y="158"/>
                    <a:pt x="209" y="164"/>
                    <a:pt x="221" y="182"/>
                  </a:cubicBezTo>
                  <a:lnTo>
                    <a:pt x="325" y="378"/>
                  </a:lnTo>
                  <a:cubicBezTo>
                    <a:pt x="349" y="427"/>
                    <a:pt x="392" y="463"/>
                    <a:pt x="447" y="476"/>
                  </a:cubicBezTo>
                  <a:cubicBezTo>
                    <a:pt x="466" y="483"/>
                    <a:pt x="486" y="486"/>
                    <a:pt x="507" y="486"/>
                  </a:cubicBezTo>
                  <a:cubicBezTo>
                    <a:pt x="538" y="486"/>
                    <a:pt x="570" y="478"/>
                    <a:pt x="600" y="463"/>
                  </a:cubicBezTo>
                  <a:lnTo>
                    <a:pt x="765" y="372"/>
                  </a:lnTo>
                  <a:cubicBezTo>
                    <a:pt x="771" y="368"/>
                    <a:pt x="778" y="367"/>
                    <a:pt x="785" y="367"/>
                  </a:cubicBezTo>
                  <a:cubicBezTo>
                    <a:pt x="805" y="367"/>
                    <a:pt x="824" y="378"/>
                    <a:pt x="838" y="396"/>
                  </a:cubicBezTo>
                  <a:lnTo>
                    <a:pt x="923" y="561"/>
                  </a:lnTo>
                  <a:cubicBezTo>
                    <a:pt x="960" y="628"/>
                    <a:pt x="1033" y="665"/>
                    <a:pt x="1107" y="665"/>
                  </a:cubicBezTo>
                  <a:cubicBezTo>
                    <a:pt x="1137" y="665"/>
                    <a:pt x="1174" y="659"/>
                    <a:pt x="1204" y="641"/>
                  </a:cubicBezTo>
                  <a:lnTo>
                    <a:pt x="1351" y="561"/>
                  </a:lnTo>
                  <a:cubicBezTo>
                    <a:pt x="1360" y="558"/>
                    <a:pt x="1369" y="557"/>
                    <a:pt x="1377" y="557"/>
                  </a:cubicBezTo>
                  <a:cubicBezTo>
                    <a:pt x="1385" y="557"/>
                    <a:pt x="1391" y="558"/>
                    <a:pt x="1394" y="561"/>
                  </a:cubicBezTo>
                  <a:cubicBezTo>
                    <a:pt x="1406" y="561"/>
                    <a:pt x="1418" y="567"/>
                    <a:pt x="1431" y="592"/>
                  </a:cubicBezTo>
                  <a:lnTo>
                    <a:pt x="1443" y="622"/>
                  </a:lnTo>
                  <a:lnTo>
                    <a:pt x="1583" y="567"/>
                  </a:lnTo>
                  <a:lnTo>
                    <a:pt x="1571" y="531"/>
                  </a:lnTo>
                  <a:cubicBezTo>
                    <a:pt x="1547" y="476"/>
                    <a:pt x="1504" y="433"/>
                    <a:pt x="1449" y="414"/>
                  </a:cubicBezTo>
                  <a:cubicBezTo>
                    <a:pt x="1427" y="407"/>
                    <a:pt x="1405" y="404"/>
                    <a:pt x="1382" y="404"/>
                  </a:cubicBezTo>
                  <a:cubicBezTo>
                    <a:pt x="1348" y="404"/>
                    <a:pt x="1314" y="412"/>
                    <a:pt x="1284" y="427"/>
                  </a:cubicBezTo>
                  <a:lnTo>
                    <a:pt x="1131" y="506"/>
                  </a:lnTo>
                  <a:cubicBezTo>
                    <a:pt x="1123" y="512"/>
                    <a:pt x="1114" y="515"/>
                    <a:pt x="1104" y="515"/>
                  </a:cubicBezTo>
                  <a:cubicBezTo>
                    <a:pt x="1085" y="515"/>
                    <a:pt x="1066" y="504"/>
                    <a:pt x="1058" y="488"/>
                  </a:cubicBezTo>
                  <a:lnTo>
                    <a:pt x="972" y="323"/>
                  </a:lnTo>
                  <a:cubicBezTo>
                    <a:pt x="948" y="274"/>
                    <a:pt x="899" y="237"/>
                    <a:pt x="850" y="225"/>
                  </a:cubicBezTo>
                  <a:cubicBezTo>
                    <a:pt x="828" y="218"/>
                    <a:pt x="807" y="214"/>
                    <a:pt x="785" y="214"/>
                  </a:cubicBezTo>
                  <a:cubicBezTo>
                    <a:pt x="753" y="214"/>
                    <a:pt x="721" y="222"/>
                    <a:pt x="691" y="237"/>
                  </a:cubicBezTo>
                  <a:lnTo>
                    <a:pt x="532" y="329"/>
                  </a:lnTo>
                  <a:cubicBezTo>
                    <a:pt x="526" y="332"/>
                    <a:pt x="519" y="334"/>
                    <a:pt x="511" y="334"/>
                  </a:cubicBezTo>
                  <a:cubicBezTo>
                    <a:pt x="503" y="334"/>
                    <a:pt x="496" y="332"/>
                    <a:pt x="490" y="329"/>
                  </a:cubicBezTo>
                  <a:cubicBezTo>
                    <a:pt x="477" y="329"/>
                    <a:pt x="465" y="317"/>
                    <a:pt x="459" y="304"/>
                  </a:cubicBezTo>
                  <a:lnTo>
                    <a:pt x="355" y="109"/>
                  </a:lnTo>
                  <a:cubicBezTo>
                    <a:pt x="325" y="60"/>
                    <a:pt x="276" y="23"/>
                    <a:pt x="221" y="5"/>
                  </a:cubicBezTo>
                  <a:cubicBezTo>
                    <a:pt x="207" y="2"/>
                    <a:pt x="192" y="0"/>
                    <a:pt x="1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6731712" y="3192483"/>
              <a:ext cx="22174" cy="138333"/>
            </a:xfrm>
            <a:custGeom>
              <a:rect b="b" l="l" r="r" t="t"/>
              <a:pathLst>
                <a:path extrusionOk="0" h="1229" w="197">
                  <a:moveTo>
                    <a:pt x="43" y="0"/>
                  </a:moveTo>
                  <a:lnTo>
                    <a:pt x="1" y="1222"/>
                  </a:lnTo>
                  <a:lnTo>
                    <a:pt x="153" y="1228"/>
                  </a:lnTo>
                  <a:lnTo>
                    <a:pt x="196" y="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6769531" y="3221298"/>
              <a:ext cx="86782" cy="124601"/>
            </a:xfrm>
            <a:custGeom>
              <a:rect b="b" l="l" r="r" t="t"/>
              <a:pathLst>
                <a:path extrusionOk="0" h="1107" w="771">
                  <a:moveTo>
                    <a:pt x="636" y="1"/>
                  </a:moveTo>
                  <a:lnTo>
                    <a:pt x="1" y="1027"/>
                  </a:lnTo>
                  <a:lnTo>
                    <a:pt x="129" y="1107"/>
                  </a:lnTo>
                  <a:lnTo>
                    <a:pt x="771" y="80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6691867" y="3314157"/>
              <a:ext cx="122463" cy="76314"/>
            </a:xfrm>
            <a:custGeom>
              <a:rect b="b" l="l" r="r" t="t"/>
              <a:pathLst>
                <a:path extrusionOk="0" h="678" w="1088">
                  <a:moveTo>
                    <a:pt x="80" y="1"/>
                  </a:moveTo>
                  <a:cubicBezTo>
                    <a:pt x="0" y="282"/>
                    <a:pt x="153" y="575"/>
                    <a:pt x="434" y="654"/>
                  </a:cubicBezTo>
                  <a:cubicBezTo>
                    <a:pt x="485" y="670"/>
                    <a:pt x="536" y="678"/>
                    <a:pt x="586" y="678"/>
                  </a:cubicBezTo>
                  <a:cubicBezTo>
                    <a:pt x="810" y="678"/>
                    <a:pt x="1018" y="530"/>
                    <a:pt x="1088" y="306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6E57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6698733" y="3305941"/>
              <a:ext cx="117735" cy="50989"/>
            </a:xfrm>
            <a:custGeom>
              <a:rect b="b" l="l" r="r" t="t"/>
              <a:pathLst>
                <a:path extrusionOk="0" h="453" w="1046">
                  <a:moveTo>
                    <a:pt x="43" y="0"/>
                  </a:moveTo>
                  <a:lnTo>
                    <a:pt x="0" y="147"/>
                  </a:lnTo>
                  <a:lnTo>
                    <a:pt x="1002" y="452"/>
                  </a:lnTo>
                  <a:lnTo>
                    <a:pt x="1045" y="30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6044784" y="2678099"/>
              <a:ext cx="80591" cy="65396"/>
            </a:xfrm>
            <a:custGeom>
              <a:rect b="b" l="l" r="r" t="t"/>
              <a:pathLst>
                <a:path extrusionOk="0" h="581" w="716">
                  <a:moveTo>
                    <a:pt x="86" y="0"/>
                  </a:moveTo>
                  <a:lnTo>
                    <a:pt x="0" y="122"/>
                  </a:lnTo>
                  <a:lnTo>
                    <a:pt x="629" y="581"/>
                  </a:lnTo>
                  <a:lnTo>
                    <a:pt x="715" y="45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6035780" y="2781201"/>
              <a:ext cx="69561" cy="27577"/>
            </a:xfrm>
            <a:custGeom>
              <a:rect b="b" l="l" r="r" t="t"/>
              <a:pathLst>
                <a:path extrusionOk="0" h="245" w="618">
                  <a:moveTo>
                    <a:pt x="593" y="1"/>
                  </a:moveTo>
                  <a:lnTo>
                    <a:pt x="1" y="92"/>
                  </a:lnTo>
                  <a:lnTo>
                    <a:pt x="25" y="245"/>
                  </a:lnTo>
                  <a:lnTo>
                    <a:pt x="618" y="153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6150699" y="2640955"/>
              <a:ext cx="27577" cy="71587"/>
            </a:xfrm>
            <a:custGeom>
              <a:rect b="b" l="l" r="r" t="t"/>
              <a:pathLst>
                <a:path extrusionOk="0" h="636" w="245">
                  <a:moveTo>
                    <a:pt x="147" y="0"/>
                  </a:moveTo>
                  <a:lnTo>
                    <a:pt x="0" y="25"/>
                  </a:lnTo>
                  <a:lnTo>
                    <a:pt x="92" y="636"/>
                  </a:lnTo>
                  <a:lnTo>
                    <a:pt x="244" y="611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5420325" y="4408361"/>
              <a:ext cx="683674" cy="202941"/>
            </a:xfrm>
            <a:custGeom>
              <a:rect b="b" l="l" r="r" t="t"/>
              <a:pathLst>
                <a:path extrusionOk="0" h="1803" w="6074">
                  <a:moveTo>
                    <a:pt x="4844" y="0"/>
                  </a:moveTo>
                  <a:cubicBezTo>
                    <a:pt x="4836" y="0"/>
                    <a:pt x="4829" y="0"/>
                    <a:pt x="4821" y="0"/>
                  </a:cubicBezTo>
                  <a:lnTo>
                    <a:pt x="3324" y="25"/>
                  </a:lnTo>
                  <a:lnTo>
                    <a:pt x="1223" y="67"/>
                  </a:lnTo>
                  <a:cubicBezTo>
                    <a:pt x="544" y="80"/>
                    <a:pt x="1" y="642"/>
                    <a:pt x="13" y="1320"/>
                  </a:cubicBezTo>
                  <a:cubicBezTo>
                    <a:pt x="19" y="1491"/>
                    <a:pt x="56" y="1656"/>
                    <a:pt x="123" y="1803"/>
                  </a:cubicBezTo>
                  <a:lnTo>
                    <a:pt x="5927" y="1803"/>
                  </a:lnTo>
                  <a:cubicBezTo>
                    <a:pt x="6025" y="1625"/>
                    <a:pt x="6074" y="1418"/>
                    <a:pt x="6074" y="1204"/>
                  </a:cubicBezTo>
                  <a:cubicBezTo>
                    <a:pt x="6056" y="533"/>
                    <a:pt x="5512" y="0"/>
                    <a:pt x="4844" y="0"/>
                  </a:cubicBezTo>
                  <a:close/>
                </a:path>
              </a:pathLst>
            </a:custGeom>
            <a:solidFill>
              <a:srgbClr val="A18A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33"/>
          <p:cNvSpPr txBox="1"/>
          <p:nvPr/>
        </p:nvSpPr>
        <p:spPr>
          <a:xfrm>
            <a:off x="2341300" y="9187500"/>
            <a:ext cx="8030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3F3F3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Veamos cada parte en más detalle...</a:t>
            </a:r>
            <a:endParaRPr sz="21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534191"/>
      </a:accent1>
      <a:accent2>
        <a:srgbClr val="6E57C1"/>
      </a:accent2>
      <a:accent3>
        <a:srgbClr val="8A6DF1"/>
      </a:accent3>
      <a:accent4>
        <a:srgbClr val="A18AF4"/>
      </a:accent4>
      <a:accent5>
        <a:srgbClr val="B9A7F7"/>
      </a:accent5>
      <a:accent6>
        <a:srgbClr val="666666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