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ubik Light"/>
      <p:regular r:id="rId12"/>
      <p:bold r:id="rId13"/>
      <p:italic r:id="rId14"/>
      <p:boldItalic r:id="rId15"/>
    </p:embeddedFont>
    <p:embeddedFont>
      <p:font typeface="Open Sans ExtraBold"/>
      <p:bold r:id="rId16"/>
      <p:boldItalic r:id="rId17"/>
    </p:embeddedFont>
    <p:embeddedFont>
      <p:font typeface="Rubik"/>
      <p:regular r:id="rId18"/>
      <p:bold r:id="rId19"/>
      <p:italic r:id="rId20"/>
      <p:boldItalic r:id="rId21"/>
    </p:embeddedFont>
    <p:embeddedFont>
      <p:font typeface="Rajdhani"/>
      <p:regular r:id="rId22"/>
      <p:bold r:id="rId23"/>
    </p:embeddedFont>
    <p:embeddedFont>
      <p:font typeface="Open Sans Light"/>
      <p:regular r:id="rId24"/>
      <p:bold r:id="rId25"/>
      <p:italic r:id="rId26"/>
      <p:boldItalic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2" roundtripDataSignature="AMtx7miwdFfBrYrJeMjH/ilxDLrPvJCk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ubik-italic.fntdata"/><Relationship Id="rId22" Type="http://schemas.openxmlformats.org/officeDocument/2006/relationships/font" Target="fonts/Rajdhani-regular.fntdata"/><Relationship Id="rId21" Type="http://schemas.openxmlformats.org/officeDocument/2006/relationships/font" Target="fonts/Rubik-boldItalic.fntdata"/><Relationship Id="rId24" Type="http://schemas.openxmlformats.org/officeDocument/2006/relationships/font" Target="fonts/OpenSansLight-regular.fntdata"/><Relationship Id="rId23" Type="http://schemas.openxmlformats.org/officeDocument/2006/relationships/font" Target="fonts/Rajdhani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OpenSansLight-italic.fntdata"/><Relationship Id="rId25" Type="http://schemas.openxmlformats.org/officeDocument/2006/relationships/font" Target="fonts/OpenSansLight-bold.fntdata"/><Relationship Id="rId28" Type="http://schemas.openxmlformats.org/officeDocument/2006/relationships/font" Target="fonts/OpenSans-regular.fntdata"/><Relationship Id="rId27" Type="http://schemas.openxmlformats.org/officeDocument/2006/relationships/font" Target="fonts/OpenSans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font" Target="fonts/RubikLight-bold.fntdata"/><Relationship Id="rId12" Type="http://schemas.openxmlformats.org/officeDocument/2006/relationships/font" Target="fonts/RubikLight-regular.fntdata"/><Relationship Id="rId15" Type="http://schemas.openxmlformats.org/officeDocument/2006/relationships/font" Target="fonts/RubikLight-boldItalic.fntdata"/><Relationship Id="rId14" Type="http://schemas.openxmlformats.org/officeDocument/2006/relationships/font" Target="fonts/RubikLight-italic.fntdata"/><Relationship Id="rId17" Type="http://schemas.openxmlformats.org/officeDocument/2006/relationships/font" Target="fonts/OpenSansExtraBold-boldItalic.fntdata"/><Relationship Id="rId16" Type="http://schemas.openxmlformats.org/officeDocument/2006/relationships/font" Target="fonts/OpenSansExtraBold-bold.fntdata"/><Relationship Id="rId19" Type="http://schemas.openxmlformats.org/officeDocument/2006/relationships/font" Target="fonts/Rubik-bold.fntdata"/><Relationship Id="rId18" Type="http://schemas.openxmlformats.org/officeDocument/2006/relationships/font" Target="fonts/Rubik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438081c3d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438081c3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5aedd997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105aedd997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_1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05aedd9971_0_99"/>
          <p:cNvSpPr/>
          <p:nvPr/>
        </p:nvSpPr>
        <p:spPr>
          <a:xfrm>
            <a:off x="-92675" y="-77225"/>
            <a:ext cx="9313800" cy="53286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g105aedd9971_0_99"/>
          <p:cNvSpPr txBox="1"/>
          <p:nvPr>
            <p:ph type="title"/>
          </p:nvPr>
        </p:nvSpPr>
        <p:spPr>
          <a:xfrm>
            <a:off x="3290624" y="7600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12" name="Google Shape;12;g105aedd9971_0_99"/>
          <p:cNvPicPr preferRelativeResize="0"/>
          <p:nvPr/>
        </p:nvPicPr>
        <p:blipFill rotWithShape="1">
          <a:blip r:embed="rId2">
            <a:alphaModFix/>
          </a:blip>
          <a:srcRect b="36536" l="11847" r="0" t="0"/>
          <a:stretch/>
        </p:blipFill>
        <p:spPr>
          <a:xfrm>
            <a:off x="-92675" y="321550"/>
            <a:ext cx="5311526" cy="4929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g105aedd9971_0_99"/>
          <p:cNvPicPr preferRelativeResize="0"/>
          <p:nvPr/>
        </p:nvPicPr>
        <p:blipFill rotWithShape="1">
          <a:blip r:embed="rId3">
            <a:alphaModFix/>
          </a:blip>
          <a:srcRect b="30910" l="0" r="0" t="0"/>
          <a:stretch/>
        </p:blipFill>
        <p:spPr>
          <a:xfrm>
            <a:off x="540175" y="4091804"/>
            <a:ext cx="2355801" cy="38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g105aedd9971_0_99"/>
          <p:cNvPicPr preferRelativeResize="0"/>
          <p:nvPr/>
        </p:nvPicPr>
        <p:blipFill rotWithShape="1">
          <a:blip r:embed="rId4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2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4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4 1">
  <p:cSld name="BLANK_1_1_1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5"/>
          <p:cNvSpPr txBox="1"/>
          <p:nvPr>
            <p:ph type="title"/>
          </p:nvPr>
        </p:nvSpPr>
        <p:spPr>
          <a:xfrm>
            <a:off x="720000" y="227025"/>
            <a:ext cx="7704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5aedd9971_0_96"/>
          <p:cNvSpPr/>
          <p:nvPr/>
        </p:nvSpPr>
        <p:spPr>
          <a:xfrm>
            <a:off x="-148900" y="-94750"/>
            <a:ext cx="9488400" cy="53196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Google Shape;17;g105aedd9971_0_96"/>
          <p:cNvPicPr preferRelativeResize="0"/>
          <p:nvPr/>
        </p:nvPicPr>
        <p:blipFill rotWithShape="1">
          <a:blip r:embed="rId2">
            <a:alphaModFix/>
          </a:blip>
          <a:srcRect b="30322" l="0" r="0" t="0"/>
          <a:stretch/>
        </p:blipFill>
        <p:spPr>
          <a:xfrm>
            <a:off x="3241700" y="2367179"/>
            <a:ext cx="2355801" cy="39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105aedd9971_0_91"/>
          <p:cNvSpPr txBox="1"/>
          <p:nvPr>
            <p:ph type="title"/>
          </p:nvPr>
        </p:nvSpPr>
        <p:spPr>
          <a:xfrm>
            <a:off x="621575" y="597425"/>
            <a:ext cx="7779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ubik"/>
              <a:buChar char="●"/>
              <a:defRPr b="1" i="0" sz="2500" u="none" cap="none" strike="noStrike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g105aedd9971_0_91"/>
          <p:cNvSpPr txBox="1"/>
          <p:nvPr>
            <p:ph idx="1" type="subTitle"/>
          </p:nvPr>
        </p:nvSpPr>
        <p:spPr>
          <a:xfrm>
            <a:off x="621575" y="1007850"/>
            <a:ext cx="77793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"/>
              <a:buNone/>
              <a:defRPr b="1" i="0" sz="20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g105aedd9971_0_91"/>
          <p:cNvSpPr txBox="1"/>
          <p:nvPr>
            <p:ph idx="2" type="body"/>
          </p:nvPr>
        </p:nvSpPr>
        <p:spPr>
          <a:xfrm>
            <a:off x="621575" y="1714500"/>
            <a:ext cx="7779300" cy="23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ubik Light"/>
              <a:buChar char="●"/>
              <a:defRPr b="0" i="0" sz="1600" u="none" cap="none" strike="noStrike"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 Light"/>
              <a:buChar char="○"/>
              <a:defRPr b="0" i="0" sz="1400" u="none" cap="none" strike="noStrike"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 Light"/>
              <a:buChar char="■"/>
              <a:defRPr b="0" i="0" sz="1400" u="none" cap="none" strike="noStrike"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 Light"/>
              <a:buChar char="●"/>
              <a:defRPr b="0" i="0" sz="1400" u="none" cap="none" strike="noStrike"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 Light"/>
              <a:buChar char="○"/>
              <a:defRPr b="0" i="0" sz="1400" u="none" cap="none" strike="noStrike"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 Light"/>
              <a:buChar char="■"/>
              <a:defRPr b="0" i="0" sz="1400" u="none" cap="none" strike="noStrike"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 Light"/>
              <a:buChar char="●"/>
              <a:defRPr b="0" i="0" sz="1400" u="none" cap="none" strike="noStrike"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 Light"/>
              <a:buChar char="○"/>
              <a:defRPr b="0" i="0" sz="1400" u="none" cap="none" strike="noStrike"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 Light"/>
              <a:buChar char="■"/>
              <a:defRPr b="0" i="0" sz="1400" u="none" cap="none" strike="noStrike"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  <p15:guide id="2" pos="5315">
          <p15:clr>
            <a:srgbClr val="FA7B17"/>
          </p15:clr>
        </p15:guide>
        <p15:guide id="3" orient="horz" pos="418">
          <p15:clr>
            <a:srgbClr val="FA7B17"/>
          </p15:clr>
        </p15:guide>
        <p15:guide id="4" orient="horz" pos="2891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3">
    <p:bg>
      <p:bgPr>
        <a:solidFill>
          <a:srgbClr val="33383C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1">
  <p:cSld name="CUSTOM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1438081c3d9_0_58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13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g105aedd9971_0_87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7" name="Google Shape;7;g105aedd9971_0_87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8;g105aedd9971_0_87"/>
          <p:cNvPicPr preferRelativeResize="0"/>
          <p:nvPr/>
        </p:nvPicPr>
        <p:blipFill rotWithShape="1">
          <a:blip r:embed="rId1">
            <a:alphaModFix/>
          </a:blip>
          <a:srcRect b="30849" l="0" r="0" t="-6"/>
          <a:stretch/>
        </p:blipFill>
        <p:spPr>
          <a:xfrm>
            <a:off x="8074225" y="4947700"/>
            <a:ext cx="764551" cy="1260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38081c3d9_0_0"/>
          <p:cNvSpPr txBox="1"/>
          <p:nvPr>
            <p:ph type="title"/>
          </p:nvPr>
        </p:nvSpPr>
        <p:spPr>
          <a:xfrm>
            <a:off x="4495800" y="1264875"/>
            <a:ext cx="3829800" cy="2584800"/>
          </a:xfrm>
          <a:prstGeom prst="rect">
            <a:avLst/>
          </a:prstGeom>
        </p:spPr>
        <p:txBody>
          <a:bodyPr anchorCtr="0" anchor="t" bIns="91425" lIns="91425" spcFirstLastPara="1" rIns="1800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Operadores lógicos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"/>
          <p:cNvSpPr txBox="1"/>
          <p:nvPr/>
        </p:nvSpPr>
        <p:spPr>
          <a:xfrm>
            <a:off x="1082575" y="1902050"/>
            <a:ext cx="54090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Los </a:t>
            </a:r>
            <a:r>
              <a:rPr b="1" i="0" lang="e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operadores lógicos</a:t>
            </a:r>
            <a:r>
              <a:rPr b="0" i="0" lang="es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y de </a:t>
            </a:r>
            <a:r>
              <a:rPr b="1" i="0" lang="e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comparación </a:t>
            </a:r>
            <a:r>
              <a:rPr b="0" i="0" lang="es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nos ayudan a </a:t>
            </a:r>
            <a:r>
              <a:rPr b="1" i="0" lang="e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controlar </a:t>
            </a:r>
            <a:r>
              <a:rPr b="0" i="0" lang="es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ciertos aspectos de nuestras aplicaciones, así como también a hacerlas más eficientes.</a:t>
            </a:r>
            <a:endParaRPr b="0" i="0" sz="24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81" name="Google Shape;81;p2"/>
          <p:cNvSpPr txBox="1"/>
          <p:nvPr/>
        </p:nvSpPr>
        <p:spPr>
          <a:xfrm>
            <a:off x="763050" y="892125"/>
            <a:ext cx="10926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" sz="103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“</a:t>
            </a:r>
            <a:endParaRPr b="0" i="0" sz="9300" u="none" cap="none" strike="noStrike">
              <a:solidFill>
                <a:srgbClr val="EC183F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82" name="Google Shape;82;p2"/>
          <p:cNvSpPr txBox="1"/>
          <p:nvPr/>
        </p:nvSpPr>
        <p:spPr>
          <a:xfrm>
            <a:off x="6325375" y="3584475"/>
            <a:ext cx="6672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" sz="103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”</a:t>
            </a:r>
            <a:endParaRPr b="0" i="0" sz="8600" u="none" cap="none" strike="noStrike">
              <a:solidFill>
                <a:srgbClr val="EC183F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6939119" y="18288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" sz="1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2"/>
          <p:cNvPicPr preferRelativeResize="0"/>
          <p:nvPr/>
        </p:nvPicPr>
        <p:blipFill rotWithShape="1">
          <a:blip r:embed="rId3">
            <a:alphaModFix/>
          </a:blip>
          <a:srcRect b="30849" l="0" r="0" t="-6"/>
          <a:stretch/>
        </p:blipFill>
        <p:spPr>
          <a:xfrm>
            <a:off x="8074225" y="4947700"/>
            <a:ext cx="764551" cy="12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/>
          <p:nvPr/>
        </p:nvSpPr>
        <p:spPr>
          <a:xfrm>
            <a:off x="717750" y="4146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Lógicos</a:t>
            </a:r>
            <a:endParaRPr b="1" i="0" sz="1600" u="none" cap="none" strike="noStrike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Permiten combinar valores booleanos, el resultado también devuelve un booleano. </a:t>
            </a:r>
            <a:endParaRPr b="0"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Existen tres operadores y (</a:t>
            </a:r>
            <a:r>
              <a:rPr b="1" i="0" lang="es" sz="16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and</a:t>
            </a:r>
            <a:r>
              <a:rPr b="0"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), o (</a:t>
            </a:r>
            <a:r>
              <a:rPr b="1" i="0" lang="es" sz="16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or</a:t>
            </a:r>
            <a:r>
              <a:rPr b="0"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), negación (</a:t>
            </a:r>
            <a:r>
              <a:rPr b="1" i="0" lang="es" sz="16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not</a:t>
            </a:r>
            <a:r>
              <a:rPr b="0"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).</a:t>
            </a:r>
            <a:endParaRPr b="0"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16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AND </a:t>
            </a:r>
            <a:r>
              <a:rPr b="0"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(&amp;&amp;) → </a:t>
            </a:r>
            <a:r>
              <a:rPr b="1" i="0" lang="es" sz="16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todos </a:t>
            </a:r>
            <a:r>
              <a:rPr b="0"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los valores deben evaluar como </a:t>
            </a:r>
            <a:r>
              <a:rPr b="1" i="0" lang="es" sz="16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true </a:t>
            </a:r>
            <a:r>
              <a:rPr b="0"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para que el resultado sea true.</a:t>
            </a:r>
            <a:endParaRPr b="0" i="0" sz="1600" u="none" cap="none" strike="noStrike">
              <a:solidFill>
                <a:srgbClr val="434343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grpSp>
        <p:nvGrpSpPr>
          <p:cNvPr id="92" name="Google Shape;92;p6"/>
          <p:cNvGrpSpPr/>
          <p:nvPr/>
        </p:nvGrpSpPr>
        <p:grpSpPr>
          <a:xfrm>
            <a:off x="732664" y="2654723"/>
            <a:ext cx="7692651" cy="449988"/>
            <a:chOff x="630644" y="2191938"/>
            <a:chExt cx="6913499" cy="530709"/>
          </a:xfrm>
        </p:grpSpPr>
        <p:sp>
          <p:nvSpPr>
            <p:cNvPr id="93" name="Google Shape;93;p6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s" sz="1600" u="none" cap="none" strike="noStrike">
                  <a:solidFill>
                    <a:srgbClr val="FFC107"/>
                  </a:solidFill>
                  <a:latin typeface="Consolas"/>
                  <a:ea typeface="Consolas"/>
                  <a:cs typeface="Consolas"/>
                  <a:sym typeface="Consolas"/>
                </a:rPr>
                <a:t>10</a:t>
              </a:r>
              <a:r>
                <a:rPr b="0" i="0" lang="es" sz="1600" u="none" cap="none" strike="noStrike">
                  <a:solidFill>
                    <a:srgbClr val="3F3F3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" sz="1600" u="none" cap="none" strike="noStrike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r>
                <a:rPr b="0" i="0" lang="es" sz="1600" u="none" cap="none" strike="noStrike">
                  <a:solidFill>
                    <a:srgbClr val="3F3F3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" sz="1600" u="none" cap="none" strike="noStrike">
                  <a:solidFill>
                    <a:srgbClr val="FFC107"/>
                  </a:solidFill>
                  <a:latin typeface="Consolas"/>
                  <a:ea typeface="Consolas"/>
                  <a:cs typeface="Consolas"/>
                  <a:sym typeface="Consolas"/>
                </a:rPr>
                <a:t>15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r>
                <a:rPr b="0" i="0" lang="es" sz="1600" u="none" cap="none" strike="noStrike">
                  <a:solidFill>
                    <a:srgbClr val="3F3F3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" sz="1600" u="none" cap="none" strike="noStrike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&amp;&amp;</a:t>
              </a:r>
              <a:r>
                <a:rPr b="0" i="0" lang="es" sz="1600" u="none" cap="none" strike="noStrike">
                  <a:solidFill>
                    <a:srgbClr val="3F3F3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s" sz="1600" u="none" cap="none" strike="noStrike">
                  <a:solidFill>
                    <a:srgbClr val="FFC107"/>
                  </a:solidFill>
                  <a:latin typeface="Consolas"/>
                  <a:ea typeface="Consolas"/>
                  <a:cs typeface="Consolas"/>
                  <a:sym typeface="Consolas"/>
                </a:rPr>
                <a:t>10</a:t>
              </a:r>
              <a:r>
                <a:rPr b="0" i="0" lang="es" sz="1600" u="none" cap="none" strike="noStrike">
                  <a:solidFill>
                    <a:srgbClr val="3F3F3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" sz="1600" u="none" cap="none" strike="noStrike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!=</a:t>
              </a:r>
              <a:r>
                <a:rPr b="0" i="0" lang="es" sz="1600" u="none" cap="none" strike="noStrike">
                  <a:solidFill>
                    <a:srgbClr val="3F3F3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" sz="1600" u="none" cap="none" strike="noStrike">
                  <a:solidFill>
                    <a:srgbClr val="FFC107"/>
                  </a:solidFill>
                  <a:latin typeface="Consolas"/>
                  <a:ea typeface="Consolas"/>
                  <a:cs typeface="Consolas"/>
                  <a:sym typeface="Consolas"/>
                </a:rPr>
                <a:t>20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r>
                <a:rPr b="0" i="0" lang="es" sz="1600" u="none" cap="none" strike="noStrike">
                  <a:solidFill>
                    <a:srgbClr val="673AB7"/>
                  </a:solidFill>
                  <a:latin typeface="Consolas"/>
                  <a:ea typeface="Consolas"/>
                  <a:cs typeface="Consolas"/>
                  <a:sym typeface="Consolas"/>
                </a:rPr>
                <a:t>      </a:t>
              </a:r>
              <a:r>
                <a:rPr b="0" i="0" lang="es" sz="1600" u="none" cap="none" strike="noStrik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// false</a:t>
              </a:r>
              <a:endParaRPr b="0" i="0" sz="1700" u="none" cap="none" strike="noStrike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95" name="Google Shape;95;p6"/>
          <p:cNvGrpSpPr/>
          <p:nvPr/>
        </p:nvGrpSpPr>
        <p:grpSpPr>
          <a:xfrm>
            <a:off x="732664" y="3797723"/>
            <a:ext cx="7692651" cy="449988"/>
            <a:chOff x="630644" y="2191938"/>
            <a:chExt cx="6913499" cy="530709"/>
          </a:xfrm>
        </p:grpSpPr>
        <p:sp>
          <p:nvSpPr>
            <p:cNvPr id="96" name="Google Shape;96;p6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s" sz="1600" u="none" cap="none" strike="noStrike">
                  <a:solidFill>
                    <a:srgbClr val="FFC107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r>
                <a:rPr b="0" i="0" lang="es" sz="1600" u="none" cap="none" strike="noStrike">
                  <a:solidFill>
                    <a:srgbClr val="3F3F3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" sz="1600" u="none" cap="none" strike="noStrike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% </a:t>
              </a:r>
              <a:r>
                <a:rPr b="0" i="0" lang="es" sz="1600" u="none" cap="none" strike="noStrike">
                  <a:solidFill>
                    <a:srgbClr val="FFC107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r>
                <a:rPr b="0" i="0" lang="es" sz="1600" u="none" cap="none" strike="noStrike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 == </a:t>
              </a:r>
              <a:r>
                <a:rPr b="0" i="0" lang="es" sz="1600" u="none" cap="none" strike="noStrike">
                  <a:solidFill>
                    <a:srgbClr val="FFC107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r>
                <a:rPr b="0" i="0" lang="es" sz="1600" u="none" cap="none" strike="noStrike">
                  <a:solidFill>
                    <a:srgbClr val="3F3F3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" sz="1600" u="none" cap="none" strike="noStrike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&amp;&amp;</a:t>
              </a:r>
              <a:r>
                <a:rPr b="0" i="0" lang="es" sz="1600" u="none" cap="none" strike="noStrike">
                  <a:solidFill>
                    <a:srgbClr val="3F3F3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s" sz="1600" u="none" cap="none" strike="noStrike">
                  <a:solidFill>
                    <a:srgbClr val="FFC107"/>
                  </a:solidFill>
                  <a:latin typeface="Consolas"/>
                  <a:ea typeface="Consolas"/>
                  <a:cs typeface="Consolas"/>
                  <a:sym typeface="Consolas"/>
                </a:rPr>
                <a:t>12 </a:t>
              </a:r>
              <a:r>
                <a:rPr b="0" i="0" lang="es" sz="1600" u="none" cap="none" strike="noStrike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!=</a:t>
              </a:r>
              <a:r>
                <a:rPr b="0" i="0" lang="es" sz="1600" u="none" cap="none" strike="noStrike">
                  <a:solidFill>
                    <a:srgbClr val="FFC107"/>
                  </a:solidFill>
                  <a:latin typeface="Consolas"/>
                  <a:ea typeface="Consolas"/>
                  <a:cs typeface="Consolas"/>
                  <a:sym typeface="Consolas"/>
                </a:rPr>
                <a:t> 24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r>
                <a:rPr b="0" i="0" lang="es" sz="1600" u="none" cap="none" strike="noStrike">
                  <a:solidFill>
                    <a:srgbClr val="673AB7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b="0" i="0" lang="es" sz="1600" u="none" cap="none" strike="noStrik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// true</a:t>
              </a:r>
              <a:endParaRPr b="0" i="0" sz="1700" u="none" cap="none" strike="noStrike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98" name="Google Shape;98;p6"/>
          <p:cNvSpPr/>
          <p:nvPr/>
        </p:nvSpPr>
        <p:spPr>
          <a:xfrm>
            <a:off x="1509424" y="3325599"/>
            <a:ext cx="768300" cy="2670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0" lIns="72000" spcFirstLastPara="1" rIns="72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" sz="1300" u="none" cap="none" strike="noStrike">
                <a:solidFill>
                  <a:srgbClr val="F44336"/>
                </a:solidFill>
                <a:latin typeface="Rubik"/>
                <a:ea typeface="Rubik"/>
                <a:cs typeface="Rubik"/>
                <a:sym typeface="Rubik"/>
              </a:rPr>
              <a:t>FALSE</a:t>
            </a:r>
            <a:endParaRPr b="1" i="0" sz="1200" u="none" cap="none" strike="noStrike">
              <a:solidFill>
                <a:srgbClr val="F44336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9" name="Google Shape;99;p6"/>
          <p:cNvSpPr/>
          <p:nvPr/>
        </p:nvSpPr>
        <p:spPr>
          <a:xfrm>
            <a:off x="3033424" y="3325599"/>
            <a:ext cx="768300" cy="2670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0" lIns="72000" spcFirstLastPara="1" rIns="72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" sz="1300" u="none" cap="none" strike="noStrike">
                <a:solidFill>
                  <a:srgbClr val="4CAF50"/>
                </a:solidFill>
                <a:latin typeface="Rubik"/>
                <a:ea typeface="Rubik"/>
                <a:cs typeface="Rubik"/>
                <a:sym typeface="Rubik"/>
              </a:rPr>
              <a:t>TRUE</a:t>
            </a:r>
            <a:endParaRPr b="1" i="0" sz="1200" u="none" cap="none" strike="noStrike">
              <a:solidFill>
                <a:srgbClr val="4CAF5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0" name="Google Shape;100;p6"/>
          <p:cNvSpPr/>
          <p:nvPr/>
        </p:nvSpPr>
        <p:spPr>
          <a:xfrm>
            <a:off x="4938424" y="3325599"/>
            <a:ext cx="768300" cy="2670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0" lIns="72000" spcFirstLastPara="1" rIns="72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" sz="1300" u="none" cap="none" strike="noStrike">
                <a:solidFill>
                  <a:srgbClr val="F44336"/>
                </a:solidFill>
                <a:latin typeface="Rubik"/>
                <a:ea typeface="Rubik"/>
                <a:cs typeface="Rubik"/>
                <a:sym typeface="Rubik"/>
              </a:rPr>
              <a:t>FALSE</a:t>
            </a:r>
            <a:endParaRPr b="1" i="0" sz="1200" u="none" cap="none" strike="noStrike">
              <a:solidFill>
                <a:srgbClr val="F44336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101" name="Google Shape;101;p6"/>
          <p:cNvCxnSpPr>
            <a:stCxn id="98" idx="3"/>
            <a:endCxn id="99" idx="1"/>
          </p:cNvCxnSpPr>
          <p:nvPr/>
        </p:nvCxnSpPr>
        <p:spPr>
          <a:xfrm>
            <a:off x="2277724" y="3459099"/>
            <a:ext cx="755700" cy="0"/>
          </a:xfrm>
          <a:prstGeom prst="straightConnector1">
            <a:avLst/>
          </a:prstGeom>
          <a:noFill/>
          <a:ln cap="flat" cmpd="sng" w="2857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" name="Google Shape;102;p6"/>
          <p:cNvCxnSpPr>
            <a:stCxn id="99" idx="3"/>
            <a:endCxn id="100" idx="1"/>
          </p:cNvCxnSpPr>
          <p:nvPr/>
        </p:nvCxnSpPr>
        <p:spPr>
          <a:xfrm>
            <a:off x="3801724" y="3459099"/>
            <a:ext cx="1136700" cy="0"/>
          </a:xfrm>
          <a:prstGeom prst="straightConnector1">
            <a:avLst/>
          </a:prstGeom>
          <a:noFill/>
          <a:ln cap="flat" cmpd="sng" w="28575">
            <a:solidFill>
              <a:srgbClr val="3F3F3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3" name="Google Shape;103;p6"/>
          <p:cNvSpPr/>
          <p:nvPr/>
        </p:nvSpPr>
        <p:spPr>
          <a:xfrm>
            <a:off x="1748656" y="4468599"/>
            <a:ext cx="768300" cy="2670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0" lIns="72000" spcFirstLastPara="1" rIns="72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" sz="1300" u="none" cap="none" strike="noStrike">
                <a:solidFill>
                  <a:srgbClr val="4CAF50"/>
                </a:solidFill>
                <a:latin typeface="Rubik"/>
                <a:ea typeface="Rubik"/>
                <a:cs typeface="Rubik"/>
                <a:sym typeface="Rubik"/>
              </a:rPr>
              <a:t>TRUE</a:t>
            </a:r>
            <a:endParaRPr b="1" i="0" sz="1200" u="none" cap="none" strike="noStrike">
              <a:solidFill>
                <a:srgbClr val="4CAF5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4" name="Google Shape;104;p6"/>
          <p:cNvSpPr/>
          <p:nvPr/>
        </p:nvSpPr>
        <p:spPr>
          <a:xfrm>
            <a:off x="3468196" y="4468599"/>
            <a:ext cx="768300" cy="2670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0" lIns="72000" spcFirstLastPara="1" rIns="72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" sz="1300" u="none" cap="none" strike="noStrike">
                <a:solidFill>
                  <a:srgbClr val="4CAF50"/>
                </a:solidFill>
                <a:latin typeface="Rubik"/>
                <a:ea typeface="Rubik"/>
                <a:cs typeface="Rubik"/>
                <a:sym typeface="Rubik"/>
              </a:rPr>
              <a:t>TRUE</a:t>
            </a:r>
            <a:endParaRPr b="1" i="0" sz="1200" u="none" cap="none" strike="noStrike">
              <a:solidFill>
                <a:srgbClr val="4CAF5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5" name="Google Shape;105;p6"/>
          <p:cNvSpPr/>
          <p:nvPr/>
        </p:nvSpPr>
        <p:spPr>
          <a:xfrm>
            <a:off x="4938424" y="4468599"/>
            <a:ext cx="768300" cy="2670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0" lIns="72000" spcFirstLastPara="1" rIns="72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" sz="1300" u="none" cap="none" strike="noStrike">
                <a:solidFill>
                  <a:srgbClr val="4CAF50"/>
                </a:solidFill>
                <a:latin typeface="Rubik"/>
                <a:ea typeface="Rubik"/>
                <a:cs typeface="Rubik"/>
                <a:sym typeface="Rubik"/>
              </a:rPr>
              <a:t>TRUE</a:t>
            </a:r>
            <a:endParaRPr b="1" i="0" sz="1200" u="none" cap="none" strike="noStrike">
              <a:solidFill>
                <a:srgbClr val="4CAF5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106" name="Google Shape;106;p6"/>
          <p:cNvCxnSpPr>
            <a:stCxn id="103" idx="3"/>
            <a:endCxn id="104" idx="1"/>
          </p:cNvCxnSpPr>
          <p:nvPr/>
        </p:nvCxnSpPr>
        <p:spPr>
          <a:xfrm>
            <a:off x="2516956" y="4602099"/>
            <a:ext cx="951300" cy="0"/>
          </a:xfrm>
          <a:prstGeom prst="straightConnector1">
            <a:avLst/>
          </a:prstGeom>
          <a:noFill/>
          <a:ln cap="flat" cmpd="sng" w="2857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" name="Google Shape;107;p6"/>
          <p:cNvCxnSpPr>
            <a:stCxn id="104" idx="3"/>
            <a:endCxn id="105" idx="1"/>
          </p:cNvCxnSpPr>
          <p:nvPr/>
        </p:nvCxnSpPr>
        <p:spPr>
          <a:xfrm>
            <a:off x="4236496" y="4602099"/>
            <a:ext cx="702000" cy="0"/>
          </a:xfrm>
          <a:prstGeom prst="straightConnector1">
            <a:avLst/>
          </a:prstGeom>
          <a:noFill/>
          <a:ln cap="flat" cmpd="sng" w="28575">
            <a:solidFill>
              <a:srgbClr val="3F3F3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8" name="Google Shape;108;p6"/>
          <p:cNvSpPr/>
          <p:nvPr/>
        </p:nvSpPr>
        <p:spPr>
          <a:xfrm rot="5400000">
            <a:off x="1827500" y="2731850"/>
            <a:ext cx="150600" cy="1023900"/>
          </a:xfrm>
          <a:prstGeom prst="rightBrace">
            <a:avLst>
              <a:gd fmla="val 50000" name="adj1"/>
              <a:gd fmla="val 48920" name="adj2"/>
            </a:avLst>
          </a:prstGeom>
          <a:noFill/>
          <a:ln cap="flat" cmpd="sng" w="28575">
            <a:solidFill>
              <a:srgbClr val="F443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57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6"/>
          <p:cNvSpPr/>
          <p:nvPr/>
        </p:nvSpPr>
        <p:spPr>
          <a:xfrm rot="5400000">
            <a:off x="3342275" y="2731850"/>
            <a:ext cx="150600" cy="1023900"/>
          </a:xfrm>
          <a:prstGeom prst="rightBrace">
            <a:avLst>
              <a:gd fmla="val 50000" name="adj1"/>
              <a:gd fmla="val 48920" name="adj2"/>
            </a:avLst>
          </a:prstGeom>
          <a:noFill/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57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6"/>
          <p:cNvSpPr/>
          <p:nvPr/>
        </p:nvSpPr>
        <p:spPr>
          <a:xfrm rot="5400000">
            <a:off x="2047175" y="3645950"/>
            <a:ext cx="150600" cy="1481700"/>
          </a:xfrm>
          <a:prstGeom prst="rightBrace">
            <a:avLst>
              <a:gd fmla="val 50000" name="adj1"/>
              <a:gd fmla="val 48920" name="adj2"/>
            </a:avLst>
          </a:prstGeom>
          <a:noFill/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57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6"/>
          <p:cNvSpPr/>
          <p:nvPr/>
        </p:nvSpPr>
        <p:spPr>
          <a:xfrm rot="5400000">
            <a:off x="3766700" y="3874850"/>
            <a:ext cx="150600" cy="1023900"/>
          </a:xfrm>
          <a:prstGeom prst="rightBrace">
            <a:avLst>
              <a:gd fmla="val 50000" name="adj1"/>
              <a:gd fmla="val 48920" name="adj2"/>
            </a:avLst>
          </a:prstGeom>
          <a:noFill/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57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6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" sz="1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6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6"/>
          <p:cNvPicPr preferRelativeResize="0"/>
          <p:nvPr/>
        </p:nvPicPr>
        <p:blipFill rotWithShape="1">
          <a:blip r:embed="rId3">
            <a:alphaModFix/>
          </a:blip>
          <a:srcRect b="30849" l="0" r="0" t="-6"/>
          <a:stretch/>
        </p:blipFill>
        <p:spPr>
          <a:xfrm>
            <a:off x="8074225" y="4947700"/>
            <a:ext cx="764551" cy="12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/>
          <p:nvPr/>
        </p:nvSpPr>
        <p:spPr>
          <a:xfrm>
            <a:off x="717750" y="4146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OR</a:t>
            </a:r>
            <a:r>
              <a:rPr b="0"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 ( || ) → </a:t>
            </a:r>
            <a:r>
              <a:rPr b="1" i="0" lang="es" sz="16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al menos un </a:t>
            </a:r>
            <a:r>
              <a:rPr b="0"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valor debe evaluar como </a:t>
            </a:r>
            <a:r>
              <a:rPr b="1" i="0" lang="es" sz="16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true </a:t>
            </a:r>
            <a:r>
              <a:rPr b="0"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para que el resultado sea true.</a:t>
            </a:r>
            <a:endParaRPr b="0"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120" name="Google Shape;120;p7"/>
          <p:cNvSpPr/>
          <p:nvPr/>
        </p:nvSpPr>
        <p:spPr>
          <a:xfrm>
            <a:off x="1049986" y="2506637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" name="Google Shape;121;p7"/>
          <p:cNvGrpSpPr/>
          <p:nvPr/>
        </p:nvGrpSpPr>
        <p:grpSpPr>
          <a:xfrm>
            <a:off x="732664" y="1206923"/>
            <a:ext cx="7692651" cy="449988"/>
            <a:chOff x="630644" y="2191938"/>
            <a:chExt cx="6913499" cy="530709"/>
          </a:xfrm>
        </p:grpSpPr>
        <p:sp>
          <p:nvSpPr>
            <p:cNvPr id="122" name="Google Shape;122;p7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s" sz="1600" u="none" cap="none" strike="noStrike">
                  <a:solidFill>
                    <a:srgbClr val="FFC107"/>
                  </a:solidFill>
                  <a:latin typeface="Consolas"/>
                  <a:ea typeface="Consolas"/>
                  <a:cs typeface="Consolas"/>
                  <a:sym typeface="Consolas"/>
                </a:rPr>
                <a:t>10</a:t>
              </a:r>
              <a:r>
                <a:rPr b="0" i="0" lang="es" sz="1600" u="none" cap="none" strike="noStrike">
                  <a:solidFill>
                    <a:srgbClr val="3F3F3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" sz="1600" u="none" cap="none" strike="noStrike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r>
                <a:rPr b="0" i="0" lang="es" sz="1600" u="none" cap="none" strike="noStrike">
                  <a:solidFill>
                    <a:srgbClr val="3F3F3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" sz="1600" u="none" cap="none" strike="noStrike">
                  <a:solidFill>
                    <a:srgbClr val="FFC107"/>
                  </a:solidFill>
                  <a:latin typeface="Consolas"/>
                  <a:ea typeface="Consolas"/>
                  <a:cs typeface="Consolas"/>
                  <a:sym typeface="Consolas"/>
                </a:rPr>
                <a:t>15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r>
                <a:rPr b="0" i="0" lang="es" sz="1600" u="none" cap="none" strike="noStrike">
                  <a:solidFill>
                    <a:srgbClr val="3F3F3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" sz="1600" u="none" cap="none" strike="noStrike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||</a:t>
              </a:r>
              <a:r>
                <a:rPr b="0" i="0" lang="es" sz="1600" u="none" cap="none" strike="noStrike">
                  <a:solidFill>
                    <a:srgbClr val="3F3F3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s" sz="1600" u="none" cap="none" strike="noStrike">
                  <a:solidFill>
                    <a:srgbClr val="FFC107"/>
                  </a:solidFill>
                  <a:latin typeface="Consolas"/>
                  <a:ea typeface="Consolas"/>
                  <a:cs typeface="Consolas"/>
                  <a:sym typeface="Consolas"/>
                </a:rPr>
                <a:t>10</a:t>
              </a:r>
              <a:r>
                <a:rPr b="0" i="0" lang="es" sz="1600" u="none" cap="none" strike="noStrike">
                  <a:solidFill>
                    <a:srgbClr val="3F3F3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" sz="1600" u="none" cap="none" strike="noStrike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!=</a:t>
              </a:r>
              <a:r>
                <a:rPr b="0" i="0" lang="es" sz="1600" u="none" cap="none" strike="noStrike">
                  <a:solidFill>
                    <a:srgbClr val="3F3F3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" sz="1600" u="none" cap="none" strike="noStrike">
                  <a:solidFill>
                    <a:srgbClr val="FFC107"/>
                  </a:solidFill>
                  <a:latin typeface="Consolas"/>
                  <a:ea typeface="Consolas"/>
                  <a:cs typeface="Consolas"/>
                  <a:sym typeface="Consolas"/>
                </a:rPr>
                <a:t>20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r>
                <a:rPr b="0" i="0" lang="es" sz="1600" u="none" cap="none" strike="noStrike">
                  <a:solidFill>
                    <a:srgbClr val="673AB7"/>
                  </a:solidFill>
                  <a:latin typeface="Consolas"/>
                  <a:ea typeface="Consolas"/>
                  <a:cs typeface="Consolas"/>
                  <a:sym typeface="Consolas"/>
                </a:rPr>
                <a:t>       </a:t>
              </a:r>
              <a:r>
                <a:rPr b="0" i="0" lang="es" sz="1600" u="none" cap="none" strike="noStrik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// true</a:t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24" name="Google Shape;124;p7"/>
          <p:cNvGrpSpPr/>
          <p:nvPr/>
        </p:nvGrpSpPr>
        <p:grpSpPr>
          <a:xfrm>
            <a:off x="732664" y="2349923"/>
            <a:ext cx="7692651" cy="449988"/>
            <a:chOff x="630644" y="2191938"/>
            <a:chExt cx="6913499" cy="530709"/>
          </a:xfrm>
        </p:grpSpPr>
        <p:sp>
          <p:nvSpPr>
            <p:cNvPr id="125" name="Google Shape;125;p7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s" sz="1600" u="none" cap="none" strike="noStrike">
                  <a:solidFill>
                    <a:srgbClr val="FFC107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r>
                <a:rPr b="0" i="0" lang="es" sz="1600" u="none" cap="none" strike="noStrike">
                  <a:solidFill>
                    <a:srgbClr val="3F3F3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" sz="1600" u="none" cap="none" strike="noStrike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% </a:t>
              </a:r>
              <a:r>
                <a:rPr b="0" i="0" lang="es" sz="1600" u="none" cap="none" strike="noStrike">
                  <a:solidFill>
                    <a:srgbClr val="FFC107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r>
                <a:rPr b="0" i="0" lang="es" sz="1600" u="none" cap="none" strike="noStrike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 == </a:t>
              </a:r>
              <a:r>
                <a:rPr b="0" i="0" lang="es" sz="1600" u="none" cap="none" strike="noStrike">
                  <a:solidFill>
                    <a:srgbClr val="FFC107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r>
                <a:rPr b="0" i="0" lang="es" sz="1600" u="none" cap="none" strike="noStrike">
                  <a:solidFill>
                    <a:srgbClr val="3F3F3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" sz="1600" u="none" cap="none" strike="noStrike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&amp;&amp;</a:t>
              </a:r>
              <a:r>
                <a:rPr b="0" i="0" lang="es" sz="1600" u="none" cap="none" strike="noStrike">
                  <a:solidFill>
                    <a:srgbClr val="3F3F3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s" sz="1600" u="none" cap="none" strike="noStrike">
                  <a:solidFill>
                    <a:srgbClr val="FFC107"/>
                  </a:solidFill>
                  <a:latin typeface="Consolas"/>
                  <a:ea typeface="Consolas"/>
                  <a:cs typeface="Consolas"/>
                  <a:sym typeface="Consolas"/>
                </a:rPr>
                <a:t>12 </a:t>
              </a:r>
              <a:r>
                <a:rPr b="0" i="0" lang="es" sz="1600" u="none" cap="none" strike="noStrike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!=</a:t>
              </a:r>
              <a:r>
                <a:rPr b="0" i="0" lang="es" sz="1600" u="none" cap="none" strike="noStrike">
                  <a:solidFill>
                    <a:srgbClr val="FFC107"/>
                  </a:solidFill>
                  <a:latin typeface="Consolas"/>
                  <a:ea typeface="Consolas"/>
                  <a:cs typeface="Consolas"/>
                  <a:sym typeface="Consolas"/>
                </a:rPr>
                <a:t> 12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r>
                <a:rPr b="0" i="0" lang="es" sz="1600" u="none" cap="none" strike="noStrike">
                  <a:solidFill>
                    <a:srgbClr val="673AB7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b="0" i="0" lang="es" sz="1600" u="none" cap="none" strike="noStrik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// false</a:t>
              </a:r>
              <a:endParaRPr b="0" i="0" sz="1700" u="none" cap="none" strike="noStrike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27" name="Google Shape;127;p7"/>
          <p:cNvSpPr/>
          <p:nvPr/>
        </p:nvSpPr>
        <p:spPr>
          <a:xfrm>
            <a:off x="1509424" y="1877799"/>
            <a:ext cx="768300" cy="2670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0" lIns="72000" spcFirstLastPara="1" rIns="72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" sz="1300" u="none" cap="none" strike="noStrike">
                <a:solidFill>
                  <a:srgbClr val="F44336"/>
                </a:solidFill>
                <a:latin typeface="Rubik"/>
                <a:ea typeface="Rubik"/>
                <a:cs typeface="Rubik"/>
                <a:sym typeface="Rubik"/>
              </a:rPr>
              <a:t>FALSE</a:t>
            </a:r>
            <a:endParaRPr b="1" i="0" sz="1200" u="none" cap="none" strike="noStrike">
              <a:solidFill>
                <a:srgbClr val="F44336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8" name="Google Shape;128;p7"/>
          <p:cNvSpPr/>
          <p:nvPr/>
        </p:nvSpPr>
        <p:spPr>
          <a:xfrm>
            <a:off x="3033424" y="1877799"/>
            <a:ext cx="768300" cy="2670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0" lIns="72000" spcFirstLastPara="1" rIns="72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" sz="1300" u="none" cap="none" strike="noStrike">
                <a:solidFill>
                  <a:srgbClr val="4CAF50"/>
                </a:solidFill>
                <a:latin typeface="Rubik"/>
                <a:ea typeface="Rubik"/>
                <a:cs typeface="Rubik"/>
                <a:sym typeface="Rubik"/>
              </a:rPr>
              <a:t>TRUE</a:t>
            </a:r>
            <a:endParaRPr b="1" i="0" sz="1200" u="none" cap="none" strike="noStrike">
              <a:solidFill>
                <a:srgbClr val="4CAF5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9" name="Google Shape;129;p7"/>
          <p:cNvSpPr/>
          <p:nvPr/>
        </p:nvSpPr>
        <p:spPr>
          <a:xfrm>
            <a:off x="4938424" y="1877799"/>
            <a:ext cx="768300" cy="2670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0" lIns="72000" spcFirstLastPara="1" rIns="72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" sz="1300" u="none" cap="none" strike="noStrike">
                <a:solidFill>
                  <a:srgbClr val="4CAF50"/>
                </a:solidFill>
                <a:latin typeface="Rubik"/>
                <a:ea typeface="Rubik"/>
                <a:cs typeface="Rubik"/>
                <a:sym typeface="Rubik"/>
              </a:rPr>
              <a:t>TRUE</a:t>
            </a:r>
            <a:endParaRPr b="1" i="0" sz="1200" u="none" cap="none" strike="noStrike">
              <a:solidFill>
                <a:srgbClr val="4CAF5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130" name="Google Shape;130;p7"/>
          <p:cNvCxnSpPr>
            <a:stCxn id="127" idx="3"/>
            <a:endCxn id="128" idx="1"/>
          </p:cNvCxnSpPr>
          <p:nvPr/>
        </p:nvCxnSpPr>
        <p:spPr>
          <a:xfrm>
            <a:off x="2277724" y="2011299"/>
            <a:ext cx="755700" cy="0"/>
          </a:xfrm>
          <a:prstGeom prst="straightConnector1">
            <a:avLst/>
          </a:prstGeom>
          <a:noFill/>
          <a:ln cap="flat" cmpd="sng" w="2857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p7"/>
          <p:cNvCxnSpPr>
            <a:stCxn id="128" idx="3"/>
            <a:endCxn id="129" idx="1"/>
          </p:cNvCxnSpPr>
          <p:nvPr/>
        </p:nvCxnSpPr>
        <p:spPr>
          <a:xfrm>
            <a:off x="3801724" y="2011299"/>
            <a:ext cx="1136700" cy="0"/>
          </a:xfrm>
          <a:prstGeom prst="straightConnector1">
            <a:avLst/>
          </a:prstGeom>
          <a:noFill/>
          <a:ln cap="flat" cmpd="sng" w="28575">
            <a:solidFill>
              <a:srgbClr val="3F3F3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2" name="Google Shape;132;p7"/>
          <p:cNvSpPr/>
          <p:nvPr/>
        </p:nvSpPr>
        <p:spPr>
          <a:xfrm rot="5400000">
            <a:off x="1827500" y="1284050"/>
            <a:ext cx="150600" cy="1023900"/>
          </a:xfrm>
          <a:prstGeom prst="rightBrace">
            <a:avLst>
              <a:gd fmla="val 50000" name="adj1"/>
              <a:gd fmla="val 48920" name="adj2"/>
            </a:avLst>
          </a:prstGeom>
          <a:noFill/>
          <a:ln cap="flat" cmpd="sng" w="28575">
            <a:solidFill>
              <a:srgbClr val="F443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57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7"/>
          <p:cNvSpPr/>
          <p:nvPr/>
        </p:nvSpPr>
        <p:spPr>
          <a:xfrm rot="5400000">
            <a:off x="3342275" y="1284050"/>
            <a:ext cx="150600" cy="1023900"/>
          </a:xfrm>
          <a:prstGeom prst="rightBrace">
            <a:avLst>
              <a:gd fmla="val 50000" name="adj1"/>
              <a:gd fmla="val 48920" name="adj2"/>
            </a:avLst>
          </a:prstGeom>
          <a:noFill/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57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7"/>
          <p:cNvSpPr/>
          <p:nvPr/>
        </p:nvSpPr>
        <p:spPr>
          <a:xfrm>
            <a:off x="1748656" y="3020799"/>
            <a:ext cx="768300" cy="2670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0" lIns="72000" spcFirstLastPara="1" rIns="72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" sz="1300" u="none" cap="none" strike="noStrike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rPr>
              <a:t>FALSE</a:t>
            </a:r>
            <a:endParaRPr b="1" i="0" sz="1200" u="none" cap="none" strike="noStrike">
              <a:solidFill>
                <a:srgbClr val="EC183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5" name="Google Shape;135;p7"/>
          <p:cNvSpPr/>
          <p:nvPr/>
        </p:nvSpPr>
        <p:spPr>
          <a:xfrm>
            <a:off x="3468196" y="3020799"/>
            <a:ext cx="768300" cy="2670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0" lIns="72000" spcFirstLastPara="1" rIns="72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1300" u="none" cap="none" strike="noStrike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rPr>
              <a:t>FALSE</a:t>
            </a:r>
            <a:endParaRPr b="1" i="0" sz="1200" u="none" cap="none" strike="noStrike">
              <a:solidFill>
                <a:srgbClr val="EC183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6" name="Google Shape;136;p7"/>
          <p:cNvSpPr/>
          <p:nvPr/>
        </p:nvSpPr>
        <p:spPr>
          <a:xfrm>
            <a:off x="4938424" y="3020799"/>
            <a:ext cx="768300" cy="2670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0" lIns="72000" spcFirstLastPara="1" rIns="72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1300" u="none" cap="none" strike="noStrike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rPr>
              <a:t>FALSE</a:t>
            </a:r>
            <a:endParaRPr b="1" i="0" sz="1200" u="none" cap="none" strike="noStrike">
              <a:solidFill>
                <a:srgbClr val="EC183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137" name="Google Shape;137;p7"/>
          <p:cNvCxnSpPr>
            <a:stCxn id="134" idx="3"/>
            <a:endCxn id="135" idx="1"/>
          </p:cNvCxnSpPr>
          <p:nvPr/>
        </p:nvCxnSpPr>
        <p:spPr>
          <a:xfrm>
            <a:off x="2516956" y="3154299"/>
            <a:ext cx="951300" cy="0"/>
          </a:xfrm>
          <a:prstGeom prst="straightConnector1">
            <a:avLst/>
          </a:prstGeom>
          <a:noFill/>
          <a:ln cap="flat" cmpd="sng" w="2857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8" name="Google Shape;138;p7"/>
          <p:cNvCxnSpPr>
            <a:stCxn id="135" idx="3"/>
            <a:endCxn id="136" idx="1"/>
          </p:cNvCxnSpPr>
          <p:nvPr/>
        </p:nvCxnSpPr>
        <p:spPr>
          <a:xfrm>
            <a:off x="4236496" y="3154299"/>
            <a:ext cx="702000" cy="0"/>
          </a:xfrm>
          <a:prstGeom prst="straightConnector1">
            <a:avLst/>
          </a:prstGeom>
          <a:noFill/>
          <a:ln cap="flat" cmpd="sng" w="28575">
            <a:solidFill>
              <a:srgbClr val="3F3F3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9" name="Google Shape;139;p7"/>
          <p:cNvSpPr/>
          <p:nvPr/>
        </p:nvSpPr>
        <p:spPr>
          <a:xfrm rot="5400000">
            <a:off x="2047175" y="2198150"/>
            <a:ext cx="150600" cy="1481700"/>
          </a:xfrm>
          <a:prstGeom prst="rightBrace">
            <a:avLst>
              <a:gd fmla="val 50000" name="adj1"/>
              <a:gd fmla="val 48920" name="adj2"/>
            </a:avLst>
          </a:prstGeom>
          <a:noFill/>
          <a:ln cap="flat" cmpd="sng" w="28575">
            <a:solidFill>
              <a:srgbClr val="F443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C18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7"/>
          <p:cNvSpPr/>
          <p:nvPr/>
        </p:nvSpPr>
        <p:spPr>
          <a:xfrm rot="5400000">
            <a:off x="3766700" y="2427050"/>
            <a:ext cx="150600" cy="1023900"/>
          </a:xfrm>
          <a:prstGeom prst="rightBrace">
            <a:avLst>
              <a:gd fmla="val 50000" name="adj1"/>
              <a:gd fmla="val 48920" name="adj2"/>
            </a:avLst>
          </a:prstGeom>
          <a:noFill/>
          <a:ln cap="flat" cmpd="sng" w="28575">
            <a:solidFill>
              <a:srgbClr val="F443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C18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7"/>
          <p:cNvSpPr txBox="1"/>
          <p:nvPr/>
        </p:nvSpPr>
        <p:spPr>
          <a:xfrm>
            <a:off x="717750" y="34626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NOT </a:t>
            </a:r>
            <a:r>
              <a:rPr b="0"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( ! ) → </a:t>
            </a:r>
            <a:r>
              <a:rPr b="1" i="0" lang="es" sz="16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niega la condición</a:t>
            </a:r>
            <a:r>
              <a:rPr b="0"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. Si era true, será false y viceversa.</a:t>
            </a:r>
            <a:endParaRPr b="0" i="0" sz="1600" u="none" cap="none" strike="noStrike">
              <a:solidFill>
                <a:srgbClr val="434343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grpSp>
        <p:nvGrpSpPr>
          <p:cNvPr id="142" name="Google Shape;142;p7"/>
          <p:cNvGrpSpPr/>
          <p:nvPr/>
        </p:nvGrpSpPr>
        <p:grpSpPr>
          <a:xfrm>
            <a:off x="732681" y="3992367"/>
            <a:ext cx="7692651" cy="678087"/>
            <a:chOff x="630644" y="2191938"/>
            <a:chExt cx="6913499" cy="530709"/>
          </a:xfrm>
        </p:grpSpPr>
        <p:sp>
          <p:nvSpPr>
            <p:cNvPr id="143" name="Google Shape;143;p7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!</a:t>
              </a:r>
              <a:r>
                <a:rPr b="0" i="0" lang="es" sz="1600" u="none" cap="none" strike="noStrike">
                  <a:solidFill>
                    <a:srgbClr val="FFC107"/>
                  </a:solidFill>
                  <a:latin typeface="Consolas"/>
                  <a:ea typeface="Consolas"/>
                  <a:cs typeface="Consolas"/>
                  <a:sym typeface="Consolas"/>
                </a:rPr>
                <a:t>false</a:t>
              </a:r>
              <a:r>
                <a:rPr b="0" i="0" lang="es" sz="1600" u="none" cap="none" strike="noStrike">
                  <a:solidFill>
                    <a:srgbClr val="673AB7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" sz="1600" u="none" cap="none" strike="noStrik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// true</a:t>
              </a:r>
              <a:endParaRPr b="0" i="0" sz="1600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!</a:t>
              </a:r>
              <a:r>
                <a:rPr b="0" i="0" lang="es" sz="1600" u="none" cap="none" strike="noStrike">
                  <a:solidFill>
                    <a:srgbClr val="3F3F3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s" sz="1600" u="none" cap="none" strike="noStrike">
                  <a:solidFill>
                    <a:srgbClr val="FFC107"/>
                  </a:solidFill>
                  <a:latin typeface="Consolas"/>
                  <a:ea typeface="Consolas"/>
                  <a:cs typeface="Consolas"/>
                  <a:sym typeface="Consolas"/>
                </a:rPr>
                <a:t>20</a:t>
              </a:r>
              <a:r>
                <a:rPr b="0" i="0" lang="es" sz="1600" u="none" cap="none" strike="noStrike">
                  <a:solidFill>
                    <a:srgbClr val="3F3F3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" sz="1600" u="none" cap="none" strike="noStrike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r>
                <a:rPr b="0" i="0" lang="es" sz="1600" u="none" cap="none" strike="noStrike">
                  <a:solidFill>
                    <a:srgbClr val="3F3F3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" sz="1600" u="none" cap="none" strike="noStrike">
                  <a:solidFill>
                    <a:srgbClr val="FFC107"/>
                  </a:solidFill>
                  <a:latin typeface="Consolas"/>
                  <a:ea typeface="Consolas"/>
                  <a:cs typeface="Consolas"/>
                  <a:sym typeface="Consolas"/>
                </a:rPr>
                <a:t>15</a:t>
              </a:r>
              <a:r>
                <a:rPr b="0" i="0" lang="es" sz="1600" u="none" cap="none" strike="noStrike">
                  <a:solidFill>
                    <a:srgbClr val="3F3F3F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r>
                <a:rPr b="0" i="0" lang="es" sz="1600" u="none" cap="none" strike="noStrik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// false</a:t>
              </a:r>
              <a:endParaRPr b="1" i="0" sz="1600" u="none" cap="none" strike="noStrike">
                <a:solidFill>
                  <a:srgbClr val="D89F39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45" name="Google Shape;145;p7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" sz="1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7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7"/>
          <p:cNvPicPr preferRelativeResize="0"/>
          <p:nvPr/>
        </p:nvPicPr>
        <p:blipFill rotWithShape="1">
          <a:blip r:embed="rId3">
            <a:alphaModFix/>
          </a:blip>
          <a:srcRect b="30849" l="0" r="0" t="-6"/>
          <a:stretch/>
        </p:blipFill>
        <p:spPr>
          <a:xfrm>
            <a:off x="8074225" y="4947700"/>
            <a:ext cx="764551" cy="12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 txBox="1"/>
          <p:nvPr/>
        </p:nvSpPr>
        <p:spPr>
          <a:xfrm>
            <a:off x="1082575" y="1902050"/>
            <a:ext cx="55290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Los </a:t>
            </a:r>
            <a:r>
              <a:rPr b="1" i="0" lang="e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operadores lógicos</a:t>
            </a:r>
            <a:r>
              <a:rPr b="0" i="0" lang="es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por lo general </a:t>
            </a:r>
            <a:r>
              <a:rPr b="1" i="0" lang="e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devolverán </a:t>
            </a:r>
            <a:r>
              <a:rPr b="0" i="0" lang="es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un booleano, es decir, </a:t>
            </a:r>
            <a:r>
              <a:rPr b="1" i="0" lang="e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true o false</a:t>
            </a:r>
            <a:r>
              <a:rPr b="0" i="0" lang="es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como resultado.</a:t>
            </a:r>
            <a:endParaRPr b="0" i="0" sz="24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3" name="Google Shape;153;p8"/>
          <p:cNvSpPr txBox="1"/>
          <p:nvPr/>
        </p:nvSpPr>
        <p:spPr>
          <a:xfrm>
            <a:off x="763050" y="892125"/>
            <a:ext cx="10926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" sz="103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“</a:t>
            </a:r>
            <a:endParaRPr b="0" i="0" sz="9300" u="none" cap="none" strike="noStrike">
              <a:solidFill>
                <a:srgbClr val="EC183F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54" name="Google Shape;154;p8"/>
          <p:cNvSpPr txBox="1"/>
          <p:nvPr/>
        </p:nvSpPr>
        <p:spPr>
          <a:xfrm>
            <a:off x="6325375" y="3584475"/>
            <a:ext cx="6672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" sz="103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”</a:t>
            </a:r>
            <a:endParaRPr b="0" i="0" sz="8600" u="none" cap="none" strike="noStrike">
              <a:solidFill>
                <a:srgbClr val="EC183F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55" name="Google Shape;155;p8"/>
          <p:cNvSpPr/>
          <p:nvPr/>
        </p:nvSpPr>
        <p:spPr>
          <a:xfrm>
            <a:off x="6939119" y="18288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8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" sz="1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" name="Google Shape;157;p8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8"/>
          <p:cNvPicPr preferRelativeResize="0"/>
          <p:nvPr/>
        </p:nvPicPr>
        <p:blipFill rotWithShape="1">
          <a:blip r:embed="rId3">
            <a:alphaModFix/>
          </a:blip>
          <a:srcRect b="30849" l="0" r="0" t="-6"/>
          <a:stretch/>
        </p:blipFill>
        <p:spPr>
          <a:xfrm>
            <a:off x="8074225" y="4947700"/>
            <a:ext cx="764551" cy="12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33383C"/>
      </a:dk1>
      <a:lt1>
        <a:srgbClr val="FFFFFF"/>
      </a:lt1>
      <a:dk2>
        <a:srgbClr val="595959"/>
      </a:dk2>
      <a:lt2>
        <a:srgbClr val="E6E7E8"/>
      </a:lt2>
      <a:accent1>
        <a:srgbClr val="EC183F"/>
      </a:accent1>
      <a:accent2>
        <a:srgbClr val="212121"/>
      </a:accent2>
      <a:accent3>
        <a:srgbClr val="78909C"/>
      </a:accent3>
      <a:accent4>
        <a:srgbClr val="33B39D"/>
      </a:accent4>
      <a:accent5>
        <a:srgbClr val="0A6B5A"/>
      </a:accent5>
      <a:accent6>
        <a:srgbClr val="FFFFFF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