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jdhani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regular.fnt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33" Type="http://schemas.openxmlformats.org/officeDocument/2006/relationships/font" Target="fonts/Karla-italic.fntdata"/><Relationship Id="rId10" Type="http://schemas.openxmlformats.org/officeDocument/2006/relationships/slide" Target="slides/slide6.xml"/><Relationship Id="rId32" Type="http://schemas.openxmlformats.org/officeDocument/2006/relationships/font" Target="fonts/Karl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Karl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59787a0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59787a0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1e662fec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1e662fec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159787a0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159787a0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159787a0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159787a0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159787a0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159787a0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159787a0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159787a0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159787a0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159787a0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159787a0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159787a0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159787a0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159787a0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159787a0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159787a0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079a523b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079a523b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079a523b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079a523b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1e662fe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1e662fe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079a523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079a523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159787a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159787a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079a523b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079a523b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159787a0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159787a0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159787a0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159787a0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Los condicionales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EC183F"/>
                </a:solidFill>
              </a:rPr>
              <a:t>IF TERNARIO / SWITCH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Agrupamiento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de casos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switch también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nos permite agrupar casos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y ejecutar un mismo bloque de código para cualquier caso de ese grupo.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2" name="Google Shape;172;p24"/>
          <p:cNvGrpSpPr/>
          <p:nvPr/>
        </p:nvGrpSpPr>
        <p:grpSpPr>
          <a:xfrm>
            <a:off x="732795" y="2056045"/>
            <a:ext cx="7692650" cy="2744296"/>
            <a:chOff x="630644" y="2191938"/>
            <a:chExt cx="6913498" cy="530709"/>
          </a:xfrm>
        </p:grpSpPr>
        <p:sp>
          <p:nvSpPr>
            <p:cNvPr id="173" name="Google Shape;173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(expresión) {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valorA: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valorB: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9144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código a ejecutar si la expresión es igual a ValorA o B</a:t>
              </a:r>
              <a:endParaRPr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break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valorC: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//código 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a ejecutar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 si valorC es verdadero</a:t>
              </a:r>
              <a:endParaRPr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break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5" name="Google Shape;175;p2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5802450" y="1076225"/>
            <a:ext cx="2622900" cy="783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edad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 le asignamos el número 5.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735175" y="1297050"/>
            <a:ext cx="5216400" cy="358800"/>
          </a:xfrm>
          <a:prstGeom prst="rightArrow">
            <a:avLst>
              <a:gd fmla="val 100000" name="adj1"/>
              <a:gd fmla="val 3143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85" name="Google Shape;185;p25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10 años'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5 años'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5802450" y="1134624"/>
            <a:ext cx="2622900" cy="1960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Iniciamos el condicional con la palabra reservada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switch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y, entre paréntesis, la expresión/condición que queremos evaluar.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este caso vamos a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evaluar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qué valor tiene la variable edad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735175" y="1944030"/>
            <a:ext cx="5216400" cy="358800"/>
          </a:xfrm>
          <a:prstGeom prst="rightArrow">
            <a:avLst>
              <a:gd fmla="val 100000" name="adj1"/>
              <a:gd fmla="val 3143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96" name="Google Shape;196;p26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edad 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(edad) {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10 años'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5 años'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5802450" y="1138930"/>
            <a:ext cx="2622900" cy="324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cada caso escribimos la palabra reservada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case 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 a continuación el valor que queremos evaluar.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este caso,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preguntamos si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el valor de la variable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edad es 10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Como este caso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es verdadero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JavaScript ignora el código de este caso y pasa a evaluar el siguiente.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735175" y="2303704"/>
            <a:ext cx="5216400" cy="933300"/>
          </a:xfrm>
          <a:prstGeom prst="rightArrow">
            <a:avLst>
              <a:gd fmla="val 100000" name="adj1"/>
              <a:gd fmla="val 12085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07" name="Google Shape;207;p27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edad 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10 años'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5 años'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5802450" y="2152525"/>
            <a:ext cx="2622900" cy="2590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Este caso </a:t>
            </a:r>
            <a:r>
              <a:rPr b="1"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es verdadero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por lo tanto, </a:t>
            </a:r>
            <a:r>
              <a:rPr b="1"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se ejecutará el código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del bloque.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179999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La palabra reservada </a:t>
            </a:r>
            <a:r>
              <a:rPr b="1"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break corta la ejecución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del switch. 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179999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Si olvidamos el break, los bloques se seguirán ejecutando sin importar si los casos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se cumplen o no.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735175" y="3279352"/>
            <a:ext cx="5216400" cy="933300"/>
          </a:xfrm>
          <a:prstGeom prst="rightArrow">
            <a:avLst>
              <a:gd fmla="val 100000" name="adj1"/>
              <a:gd fmla="val 12085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18" name="Google Shape;218;p28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edad 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10 años'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5 años'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bloque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default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 queremos considerar la posibilidad de que ninguno de los casos sea verdadero, utilizamos la palabra reservada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default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seguida de dos puntos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y el bloque de código que queramos que se ejecute.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Por lo general escribimos el bloque default a lo último. En ese caso, no es necesario escribir el break.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8" name="Google Shape;228;p29"/>
          <p:cNvGrpSpPr/>
          <p:nvPr/>
        </p:nvGrpSpPr>
        <p:grpSpPr>
          <a:xfrm>
            <a:off x="732818" y="2779668"/>
            <a:ext cx="7692650" cy="2041743"/>
            <a:chOff x="630644" y="2191938"/>
            <a:chExt cx="6913498" cy="530709"/>
          </a:xfrm>
        </p:grpSpPr>
        <p:sp>
          <p:nvSpPr>
            <p:cNvPr id="229" name="Google Shape;229;p2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(expresión) {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valorA: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a ejecutar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 si valorA es verdadero</a:t>
              </a:r>
              <a:endParaRPr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  	</a:t>
              </a: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break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default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a ejecutar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 si ningún caso es verdadero</a:t>
              </a:r>
              <a:endParaRPr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1" name="Google Shape;231;p2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5802450" y="1050075"/>
            <a:ext cx="2622900" cy="1385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la expresión que vamos a evaluar en el switch.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este caso queremos preguntar por el valor de la variable fruta.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735175" y="1590548"/>
            <a:ext cx="5216400" cy="321600"/>
          </a:xfrm>
          <a:prstGeom prst="rightArrow">
            <a:avLst>
              <a:gd fmla="val 100000" name="adj1"/>
              <a:gd fmla="val 3143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41" name="Google Shape;241;p30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fruta 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'wefwef'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(fruta)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'manzana':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'Qué rica la manzana'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'naranja':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'¡Naranja, me encanta!'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'¿Qué fruta es?'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/>
          <p:nvPr/>
        </p:nvSpPr>
        <p:spPr>
          <a:xfrm>
            <a:off x="5802450" y="1900400"/>
            <a:ext cx="2622900" cy="85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Este caso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 falso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por lo tanto no se ejecuta su código.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735175" y="1900450"/>
            <a:ext cx="5216400" cy="858300"/>
          </a:xfrm>
          <a:prstGeom prst="rightArrow">
            <a:avLst>
              <a:gd fmla="val 100000" name="adj1"/>
              <a:gd fmla="val 12085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51" name="Google Shape;251;p3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fruta 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'wefwef'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(fruta)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'manzana':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'Qué rica la manzana'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'naranja':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'¡Naranja, me encanta!'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'¿Qué fruta es?'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5802450" y="2738600"/>
            <a:ext cx="2622900" cy="85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Este caso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también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 falso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por lo tanto no se ejecuta su código.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735175" y="2738650"/>
            <a:ext cx="5216400" cy="858300"/>
          </a:xfrm>
          <a:prstGeom prst="rightArrow">
            <a:avLst>
              <a:gd fmla="val 100000" name="adj1"/>
              <a:gd fmla="val 12085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62" name="Google Shape;262;p3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fruta 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'wefwef'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(fruta)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'manzana':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'Qué rica la manzana'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'naranja':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'¡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Naranja, me encanta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!'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'¿Qué fruta es?'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/>
          <p:nvPr/>
        </p:nvSpPr>
        <p:spPr>
          <a:xfrm>
            <a:off x="5802450" y="3606704"/>
            <a:ext cx="2622900" cy="85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Como ningún caso fue verdadero, se ejecuta el código dentro del bloque default.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735175" y="3606754"/>
            <a:ext cx="5216400" cy="858300"/>
          </a:xfrm>
          <a:prstGeom prst="rightArrow">
            <a:avLst>
              <a:gd fmla="val 100000" name="adj1"/>
              <a:gd fmla="val 12085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73" name="Google Shape;273;p3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fruta 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'wefwef'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(fruta)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'manzana':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'Qué rica la manzana'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'naranja':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'¡Naranja, me encanta!'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'¿Qué fruta es?'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El if ternario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El switch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2" name="Google Shape;62;p16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63" name="Google Shape;63;p16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707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609750" y="1495200"/>
            <a:ext cx="480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El if ternario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Como ya dijimos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antes: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si algo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 usa mucho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en programación, los lenguajes suelen darnos una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versión abreviada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18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84" name="Google Shape;84;p1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8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87" name="Google Shape;87;p1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Estructura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básica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diferencia de un if tradicional,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 ternario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se escribe de forma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horizontal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Al igual que el if tradicional, tiene el mismo flujo (si esta condición es verdadera hacer esto, si no, hacer esto otro), pero en este caso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 hace falta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escribir la palabra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 ni la palabra else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1910625" y="2540825"/>
            <a:ext cx="2093700" cy="6258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Si es </a:t>
            </a:r>
            <a:r>
              <a:rPr b="1" lang="es" sz="1300">
                <a:solidFill>
                  <a:srgbClr val="4CAF50"/>
                </a:solidFill>
                <a:latin typeface="Karla"/>
                <a:ea typeface="Karla"/>
                <a:cs typeface="Karla"/>
                <a:sym typeface="Karla"/>
              </a:rPr>
              <a:t>verdadera</a:t>
            </a:r>
            <a:r>
              <a:rPr lang="es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ejecuta la primera expresión.</a:t>
            </a:r>
            <a:endParaRPr sz="1200">
              <a:solidFill>
                <a:srgbClr val="4CAF5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567876" y="3300990"/>
            <a:ext cx="1586700" cy="393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17750" y="31578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condición </a:t>
            </a:r>
            <a:r>
              <a:rPr b="1" lang="es" sz="19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1" lang="es" sz="19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primera expresión</a:t>
            </a:r>
            <a:r>
              <a:rPr b="1" lang="es" sz="19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9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s" sz="19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segunda expresión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1" name="Google Shape;101;p19"/>
          <p:cNvCxnSpPr>
            <a:stCxn id="98" idx="1"/>
            <a:endCxn id="99" idx="0"/>
          </p:cNvCxnSpPr>
          <p:nvPr/>
        </p:nvCxnSpPr>
        <p:spPr>
          <a:xfrm flipH="1">
            <a:off x="1361325" y="2853725"/>
            <a:ext cx="549300" cy="447300"/>
          </a:xfrm>
          <a:prstGeom prst="bentConnector2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/>
          <p:nvPr/>
        </p:nvSpPr>
        <p:spPr>
          <a:xfrm>
            <a:off x="4014950" y="3300975"/>
            <a:ext cx="752100" cy="393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986500" y="3300975"/>
            <a:ext cx="2397300" cy="393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4" name="Google Shape;104;p19"/>
          <p:cNvCxnSpPr>
            <a:stCxn id="98" idx="3"/>
            <a:endCxn id="102" idx="0"/>
          </p:cNvCxnSpPr>
          <p:nvPr/>
        </p:nvCxnSpPr>
        <p:spPr>
          <a:xfrm>
            <a:off x="4004325" y="2853725"/>
            <a:ext cx="386700" cy="447300"/>
          </a:xfrm>
          <a:prstGeom prst="bentConnector2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/>
          <p:nvPr/>
        </p:nvSpPr>
        <p:spPr>
          <a:xfrm>
            <a:off x="1910843" y="3815225"/>
            <a:ext cx="2093700" cy="6258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Si es  </a:t>
            </a:r>
            <a:r>
              <a:rPr b="1" lang="es" sz="13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falsa</a:t>
            </a:r>
            <a:r>
              <a:rPr lang="es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ejecuta la segunda expresión.</a:t>
            </a:r>
            <a:endParaRPr sz="1200">
              <a:solidFill>
                <a:srgbClr val="F4433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6" name="Google Shape;106;p19"/>
          <p:cNvCxnSpPr>
            <a:stCxn id="105" idx="1"/>
            <a:endCxn id="99" idx="2"/>
          </p:cNvCxnSpPr>
          <p:nvPr/>
        </p:nvCxnSpPr>
        <p:spPr>
          <a:xfrm rot="10800000">
            <a:off x="1361243" y="3694625"/>
            <a:ext cx="549600" cy="433500"/>
          </a:xfrm>
          <a:prstGeom prst="bentConnector2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>
            <a:stCxn id="105" idx="3"/>
            <a:endCxn id="103" idx="2"/>
          </p:cNvCxnSpPr>
          <p:nvPr/>
        </p:nvCxnSpPr>
        <p:spPr>
          <a:xfrm flipH="1" rot="10800000">
            <a:off x="4004543" y="3694625"/>
            <a:ext cx="2180700" cy="433500"/>
          </a:xfrm>
          <a:prstGeom prst="bentConnector2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Estructura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básica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16" name="Google Shape;116;p20"/>
          <p:cNvGrpSpPr/>
          <p:nvPr/>
        </p:nvGrpSpPr>
        <p:grpSpPr>
          <a:xfrm>
            <a:off x="732670" y="1972886"/>
            <a:ext cx="7692650" cy="487934"/>
            <a:chOff x="630644" y="2191938"/>
            <a:chExt cx="6913498" cy="530709"/>
          </a:xfrm>
        </p:grpSpPr>
        <p:sp>
          <p:nvSpPr>
            <p:cNvPr id="117" name="Google Shape;117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'El 4 es más grande'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'El 10 es más grande'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9" name="Google Shape;119;p20"/>
          <p:cNvSpPr txBox="1"/>
          <p:nvPr/>
        </p:nvSpPr>
        <p:spPr>
          <a:xfrm flipH="1">
            <a:off x="580350" y="2752550"/>
            <a:ext cx="17493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Condición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Declaramos una expresión que se evalúa como true o false.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529650" y="2752550"/>
            <a:ext cx="28956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Segunda expresión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 la condición es falsa, se ejecuta el código que está después de los dos puntos.</a:t>
            </a:r>
            <a:endParaRPr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obligatorio </a:t>
            </a:r>
            <a:r>
              <a:rPr lang="es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escribirla</a:t>
            </a:r>
            <a:r>
              <a:rPr lang="es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 flipH="1">
            <a:off x="2566550" y="2752550"/>
            <a:ext cx="26364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Primera expresión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 la condición es verdadera, se ejecuta el código que está después del signo de interrogación.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el if ternario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obligatorio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poner código en la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segunda expresión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Si no queremos que pase nada, podemos usar un string vacío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/>
          <p:nvPr/>
        </p:nvSpPr>
        <p:spPr>
          <a:xfrm rot="5400000">
            <a:off x="1711325" y="2251400"/>
            <a:ext cx="150600" cy="85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 rot="5400000">
            <a:off x="3857050" y="1451150"/>
            <a:ext cx="150600" cy="245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 rot="5400000">
            <a:off x="6814000" y="1417700"/>
            <a:ext cx="150600" cy="2519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3609750" y="1495200"/>
            <a:ext cx="480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El switch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 switch nos propone una sintaxis más legible para los casos en los que queremos evaluar muchas posibilidades de un solo valor.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22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46" name="Google Shape;146;p2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2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49" name="Google Shape;149;p2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Estructura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básica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switch está compuesto por una expresión a evaluar, seguida de diferentes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casos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tantos como queramos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cada uno contemplando un escenario diferente.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Los casos deberán terminar con la palabra reservada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break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para evitar que se ejecute el próximo bloque.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0" name="Google Shape;160;p23"/>
          <p:cNvGrpSpPr/>
          <p:nvPr/>
        </p:nvGrpSpPr>
        <p:grpSpPr>
          <a:xfrm>
            <a:off x="732789" y="2504478"/>
            <a:ext cx="7692650" cy="2320631"/>
            <a:chOff x="630644" y="2191938"/>
            <a:chExt cx="6913498" cy="530709"/>
          </a:xfrm>
        </p:grpSpPr>
        <p:sp>
          <p:nvSpPr>
            <p:cNvPr id="161" name="Google Shape;161;p2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(expresión) {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valorA: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9144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a ejecutar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 si la 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expresión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 es igual a valorA</a:t>
              </a:r>
              <a:endParaRPr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break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valorB: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código a ejecutar si la expresión es igual a</a:t>
              </a: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 valorB </a:t>
              </a:r>
              <a:endParaRPr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break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3" name="Google Shape;163;p2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ondicionales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