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jdhani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395aabd8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395aab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395aab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395aab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395aabd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395aabd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8395aabd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8395aabd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395aabd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395aabd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8395aabd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8395aabd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8395aabd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8395aabd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395aab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395aab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395aabd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395aabd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395aabd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395aabd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395aabd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395aabd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395aabd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395aabd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395aab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395aab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395aabd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395aabd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8395aabd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8395aabd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5600" y="4920318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50555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Los condicionales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EC183F"/>
                </a:solidFill>
              </a:rPr>
              <a:t>IF /  ELSE IF / ELSE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5802450" y="1076225"/>
            <a:ext cx="2622900" cy="78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le asignamos el número 19.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735175" y="1297050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84" name="Google Shape;184;p36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sólo acompañado de un mayor'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5802450" y="934500"/>
            <a:ext cx="2622900" cy="169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acceso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le asignamos un string vacío, con la intención de asignarle un nuevo valor según el resultado que arrojen los condicionales declarados a continuación.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735175" y="1609326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37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acceso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sólo acompañado de un mayor'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5802450" y="1405500"/>
            <a:ext cx="2622900" cy="272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Iniciamos el condicional. Nuestra primera condición evalúa si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edad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menor a 16.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caso de ser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verdadera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le asignamos el string </a:t>
            </a:r>
            <a:r>
              <a:rPr i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'prohibido'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acceso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caso,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condición es falsa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lo tanto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 pasa a evaluar la siguiente condición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735175" y="2287652"/>
            <a:ext cx="5216400" cy="980400"/>
          </a:xfrm>
          <a:prstGeom prst="rightArrow">
            <a:avLst>
              <a:gd fmla="val 100000" name="adj1"/>
              <a:gd fmla="val 1074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0" name="Google Shape;200;p38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acceso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else if (edad &gt;= 16 &amp;&amp; edad &lt;= 18) {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sólo acompañado de un mayor'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5802450" y="1756875"/>
            <a:ext cx="2996700" cy="269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un bloque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else if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para contemplar una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segunda condición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 condición va a ser compuesta y va a requerir: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que edad sea mayor o igual a 16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que edad sea menor o igual a 18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condición nuevamente es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falsa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lo tanto JavaScript continúa leyendo el condicional.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735175" y="2934612"/>
            <a:ext cx="5216400" cy="1251900"/>
          </a:xfrm>
          <a:prstGeom prst="rightArrow">
            <a:avLst>
              <a:gd fmla="val 100000" name="adj1"/>
              <a:gd fmla="val 9009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39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acceso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sólo acompañado de un mayor'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5802450" y="2924020"/>
            <a:ext cx="2586300" cy="1979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ninguna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las condiciones anteriores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era verdadera,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 ejecuta el código dentro del else.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lo tanto, ahora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acceso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igual al string </a:t>
            </a:r>
            <a:r>
              <a:rPr i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'permitido'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735175" y="3810181"/>
            <a:ext cx="5216400" cy="1011900"/>
          </a:xfrm>
          <a:prstGeom prst="rightArrow">
            <a:avLst>
              <a:gd fmla="val 100000" name="adj1"/>
              <a:gd fmla="val 11146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16" name="Google Shape;216;p40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sólo acompañado de un mayor'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acceso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/>
        </p:nvSpPr>
        <p:spPr>
          <a:xfrm>
            <a:off x="1006375" y="911450"/>
            <a:ext cx="70302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una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buena práctica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inicializar las variables con el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 de dato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van a almacenar.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esa manera queda más claro para qué se van a utilizar.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2" name="Google Shape;222;p41"/>
          <p:cNvGrpSpPr/>
          <p:nvPr/>
        </p:nvGrpSpPr>
        <p:grpSpPr>
          <a:xfrm>
            <a:off x="938993" y="494023"/>
            <a:ext cx="344969" cy="308595"/>
            <a:chOff x="3016921" y="2408750"/>
            <a:chExt cx="793216" cy="709740"/>
          </a:xfrm>
        </p:grpSpPr>
        <p:sp>
          <p:nvSpPr>
            <p:cNvPr id="223" name="Google Shape;223;p4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41"/>
          <p:cNvGrpSpPr/>
          <p:nvPr/>
        </p:nvGrpSpPr>
        <p:grpSpPr>
          <a:xfrm rot="10800000">
            <a:off x="7580168" y="2820248"/>
            <a:ext cx="344969" cy="308595"/>
            <a:chOff x="2965350" y="2408750"/>
            <a:chExt cx="793216" cy="709740"/>
          </a:xfrm>
        </p:grpSpPr>
        <p:sp>
          <p:nvSpPr>
            <p:cNvPr id="226" name="Google Shape;226;p4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41"/>
          <p:cNvGrpSpPr/>
          <p:nvPr/>
        </p:nvGrpSpPr>
        <p:grpSpPr>
          <a:xfrm>
            <a:off x="926850" y="3486541"/>
            <a:ext cx="7290300" cy="1416738"/>
            <a:chOff x="914975" y="1425198"/>
            <a:chExt cx="7290300" cy="1416738"/>
          </a:xfrm>
        </p:grpSpPr>
        <p:sp>
          <p:nvSpPr>
            <p:cNvPr id="229" name="Google Shape;229;p41"/>
            <p:cNvSpPr/>
            <p:nvPr/>
          </p:nvSpPr>
          <p:spPr>
            <a:xfrm>
              <a:off x="914975" y="1833636"/>
              <a:ext cx="7290300" cy="100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360000" spcFirstLastPara="1" rIns="0" wrap="square" tIns="90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91E63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texto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''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9C27B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un texto vacío</a:t>
              </a:r>
              <a:endParaRPr sz="18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91E63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numero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9C27B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un número vacío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11119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Componentes de un condicional if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Funcionamiento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4" name="Google Shape;114;p28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Componentes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un condicional if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permiten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evaluar condiciones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realizar diferentes acciones según el resultado de esas evaluaciones.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3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9" name="Google Shape;129;p3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3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32" name="Google Shape;132;p3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31"/>
          <p:cNvGrpSpPr/>
          <p:nvPr/>
        </p:nvGrpSpPr>
        <p:grpSpPr>
          <a:xfrm>
            <a:off x="732693" y="1935032"/>
            <a:ext cx="7692650" cy="1059454"/>
            <a:chOff x="630644" y="2191938"/>
            <a:chExt cx="6913498" cy="530709"/>
          </a:xfrm>
        </p:grpSpPr>
        <p:sp>
          <p:nvSpPr>
            <p:cNvPr id="140" name="Google Shape;140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es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verdadera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2" name="Google Shape;142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Condicional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simple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Versión más básica del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Establece una condición y un bloque de código a ejecutar en caso de que sea verdadera.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32"/>
          <p:cNvGrpSpPr/>
          <p:nvPr/>
        </p:nvGrpSpPr>
        <p:grpSpPr>
          <a:xfrm>
            <a:off x="732693" y="2316055"/>
            <a:ext cx="7692650" cy="1685585"/>
            <a:chOff x="630644" y="2191938"/>
            <a:chExt cx="6913498" cy="530709"/>
          </a:xfrm>
        </p:grpSpPr>
        <p:sp>
          <p:nvSpPr>
            <p:cNvPr id="150" name="Google Shape;150;p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es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verdadera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es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falsa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2" name="Google Shape;152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Condicional con bloque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else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Igual al ejemplo anterior, pero agrega un bloque de código a ejecutar en caso de que la condición sea falsa.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importante tener en cuenta que el bloque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opcional.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33"/>
          <p:cNvGrpSpPr/>
          <p:nvPr/>
        </p:nvGrpSpPr>
        <p:grpSpPr>
          <a:xfrm>
            <a:off x="732710" y="2576765"/>
            <a:ext cx="7692650" cy="2293830"/>
            <a:chOff x="630644" y="2191938"/>
            <a:chExt cx="6913498" cy="530709"/>
          </a:xfrm>
        </p:grpSpPr>
        <p:sp>
          <p:nvSpPr>
            <p:cNvPr id="160" name="Google Shape;160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condición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es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verdadera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else if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otra condición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otra condición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es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verdadera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todas las </a:t>
              </a:r>
              <a:r>
                <a:rPr i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condiciones son</a:t>
              </a:r>
              <a:r>
                <a:rPr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" sz="16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falsas</a:t>
              </a:r>
              <a:endParaRPr b="1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2" name="Google Shape;162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Condicional con bloque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else if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Igual que el ejemplo anterior, pero agrega un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adicional. Es decir, otra condición que puede evaluarse en caso de que la primera sea falsa.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Podemos agregar todos los bloques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queramos,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solo uno podrá ser verdadero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De lo contrario entrará en acción el bloque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si existe.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Funcionamiento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'prohibido'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 solo acompañado de un mayor'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acceso = </a:t>
            </a:r>
            <a:r>
              <a:rPr lang="es" sz="1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'permitido'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