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jdhani-bold.fntdata"/><Relationship Id="rId6" Type="http://schemas.openxmlformats.org/officeDocument/2006/relationships/slide" Target="slides/slide2.xml"/><Relationship Id="rId18" Type="http://schemas.openxmlformats.org/officeDocument/2006/relationships/font" Target="fonts/Rajdhani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4086049f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4086049f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4086049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4086049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086049f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086049f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e662fe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1e662fe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086049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086049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086049f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086049f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e662fec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e662fec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086049f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086049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4086049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4086049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4086049f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4086049f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4086049f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4086049f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" name="Google Shape;7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" name="Google Shape;10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Los callbacks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883150" y="1902050"/>
            <a:ext cx="61323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función </a:t>
            </a:r>
            <a:r>
              <a:rPr b="1"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saludar()</a:t>
            </a:r>
            <a:r>
              <a:rPr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¿solo funciona si le pasamos como </a:t>
            </a:r>
            <a:r>
              <a:rPr b="1"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 </a:t>
            </a:r>
            <a:r>
              <a:rPr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función </a:t>
            </a:r>
            <a:r>
              <a:rPr b="1"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nombre()</a:t>
            </a:r>
            <a:r>
              <a:rPr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¡No!</a:t>
            </a:r>
            <a:endParaRPr b="1"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pasarle cualquier otra función que devuelva un </a:t>
            </a:r>
            <a:r>
              <a:rPr b="1"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ya que en la estructura interna de </a:t>
            </a:r>
            <a:r>
              <a:rPr b="1"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saludar()</a:t>
            </a:r>
            <a:r>
              <a:rPr lang="es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definimos que opere con ese tipo de dato.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7167719" y="19812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24"/>
          <p:cNvGrpSpPr/>
          <p:nvPr/>
        </p:nvGrpSpPr>
        <p:grpSpPr>
          <a:xfrm>
            <a:off x="862793" y="1103623"/>
            <a:ext cx="344969" cy="308595"/>
            <a:chOff x="3016921" y="2408750"/>
            <a:chExt cx="793216" cy="709740"/>
          </a:xfrm>
        </p:grpSpPr>
        <p:sp>
          <p:nvSpPr>
            <p:cNvPr id="163" name="Google Shape;163;p2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10800000">
            <a:off x="6513368" y="4268048"/>
            <a:ext cx="344969" cy="308595"/>
            <a:chOff x="2965350" y="2408750"/>
            <a:chExt cx="793216" cy="709740"/>
          </a:xfrm>
        </p:grpSpPr>
        <p:sp>
          <p:nvSpPr>
            <p:cNvPr id="166" name="Google Shape;166;p2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5802450" y="957925"/>
            <a:ext cx="2622900" cy="1588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Podríamos definir otra función que se encargue de devolvernos las iniciales del nombre y el apellido que nos pasen.</a:t>
            </a: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35175" y="1176675"/>
            <a:ext cx="5220000" cy="1150800"/>
          </a:xfrm>
          <a:prstGeom prst="rightArrow">
            <a:avLst>
              <a:gd fmla="val 100000" name="adj1"/>
              <a:gd fmla="val 6866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78" name="Google Shape;178;p25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iniciales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s" sz="15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function saludar(nombre, apellido, callback) {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return '¡Hola ' + callback(nombre, apellido) + '!';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saludar('Juanito', 'Sánchez', iniciales);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802450" y="1670700"/>
            <a:ext cx="2622900" cy="3230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Esta vez cuando ejecutamos la función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saludar()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le pasamos la función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iniciales()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callback.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Nuevamente se ejecutará el callback, esta vez va a devolver las iniciales y luego se ejecutará la función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saludar()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que va a devolver el saludo completo.</a:t>
            </a: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735175" y="3998074"/>
            <a:ext cx="5220000" cy="4611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89" name="Google Shape;189;p26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function iniciales(nombre, apellido) {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return nombre[0] + apellido[0];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function saludar(nombre, apellido, callback) {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return '¡Hola ' + callback(nombre, apellido) + '!';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'Juanito'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'Sánchez'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iniciales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 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 una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función 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 se pasa como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parámetro 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 otra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función que lo recibe es quien se encarga de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ejecutarla 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cuando sea necesario.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6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68" name="Google Shape;68;p1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6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71" name="Google Shape;71;p1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El callback anónimo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este caso, la función que pasamos como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 tiene nombre. Es decir, es una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función anónima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las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funciones anónimas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 pueden ser llamadas por su nombre, debemos escribirla dentro de la función que se encargará de llamar al callback.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732819" y="2653675"/>
            <a:ext cx="7692650" cy="1541435"/>
            <a:chOff x="630644" y="2191940"/>
            <a:chExt cx="6913499" cy="468308"/>
          </a:xfrm>
        </p:grpSpPr>
        <p:sp>
          <p:nvSpPr>
            <p:cNvPr id="83" name="Google Shape;83;p17"/>
            <p:cNvSpPr/>
            <p:nvPr/>
          </p:nvSpPr>
          <p:spPr>
            <a:xfrm>
              <a:off x="1116042" y="2191940"/>
              <a:ext cx="6428100" cy="468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7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setTimeout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 </a:t>
              </a:r>
              <a:r>
                <a:rPr lang="es" sz="17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(){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7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7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7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'Hola Mundo!'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 , </a:t>
              </a:r>
              <a:r>
                <a:rPr lang="es" sz="17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7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630644" y="2191948"/>
              <a:ext cx="485400" cy="468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5" name="Google Shape;85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El callback definido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función que pasamos como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puede ser una función previamente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definida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Al momento de pasarla como parámetro de otra función, nos referiremos a la misma por su nombre.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732806" y="2179739"/>
            <a:ext cx="7692650" cy="1249289"/>
            <a:chOff x="630644" y="2191938"/>
            <a:chExt cx="6913498" cy="530709"/>
          </a:xfrm>
        </p:grpSpPr>
        <p:sp>
          <p:nvSpPr>
            <p:cNvPr id="95" name="Google Shape;95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7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miCallback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() </a:t>
              </a:r>
              <a:r>
                <a:rPr lang="es" sz="17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7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7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'Hola mundo!'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7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setTimeout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7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miCallback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7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7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7" name="Google Shape;97;p18"/>
          <p:cNvGrpSpPr/>
          <p:nvPr/>
        </p:nvGrpSpPr>
        <p:grpSpPr>
          <a:xfrm>
            <a:off x="1781625" y="3600000"/>
            <a:ext cx="5595000" cy="1129800"/>
            <a:chOff x="1625825" y="2473038"/>
            <a:chExt cx="5595000" cy="1129800"/>
          </a:xfrm>
        </p:grpSpPr>
        <p:sp>
          <p:nvSpPr>
            <p:cNvPr id="98" name="Google Shape;98;p18"/>
            <p:cNvSpPr/>
            <p:nvPr/>
          </p:nvSpPr>
          <p:spPr>
            <a:xfrm>
              <a:off x="1625825" y="2473038"/>
              <a:ext cx="5595000" cy="11298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marR="179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Al escribir una función como parámetro lo hacemos </a:t>
              </a:r>
              <a:r>
                <a:rPr b="1" lang="es" sz="13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sin los paréntesis</a:t>
              </a:r>
              <a:r>
                <a:rPr lang="es" sz="13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 para evitar que se ejecute. Será la función que la recibe quien se encargue de ejecutarla.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1954337" y="2737473"/>
              <a:ext cx="342446" cy="498015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nombreCompleto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(nombre, apellido) {</a:t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5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nombre </a:t>
            </a:r>
            <a:r>
              <a:rPr lang="es" sz="15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apellido;</a:t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(nombre, apellido, callback) {</a:t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5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'¡Hola '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(nombre, apellido) </a:t>
            </a:r>
            <a:r>
              <a:rPr lang="es" sz="15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'!'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5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'Juanito'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'Sánchez'</a:t>
            </a:r>
            <a:r>
              <a:rPr lang="es" sz="15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nombreCompleto);</a:t>
            </a:r>
            <a:endParaRPr sz="15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5802450" y="736875"/>
            <a:ext cx="2622900" cy="2030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la función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nombreCompleto()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Esta se encarga de unir con un espacio un nombre y un apellido. 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Nos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devuelve 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735175" y="1176675"/>
            <a:ext cx="5220000" cy="10587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19" name="Google Shape;119;p20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nombreCompleto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function saludar(nombre, apellido, callback) {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return '¡Hola ' + callback(nombre, apellido) + '!';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saludar('Juanito', 'Sánchez', nombreCompleto);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5802450" y="1605075"/>
            <a:ext cx="2622900" cy="298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la función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saludar()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Esta recibe un nombre, un apellido y un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parámetros.</a:t>
            </a: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Este último será la función que vamos a querer ejecutar internamente.</a:t>
            </a: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735175" y="2381518"/>
            <a:ext cx="5220000" cy="1428000"/>
          </a:xfrm>
          <a:prstGeom prst="rightArrow">
            <a:avLst>
              <a:gd fmla="val 100000" name="adj1"/>
              <a:gd fmla="val 7103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30" name="Google Shape;130;p21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function nombreCompleto(nombre, apellido) {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return nombre + ' ' + apellido;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'¡Hola 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5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'!'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saludar('Juanito', 'Sánchez', nombreCompleto);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5802450" y="1721800"/>
            <a:ext cx="2622900" cy="2845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 que queremos devolver es un string completo.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primera parte la tenemos en el return: '¡Hola (…) !.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 resto (…) vendrá de lo que nos retorne el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en el momento en el que se ejecute.</a:t>
            </a: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35175" y="2805500"/>
            <a:ext cx="5220000" cy="6672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41" name="Google Shape;141;p22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function nombreCompleto(nombre, apellido) {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return nombre + ' ' + apellido;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'¡Hola 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5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'!'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saludar('Juanito', 'Sánchez', nombreCompleto);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802450" y="1227238"/>
            <a:ext cx="2622900" cy="367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Ejecutamos la función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saludar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le pasamos como parámetros un nombre, un apellido y la función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nombreCompleto()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Primero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se ejecutará el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que va a devolver el nombre completo y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luego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se ejecutará la función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saludar()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que va a devolver el saludo completo.</a:t>
            </a: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735175" y="4027250"/>
            <a:ext cx="5220000" cy="4092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52" name="Google Shape;152;p23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function nombreCompleto(nombre, apellido) {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return nombre + ' ' + apellido;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function saludar(nombre, apellido, callback) {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return '¡Hola ' + callback(nombre, apellido) + '!'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'Juanito'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'Sánchez'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nombreCompleto</a:t>
            </a:r>
            <a:r>
              <a:rPr lang="es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callbacks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