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2731a27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2731a27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1e662fecd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1e662fec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e662fec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e662fec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731a277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2731a277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2731a277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2731a277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2731a27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2731a27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f85f4c4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f85f4c4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85f4c4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85f4c4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731a27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2731a27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731a27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731a27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731a277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731a27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2731a27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2731a27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731a27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2731a27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1.xm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333980" y="16653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Arrow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ya vimos, si la función tiene una sola línea de código, y esta misma es la que hay que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no hacen falta las llaves ni la palabra reservada return.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717750" y="2533323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lo contrario, vamos a necesitar utilizar ambas. Eso normalmente pasa cuando tenemos más de una línea de código en nuestra función.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0" name="Google Shape;180;p24"/>
          <p:cNvGrpSpPr/>
          <p:nvPr/>
        </p:nvGrpSpPr>
        <p:grpSpPr>
          <a:xfrm>
            <a:off x="732687" y="3363106"/>
            <a:ext cx="7692650" cy="1407599"/>
            <a:chOff x="630644" y="2191938"/>
            <a:chExt cx="6913498" cy="530709"/>
          </a:xfrm>
        </p:grpSpPr>
        <p:sp>
          <p:nvSpPr>
            <p:cNvPr id="181" name="Google Shape;181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esMultiplo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(a, b) =&gt; {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resto =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%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b; </a:t>
              </a:r>
              <a:r>
                <a:rPr lang="es" sz="18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Obtenemos el resto de la div.</a:t>
              </a:r>
              <a:endParaRPr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resto == 0; </a:t>
              </a:r>
              <a:r>
                <a:rPr lang="es" sz="18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Si el resto es 0, es múltiplo</a:t>
              </a:r>
              <a:endParaRPr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3" name="Google Shape;183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Cuerpo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una función arrow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84" name="Google Shape;184;p24"/>
          <p:cNvGrpSpPr/>
          <p:nvPr/>
        </p:nvGrpSpPr>
        <p:grpSpPr>
          <a:xfrm>
            <a:off x="732664" y="2083943"/>
            <a:ext cx="7692650" cy="449988"/>
            <a:chOff x="630644" y="2191938"/>
            <a:chExt cx="6913498" cy="530709"/>
          </a:xfrm>
        </p:grpSpPr>
        <p:sp>
          <p:nvSpPr>
            <p:cNvPr id="185" name="Google Shape;185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sumar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(a, b)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b;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87" name="Google Shape;187;p24"/>
          <p:cNvCxnSpPr/>
          <p:nvPr/>
        </p:nvCxnSpPr>
        <p:spPr>
          <a:xfrm>
            <a:off x="4160146" y="2479046"/>
            <a:ext cx="6624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2390875" y="2195575"/>
            <a:ext cx="10281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Ejemplos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839050" y="1154247"/>
            <a:ext cx="2586300" cy="2553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unción a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rrow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sin parámetros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Requiere de los paréntesis para iniciarse.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Al tener una sola línea de código, y que esta misma sea la que queremos retornar, el return queda implícito.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735175" y="1311997"/>
            <a:ext cx="52605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6"/>
          <p:cNvSpPr txBox="1"/>
          <p:nvPr/>
        </p:nvSpPr>
        <p:spPr>
          <a:xfrm>
            <a:off x="717750" y="1329075"/>
            <a:ext cx="50847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() =&gt;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dobleDe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numero =&gt; numero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(a, b) =&gt; 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horaActual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() =&gt;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Date();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getHours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getMinutes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839050" y="1648827"/>
            <a:ext cx="2586300" cy="157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Función arrow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con un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único parámetro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(no necesitamos los paréntesis para indicarlo) y con un return implícito.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735175" y="1958977"/>
            <a:ext cx="52605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19" name="Google Shape;219;p27"/>
          <p:cNvSpPr txBox="1"/>
          <p:nvPr/>
        </p:nvSpPr>
        <p:spPr>
          <a:xfrm>
            <a:off x="717750" y="1329075"/>
            <a:ext cx="50847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() =&gt;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dobleDe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numero =&gt; numero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(a, b) =&gt; 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horaActual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() =&gt;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Date();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getHours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getMinutes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5839050" y="2297250"/>
            <a:ext cx="2586300" cy="1470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Función arrow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con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dos parámetros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Necesita de los paréntesis y tiene un return implícito.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35175" y="2607397"/>
            <a:ext cx="52605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30" name="Google Shape;230;p28"/>
          <p:cNvSpPr txBox="1"/>
          <p:nvPr/>
        </p:nvSpPr>
        <p:spPr>
          <a:xfrm>
            <a:off x="717750" y="1329075"/>
            <a:ext cx="50847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() =&gt;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dobleDe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numero =&gt; numero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(a, b) =&gt; 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horaActual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() =&gt;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Date();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getHours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getMinutes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5839050" y="2445832"/>
            <a:ext cx="2586300" cy="245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Función arrow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sin parámetros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y con un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return explícito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En este caso hacemos uso de las llaves y del return ya que la lógica de esta función se desarrolla en más de una línea de código.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735175" y="3263325"/>
            <a:ext cx="5260500" cy="1573800"/>
          </a:xfrm>
          <a:prstGeom prst="rightArrow">
            <a:avLst>
              <a:gd fmla="val 100000" name="adj1"/>
              <a:gd fmla="val 702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41" name="Google Shape;241;p29"/>
          <p:cNvSpPr txBox="1"/>
          <p:nvPr/>
        </p:nvSpPr>
        <p:spPr>
          <a:xfrm>
            <a:off x="717750" y="1329075"/>
            <a:ext cx="50847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 () =&gt;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dobleDe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numero =&gt; numero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(a, b) =&gt; 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6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horaActual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() =&gt; 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fecha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Date();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getHours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fecha.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getMinutes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funciones son uno de los elementos que más vamos a usar a la hora de programar en JavaScript.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funciones arrow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 permiten escribirlas con una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sintaxis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más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compacta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64" name="Google Shape;64;p1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67" name="Google Shape;67;p1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funciones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884875" y="1682100"/>
            <a:ext cx="45258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Declaración y estructura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Ejemplos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729225" y="2429747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8" name="Google Shape;78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794175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Declaración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y estructura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Pensemos en una función simple que podríamos programar de la manera habitual: una suma de dos números.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17750" y="2548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Ahora veamos la versión reducida de esa misma función, al transformarla en una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función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arrow.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732664" y="3416723"/>
            <a:ext cx="7692650" cy="449988"/>
            <a:chOff x="630644" y="2191938"/>
            <a:chExt cx="6913498" cy="530709"/>
          </a:xfrm>
        </p:grpSpPr>
        <p:sp>
          <p:nvSpPr>
            <p:cNvPr id="99" name="Google Shape;99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sumar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(a, b)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1" name="Google Shape;101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732664" y="2083943"/>
            <a:ext cx="7692650" cy="449988"/>
            <a:chOff x="630644" y="2191938"/>
            <a:chExt cx="6913498" cy="530709"/>
          </a:xfrm>
        </p:grpSpPr>
        <p:sp>
          <p:nvSpPr>
            <p:cNvPr id="103" name="Google Shape;103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sumar (a, b) { 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b 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5" name="Google Shape;105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funciones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arrow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son siempre anónimas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Es decir, que no tienen nombre como las funciones normales.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17750" y="2548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queremos nombrarlas, es necesario escribirlas como una función expresada. Es decir, asignarla como valor de una variable.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p20"/>
          <p:cNvGrpSpPr/>
          <p:nvPr/>
        </p:nvGrpSpPr>
        <p:grpSpPr>
          <a:xfrm>
            <a:off x="732664" y="3416723"/>
            <a:ext cx="7692650" cy="449988"/>
            <a:chOff x="630644" y="2191938"/>
            <a:chExt cx="6913498" cy="530709"/>
          </a:xfrm>
        </p:grpSpPr>
        <p:sp>
          <p:nvSpPr>
            <p:cNvPr id="115" name="Google Shape;115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sumar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(a, b)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7" name="Google Shape;117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Nombre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una función arrow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732664" y="2083943"/>
            <a:ext cx="7692650" cy="449988"/>
            <a:chOff x="630644" y="2191938"/>
            <a:chExt cx="6913498" cy="530709"/>
          </a:xfrm>
        </p:grpSpPr>
        <p:sp>
          <p:nvSpPr>
            <p:cNvPr id="119" name="Google Shape;119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(a, b)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21" name="Google Shape;121;p20"/>
          <p:cNvCxnSpPr/>
          <p:nvPr/>
        </p:nvCxnSpPr>
        <p:spPr>
          <a:xfrm>
            <a:off x="1427925" y="3799421"/>
            <a:ext cx="10989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717750" y="3866103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ahora en más podremos llamar a nuestra función por su nuevo nombre.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Usamos paréntesis para indicar los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Si nuestra función no recibe parámetros, debemos escribirlos igual.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17750" y="2548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Una particularidad de este tipo de funciones es que si recibe un único parámetro, podemos prescindir de los paréntesis.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732664" y="3416723"/>
            <a:ext cx="7692650" cy="449988"/>
            <a:chOff x="630644" y="2191938"/>
            <a:chExt cx="6913498" cy="530709"/>
          </a:xfrm>
        </p:grpSpPr>
        <p:sp>
          <p:nvSpPr>
            <p:cNvPr id="133" name="Google Shape;133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doble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5" name="Google Shape;135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Parámetros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una función arrow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732664" y="2083943"/>
            <a:ext cx="7692650" cy="449988"/>
            <a:chOff x="630644" y="2191938"/>
            <a:chExt cx="6913498" cy="530709"/>
          </a:xfrm>
        </p:grpSpPr>
        <p:sp>
          <p:nvSpPr>
            <p:cNvPr id="137" name="Google Shape;137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sumar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(a, b)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b;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39" name="Google Shape;139;p21"/>
          <p:cNvCxnSpPr/>
          <p:nvPr/>
        </p:nvCxnSpPr>
        <p:spPr>
          <a:xfrm>
            <a:off x="2895823" y="3799425"/>
            <a:ext cx="1494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2970850" y="2479046"/>
            <a:ext cx="6624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usamos para indicarle a JavaScript que vamos a escribir una función (reemplaza a la palabra reservada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17750" y="2548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 que está a la izquierda de la fecha será la entrada de la función (los parámetros) y lo que está a la derecha, la lógica (y el posible retorno).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flecha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una función arrow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51" name="Google Shape;151;p22"/>
          <p:cNvGrpSpPr/>
          <p:nvPr/>
        </p:nvGrpSpPr>
        <p:grpSpPr>
          <a:xfrm>
            <a:off x="732664" y="2083943"/>
            <a:ext cx="7692650" cy="449988"/>
            <a:chOff x="630644" y="2191938"/>
            <a:chExt cx="6913498" cy="530709"/>
          </a:xfrm>
        </p:grpSpPr>
        <p:sp>
          <p:nvSpPr>
            <p:cNvPr id="152" name="Google Shape;152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sumar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(a, b) =&gt; a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b;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54" name="Google Shape;154;p22"/>
          <p:cNvCxnSpPr/>
          <p:nvPr/>
        </p:nvCxnSpPr>
        <p:spPr>
          <a:xfrm>
            <a:off x="3786622" y="2479046"/>
            <a:ext cx="2280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funciones arrow reciben su nombre por el operador </a:t>
            </a:r>
            <a:r>
              <a:rPr lang="es" sz="20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Si lo miramos con un poco de imaginación, se parece a una flecha.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inglés suele llamarse fat arrow (flecha gorda) para diferenciarlo de la flecha simple </a:t>
            </a:r>
            <a:r>
              <a:rPr lang="es" sz="20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>
              <a:solidFill>
                <a:srgbClr val="3F3F3F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3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65" name="Google Shape;165;p23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3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68" name="Google Shape;168;p23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 que está a la izquierda de la fecha será la entrada de la función (los parámetros) y lo que está a la derecha, la salida (el retorno)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