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jdhani"/>
      <p:regular r:id="rId25"/>
      <p:bold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49bd42f5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49bd42f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849bd42f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849bd42f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849bd42f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849bd42f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849bd42f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849bd42f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849bd42f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849bd42f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849bd42f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849bd42f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849bd42f5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849bd42f5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849bd42f5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849bd42f5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849bd42f5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849bd42f5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849bd42f5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849bd42f5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849bd42f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849bd42f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849bd42f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849bd42f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849bd42f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849bd42f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849bd42f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849bd42f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849bd42f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849bd42f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849bd42f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849bd42f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849bd42f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849bd42f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849bd42f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849bd42f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" name="Google Shape;54;p13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5600" y="4920318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50555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4333980" y="1665345"/>
            <a:ext cx="4058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funciones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36"/>
          <p:cNvGrpSpPr/>
          <p:nvPr/>
        </p:nvGrpSpPr>
        <p:grpSpPr>
          <a:xfrm>
            <a:off x="732664" y="1439414"/>
            <a:ext cx="7692650" cy="1216703"/>
            <a:chOff x="630644" y="2191938"/>
            <a:chExt cx="6913498" cy="530709"/>
          </a:xfrm>
        </p:grpSpPr>
        <p:sp>
          <p:nvSpPr>
            <p:cNvPr id="189" name="Google Shape;189;p3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sumar (a, b) {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0" name="Google Shape;190;p3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1" name="Google Shape;191;p36"/>
          <p:cNvSpPr txBox="1"/>
          <p:nvPr/>
        </p:nvSpPr>
        <p:spPr>
          <a:xfrm>
            <a:off x="717750" y="27768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retorno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 muy común, a la hora de escribir una función, que queramos devolver al exterior el resultado del proceso que estamos ejecutando.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eso utilizamos la palabra reservada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return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seguida de lo que queramos retornar.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2" name="Google Shape;192;p36"/>
          <p:cNvCxnSpPr/>
          <p:nvPr/>
        </p:nvCxnSpPr>
        <p:spPr>
          <a:xfrm>
            <a:off x="1869000" y="2197050"/>
            <a:ext cx="740100" cy="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3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Estructura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básica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2390875" y="2195575"/>
            <a:ext cx="10281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/>
        </p:nvSpPr>
        <p:spPr>
          <a:xfrm>
            <a:off x="3609750" y="1495200"/>
            <a:ext cx="4800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Invocación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1006375" y="1902050"/>
            <a:ext cx="57906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Podemos imaginar las funciones como si fueran máquinas.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Durante la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declaración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nos ocupamos de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construir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la máquina y durante la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invocación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la ponemos a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funcionar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38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208" name="Google Shape;208;p38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8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38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211" name="Google Shape;211;p38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8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Antes de poder invocar una función, necesitamos que haya sido declarada. Vamos a declarar una función entonces...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39"/>
          <p:cNvSpPr txBox="1"/>
          <p:nvPr/>
        </p:nvSpPr>
        <p:spPr>
          <a:xfrm>
            <a:off x="717750" y="3310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La forma de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invocar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(también se puede decir llamar o ejecutar) una función es escribiendo su nombre seguido de apertura y cierre de paréntesis.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9" name="Google Shape;219;p39"/>
          <p:cNvGrpSpPr/>
          <p:nvPr/>
        </p:nvGrpSpPr>
        <p:grpSpPr>
          <a:xfrm>
            <a:off x="732664" y="4178723"/>
            <a:ext cx="7692650" cy="449988"/>
            <a:chOff x="630644" y="2191938"/>
            <a:chExt cx="6913498" cy="530709"/>
          </a:xfrm>
        </p:grpSpPr>
        <p:sp>
          <p:nvSpPr>
            <p:cNvPr id="220" name="Google Shape;220;p3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hacerUnHelado()</a:t>
              </a:r>
              <a:r>
                <a:rPr lang="es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es" sz="17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7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Retornará '🍦' </a:t>
              </a:r>
              <a:endParaRPr sz="18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1" name="Google Shape;221;p3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2" name="Google Shape;222;p3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Invocando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una función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23" name="Google Shape;223;p39"/>
          <p:cNvGrpSpPr/>
          <p:nvPr/>
        </p:nvGrpSpPr>
        <p:grpSpPr>
          <a:xfrm>
            <a:off x="732664" y="2049014"/>
            <a:ext cx="7692650" cy="1216703"/>
            <a:chOff x="630644" y="2191938"/>
            <a:chExt cx="6913498" cy="530709"/>
          </a:xfrm>
        </p:grpSpPr>
        <p:sp>
          <p:nvSpPr>
            <p:cNvPr id="224" name="Google Shape;224;p3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hacerUnHelado() {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'🍦'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5" name="Google Shape;225;p3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 la función tiene parámetros, se los podemos pasar dentro de los paréntesis cuando la invocamos.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 importante respetar el orden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ya que JavaScript asignará los valores en el orden en que lleguen.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717750" y="549075"/>
            <a:ext cx="7692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Invocando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una función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32" name="Google Shape;232;p40"/>
          <p:cNvGrpSpPr/>
          <p:nvPr/>
        </p:nvGrpSpPr>
        <p:grpSpPr>
          <a:xfrm>
            <a:off x="732687" y="2331056"/>
            <a:ext cx="7692650" cy="2214171"/>
            <a:chOff x="630644" y="2191938"/>
            <a:chExt cx="6913498" cy="530709"/>
          </a:xfrm>
        </p:grpSpPr>
        <p:sp>
          <p:nvSpPr>
            <p:cNvPr id="233" name="Google Shape;233;p4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saludar(nombre, apellido) {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'Hola 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nombre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 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apellido;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saludar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'Robertito'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'Rodríguez'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retornará 'Hola Robertito Rodríguez'</a:t>
              </a:r>
              <a:endParaRPr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4" name="Google Shape;234;p4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 es importante tener en cuenta que cuando tenemos parámetros en nuestra función, JavaScript va a esperar que se los indiquemos al ejecutarla.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Invocando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una función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41" name="Google Shape;241;p41"/>
          <p:cNvGrpSpPr/>
          <p:nvPr/>
        </p:nvGrpSpPr>
        <p:grpSpPr>
          <a:xfrm>
            <a:off x="732710" y="1966296"/>
            <a:ext cx="7692650" cy="1801863"/>
            <a:chOff x="630644" y="2191938"/>
            <a:chExt cx="6913498" cy="530709"/>
          </a:xfrm>
        </p:grpSpPr>
        <p:sp>
          <p:nvSpPr>
            <p:cNvPr id="242" name="Google Shape;242;p4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saludar(nombre, apellido) {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'Hola 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nombre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 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apellido;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saludar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(); </a:t>
              </a:r>
              <a:r>
                <a:rPr lang="es" sz="18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 'Hola undefined undefined'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3" name="Google Shape;243;p4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44" name="Google Shape;244;p41"/>
          <p:cNvSpPr txBox="1"/>
          <p:nvPr/>
        </p:nvSpPr>
        <p:spPr>
          <a:xfrm>
            <a:off x="717750" y="37674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este caso, al no haber recibido el argumento que necesitaba, JavaScript le asigna el tipo de dato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undefined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 los parámetros </a:t>
            </a:r>
            <a:r>
              <a:rPr i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i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apellido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casos como el anterior podemos definir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valores por defecto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 agregamos un igual </a:t>
            </a:r>
            <a:r>
              <a:rPr lang="es" sz="1600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luego un parámetro, podremos especificar su valor en caso de que no llegue ninguno.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4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Invocando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una función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51" name="Google Shape;251;p42"/>
          <p:cNvGrpSpPr/>
          <p:nvPr/>
        </p:nvGrpSpPr>
        <p:grpSpPr>
          <a:xfrm>
            <a:off x="732687" y="2331056"/>
            <a:ext cx="7692650" cy="2214171"/>
            <a:chOff x="630644" y="2191938"/>
            <a:chExt cx="6913498" cy="530709"/>
          </a:xfrm>
        </p:grpSpPr>
        <p:sp>
          <p:nvSpPr>
            <p:cNvPr id="252" name="Google Shape;252;p4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saludar(nombre = 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'visitante'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b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apellido = 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'anónimo'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'Hola 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nombre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 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apellido;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saludar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(); </a:t>
              </a:r>
              <a:r>
                <a:rPr lang="es" sz="18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retornará 'Hola visitante anónimo'</a:t>
              </a:r>
              <a:endParaRPr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3" name="Google Shape;253;p4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caso de querer guardar lo que retorna una función, será necesario almacenarlo en una variable.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717750" y="5490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Guardando 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los resultados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60" name="Google Shape;260;p43"/>
          <p:cNvGrpSpPr/>
          <p:nvPr/>
        </p:nvGrpSpPr>
        <p:grpSpPr>
          <a:xfrm>
            <a:off x="732681" y="1969265"/>
            <a:ext cx="7692650" cy="2224626"/>
            <a:chOff x="630644" y="2191938"/>
            <a:chExt cx="6913498" cy="530709"/>
          </a:xfrm>
        </p:grpSpPr>
        <p:sp>
          <p:nvSpPr>
            <p:cNvPr id="261" name="Google Shape;261;p4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hacerHelados(cantidad) {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'🍦'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repeat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(cantidad);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700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misHelados </a:t>
              </a:r>
              <a:r>
                <a:rPr lang="es" sz="17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hacerHelados(</a:t>
              </a:r>
              <a:r>
                <a:rPr lang="es" sz="1800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s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7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console.</a:t>
              </a:r>
              <a:r>
                <a:rPr lang="es" sz="17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misHelados</a:t>
              </a:r>
              <a:r>
                <a:rPr lang="es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r>
                <a:rPr lang="es" sz="17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7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Mostrará en consola '🍦🍦🍦'</a:t>
              </a:r>
              <a:endParaRPr sz="18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Llamamos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parámetros 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las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variables 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 escribimos cuando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definimos 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función.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Llamamos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argumentos 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los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valores 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 enviamos cuando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invocamos 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función.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44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44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270" name="Google Shape;270;p44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4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44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273" name="Google Shape;273;p44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4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/>
        </p:nvSpPr>
        <p:spPr>
          <a:xfrm>
            <a:off x="3884875" y="1682100"/>
            <a:ext cx="45258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Declaración y estructura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Invocación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3" name="Google Shape;113;p28"/>
          <p:cNvSpPr txBox="1"/>
          <p:nvPr/>
        </p:nvSpPr>
        <p:spPr>
          <a:xfrm>
            <a:off x="1729225" y="2429747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14" name="Google Shape;114;p28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/>
        </p:nvSpPr>
        <p:spPr>
          <a:xfrm>
            <a:off x="2794175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0" name="Google Shape;120;p2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9"/>
          <p:cNvSpPr txBox="1"/>
          <p:nvPr/>
        </p:nvSpPr>
        <p:spPr>
          <a:xfrm>
            <a:off x="3609750" y="1495200"/>
            <a:ext cx="4800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Declaración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y estructura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Una función es un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bloque de código 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 nos permite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agrupar funcionalidad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para usarla todas las veces que necesitemos.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Normalmente realiza una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tarea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específica 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retorna 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 valor como resultado.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7" name="Google Shape;127;p30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30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29" name="Google Shape;129;p30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0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30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32" name="Google Shape;132;p30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0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Estructura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básica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39" name="Google Shape;139;p31"/>
          <p:cNvGrpSpPr/>
          <p:nvPr/>
        </p:nvGrpSpPr>
        <p:grpSpPr>
          <a:xfrm>
            <a:off x="732664" y="1515614"/>
            <a:ext cx="7692650" cy="1216703"/>
            <a:chOff x="630644" y="2191938"/>
            <a:chExt cx="6913498" cy="530709"/>
          </a:xfrm>
        </p:grpSpPr>
        <p:sp>
          <p:nvSpPr>
            <p:cNvPr id="140" name="Google Shape;140;p3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sumar (a, b) {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2" name="Google Shape;142;p31"/>
          <p:cNvSpPr txBox="1"/>
          <p:nvPr/>
        </p:nvSpPr>
        <p:spPr>
          <a:xfrm>
            <a:off x="717750" y="28530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Palabra reservada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Usamos la palabra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function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indicarle a JavaScript que vamos a escribir una función.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3" name="Google Shape;143;p31"/>
          <p:cNvCxnSpPr/>
          <p:nvPr/>
        </p:nvCxnSpPr>
        <p:spPr>
          <a:xfrm>
            <a:off x="1427925" y="1931077"/>
            <a:ext cx="949500" cy="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32"/>
          <p:cNvGrpSpPr/>
          <p:nvPr/>
        </p:nvGrpSpPr>
        <p:grpSpPr>
          <a:xfrm>
            <a:off x="732664" y="1439414"/>
            <a:ext cx="7692650" cy="1216703"/>
            <a:chOff x="630644" y="2191938"/>
            <a:chExt cx="6913498" cy="530709"/>
          </a:xfrm>
        </p:grpSpPr>
        <p:sp>
          <p:nvSpPr>
            <p:cNvPr id="149" name="Google Shape;149;p3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sumar (a, b) {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0" name="Google Shape;150;p3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1" name="Google Shape;151;p32"/>
          <p:cNvSpPr txBox="1"/>
          <p:nvPr/>
        </p:nvSpPr>
        <p:spPr>
          <a:xfrm>
            <a:off x="717750" y="27768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Nombre de la función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Definimos un nombre para referirnos a nuestra función al momento de querer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invocarla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2" name="Google Shape;152;p32"/>
          <p:cNvCxnSpPr/>
          <p:nvPr/>
        </p:nvCxnSpPr>
        <p:spPr>
          <a:xfrm>
            <a:off x="2548497" y="1854877"/>
            <a:ext cx="598800" cy="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3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Estructura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básica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3"/>
          <p:cNvGrpSpPr/>
          <p:nvPr/>
        </p:nvGrpSpPr>
        <p:grpSpPr>
          <a:xfrm>
            <a:off x="732664" y="1439414"/>
            <a:ext cx="7692650" cy="1216703"/>
            <a:chOff x="630644" y="2191938"/>
            <a:chExt cx="6913498" cy="530709"/>
          </a:xfrm>
        </p:grpSpPr>
        <p:sp>
          <p:nvSpPr>
            <p:cNvPr id="159" name="Google Shape;159;p3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sumar (a, b) {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1" name="Google Shape;161;p33"/>
          <p:cNvSpPr txBox="1"/>
          <p:nvPr/>
        </p:nvSpPr>
        <p:spPr>
          <a:xfrm>
            <a:off x="717750" y="27768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Parámetros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Escribimos los paréntesis y dentro de ellos los parámetros de la función. Si hay más de uno, los separamos usando comas </a:t>
            </a:r>
            <a:r>
              <a:rPr lang="es" sz="1600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 la función no lleva parámetros, igual debemos escribir los paréntesis sin nada adentro </a:t>
            </a:r>
            <a:r>
              <a:rPr lang="es" sz="1600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2" name="Google Shape;162;p33"/>
          <p:cNvCxnSpPr/>
          <p:nvPr/>
        </p:nvCxnSpPr>
        <p:spPr>
          <a:xfrm>
            <a:off x="3325449" y="1854877"/>
            <a:ext cx="689100" cy="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3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Estructura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básica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4"/>
          <p:cNvGrpSpPr/>
          <p:nvPr/>
        </p:nvGrpSpPr>
        <p:grpSpPr>
          <a:xfrm>
            <a:off x="732664" y="1439414"/>
            <a:ext cx="7692650" cy="1216703"/>
            <a:chOff x="630644" y="2191938"/>
            <a:chExt cx="6913498" cy="530709"/>
          </a:xfrm>
        </p:grpSpPr>
        <p:sp>
          <p:nvSpPr>
            <p:cNvPr id="169" name="Google Shape;169;p3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sumar (a, b) {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0" name="Google Shape;170;p3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1" name="Google Shape;171;p34"/>
          <p:cNvSpPr txBox="1"/>
          <p:nvPr/>
        </p:nvSpPr>
        <p:spPr>
          <a:xfrm>
            <a:off x="717750" y="27768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Parámetros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Dentro de nuestra función podremos acceder a los parámetros como si fueran variables. Es decir, con solo escribir los nombres de los parámetros, podremos trabajar con ellos.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2" name="Google Shape;172;p34"/>
          <p:cNvCxnSpPr/>
          <p:nvPr/>
        </p:nvCxnSpPr>
        <p:spPr>
          <a:xfrm>
            <a:off x="2743700" y="2197050"/>
            <a:ext cx="627900" cy="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3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Estructura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básica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5"/>
          <p:cNvGrpSpPr/>
          <p:nvPr/>
        </p:nvGrpSpPr>
        <p:grpSpPr>
          <a:xfrm>
            <a:off x="732664" y="1439414"/>
            <a:ext cx="7692650" cy="1216703"/>
            <a:chOff x="630644" y="2191938"/>
            <a:chExt cx="6913498" cy="530709"/>
          </a:xfrm>
        </p:grpSpPr>
        <p:sp>
          <p:nvSpPr>
            <p:cNvPr id="179" name="Google Shape;179;p3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sumar (a, b) {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0" name="Google Shape;180;p3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1" name="Google Shape;181;p35"/>
          <p:cNvSpPr txBox="1"/>
          <p:nvPr/>
        </p:nvSpPr>
        <p:spPr>
          <a:xfrm>
            <a:off x="717750" y="27768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Cuerpo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Entre las llaves de apertura y de cierre escribimos la lógica de nuestra función, es decir, el código que queremos que se ejecute cada vez que la invoquemos.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5"/>
          <p:cNvSpPr/>
          <p:nvPr/>
        </p:nvSpPr>
        <p:spPr>
          <a:xfrm>
            <a:off x="1420450" y="1875025"/>
            <a:ext cx="2848500" cy="343800"/>
          </a:xfrm>
          <a:prstGeom prst="rect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Estructura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básica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