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4" r:id="rId4"/>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ubik Light"/>
      <p:regular r:id="rId13"/>
      <p:bold r:id="rId14"/>
      <p:italic r:id="rId15"/>
      <p:boldItalic r:id="rId16"/>
    </p:embeddedFont>
    <p:embeddedFont>
      <p:font typeface="Rubik"/>
      <p:regular r:id="rId17"/>
      <p:bold r:id="rId18"/>
      <p:italic r:id="rId19"/>
      <p:boldItalic r:id="rId20"/>
    </p:embeddedFont>
    <p:embeddedFont>
      <p:font typeface="Rajdhani"/>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Qh0bVdge4lZ0oAJJONm21qWtw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ubik-boldItalic.fntdata"/><Relationship Id="rId22" Type="http://schemas.openxmlformats.org/officeDocument/2006/relationships/font" Target="fonts/Rajdhani-bold.fntdata"/><Relationship Id="rId21" Type="http://schemas.openxmlformats.org/officeDocument/2006/relationships/font" Target="fonts/Rajdhani-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OpenSans-boldItalic.fntdata"/><Relationship Id="rId25" Type="http://schemas.openxmlformats.org/officeDocument/2006/relationships/font" Target="fonts/OpenSans-italic.fntdata"/><Relationship Id="rId27" Type="http://customschemas.google.com/relationships/presentationmetadata" Target="meta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ubikLight-regular.fntdata"/><Relationship Id="rId12" Type="http://schemas.openxmlformats.org/officeDocument/2006/relationships/slide" Target="slides/slide6.xml"/><Relationship Id="rId15" Type="http://schemas.openxmlformats.org/officeDocument/2006/relationships/font" Target="fonts/RubikLight-italic.fntdata"/><Relationship Id="rId14" Type="http://schemas.openxmlformats.org/officeDocument/2006/relationships/font" Target="fonts/RubikLight-bold.fntdata"/><Relationship Id="rId17" Type="http://schemas.openxmlformats.org/officeDocument/2006/relationships/font" Target="fonts/Rubik-regular.fntdata"/><Relationship Id="rId16" Type="http://schemas.openxmlformats.org/officeDocument/2006/relationships/font" Target="fonts/RubikLight-boldItalic.fntdata"/><Relationship Id="rId19" Type="http://schemas.openxmlformats.org/officeDocument/2006/relationships/font" Target="fonts/Rubik-italic.fntdata"/><Relationship Id="rId18" Type="http://schemas.openxmlformats.org/officeDocument/2006/relationships/font" Target="fonts/Rubi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437f28bc8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437f28bc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bf63ba62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0bf63ba62a_2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b5597bdc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0b5597bdcb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 Id="rId3"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_1_1">
    <p:spTree>
      <p:nvGrpSpPr>
        <p:cNvPr id="9" name="Shape 9"/>
        <p:cNvGrpSpPr/>
        <p:nvPr/>
      </p:nvGrpSpPr>
      <p:grpSpPr>
        <a:xfrm>
          <a:off x="0" y="0"/>
          <a:ext cx="0" cy="0"/>
          <a:chOff x="0" y="0"/>
          <a:chExt cx="0" cy="0"/>
        </a:xfrm>
      </p:grpSpPr>
      <p:sp>
        <p:nvSpPr>
          <p:cNvPr id="10" name="Google Shape;10;g10b5597bdcb_0_104"/>
          <p:cNvSpPr/>
          <p:nvPr/>
        </p:nvSpPr>
        <p:spPr>
          <a:xfrm>
            <a:off x="-92675" y="-77225"/>
            <a:ext cx="9313800" cy="53286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g10b5597bdcb_0_104"/>
          <p:cNvSpPr txBox="1"/>
          <p:nvPr>
            <p:ph type="title"/>
          </p:nvPr>
        </p:nvSpPr>
        <p:spPr>
          <a:xfrm>
            <a:off x="3290624" y="760075"/>
            <a:ext cx="5237700" cy="28602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12" name="Google Shape;12;g10b5597bdcb_0_104"/>
          <p:cNvPicPr preferRelativeResize="0"/>
          <p:nvPr/>
        </p:nvPicPr>
        <p:blipFill rotWithShape="1">
          <a:blip r:embed="rId2">
            <a:alphaModFix/>
          </a:blip>
          <a:srcRect b="36536" l="11847" r="0" t="0"/>
          <a:stretch/>
        </p:blipFill>
        <p:spPr>
          <a:xfrm>
            <a:off x="-92675" y="321550"/>
            <a:ext cx="5311526" cy="4929824"/>
          </a:xfrm>
          <a:prstGeom prst="rect">
            <a:avLst/>
          </a:prstGeom>
          <a:noFill/>
          <a:ln>
            <a:noFill/>
          </a:ln>
        </p:spPr>
      </p:pic>
      <p:pic>
        <p:nvPicPr>
          <p:cNvPr id="13" name="Google Shape;13;g10b5597bdcb_0_104"/>
          <p:cNvPicPr preferRelativeResize="0"/>
          <p:nvPr/>
        </p:nvPicPr>
        <p:blipFill rotWithShape="1">
          <a:blip r:embed="rId3">
            <a:alphaModFix/>
          </a:blip>
          <a:srcRect b="30910" l="0" r="0" t="0"/>
          <a:stretch/>
        </p:blipFill>
        <p:spPr>
          <a:xfrm>
            <a:off x="540175" y="4091804"/>
            <a:ext cx="2355801" cy="387950"/>
          </a:xfrm>
          <a:prstGeom prst="rect">
            <a:avLst/>
          </a:prstGeom>
          <a:noFill/>
          <a:ln>
            <a:noFill/>
          </a:ln>
        </p:spPr>
      </p:pic>
      <p:pic>
        <p:nvPicPr>
          <p:cNvPr id="14" name="Google Shape;14;g10b5597bdcb_0_104"/>
          <p:cNvPicPr preferRelativeResize="0"/>
          <p:nvPr/>
        </p:nvPicPr>
        <p:blipFill rotWithShape="1">
          <a:blip r:embed="rId4">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6" name="Google Shape;46;p9"/>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7" name="Google Shape;47;p9"/>
          <p:cNvSpPr txBox="1"/>
          <p:nvPr>
            <p:ph idx="12" type="sldNum"/>
          </p:nvPr>
        </p:nvSpPr>
        <p:spPr>
          <a:xfrm>
            <a:off x="8595308" y="482176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8"/>
          <p:cNvSpPr txBox="1"/>
          <p:nvPr>
            <p:ph type="title"/>
          </p:nvPr>
        </p:nvSpPr>
        <p:spPr>
          <a:xfrm>
            <a:off x="5315838" y="988675"/>
            <a:ext cx="34410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50" name="Google Shape;50;p8"/>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sp>
        <p:nvSpPr>
          <p:cNvPr id="52" name="Google Shape;52;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53" name="Google Shape;53;p10"/>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1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0" name="Google Shape;60;p12"/>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61" name="Google Shape;61;p12"/>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62" name="Google Shape;6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5" name="Google Shape;6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sp>
        <p:nvSpPr>
          <p:cNvPr id="67" name="Google Shape;67;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68" name="Google Shape;68;p14"/>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69" name="Google Shape;6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sp>
        <p:nvSpPr>
          <p:cNvPr id="71" name="Google Shape;71;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
        <p:nvSpPr>
          <p:cNvPr id="72" name="Google Shape;7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76" name="Google Shape;76;p16"/>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77" name="Google Shape;77;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78" name="Google Shape;7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
        <p:nvSpPr>
          <p:cNvPr id="81" name="Google Shape;8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15" name="Shape 15"/>
        <p:cNvGrpSpPr/>
        <p:nvPr/>
      </p:nvGrpSpPr>
      <p:grpSpPr>
        <a:xfrm>
          <a:off x="0" y="0"/>
          <a:ext cx="0" cy="0"/>
          <a:chOff x="0" y="0"/>
          <a:chExt cx="0" cy="0"/>
        </a:xfrm>
      </p:grpSpPr>
      <p:sp>
        <p:nvSpPr>
          <p:cNvPr id="16" name="Google Shape;16;g10b5597bdcb_0_101"/>
          <p:cNvSpPr/>
          <p:nvPr/>
        </p:nvSpPr>
        <p:spPr>
          <a:xfrm>
            <a:off x="-148900" y="-94750"/>
            <a:ext cx="9488400" cy="53196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 name="Google Shape;17;g10b5597bdcb_0_101"/>
          <p:cNvPicPr preferRelativeResize="0"/>
          <p:nvPr/>
        </p:nvPicPr>
        <p:blipFill rotWithShape="1">
          <a:blip r:embed="rId2">
            <a:alphaModFix/>
          </a:blip>
          <a:srcRect b="30322" l="0" r="0" t="0"/>
          <a:stretch/>
        </p:blipFill>
        <p:spPr>
          <a:xfrm>
            <a:off x="3241700" y="2367179"/>
            <a:ext cx="2355801" cy="3912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 name="Shape 82"/>
        <p:cNvGrpSpPr/>
        <p:nvPr/>
      </p:nvGrpSpPr>
      <p:grpSpPr>
        <a:xfrm>
          <a:off x="0" y="0"/>
          <a:ext cx="0" cy="0"/>
          <a:chOff x="0" y="0"/>
          <a:chExt cx="0" cy="0"/>
        </a:xfrm>
      </p:grpSpPr>
      <p:sp>
        <p:nvSpPr>
          <p:cNvPr id="83" name="Google Shape;83;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84" name="Google Shape;84;p18"/>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85" name="Google Shape;8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1">
  <p:cSld name="BLANK_1_1_1_6_1">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20"/>
          <p:cNvSpPr txBox="1"/>
          <p:nvPr>
            <p:ph type="title"/>
          </p:nvPr>
        </p:nvSpPr>
        <p:spPr>
          <a:xfrm>
            <a:off x="720000" y="227025"/>
            <a:ext cx="77046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2pPr>
            <a:lvl3pPr lvl="2"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3pPr>
            <a:lvl4pPr lvl="3"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4pPr>
            <a:lvl5pPr lvl="4"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5pPr>
            <a:lvl6pPr lvl="5"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6pPr>
            <a:lvl7pPr lvl="6"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7pPr>
            <a:lvl8pPr lvl="7"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8pPr>
            <a:lvl9pPr lvl="8"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ype="title">
  <p:cSld name="TITLE">
    <p:spTree>
      <p:nvGrpSpPr>
        <p:cNvPr id="18" name="Shape 18"/>
        <p:cNvGrpSpPr/>
        <p:nvPr/>
      </p:nvGrpSpPr>
      <p:grpSpPr>
        <a:xfrm>
          <a:off x="0" y="0"/>
          <a:ext cx="0" cy="0"/>
          <a:chOff x="0" y="0"/>
          <a:chExt cx="0" cy="0"/>
        </a:xfrm>
      </p:grpSpPr>
      <p:sp>
        <p:nvSpPr>
          <p:cNvPr id="19" name="Google Shape;19;g10b5597bdcb_0_96"/>
          <p:cNvSpPr txBox="1"/>
          <p:nvPr>
            <p:ph type="title"/>
          </p:nvPr>
        </p:nvSpPr>
        <p:spPr>
          <a:xfrm>
            <a:off x="621575" y="597425"/>
            <a:ext cx="77793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EC183F"/>
              </a:buClr>
              <a:buSzPts val="2500"/>
              <a:buFont typeface="Rubik"/>
              <a:buChar char="●"/>
              <a:defRPr b="1" i="0" sz="2500" u="none" cap="none" strike="noStrike">
                <a:solidFill>
                  <a:srgbClr val="EC183F"/>
                </a:solidFill>
                <a:latin typeface="Rubik"/>
                <a:ea typeface="Rubik"/>
                <a:cs typeface="Rubik"/>
                <a:sym typeface="Rubik"/>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0" name="Google Shape;20;g10b5597bdcb_0_96"/>
          <p:cNvSpPr txBox="1"/>
          <p:nvPr>
            <p:ph idx="1" type="subTitle"/>
          </p:nvPr>
        </p:nvSpPr>
        <p:spPr>
          <a:xfrm>
            <a:off x="621575" y="1007850"/>
            <a:ext cx="7779300" cy="7830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Rubik"/>
              <a:buNone/>
              <a:defRPr b="1" i="0" sz="2000" u="none" cap="none" strike="noStrike">
                <a:solidFill>
                  <a:schemeClr val="dk1"/>
                </a:solidFill>
                <a:latin typeface="Rubik"/>
                <a:ea typeface="Rubik"/>
                <a:cs typeface="Rubik"/>
                <a:sym typeface="Rubik"/>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21" name="Google Shape;21;g10b5597bdcb_0_96"/>
          <p:cNvSpPr txBox="1"/>
          <p:nvPr>
            <p:ph idx="2" type="body"/>
          </p:nvPr>
        </p:nvSpPr>
        <p:spPr>
          <a:xfrm>
            <a:off x="621575" y="1714500"/>
            <a:ext cx="7779300" cy="23307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5000"/>
              </a:lnSpc>
              <a:spcBef>
                <a:spcPts val="0"/>
              </a:spcBef>
              <a:spcAft>
                <a:spcPts val="0"/>
              </a:spcAft>
              <a:buClr>
                <a:srgbClr val="000000"/>
              </a:buClr>
              <a:buSzPts val="1600"/>
              <a:buFont typeface="Rubik Light"/>
              <a:buChar char="●"/>
              <a:defRPr b="0" i="0" sz="1600" u="none" cap="none" strike="noStrike">
                <a:solidFill>
                  <a:srgbClr val="000000"/>
                </a:solidFill>
                <a:latin typeface="Rubik Light"/>
                <a:ea typeface="Rubik Light"/>
                <a:cs typeface="Rubik Light"/>
                <a:sym typeface="Rubik Light"/>
              </a:defRPr>
            </a:lvl1pPr>
            <a:lvl2pPr indent="-317500" lvl="1" marL="914400" marR="0" rtl="0" algn="l">
              <a:lnSpc>
                <a:spcPct val="115000"/>
              </a:lnSpc>
              <a:spcBef>
                <a:spcPts val="100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2pPr>
            <a:lvl3pPr indent="-317500" lvl="2" marL="13716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3pPr>
            <a:lvl4pPr indent="-317500" lvl="3" marL="18288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4pPr>
            <a:lvl5pPr indent="-317500" lvl="4" marL="22860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5pPr>
            <a:lvl6pPr indent="-317500" lvl="5" marL="27432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6pPr>
            <a:lvl7pPr indent="-317500" lvl="6" marL="32004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7pPr>
            <a:lvl8pPr indent="-317500" lvl="7" marL="36576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8pPr>
            <a:lvl9pPr indent="-317500" lvl="8" marL="41148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9pPr>
          </a:lstStyle>
          <a:p/>
        </p:txBody>
      </p:sp>
    </p:spTree>
  </p:cSld>
  <p:clrMapOvr>
    <a:masterClrMapping/>
  </p:clrMapOvr>
  <p:extLst>
    <p:ext uri="{DCECCB84-F9BA-43D5-87BE-67443E8EF086}">
      <p15:sldGuideLst>
        <p15:guide id="1" pos="454">
          <p15:clr>
            <a:srgbClr val="FA7B17"/>
          </p15:clr>
        </p15:guide>
        <p15:guide id="2" pos="5315">
          <p15:clr>
            <a:srgbClr val="FA7B17"/>
          </p15:clr>
        </p15:guide>
        <p15:guide id="3" orient="horz" pos="418">
          <p15:clr>
            <a:srgbClr val="FA7B17"/>
          </p15:clr>
        </p15:guide>
        <p15:guide id="4" orient="horz" pos="2891">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3">
  <p:cSld name="CUSTOM_3">
    <p:bg>
      <p:bgPr>
        <a:solidFill>
          <a:srgbClr val="33383C"/>
        </a:solidFill>
      </p:bgPr>
    </p:bg>
    <p:spTree>
      <p:nvGrpSpPr>
        <p:cNvPr id="22" name="Shape 2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1">
  <p:cSld name="CUSTOM_4">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g1437f28bc8e_0_58"/>
          <p:cNvSpPr txBox="1"/>
          <p:nvPr>
            <p:ph type="title"/>
          </p:nvPr>
        </p:nvSpPr>
        <p:spPr>
          <a:xfrm>
            <a:off x="5315838" y="988675"/>
            <a:ext cx="34410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3">
  <p:cSld name="CUSTOM_3">
    <p:bg>
      <p:bgPr>
        <a:solidFill>
          <a:srgbClr val="33383C"/>
        </a:solidFill>
      </p:bgPr>
    </p:bg>
    <p:spTree>
      <p:nvGrpSpPr>
        <p:cNvPr id="29" name="Shape 2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ype="title">
  <p:cSld name="TITLE">
    <p:spTree>
      <p:nvGrpSpPr>
        <p:cNvPr id="30" name="Shape 30"/>
        <p:cNvGrpSpPr/>
        <p:nvPr/>
      </p:nvGrpSpPr>
      <p:grpSpPr>
        <a:xfrm>
          <a:off x="0" y="0"/>
          <a:ext cx="0" cy="0"/>
          <a:chOff x="0" y="0"/>
          <a:chExt cx="0" cy="0"/>
        </a:xfrm>
      </p:grpSpPr>
      <p:sp>
        <p:nvSpPr>
          <p:cNvPr id="31" name="Google Shape;31;g10bf63ba62a_2_4"/>
          <p:cNvSpPr txBox="1"/>
          <p:nvPr>
            <p:ph type="title"/>
          </p:nvPr>
        </p:nvSpPr>
        <p:spPr>
          <a:xfrm>
            <a:off x="621575" y="597425"/>
            <a:ext cx="77793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EC183F"/>
              </a:buClr>
              <a:buSzPts val="2500"/>
              <a:buFont typeface="Rubik"/>
              <a:buChar char="●"/>
              <a:defRPr b="1" i="0" sz="2500" u="none" cap="none" strike="noStrike">
                <a:solidFill>
                  <a:srgbClr val="EC183F"/>
                </a:solidFill>
                <a:latin typeface="Rubik"/>
                <a:ea typeface="Rubik"/>
                <a:cs typeface="Rubik"/>
                <a:sym typeface="Rubik"/>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32" name="Google Shape;32;g10bf63ba62a_2_4"/>
          <p:cNvSpPr txBox="1"/>
          <p:nvPr>
            <p:ph idx="1" type="subTitle"/>
          </p:nvPr>
        </p:nvSpPr>
        <p:spPr>
          <a:xfrm>
            <a:off x="621575" y="1007850"/>
            <a:ext cx="7779300" cy="7830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Rubik"/>
              <a:buNone/>
              <a:defRPr b="1" i="0" sz="2000" u="none" cap="none" strike="noStrike">
                <a:solidFill>
                  <a:schemeClr val="dk1"/>
                </a:solidFill>
                <a:latin typeface="Rubik"/>
                <a:ea typeface="Rubik"/>
                <a:cs typeface="Rubik"/>
                <a:sym typeface="Rubik"/>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33" name="Google Shape;33;g10bf63ba62a_2_4"/>
          <p:cNvSpPr txBox="1"/>
          <p:nvPr>
            <p:ph idx="2" type="body"/>
          </p:nvPr>
        </p:nvSpPr>
        <p:spPr>
          <a:xfrm>
            <a:off x="621575" y="1714500"/>
            <a:ext cx="7779300" cy="23307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5000"/>
              </a:lnSpc>
              <a:spcBef>
                <a:spcPts val="0"/>
              </a:spcBef>
              <a:spcAft>
                <a:spcPts val="0"/>
              </a:spcAft>
              <a:buClr>
                <a:srgbClr val="000000"/>
              </a:buClr>
              <a:buSzPts val="1600"/>
              <a:buFont typeface="Rubik Light"/>
              <a:buChar char="●"/>
              <a:defRPr b="0" i="0" sz="1600" u="none" cap="none" strike="noStrike">
                <a:solidFill>
                  <a:srgbClr val="000000"/>
                </a:solidFill>
                <a:latin typeface="Rubik Light"/>
                <a:ea typeface="Rubik Light"/>
                <a:cs typeface="Rubik Light"/>
                <a:sym typeface="Rubik Light"/>
              </a:defRPr>
            </a:lvl1pPr>
            <a:lvl2pPr indent="-317500" lvl="1" marL="914400" marR="0" rtl="0" algn="l">
              <a:lnSpc>
                <a:spcPct val="115000"/>
              </a:lnSpc>
              <a:spcBef>
                <a:spcPts val="100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2pPr>
            <a:lvl3pPr indent="-317500" lvl="2" marL="13716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3pPr>
            <a:lvl4pPr indent="-317500" lvl="3" marL="18288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4pPr>
            <a:lvl5pPr indent="-317500" lvl="4" marL="22860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5pPr>
            <a:lvl6pPr indent="-317500" lvl="5" marL="27432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6pPr>
            <a:lvl7pPr indent="-317500" lvl="6" marL="32004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7pPr>
            <a:lvl8pPr indent="-317500" lvl="7" marL="36576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8pPr>
            <a:lvl9pPr indent="-317500" lvl="8" marL="41148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9pPr>
          </a:lstStyle>
          <a:p/>
        </p:txBody>
      </p:sp>
    </p:spTree>
  </p:cSld>
  <p:clrMapOvr>
    <a:masterClrMapping/>
  </p:clrMapOvr>
  <p:extLst>
    <p:ext uri="{DCECCB84-F9BA-43D5-87BE-67443E8EF086}">
      <p15:sldGuideLst>
        <p15:guide id="1" pos="454">
          <p15:clr>
            <a:srgbClr val="FA7B17"/>
          </p15:clr>
        </p15:guide>
        <p15:guide id="2" pos="5315">
          <p15:clr>
            <a:srgbClr val="FA7B17"/>
          </p15:clr>
        </p15:guide>
        <p15:guide id="3" orient="horz" pos="418">
          <p15:clr>
            <a:srgbClr val="FA7B17"/>
          </p15:clr>
        </p15:guide>
        <p15:guide id="4" orient="horz" pos="2891">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34" name="Shape 34"/>
        <p:cNvGrpSpPr/>
        <p:nvPr/>
      </p:nvGrpSpPr>
      <p:grpSpPr>
        <a:xfrm>
          <a:off x="0" y="0"/>
          <a:ext cx="0" cy="0"/>
          <a:chOff x="0" y="0"/>
          <a:chExt cx="0" cy="0"/>
        </a:xfrm>
      </p:grpSpPr>
      <p:sp>
        <p:nvSpPr>
          <p:cNvPr id="35" name="Google Shape;35;g10bf63ba62a_2_9"/>
          <p:cNvSpPr/>
          <p:nvPr/>
        </p:nvSpPr>
        <p:spPr>
          <a:xfrm>
            <a:off x="-148900" y="-94750"/>
            <a:ext cx="9488400" cy="53196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 name="Google Shape;36;g10bf63ba62a_2_9"/>
          <p:cNvPicPr preferRelativeResize="0"/>
          <p:nvPr/>
        </p:nvPicPr>
        <p:blipFill rotWithShape="1">
          <a:blip r:embed="rId2">
            <a:alphaModFix/>
          </a:blip>
          <a:srcRect b="30322" l="0" r="0" t="0"/>
          <a:stretch/>
        </p:blipFill>
        <p:spPr>
          <a:xfrm>
            <a:off x="3241700" y="2367179"/>
            <a:ext cx="2355801" cy="391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_1_1">
    <p:spTree>
      <p:nvGrpSpPr>
        <p:cNvPr id="37" name="Shape 37"/>
        <p:cNvGrpSpPr/>
        <p:nvPr/>
      </p:nvGrpSpPr>
      <p:grpSpPr>
        <a:xfrm>
          <a:off x="0" y="0"/>
          <a:ext cx="0" cy="0"/>
          <a:chOff x="0" y="0"/>
          <a:chExt cx="0" cy="0"/>
        </a:xfrm>
      </p:grpSpPr>
      <p:sp>
        <p:nvSpPr>
          <p:cNvPr id="38" name="Google Shape;38;g10bf63ba62a_2_12"/>
          <p:cNvSpPr/>
          <p:nvPr/>
        </p:nvSpPr>
        <p:spPr>
          <a:xfrm>
            <a:off x="-92675" y="-77225"/>
            <a:ext cx="9313800" cy="53286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10bf63ba62a_2_12"/>
          <p:cNvSpPr txBox="1"/>
          <p:nvPr>
            <p:ph type="title"/>
          </p:nvPr>
        </p:nvSpPr>
        <p:spPr>
          <a:xfrm>
            <a:off x="3290624" y="760075"/>
            <a:ext cx="5237700" cy="28602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40" name="Google Shape;40;g10bf63ba62a_2_12"/>
          <p:cNvPicPr preferRelativeResize="0"/>
          <p:nvPr/>
        </p:nvPicPr>
        <p:blipFill rotWithShape="1">
          <a:blip r:embed="rId2">
            <a:alphaModFix/>
          </a:blip>
          <a:srcRect b="36536" l="11847" r="0" t="0"/>
          <a:stretch/>
        </p:blipFill>
        <p:spPr>
          <a:xfrm>
            <a:off x="-92675" y="321550"/>
            <a:ext cx="5311526" cy="4929824"/>
          </a:xfrm>
          <a:prstGeom prst="rect">
            <a:avLst/>
          </a:prstGeom>
          <a:noFill/>
          <a:ln>
            <a:noFill/>
          </a:ln>
        </p:spPr>
      </p:pic>
      <p:pic>
        <p:nvPicPr>
          <p:cNvPr id="41" name="Google Shape;41;g10bf63ba62a_2_12"/>
          <p:cNvPicPr preferRelativeResize="0"/>
          <p:nvPr/>
        </p:nvPicPr>
        <p:blipFill rotWithShape="1">
          <a:blip r:embed="rId3">
            <a:alphaModFix/>
          </a:blip>
          <a:srcRect b="30910" l="0" r="0" t="0"/>
          <a:stretch/>
        </p:blipFill>
        <p:spPr>
          <a:xfrm>
            <a:off x="540175" y="4091804"/>
            <a:ext cx="2355801" cy="387950"/>
          </a:xfrm>
          <a:prstGeom prst="rect">
            <a:avLst/>
          </a:prstGeom>
          <a:noFill/>
          <a:ln>
            <a:noFill/>
          </a:ln>
        </p:spPr>
      </p:pic>
      <p:pic>
        <p:nvPicPr>
          <p:cNvPr id="42" name="Google Shape;42;g10bf63ba62a_2_12"/>
          <p:cNvPicPr preferRelativeResize="0"/>
          <p:nvPr/>
        </p:nvPicPr>
        <p:blipFill rotWithShape="1">
          <a:blip r:embed="rId4">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g10b5597bdcb_0_92"/>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7" name="Google Shape;7;g10b5597bdcb_0_92"/>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 name="Google Shape;8;g10b5597bdcb_0_92"/>
          <p:cNvPicPr preferRelativeResize="0"/>
          <p:nvPr/>
        </p:nvPicPr>
        <p:blipFill rotWithShape="1">
          <a:blip r:embed="rId1">
            <a:alphaModFix/>
          </a:blip>
          <a:srcRect b="30849" l="0" r="0" t="-6"/>
          <a:stretch/>
        </p:blipFill>
        <p:spPr>
          <a:xfrm>
            <a:off x="8074225" y="4947700"/>
            <a:ext cx="764551" cy="126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5" name="Shape 25"/>
        <p:cNvGrpSpPr/>
        <p:nvPr/>
      </p:nvGrpSpPr>
      <p:grpSpPr>
        <a:xfrm>
          <a:off x="0" y="0"/>
          <a:ext cx="0" cy="0"/>
          <a:chOff x="0" y="0"/>
          <a:chExt cx="0" cy="0"/>
        </a:xfrm>
      </p:grpSpPr>
      <p:cxnSp>
        <p:nvCxnSpPr>
          <p:cNvPr id="26" name="Google Shape;26;g10bf63ba62a_2_0"/>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27" name="Google Shape;27;g10bf63ba62a_2_0"/>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 name="Google Shape;28;g10bf63ba62a_2_0"/>
          <p:cNvPicPr preferRelativeResize="0"/>
          <p:nvPr/>
        </p:nvPicPr>
        <p:blipFill rotWithShape="1">
          <a:blip r:embed="rId1">
            <a:alphaModFix/>
          </a:blip>
          <a:srcRect b="30849" l="0" r="0" t="-6"/>
          <a:stretch/>
        </p:blipFill>
        <p:spPr>
          <a:xfrm>
            <a:off x="8074225" y="4947700"/>
            <a:ext cx="764551" cy="126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 id="2147483656" r:id="rId3"/>
    <p:sldLayoutId id="2147483657" r:id="rId4"/>
    <p:sldLayoutId id="2147483658"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3" name="Shape 4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437f28bc8e_0_0"/>
          <p:cNvSpPr txBox="1"/>
          <p:nvPr>
            <p:ph type="title"/>
          </p:nvPr>
        </p:nvSpPr>
        <p:spPr>
          <a:xfrm>
            <a:off x="4495800" y="1264875"/>
            <a:ext cx="3829800" cy="2584800"/>
          </a:xfrm>
          <a:prstGeom prst="rect">
            <a:avLst/>
          </a:prstGeom>
        </p:spPr>
        <p:txBody>
          <a:bodyPr anchorCtr="0" anchor="t" bIns="91425" lIns="91425" spcFirstLastPara="1" rIns="180000" wrap="square" tIns="91425">
            <a:noAutofit/>
          </a:bodyPr>
          <a:lstStyle/>
          <a:p>
            <a:pPr indent="0" lvl="0" marL="0" rtl="0" algn="r">
              <a:spcBef>
                <a:spcPts val="0"/>
              </a:spcBef>
              <a:spcAft>
                <a:spcPts val="0"/>
              </a:spcAft>
              <a:buNone/>
            </a:pPr>
            <a:r>
              <a:rPr lang="es"/>
              <a:t>Los arrays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g10bf63ba62a_2_18"/>
          <p:cNvPicPr preferRelativeResize="0"/>
          <p:nvPr/>
        </p:nvPicPr>
        <p:blipFill rotWithShape="1">
          <a:blip r:embed="rId3">
            <a:alphaModFix/>
          </a:blip>
          <a:srcRect b="0" l="0" r="0" t="0"/>
          <a:stretch/>
        </p:blipFill>
        <p:spPr>
          <a:xfrm>
            <a:off x="-1500325" y="0"/>
            <a:ext cx="3995126" cy="3993175"/>
          </a:xfrm>
          <a:prstGeom prst="rect">
            <a:avLst/>
          </a:prstGeom>
          <a:noFill/>
          <a:ln>
            <a:noFill/>
          </a:ln>
        </p:spPr>
      </p:pic>
      <p:pic>
        <p:nvPicPr>
          <p:cNvPr id="100" name="Google Shape;100;g10bf63ba62a_2_18"/>
          <p:cNvPicPr preferRelativeResize="0"/>
          <p:nvPr/>
        </p:nvPicPr>
        <p:blipFill rotWithShape="1">
          <a:blip r:embed="rId4">
            <a:alphaModFix/>
          </a:blip>
          <a:srcRect b="0" l="0" r="0" t="0"/>
          <a:stretch/>
        </p:blipFill>
        <p:spPr>
          <a:xfrm>
            <a:off x="7832300" y="1846650"/>
            <a:ext cx="2853499" cy="2853499"/>
          </a:xfrm>
          <a:prstGeom prst="rect">
            <a:avLst/>
          </a:prstGeom>
          <a:noFill/>
          <a:ln>
            <a:noFill/>
          </a:ln>
        </p:spPr>
      </p:pic>
      <p:grpSp>
        <p:nvGrpSpPr>
          <p:cNvPr id="101" name="Google Shape;101;g10bf63ba62a_2_18"/>
          <p:cNvGrpSpPr/>
          <p:nvPr/>
        </p:nvGrpSpPr>
        <p:grpSpPr>
          <a:xfrm>
            <a:off x="4029750" y="1276050"/>
            <a:ext cx="1084500" cy="1084500"/>
            <a:chOff x="4029750" y="1123650"/>
            <a:chExt cx="1084500" cy="1084500"/>
          </a:xfrm>
        </p:grpSpPr>
        <p:sp>
          <p:nvSpPr>
            <p:cNvPr id="102" name="Google Shape;102;g10bf63ba62a_2_18"/>
            <p:cNvSpPr/>
            <p:nvPr/>
          </p:nvSpPr>
          <p:spPr>
            <a:xfrm>
              <a:off x="4029750" y="1123650"/>
              <a:ext cx="1084500" cy="1084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3" name="Google Shape;103;g10bf63ba62a_2_18"/>
            <p:cNvPicPr preferRelativeResize="0"/>
            <p:nvPr/>
          </p:nvPicPr>
          <p:blipFill rotWithShape="1">
            <a:blip r:embed="rId5">
              <a:alphaModFix/>
            </a:blip>
            <a:srcRect b="0" l="0" r="0" t="0"/>
            <a:stretch/>
          </p:blipFill>
          <p:spPr>
            <a:xfrm>
              <a:off x="4090325" y="1184237"/>
              <a:ext cx="963325" cy="963325"/>
            </a:xfrm>
            <a:prstGeom prst="rect">
              <a:avLst/>
            </a:prstGeom>
            <a:noFill/>
            <a:ln>
              <a:noFill/>
            </a:ln>
          </p:spPr>
        </p:pic>
      </p:grpSp>
      <p:sp>
        <p:nvSpPr>
          <p:cNvPr id="104" name="Google Shape;104;g10bf63ba62a_2_18"/>
          <p:cNvSpPr txBox="1"/>
          <p:nvPr/>
        </p:nvSpPr>
        <p:spPr>
          <a:xfrm>
            <a:off x="1236150" y="2315775"/>
            <a:ext cx="6671700" cy="1450200"/>
          </a:xfrm>
          <a:prstGeom prst="rect">
            <a:avLst/>
          </a:prstGeom>
          <a:no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2400"/>
              <a:buFont typeface="Arial"/>
              <a:buNone/>
            </a:pPr>
            <a:r>
              <a:rPr b="0" i="0" lang="es" sz="2400" u="none" cap="none" strike="noStrike">
                <a:solidFill>
                  <a:schemeClr val="lt1"/>
                </a:solidFill>
                <a:latin typeface="Rubik Light"/>
                <a:ea typeface="Rubik Light"/>
                <a:cs typeface="Rubik Light"/>
                <a:sym typeface="Rubik Light"/>
              </a:rPr>
              <a:t>Los </a:t>
            </a:r>
            <a:r>
              <a:rPr b="1" i="0" lang="es" sz="2400" u="none" cap="none" strike="noStrike">
                <a:solidFill>
                  <a:schemeClr val="lt1"/>
                </a:solidFill>
                <a:latin typeface="Rubik"/>
                <a:ea typeface="Rubik"/>
                <a:cs typeface="Rubik"/>
                <a:sym typeface="Rubik"/>
              </a:rPr>
              <a:t>arrays </a:t>
            </a:r>
            <a:r>
              <a:rPr b="0" i="0" lang="es" sz="2400" u="none" cap="none" strike="noStrike">
                <a:solidFill>
                  <a:schemeClr val="lt1"/>
                </a:solidFill>
                <a:latin typeface="Rubik Light"/>
                <a:ea typeface="Rubik Light"/>
                <a:cs typeface="Rubik Light"/>
                <a:sym typeface="Rubik Light"/>
              </a:rPr>
              <a:t>nos permiten generar una </a:t>
            </a:r>
            <a:r>
              <a:rPr b="1" i="0" lang="es" sz="2400" u="none" cap="none" strike="noStrike">
                <a:solidFill>
                  <a:schemeClr val="lt1"/>
                </a:solidFill>
                <a:latin typeface="Rubik"/>
                <a:ea typeface="Rubik"/>
                <a:cs typeface="Rubik"/>
                <a:sym typeface="Rubik"/>
              </a:rPr>
              <a:t>colección de datos ordenados</a:t>
            </a:r>
            <a:r>
              <a:rPr b="0" i="0" lang="es" sz="2400" u="none" cap="none" strike="noStrike">
                <a:solidFill>
                  <a:schemeClr val="lt1"/>
                </a:solidFill>
                <a:latin typeface="Rubik Light"/>
                <a:ea typeface="Rubik Light"/>
                <a:cs typeface="Rubik Light"/>
                <a:sym typeface="Rubik Light"/>
              </a:rPr>
              <a:t>.</a:t>
            </a:r>
            <a:endParaRPr b="0" i="0" sz="2400" u="none" cap="none" strike="noStrike">
              <a:solidFill>
                <a:srgbClr val="434343"/>
              </a:solidFill>
              <a:latin typeface="Rubik Light"/>
              <a:ea typeface="Rubik Light"/>
              <a:cs typeface="Rubik Light"/>
              <a:sym typeface="Rubik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p:nvPr/>
        </p:nvSpPr>
        <p:spPr>
          <a:xfrm>
            <a:off x="1049986" y="39544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 name="Google Shape;110;p3"/>
          <p:cNvGrpSpPr/>
          <p:nvPr/>
        </p:nvGrpSpPr>
        <p:grpSpPr>
          <a:xfrm>
            <a:off x="725673" y="3207024"/>
            <a:ext cx="7692651" cy="496850"/>
            <a:chOff x="630644" y="2191938"/>
            <a:chExt cx="6913499" cy="530709"/>
          </a:xfrm>
        </p:grpSpPr>
        <p:sp>
          <p:nvSpPr>
            <p:cNvPr id="111" name="Google Shape;111;p3"/>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marR="0" rtl="0" algn="l">
                <a:lnSpc>
                  <a:spcPct val="100000"/>
                </a:lnSpc>
                <a:spcBef>
                  <a:spcPts val="600"/>
                </a:spcBef>
                <a:spcAft>
                  <a:spcPts val="0"/>
                </a:spcAft>
                <a:buClr>
                  <a:schemeClr val="dk1"/>
                </a:buClr>
                <a:buSzPts val="1100"/>
                <a:buFont typeface="Arial"/>
                <a:buNone/>
              </a:pPr>
              <a:r>
                <a:rPr b="0" i="0" lang="es" sz="1600" u="none" cap="none" strike="noStrike">
                  <a:solidFill>
                    <a:srgbClr val="EC183F"/>
                  </a:solidFill>
                  <a:latin typeface="Consolas"/>
                  <a:ea typeface="Consolas"/>
                  <a:cs typeface="Consolas"/>
                  <a:sym typeface="Consolas"/>
                </a:rPr>
                <a:t>let </a:t>
              </a:r>
              <a:r>
                <a:rPr b="0" i="0" lang="es" sz="1600" u="none" cap="none" strike="noStrike">
                  <a:solidFill>
                    <a:srgbClr val="FFFFFF"/>
                  </a:solidFill>
                  <a:latin typeface="Consolas"/>
                  <a:ea typeface="Consolas"/>
                  <a:cs typeface="Consolas"/>
                  <a:sym typeface="Consolas"/>
                </a:rPr>
                <a:t>miArray </a:t>
              </a:r>
              <a:r>
                <a:rPr b="0" i="0" lang="es" sz="1600" u="none" cap="none" strike="noStrike">
                  <a:solidFill>
                    <a:srgbClr val="03A9F4"/>
                  </a:solidFill>
                  <a:latin typeface="Consolas"/>
                  <a:ea typeface="Consolas"/>
                  <a:cs typeface="Consolas"/>
                  <a:sym typeface="Consolas"/>
                </a:rPr>
                <a:t>=</a:t>
              </a:r>
              <a:r>
                <a:rPr b="0" i="0" lang="es" sz="1600" u="none" cap="none" strike="noStrike">
                  <a:solidFill>
                    <a:srgbClr val="FFFFFF"/>
                  </a:solidFill>
                  <a:latin typeface="Consolas"/>
                  <a:ea typeface="Consolas"/>
                  <a:cs typeface="Consolas"/>
                  <a:sym typeface="Consolas"/>
                </a:rPr>
                <a:t> [</a:t>
              </a:r>
              <a:r>
                <a:rPr b="0" i="0" lang="es" sz="1600" u="none" cap="none" strike="noStrike">
                  <a:solidFill>
                    <a:srgbClr val="4CAF50"/>
                  </a:solidFill>
                  <a:latin typeface="Consolas"/>
                  <a:ea typeface="Consolas"/>
                  <a:cs typeface="Consolas"/>
                  <a:sym typeface="Consolas"/>
                </a:rPr>
                <a:t>'Star Wars'</a:t>
              </a:r>
              <a:r>
                <a:rPr b="0" i="0" lang="es" sz="1600" u="none" cap="none" strike="noStrike">
                  <a:solidFill>
                    <a:srgbClr val="FFFFFF"/>
                  </a:solidFill>
                  <a:latin typeface="Consolas"/>
                  <a:ea typeface="Consolas"/>
                  <a:cs typeface="Consolas"/>
                  <a:sym typeface="Consolas"/>
                </a:rPr>
                <a:t>, </a:t>
              </a:r>
              <a:r>
                <a:rPr b="0" i="0" lang="es" sz="1600" u="none" cap="none" strike="noStrike">
                  <a:solidFill>
                    <a:srgbClr val="FFC107"/>
                  </a:solidFill>
                  <a:latin typeface="Consolas"/>
                  <a:ea typeface="Consolas"/>
                  <a:cs typeface="Consolas"/>
                  <a:sym typeface="Consolas"/>
                </a:rPr>
                <a:t>true</a:t>
              </a:r>
              <a:r>
                <a:rPr b="0" i="0" lang="es" sz="1600" u="none" cap="none" strike="noStrike">
                  <a:solidFill>
                    <a:srgbClr val="FFFFFF"/>
                  </a:solidFill>
                  <a:latin typeface="Consolas"/>
                  <a:ea typeface="Consolas"/>
                  <a:cs typeface="Consolas"/>
                  <a:sym typeface="Consolas"/>
                </a:rPr>
                <a:t>, </a:t>
              </a:r>
              <a:r>
                <a:rPr b="0" i="0" lang="es" sz="1600" u="none" cap="none" strike="noStrike">
                  <a:solidFill>
                    <a:srgbClr val="FFC107"/>
                  </a:solidFill>
                  <a:latin typeface="Consolas"/>
                  <a:ea typeface="Consolas"/>
                  <a:cs typeface="Consolas"/>
                  <a:sym typeface="Consolas"/>
                </a:rPr>
                <a:t>23</a:t>
              </a:r>
              <a:r>
                <a:rPr b="0" i="0" lang="es" sz="1600" u="none" cap="none" strike="noStrike">
                  <a:solidFill>
                    <a:srgbClr val="FFFFFF"/>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p:txBody>
        </p:sp>
        <p:sp>
          <p:nvSpPr>
            <p:cNvPr id="112" name="Google Shape;112;p3"/>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Consolas"/>
                  <a:ea typeface="Consolas"/>
                  <a:cs typeface="Consolas"/>
                  <a:sym typeface="Consolas"/>
                </a:rPr>
                <a:t>{}</a:t>
              </a:r>
              <a:endParaRPr b="0" i="0" sz="1400" u="none" cap="none" strike="noStrike">
                <a:solidFill>
                  <a:srgbClr val="FFFFFF"/>
                </a:solidFill>
                <a:latin typeface="Consolas"/>
                <a:ea typeface="Consolas"/>
                <a:cs typeface="Consolas"/>
                <a:sym typeface="Consolas"/>
              </a:endParaRPr>
            </a:p>
          </p:txBody>
        </p:sp>
      </p:grpSp>
      <p:sp>
        <p:nvSpPr>
          <p:cNvPr id="113" name="Google Shape;113;p3"/>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1" i="0" lang="es" sz="2400" u="none" cap="none" strike="noStrike">
                <a:solidFill>
                  <a:srgbClr val="434343"/>
                </a:solidFill>
                <a:latin typeface="Rubik"/>
                <a:ea typeface="Rubik"/>
                <a:cs typeface="Rubik"/>
                <a:sym typeface="Rubik"/>
              </a:rPr>
              <a:t>Estructura de un </a:t>
            </a:r>
            <a:r>
              <a:rPr b="1" i="0" lang="es" sz="2400" u="none" cap="none" strike="noStrike">
                <a:solidFill>
                  <a:srgbClr val="EC183F"/>
                </a:solidFill>
                <a:latin typeface="Rubik"/>
                <a:ea typeface="Rubik"/>
                <a:cs typeface="Rubik"/>
                <a:sym typeface="Rubik"/>
              </a:rPr>
              <a:t>array</a:t>
            </a:r>
            <a:endParaRPr b="1" i="0" sz="2400" u="none" cap="none" strike="noStrike">
              <a:solidFill>
                <a:srgbClr val="EC183F"/>
              </a:solidFill>
              <a:latin typeface="Rubik"/>
              <a:ea typeface="Rubik"/>
              <a:cs typeface="Rubik"/>
              <a:sym typeface="Rubik"/>
            </a:endParaRPr>
          </a:p>
        </p:txBody>
      </p:sp>
      <p:sp>
        <p:nvSpPr>
          <p:cNvPr id="114" name="Google Shape;114;p3"/>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0"/>
              </a:spcBef>
              <a:spcAft>
                <a:spcPts val="0"/>
              </a:spcAft>
              <a:buClr>
                <a:schemeClr val="dk1"/>
              </a:buClr>
              <a:buSzPts val="1100"/>
              <a:buFont typeface="Arial"/>
              <a:buNone/>
            </a:pPr>
            <a:r>
              <a:rPr b="0" i="0" lang="es" sz="1600" u="none" cap="none" strike="noStrike">
                <a:solidFill>
                  <a:srgbClr val="3F3F3F"/>
                </a:solidFill>
                <a:latin typeface="Rubik Light"/>
                <a:ea typeface="Rubik Light"/>
                <a:cs typeface="Rubik Light"/>
                <a:sym typeface="Rubik Light"/>
              </a:rPr>
              <a:t>Utilizamos corchetes </a:t>
            </a:r>
            <a:r>
              <a:rPr b="0" i="0" lang="es" sz="1600" u="none" cap="none" strike="noStrike">
                <a:solidFill>
                  <a:srgbClr val="3F3F3F"/>
                </a:solidFill>
                <a:highlight>
                  <a:srgbClr val="CCCCCC"/>
                </a:highlight>
                <a:latin typeface="Rubik Light"/>
                <a:ea typeface="Rubik Light"/>
                <a:cs typeface="Rubik Light"/>
                <a:sym typeface="Rubik Light"/>
              </a:rPr>
              <a:t>[]</a:t>
            </a:r>
            <a:r>
              <a:rPr b="1" i="0" lang="es" sz="1600" u="none" cap="none" strike="noStrike">
                <a:solidFill>
                  <a:srgbClr val="3F3F3F"/>
                </a:solidFill>
                <a:latin typeface="Rubik"/>
                <a:ea typeface="Rubik"/>
                <a:cs typeface="Rubik"/>
                <a:sym typeface="Rubik"/>
              </a:rPr>
              <a:t> </a:t>
            </a:r>
            <a:r>
              <a:rPr b="0" i="0" lang="es" sz="1600" u="none" cap="none" strike="noStrike">
                <a:solidFill>
                  <a:srgbClr val="3F3F3F"/>
                </a:solidFill>
                <a:latin typeface="Rubik Light"/>
                <a:ea typeface="Rubik Light"/>
                <a:cs typeface="Rubik Light"/>
                <a:sym typeface="Rubik Light"/>
              </a:rPr>
              <a:t>para indicar el </a:t>
            </a:r>
            <a:r>
              <a:rPr b="1" i="0" lang="es" sz="1600" u="none" cap="none" strike="noStrike">
                <a:solidFill>
                  <a:srgbClr val="3F3F3F"/>
                </a:solidFill>
                <a:latin typeface="Rubik"/>
                <a:ea typeface="Rubik"/>
                <a:cs typeface="Rubik"/>
                <a:sym typeface="Rubik"/>
              </a:rPr>
              <a:t>inicio </a:t>
            </a:r>
            <a:r>
              <a:rPr b="0" i="0" lang="es" sz="1600" u="none" cap="none" strike="noStrike">
                <a:solidFill>
                  <a:srgbClr val="3F3F3F"/>
                </a:solidFill>
                <a:latin typeface="Rubik Light"/>
                <a:ea typeface="Rubik Light"/>
                <a:cs typeface="Rubik Light"/>
                <a:sym typeface="Rubik Light"/>
              </a:rPr>
              <a:t>y el </a:t>
            </a:r>
            <a:r>
              <a:rPr b="1" i="0" lang="es" sz="1600" u="none" cap="none" strike="noStrike">
                <a:solidFill>
                  <a:srgbClr val="3F3F3F"/>
                </a:solidFill>
                <a:latin typeface="Rubik"/>
                <a:ea typeface="Rubik"/>
                <a:cs typeface="Rubik"/>
                <a:sym typeface="Rubik"/>
              </a:rPr>
              <a:t>fin </a:t>
            </a:r>
            <a:r>
              <a:rPr b="0" i="0" lang="es" sz="1600" u="none" cap="none" strike="noStrike">
                <a:solidFill>
                  <a:srgbClr val="3F3F3F"/>
                </a:solidFill>
                <a:latin typeface="Rubik Light"/>
                <a:ea typeface="Rubik Light"/>
                <a:cs typeface="Rubik Light"/>
                <a:sym typeface="Rubik Light"/>
              </a:rPr>
              <a:t>de un array. Y usamos comas</a:t>
            </a:r>
            <a:r>
              <a:rPr b="1" i="0" lang="es" sz="1600" u="none" cap="none" strike="noStrike">
                <a:solidFill>
                  <a:srgbClr val="3F3F3F"/>
                </a:solidFill>
                <a:latin typeface="Rubik"/>
                <a:ea typeface="Rubik"/>
                <a:cs typeface="Rubik"/>
                <a:sym typeface="Rubik"/>
              </a:rPr>
              <a:t> </a:t>
            </a:r>
            <a:r>
              <a:rPr b="0" i="0" lang="es" sz="1600" u="none" cap="none" strike="noStrike">
                <a:solidFill>
                  <a:srgbClr val="3F3F3F"/>
                </a:solidFill>
                <a:highlight>
                  <a:srgbClr val="CCCCCC"/>
                </a:highlight>
                <a:latin typeface="Rubik Light"/>
                <a:ea typeface="Rubik Light"/>
                <a:cs typeface="Rubik Light"/>
                <a:sym typeface="Rubik Light"/>
              </a:rPr>
              <a:t>,</a:t>
            </a:r>
            <a:r>
              <a:rPr b="1" i="0" lang="es" sz="1600" u="none" cap="none" strike="noStrike">
                <a:solidFill>
                  <a:srgbClr val="3F3F3F"/>
                </a:solidFill>
                <a:latin typeface="Rubik"/>
                <a:ea typeface="Rubik"/>
                <a:cs typeface="Rubik"/>
                <a:sym typeface="Rubik"/>
              </a:rPr>
              <a:t> </a:t>
            </a:r>
            <a:r>
              <a:rPr b="0" i="0" lang="es" sz="1600" u="none" cap="none" strike="noStrike">
                <a:solidFill>
                  <a:srgbClr val="3F3F3F"/>
                </a:solidFill>
                <a:latin typeface="Rubik Light"/>
                <a:ea typeface="Rubik Light"/>
                <a:cs typeface="Rubik Light"/>
                <a:sym typeface="Rubik Light"/>
              </a:rPr>
              <a:t>para separar sus elementos.</a:t>
            </a:r>
            <a:endParaRPr b="0" i="0" sz="1600" u="none" cap="none" strike="noStrike">
              <a:solidFill>
                <a:srgbClr val="3F3F3F"/>
              </a:solidFill>
              <a:latin typeface="Rubik Light"/>
              <a:ea typeface="Rubik Light"/>
              <a:cs typeface="Rubik Light"/>
              <a:sym typeface="Rubik Light"/>
            </a:endParaRPr>
          </a:p>
          <a:p>
            <a:pPr indent="0" lvl="0" marL="0" marR="0" rtl="0" algn="l">
              <a:lnSpc>
                <a:spcPct val="100000"/>
              </a:lnSpc>
              <a:spcBef>
                <a:spcPts val="1000"/>
              </a:spcBef>
              <a:spcAft>
                <a:spcPts val="0"/>
              </a:spcAft>
              <a:buClr>
                <a:srgbClr val="000000"/>
              </a:buClr>
              <a:buSzPts val="1600"/>
              <a:buFont typeface="Arial"/>
              <a:buNone/>
            </a:pPr>
            <a:r>
              <a:rPr b="0" i="0" lang="es" sz="1600" u="none" cap="none" strike="noStrike">
                <a:solidFill>
                  <a:srgbClr val="3F3F3F"/>
                </a:solidFill>
                <a:latin typeface="Rubik Light"/>
                <a:ea typeface="Rubik Light"/>
                <a:cs typeface="Rubik Light"/>
                <a:sym typeface="Rubik Light"/>
              </a:rPr>
              <a:t>Dentro de un array, podemos almacenar la cantidad de elementos que queramos, sin importar el tipo de dato de cada uno. Es decir, podemos tener en un mismo array datos de tipo string, number, boolean y todos los demás.</a:t>
            </a:r>
            <a:endParaRPr b="0" i="0" sz="1600" u="none" cap="none" strike="noStrike">
              <a:solidFill>
                <a:srgbClr val="3F3F3F"/>
              </a:solidFill>
              <a:latin typeface="Rubik Light"/>
              <a:ea typeface="Rubik Light"/>
              <a:cs typeface="Rubik Light"/>
              <a:sym typeface="Rubik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Open Sans"/>
              <a:ea typeface="Open Sans"/>
              <a:cs typeface="Open Sans"/>
              <a:sym typeface="Open Sans"/>
            </a:endParaRPr>
          </a:p>
        </p:txBody>
      </p:sp>
      <p:sp>
        <p:nvSpPr>
          <p:cNvPr id="115" name="Google Shape;115;p3"/>
          <p:cNvSpPr txBox="1"/>
          <p:nvPr/>
        </p:nvSpPr>
        <p:spPr>
          <a:xfrm>
            <a:off x="6900794" y="4897625"/>
            <a:ext cx="2187900" cy="137100"/>
          </a:xfrm>
          <a:prstGeom prst="rect">
            <a:avLst/>
          </a:prstGeom>
          <a:noFill/>
          <a:ln>
            <a:noFill/>
          </a:ln>
        </p:spPr>
        <p:txBody>
          <a:bodyPr anchorCtr="0" anchor="ctr" bIns="22850" lIns="45725" spcFirstLastPara="1" rIns="45725" wrap="square" tIns="2285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s" sz="1000" u="none" cap="none" strike="noStrike">
                <a:solidFill>
                  <a:srgbClr val="888888"/>
                </a:solidFill>
                <a:latin typeface="Open Sans"/>
                <a:ea typeface="Open Sans"/>
                <a:cs typeface="Open Sans"/>
                <a:sym typeface="Open Sans"/>
              </a:rPr>
              <a:t>‹#›</a:t>
            </a:fld>
            <a:endParaRPr b="0" i="0" sz="1000" u="none" cap="none" strike="noStrike">
              <a:solidFill>
                <a:srgbClr val="888888"/>
              </a:solidFill>
              <a:latin typeface="Open Sans"/>
              <a:ea typeface="Open Sans"/>
              <a:cs typeface="Open Sans"/>
              <a:sym typeface="Open Sans"/>
            </a:endParaRPr>
          </a:p>
        </p:txBody>
      </p:sp>
      <p:sp>
        <p:nvSpPr>
          <p:cNvPr id="116" name="Google Shape;116;p3"/>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7" name="Google Shape;117;p3"/>
          <p:cNvPicPr preferRelativeResize="0"/>
          <p:nvPr/>
        </p:nvPicPr>
        <p:blipFill rotWithShape="1">
          <a:blip r:embed="rId3">
            <a:alphaModFix/>
          </a:blip>
          <a:srcRect b="30849" l="0" r="0" t="-6"/>
          <a:stretch/>
        </p:blipFill>
        <p:spPr>
          <a:xfrm>
            <a:off x="8074225" y="4947700"/>
            <a:ext cx="764551" cy="126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32698" y="1987824"/>
            <a:ext cx="7692651" cy="496850"/>
            <a:chOff x="630644" y="2191938"/>
            <a:chExt cx="6913499" cy="530709"/>
          </a:xfrm>
        </p:grpSpPr>
        <p:sp>
          <p:nvSpPr>
            <p:cNvPr id="123" name="Google Shape;123;p4"/>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marR="0" rtl="0" algn="l">
                <a:lnSpc>
                  <a:spcPct val="100000"/>
                </a:lnSpc>
                <a:spcBef>
                  <a:spcPts val="600"/>
                </a:spcBef>
                <a:spcAft>
                  <a:spcPts val="0"/>
                </a:spcAft>
                <a:buClr>
                  <a:schemeClr val="dk1"/>
                </a:buClr>
                <a:buSzPts val="1100"/>
                <a:buFont typeface="Arial"/>
                <a:buNone/>
              </a:pPr>
              <a:r>
                <a:rPr b="0" i="0" lang="es" sz="1600" u="none" cap="none" strike="noStrike">
                  <a:solidFill>
                    <a:srgbClr val="EC183F"/>
                  </a:solidFill>
                  <a:latin typeface="Consolas"/>
                  <a:ea typeface="Consolas"/>
                  <a:cs typeface="Consolas"/>
                  <a:sym typeface="Consolas"/>
                </a:rPr>
                <a:t>let</a:t>
              </a:r>
              <a:r>
                <a:rPr b="0" i="0" lang="es" sz="1600" u="none" cap="none" strike="noStrike">
                  <a:solidFill>
                    <a:srgbClr val="FFFFFF"/>
                  </a:solidFill>
                  <a:latin typeface="Consolas"/>
                  <a:ea typeface="Consolas"/>
                  <a:cs typeface="Consolas"/>
                  <a:sym typeface="Consolas"/>
                </a:rPr>
                <a:t> pelisFavoritas </a:t>
              </a:r>
              <a:r>
                <a:rPr b="0" i="0" lang="es" sz="1600" u="none" cap="none" strike="noStrike">
                  <a:solidFill>
                    <a:srgbClr val="03A9F4"/>
                  </a:solidFill>
                  <a:latin typeface="Consolas"/>
                  <a:ea typeface="Consolas"/>
                  <a:cs typeface="Consolas"/>
                  <a:sym typeface="Consolas"/>
                </a:rPr>
                <a:t>=</a:t>
              </a:r>
              <a:r>
                <a:rPr b="0" i="0" lang="es" sz="1600" u="none" cap="none" strike="noStrike">
                  <a:solidFill>
                    <a:srgbClr val="FFFFFF"/>
                  </a:solidFill>
                  <a:latin typeface="Consolas"/>
                  <a:ea typeface="Consolas"/>
                  <a:cs typeface="Consolas"/>
                  <a:sym typeface="Consolas"/>
                </a:rPr>
                <a:t> [</a:t>
              </a:r>
              <a:r>
                <a:rPr b="0" i="0" lang="es" sz="1600" u="none" cap="none" strike="noStrike">
                  <a:solidFill>
                    <a:srgbClr val="4CAF50"/>
                  </a:solidFill>
                  <a:latin typeface="Consolas"/>
                  <a:ea typeface="Consolas"/>
                  <a:cs typeface="Consolas"/>
                  <a:sym typeface="Consolas"/>
                </a:rPr>
                <a:t>'Star Wars'</a:t>
              </a:r>
              <a:r>
                <a:rPr b="0" i="0" lang="es" sz="1600" u="none" cap="none" strike="noStrike">
                  <a:solidFill>
                    <a:srgbClr val="FFFFFF"/>
                  </a:solidFill>
                  <a:latin typeface="Consolas"/>
                  <a:ea typeface="Consolas"/>
                  <a:cs typeface="Consolas"/>
                  <a:sym typeface="Consolas"/>
                </a:rPr>
                <a:t>, </a:t>
              </a:r>
              <a:r>
                <a:rPr b="0" i="0" lang="es" sz="1600" u="none" cap="none" strike="noStrike">
                  <a:solidFill>
                    <a:srgbClr val="4CAF50"/>
                  </a:solidFill>
                  <a:latin typeface="Consolas"/>
                  <a:ea typeface="Consolas"/>
                  <a:cs typeface="Consolas"/>
                  <a:sym typeface="Consolas"/>
                </a:rPr>
                <a:t>'Kill Bill'</a:t>
              </a:r>
              <a:r>
                <a:rPr b="0" i="0" lang="es" sz="1600" u="none" cap="none" strike="noStrike">
                  <a:solidFill>
                    <a:srgbClr val="FFFFFF"/>
                  </a:solidFill>
                  <a:latin typeface="Consolas"/>
                  <a:ea typeface="Consolas"/>
                  <a:cs typeface="Consolas"/>
                  <a:sym typeface="Consolas"/>
                </a:rPr>
                <a:t>, </a:t>
              </a:r>
              <a:r>
                <a:rPr b="0" i="0" lang="es" sz="1600" u="none" cap="none" strike="noStrike">
                  <a:solidFill>
                    <a:srgbClr val="4CAF50"/>
                  </a:solidFill>
                  <a:latin typeface="Consolas"/>
                  <a:ea typeface="Consolas"/>
                  <a:cs typeface="Consolas"/>
                  <a:sym typeface="Consolas"/>
                </a:rPr>
                <a:t>'Alien'</a:t>
              </a:r>
              <a:r>
                <a:rPr b="0" i="0" lang="es" sz="1600" u="none" cap="none" strike="noStrike">
                  <a:solidFill>
                    <a:srgbClr val="FFFFFF"/>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p:txBody>
        </p:sp>
        <p:sp>
          <p:nvSpPr>
            <p:cNvPr id="124" name="Google Shape;124;p4"/>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Consolas"/>
                  <a:ea typeface="Consolas"/>
                  <a:cs typeface="Consolas"/>
                  <a:sym typeface="Consolas"/>
                </a:rPr>
                <a:t>{}</a:t>
              </a:r>
              <a:endParaRPr b="0" i="0" sz="1400" u="none" cap="none" strike="noStrike">
                <a:solidFill>
                  <a:srgbClr val="FFFFFF"/>
                </a:solidFill>
                <a:latin typeface="Consolas"/>
                <a:ea typeface="Consolas"/>
                <a:cs typeface="Consolas"/>
                <a:sym typeface="Consolas"/>
              </a:endParaRPr>
            </a:p>
          </p:txBody>
        </p:sp>
      </p:grpSp>
      <p:sp>
        <p:nvSpPr>
          <p:cNvPr id="125" name="Google Shape;125;p4"/>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1" i="0" lang="es" sz="2400" u="none" cap="none" strike="noStrike">
                <a:solidFill>
                  <a:srgbClr val="EC183F"/>
                </a:solidFill>
                <a:latin typeface="Rubik"/>
                <a:ea typeface="Rubik"/>
                <a:cs typeface="Rubik"/>
                <a:sym typeface="Rubik"/>
              </a:rPr>
              <a:t>Posiciones </a:t>
            </a:r>
            <a:r>
              <a:rPr b="1" i="0" lang="es" sz="2400" u="none" cap="none" strike="noStrike">
                <a:solidFill>
                  <a:srgbClr val="434343"/>
                </a:solidFill>
                <a:latin typeface="Rubik"/>
                <a:ea typeface="Rubik"/>
                <a:cs typeface="Rubik"/>
                <a:sym typeface="Rubik"/>
              </a:rPr>
              <a:t>dentro de un </a:t>
            </a:r>
            <a:r>
              <a:rPr b="1" i="0" lang="es" sz="2400" u="none" cap="none" strike="noStrike">
                <a:solidFill>
                  <a:srgbClr val="EC183F"/>
                </a:solidFill>
                <a:latin typeface="Rubik"/>
                <a:ea typeface="Rubik"/>
                <a:cs typeface="Rubik"/>
                <a:sym typeface="Rubik"/>
              </a:rPr>
              <a:t>array</a:t>
            </a:r>
            <a:endParaRPr b="1" i="0" sz="2400" u="none" cap="none" strike="noStrike">
              <a:solidFill>
                <a:srgbClr val="EC183F"/>
              </a:solidFill>
              <a:latin typeface="Rubik"/>
              <a:ea typeface="Rubik"/>
              <a:cs typeface="Rubik"/>
              <a:sym typeface="Rubik"/>
            </a:endParaRPr>
          </a:p>
        </p:txBody>
      </p:sp>
      <p:sp>
        <p:nvSpPr>
          <p:cNvPr id="126" name="Google Shape;126;p4"/>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3F3F3F"/>
                </a:solidFill>
                <a:latin typeface="Rubik Light"/>
                <a:ea typeface="Rubik Light"/>
                <a:cs typeface="Rubik Light"/>
                <a:sym typeface="Rubik Light"/>
              </a:rPr>
              <a:t>Cada dato de un array ocupa una posición numerada conocida como </a:t>
            </a:r>
            <a:r>
              <a:rPr b="1" i="0" lang="es" sz="1600" u="none" cap="none" strike="noStrike">
                <a:solidFill>
                  <a:srgbClr val="3F3F3F"/>
                </a:solidFill>
                <a:latin typeface="Rubik"/>
                <a:ea typeface="Rubik"/>
                <a:cs typeface="Rubik"/>
                <a:sym typeface="Rubik"/>
              </a:rPr>
              <a:t>índice</a:t>
            </a:r>
            <a:r>
              <a:rPr b="0" i="0" lang="es" sz="1600" u="none" cap="none" strike="noStrike">
                <a:solidFill>
                  <a:srgbClr val="3F3F3F"/>
                </a:solidFill>
                <a:latin typeface="Rubik Light"/>
                <a:ea typeface="Rubik Light"/>
                <a:cs typeface="Rubik Light"/>
                <a:sym typeface="Rubik Light"/>
              </a:rPr>
              <a:t>. La </a:t>
            </a:r>
            <a:r>
              <a:rPr b="1" i="0" lang="es" sz="1600" u="none" cap="none" strike="noStrike">
                <a:solidFill>
                  <a:srgbClr val="3F3F3F"/>
                </a:solidFill>
                <a:latin typeface="Rubik"/>
                <a:ea typeface="Rubik"/>
                <a:cs typeface="Rubik"/>
                <a:sym typeface="Rubik"/>
              </a:rPr>
              <a:t>primera posición</a:t>
            </a:r>
            <a:r>
              <a:rPr b="0" i="0" lang="es" sz="1600" u="none" cap="none" strike="noStrike">
                <a:solidFill>
                  <a:srgbClr val="3F3F3F"/>
                </a:solidFill>
                <a:latin typeface="Rubik Light"/>
                <a:ea typeface="Rubik Light"/>
                <a:cs typeface="Rubik Light"/>
                <a:sym typeface="Rubik Light"/>
              </a:rPr>
              <a:t> de un array es </a:t>
            </a:r>
            <a:r>
              <a:rPr b="1" i="0" lang="es" sz="1600" u="none" cap="none" strike="noStrike">
                <a:solidFill>
                  <a:srgbClr val="3F3F3F"/>
                </a:solidFill>
                <a:latin typeface="Rubik"/>
                <a:ea typeface="Rubik"/>
                <a:cs typeface="Rubik"/>
                <a:sym typeface="Rubik"/>
              </a:rPr>
              <a:t>siempre 0</a:t>
            </a:r>
            <a:r>
              <a:rPr b="0" i="0" lang="es" sz="1600" u="none" cap="none" strike="noStrike">
                <a:solidFill>
                  <a:srgbClr val="3F3F3F"/>
                </a:solidFill>
                <a:latin typeface="Rubik Light"/>
                <a:ea typeface="Rubik Light"/>
                <a:cs typeface="Rubik Light"/>
                <a:sym typeface="Rubik Light"/>
              </a:rPr>
              <a:t>.</a:t>
            </a:r>
            <a:endParaRPr b="0" i="0" sz="1600" u="none" cap="none" strike="noStrike">
              <a:solidFill>
                <a:srgbClr val="3F3F3F"/>
              </a:solidFill>
              <a:latin typeface="Rubik Light"/>
              <a:ea typeface="Rubik Light"/>
              <a:cs typeface="Rubik Light"/>
              <a:sym typeface="Rubik Light"/>
            </a:endParaRPr>
          </a:p>
        </p:txBody>
      </p:sp>
      <p:grpSp>
        <p:nvGrpSpPr>
          <p:cNvPr id="127" name="Google Shape;127;p4"/>
          <p:cNvGrpSpPr/>
          <p:nvPr/>
        </p:nvGrpSpPr>
        <p:grpSpPr>
          <a:xfrm>
            <a:off x="732704" y="3988830"/>
            <a:ext cx="7692651" cy="691567"/>
            <a:chOff x="630644" y="2191938"/>
            <a:chExt cx="6913499" cy="530709"/>
          </a:xfrm>
        </p:grpSpPr>
        <p:sp>
          <p:nvSpPr>
            <p:cNvPr id="128" name="Google Shape;128;p4"/>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marR="0" rtl="0" algn="l">
                <a:lnSpc>
                  <a:spcPct val="100000"/>
                </a:lnSpc>
                <a:spcBef>
                  <a:spcPts val="600"/>
                </a:spcBef>
                <a:spcAft>
                  <a:spcPts val="0"/>
                </a:spcAft>
                <a:buClr>
                  <a:schemeClr val="dk1"/>
                </a:buClr>
                <a:buSzPts val="1100"/>
                <a:buFont typeface="Arial"/>
                <a:buNone/>
              </a:pPr>
              <a:r>
                <a:rPr b="0" i="0" lang="es" sz="1600" u="none" cap="none" strike="noStrike">
                  <a:solidFill>
                    <a:srgbClr val="FFFFFF"/>
                  </a:solidFill>
                  <a:latin typeface="Consolas"/>
                  <a:ea typeface="Consolas"/>
                  <a:cs typeface="Consolas"/>
                  <a:sym typeface="Consolas"/>
                </a:rPr>
                <a:t>pelisFavoritas[</a:t>
              </a:r>
              <a:r>
                <a:rPr b="0" i="0" lang="es" sz="1600" u="none" cap="none" strike="noStrike">
                  <a:solidFill>
                    <a:srgbClr val="FFC107"/>
                  </a:solidFill>
                  <a:latin typeface="Consolas"/>
                  <a:ea typeface="Consolas"/>
                  <a:cs typeface="Consolas"/>
                  <a:sym typeface="Consolas"/>
                </a:rPr>
                <a:t>2</a:t>
              </a:r>
              <a:r>
                <a:rPr b="0" i="0" lang="es" sz="1600" u="none" cap="none" strike="noStrike">
                  <a:solidFill>
                    <a:srgbClr val="FFFFFF"/>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b="0" i="0" lang="es" sz="1600" u="none" cap="none" strike="noStrike">
                  <a:solidFill>
                    <a:srgbClr val="999999"/>
                  </a:solidFill>
                  <a:latin typeface="Consolas"/>
                  <a:ea typeface="Consolas"/>
                  <a:cs typeface="Consolas"/>
                  <a:sym typeface="Consolas"/>
                </a:rPr>
                <a:t>// accedemos a la película Alien, el índice 2 del array</a:t>
              </a:r>
              <a:endParaRPr b="0" i="0" sz="1600" u="none" cap="none" strike="noStrike">
                <a:solidFill>
                  <a:srgbClr val="999999"/>
                </a:solidFill>
                <a:latin typeface="Consolas"/>
                <a:ea typeface="Consolas"/>
                <a:cs typeface="Consolas"/>
                <a:sym typeface="Consolas"/>
              </a:endParaRPr>
            </a:p>
          </p:txBody>
        </p:sp>
        <p:sp>
          <p:nvSpPr>
            <p:cNvPr id="129" name="Google Shape;129;p4"/>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Consolas"/>
                  <a:ea typeface="Consolas"/>
                  <a:cs typeface="Consolas"/>
                  <a:sym typeface="Consolas"/>
                </a:rPr>
                <a:t>{}</a:t>
              </a:r>
              <a:endParaRPr b="0" i="0" sz="1400" u="none" cap="none" strike="noStrike">
                <a:solidFill>
                  <a:srgbClr val="FFFFFF"/>
                </a:solidFill>
                <a:latin typeface="Consolas"/>
                <a:ea typeface="Consolas"/>
                <a:cs typeface="Consolas"/>
                <a:sym typeface="Consolas"/>
              </a:endParaRPr>
            </a:p>
          </p:txBody>
        </p:sp>
      </p:grpSp>
      <p:sp>
        <p:nvSpPr>
          <p:cNvPr id="130" name="Google Shape;130;p4"/>
          <p:cNvSpPr txBox="1"/>
          <p:nvPr/>
        </p:nvSpPr>
        <p:spPr>
          <a:xfrm>
            <a:off x="725225" y="3227825"/>
            <a:ext cx="77076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3F3F3F"/>
                </a:solidFill>
                <a:latin typeface="Rubik Light"/>
                <a:ea typeface="Rubik Light"/>
                <a:cs typeface="Rubik Light"/>
                <a:sym typeface="Rubik Light"/>
              </a:rPr>
              <a:t>Para acceder a un elemento puntual de un array, nombramos al array y, </a:t>
            </a:r>
            <a:r>
              <a:rPr b="1" i="0" lang="es" sz="1600" u="none" cap="none" strike="noStrike">
                <a:solidFill>
                  <a:srgbClr val="3F3F3F"/>
                </a:solidFill>
                <a:latin typeface="Rubik"/>
                <a:ea typeface="Rubik"/>
                <a:cs typeface="Rubik"/>
                <a:sym typeface="Rubik"/>
              </a:rPr>
              <a:t>dentro de los corchetes</a:t>
            </a:r>
            <a:r>
              <a:rPr b="0" i="0" lang="es" sz="1600" u="none" cap="none" strike="noStrike">
                <a:solidFill>
                  <a:srgbClr val="3F3F3F"/>
                </a:solidFill>
                <a:latin typeface="Rubik Light"/>
                <a:ea typeface="Rubik Light"/>
                <a:cs typeface="Rubik Light"/>
                <a:sym typeface="Rubik Light"/>
              </a:rPr>
              <a:t>, escribimos el índice al cual queremos acceder.</a:t>
            </a:r>
            <a:endParaRPr b="0" i="0" sz="1600" u="none" cap="none" strike="noStrike">
              <a:solidFill>
                <a:srgbClr val="3F3F3F"/>
              </a:solidFill>
              <a:latin typeface="Rubik Light"/>
              <a:ea typeface="Rubik Light"/>
              <a:cs typeface="Rubik Light"/>
              <a:sym typeface="Rubik Light"/>
            </a:endParaRPr>
          </a:p>
        </p:txBody>
      </p:sp>
      <p:sp>
        <p:nvSpPr>
          <p:cNvPr id="131" name="Google Shape;131;p4"/>
          <p:cNvSpPr/>
          <p:nvPr/>
        </p:nvSpPr>
        <p:spPr>
          <a:xfrm rot="5400000">
            <a:off x="4399075" y="2074500"/>
            <a:ext cx="150600" cy="1128900"/>
          </a:xfrm>
          <a:prstGeom prst="rightBrace">
            <a:avLst>
              <a:gd fmla="val 50000" name="adj1"/>
              <a:gd fmla="val 50000" name="adj2"/>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C183F"/>
              </a:solidFill>
              <a:latin typeface="Arial"/>
              <a:ea typeface="Arial"/>
              <a:cs typeface="Arial"/>
              <a:sym typeface="Arial"/>
            </a:endParaRPr>
          </a:p>
        </p:txBody>
      </p:sp>
      <p:sp>
        <p:nvSpPr>
          <p:cNvPr id="132" name="Google Shape;132;p4"/>
          <p:cNvSpPr txBox="1"/>
          <p:nvPr/>
        </p:nvSpPr>
        <p:spPr>
          <a:xfrm>
            <a:off x="4326325" y="2755845"/>
            <a:ext cx="296100" cy="297900"/>
          </a:xfrm>
          <a:prstGeom prst="rect">
            <a:avLst/>
          </a:prstGeom>
          <a:noFill/>
          <a:ln>
            <a:noFill/>
          </a:ln>
        </p:spPr>
        <p:txBody>
          <a:bodyPr anchorCtr="0" anchor="ctr" bIns="91425" lIns="90000" spcFirstLastPara="1" rIns="91425" wrap="square" tIns="90000">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EC183F"/>
                </a:solidFill>
                <a:latin typeface="Rubik"/>
                <a:ea typeface="Rubik"/>
                <a:cs typeface="Rubik"/>
                <a:sym typeface="Rubik"/>
              </a:rPr>
              <a:t>0</a:t>
            </a:r>
            <a:endParaRPr b="1" i="0" sz="1600" u="none" cap="none" strike="noStrike">
              <a:solidFill>
                <a:srgbClr val="EC183F"/>
              </a:solidFill>
              <a:latin typeface="Rubik"/>
              <a:ea typeface="Rubik"/>
              <a:cs typeface="Rubik"/>
              <a:sym typeface="Rubik"/>
            </a:endParaRPr>
          </a:p>
        </p:txBody>
      </p:sp>
      <p:sp>
        <p:nvSpPr>
          <p:cNvPr id="133" name="Google Shape;133;p4"/>
          <p:cNvSpPr/>
          <p:nvPr/>
        </p:nvSpPr>
        <p:spPr>
          <a:xfrm rot="5400000">
            <a:off x="5861827" y="2074500"/>
            <a:ext cx="150600" cy="1128900"/>
          </a:xfrm>
          <a:prstGeom prst="rightBrace">
            <a:avLst>
              <a:gd fmla="val 50000" name="adj1"/>
              <a:gd fmla="val 50000" name="adj2"/>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C183F"/>
              </a:solidFill>
              <a:latin typeface="Arial"/>
              <a:ea typeface="Arial"/>
              <a:cs typeface="Arial"/>
              <a:sym typeface="Arial"/>
            </a:endParaRPr>
          </a:p>
        </p:txBody>
      </p:sp>
      <p:sp>
        <p:nvSpPr>
          <p:cNvPr id="134" name="Google Shape;134;p4"/>
          <p:cNvSpPr txBox="1"/>
          <p:nvPr/>
        </p:nvSpPr>
        <p:spPr>
          <a:xfrm>
            <a:off x="5789077" y="2755845"/>
            <a:ext cx="296100" cy="297900"/>
          </a:xfrm>
          <a:prstGeom prst="rect">
            <a:avLst/>
          </a:prstGeom>
          <a:noFill/>
          <a:ln>
            <a:noFill/>
          </a:ln>
        </p:spPr>
        <p:txBody>
          <a:bodyPr anchorCtr="0" anchor="ctr" bIns="91425" lIns="90000" spcFirstLastPara="1" rIns="91425" wrap="square" tIns="90000">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EC183F"/>
                </a:solidFill>
                <a:latin typeface="Rubik"/>
                <a:ea typeface="Rubik"/>
                <a:cs typeface="Rubik"/>
                <a:sym typeface="Rubik"/>
              </a:rPr>
              <a:t>1</a:t>
            </a:r>
            <a:endParaRPr b="1" i="0" sz="1600" u="none" cap="none" strike="noStrike">
              <a:solidFill>
                <a:srgbClr val="EC183F"/>
              </a:solidFill>
              <a:latin typeface="Rubik"/>
              <a:ea typeface="Rubik"/>
              <a:cs typeface="Rubik"/>
              <a:sym typeface="Rubik"/>
            </a:endParaRPr>
          </a:p>
        </p:txBody>
      </p:sp>
      <p:sp>
        <p:nvSpPr>
          <p:cNvPr id="135" name="Google Shape;135;p4"/>
          <p:cNvSpPr/>
          <p:nvPr/>
        </p:nvSpPr>
        <p:spPr>
          <a:xfrm rot="5400000">
            <a:off x="7081102" y="2281950"/>
            <a:ext cx="150600" cy="714000"/>
          </a:xfrm>
          <a:prstGeom prst="rightBrace">
            <a:avLst>
              <a:gd fmla="val 50000" name="adj1"/>
              <a:gd fmla="val 50000" name="adj2"/>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C183F"/>
              </a:solidFill>
              <a:latin typeface="Arial"/>
              <a:ea typeface="Arial"/>
              <a:cs typeface="Arial"/>
              <a:sym typeface="Arial"/>
            </a:endParaRPr>
          </a:p>
        </p:txBody>
      </p:sp>
      <p:sp>
        <p:nvSpPr>
          <p:cNvPr id="136" name="Google Shape;136;p4"/>
          <p:cNvSpPr txBox="1"/>
          <p:nvPr/>
        </p:nvSpPr>
        <p:spPr>
          <a:xfrm>
            <a:off x="7008277" y="2755845"/>
            <a:ext cx="296100" cy="297900"/>
          </a:xfrm>
          <a:prstGeom prst="rect">
            <a:avLst/>
          </a:prstGeom>
          <a:noFill/>
          <a:ln>
            <a:noFill/>
          </a:ln>
        </p:spPr>
        <p:txBody>
          <a:bodyPr anchorCtr="0" anchor="ctr" bIns="91425" lIns="90000" spcFirstLastPara="1" rIns="91425" wrap="square" tIns="90000">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EC183F"/>
                </a:solidFill>
                <a:latin typeface="Rubik"/>
                <a:ea typeface="Rubik"/>
                <a:cs typeface="Rubik"/>
                <a:sym typeface="Rubik"/>
              </a:rPr>
              <a:t>2</a:t>
            </a:r>
            <a:endParaRPr b="1" i="0" sz="1600" u="none" cap="none" strike="noStrike">
              <a:solidFill>
                <a:srgbClr val="EC183F"/>
              </a:solidFill>
              <a:latin typeface="Rubik"/>
              <a:ea typeface="Rubik"/>
              <a:cs typeface="Rubik"/>
              <a:sym typeface="Rubik"/>
            </a:endParaRPr>
          </a:p>
        </p:txBody>
      </p:sp>
      <p:sp>
        <p:nvSpPr>
          <p:cNvPr id="137" name="Google Shape;137;p4"/>
          <p:cNvSpPr txBox="1"/>
          <p:nvPr/>
        </p:nvSpPr>
        <p:spPr>
          <a:xfrm>
            <a:off x="6900794" y="4897625"/>
            <a:ext cx="2187900" cy="137100"/>
          </a:xfrm>
          <a:prstGeom prst="rect">
            <a:avLst/>
          </a:prstGeom>
          <a:noFill/>
          <a:ln>
            <a:noFill/>
          </a:ln>
        </p:spPr>
        <p:txBody>
          <a:bodyPr anchorCtr="0" anchor="ctr" bIns="22850" lIns="45725" spcFirstLastPara="1" rIns="45725" wrap="square" tIns="2285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s" sz="1000" u="none" cap="none" strike="noStrike">
                <a:solidFill>
                  <a:srgbClr val="888888"/>
                </a:solidFill>
                <a:latin typeface="Open Sans"/>
                <a:ea typeface="Open Sans"/>
                <a:cs typeface="Open Sans"/>
                <a:sym typeface="Open Sans"/>
              </a:rPr>
              <a:t>‹#›</a:t>
            </a:fld>
            <a:endParaRPr b="0" i="0" sz="1000" u="none" cap="none" strike="noStrike">
              <a:solidFill>
                <a:srgbClr val="888888"/>
              </a:solidFill>
              <a:latin typeface="Open Sans"/>
              <a:ea typeface="Open Sans"/>
              <a:cs typeface="Open Sans"/>
              <a:sym typeface="Open Sans"/>
            </a:endParaRPr>
          </a:p>
        </p:txBody>
      </p:sp>
      <p:sp>
        <p:nvSpPr>
          <p:cNvPr id="138" name="Google Shape;138;p4"/>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9" name="Google Shape;139;p4"/>
          <p:cNvPicPr preferRelativeResize="0"/>
          <p:nvPr/>
        </p:nvPicPr>
        <p:blipFill rotWithShape="1">
          <a:blip r:embed="rId3">
            <a:alphaModFix/>
          </a:blip>
          <a:srcRect b="30849" l="0" r="0" t="-6"/>
          <a:stretch/>
        </p:blipFill>
        <p:spPr>
          <a:xfrm>
            <a:off x="8074225" y="4947700"/>
            <a:ext cx="764551" cy="126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p:nvPr/>
        </p:nvSpPr>
        <p:spPr>
          <a:xfrm>
            <a:off x="1049986" y="39544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1" i="0" lang="es" sz="2400" u="none" cap="none" strike="noStrike">
                <a:solidFill>
                  <a:srgbClr val="EC183F"/>
                </a:solidFill>
                <a:latin typeface="Rubik"/>
                <a:ea typeface="Rubik"/>
                <a:cs typeface="Rubik"/>
                <a:sym typeface="Rubik"/>
              </a:rPr>
              <a:t>Longitud </a:t>
            </a:r>
            <a:r>
              <a:rPr b="1" i="0" lang="es" sz="2400" u="none" cap="none" strike="noStrike">
                <a:solidFill>
                  <a:srgbClr val="434343"/>
                </a:solidFill>
                <a:latin typeface="Rubik"/>
                <a:ea typeface="Rubik"/>
                <a:cs typeface="Rubik"/>
                <a:sym typeface="Rubik"/>
              </a:rPr>
              <a:t>de un </a:t>
            </a:r>
            <a:r>
              <a:rPr b="1" i="0" lang="es" sz="2400" u="none" cap="none" strike="noStrike">
                <a:solidFill>
                  <a:srgbClr val="EC183F"/>
                </a:solidFill>
                <a:latin typeface="Rubik"/>
                <a:ea typeface="Rubik"/>
                <a:cs typeface="Rubik"/>
                <a:sym typeface="Rubik"/>
              </a:rPr>
              <a:t>array</a:t>
            </a:r>
            <a:endParaRPr b="1" i="0" sz="2400" u="none" cap="none" strike="noStrike">
              <a:solidFill>
                <a:srgbClr val="EC183F"/>
              </a:solidFill>
              <a:latin typeface="Rubik"/>
              <a:ea typeface="Rubik"/>
              <a:cs typeface="Rubik"/>
              <a:sym typeface="Rubik"/>
            </a:endParaRPr>
          </a:p>
        </p:txBody>
      </p:sp>
      <p:sp>
        <p:nvSpPr>
          <p:cNvPr id="146" name="Google Shape;146;p5"/>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3F3F3F"/>
                </a:solidFill>
                <a:latin typeface="Rubik Light"/>
                <a:ea typeface="Rubik Light"/>
                <a:cs typeface="Rubik Light"/>
                <a:sym typeface="Rubik Light"/>
              </a:rPr>
              <a:t>Otra propiedad útil de los arrays es su longitud, o cantidad de elementos. Podemos saber el número de elementos usando la propiedad length.</a:t>
            </a:r>
            <a:endParaRPr b="0" i="0" sz="1600" u="none" cap="none" strike="noStrike">
              <a:solidFill>
                <a:srgbClr val="3F3F3F"/>
              </a:solidFill>
              <a:latin typeface="Rubik Light"/>
              <a:ea typeface="Rubik Light"/>
              <a:cs typeface="Rubik Light"/>
              <a:sym typeface="Rubik Light"/>
            </a:endParaRPr>
          </a:p>
        </p:txBody>
      </p:sp>
      <p:sp>
        <p:nvSpPr>
          <p:cNvPr id="147" name="Google Shape;147;p5"/>
          <p:cNvSpPr txBox="1"/>
          <p:nvPr/>
        </p:nvSpPr>
        <p:spPr>
          <a:xfrm>
            <a:off x="717750" y="3157875"/>
            <a:ext cx="7707600" cy="4878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3F3F3F"/>
                </a:solidFill>
                <a:latin typeface="Rubik Light"/>
                <a:ea typeface="Rubik Light"/>
                <a:cs typeface="Rubik Light"/>
                <a:sym typeface="Rubik Light"/>
              </a:rPr>
              <a:t>Para acceder al total de elementos de un </a:t>
            </a:r>
            <a:r>
              <a:rPr b="1" i="0" lang="es" sz="1600" u="none" cap="none" strike="noStrike">
                <a:solidFill>
                  <a:srgbClr val="3F3F3F"/>
                </a:solidFill>
                <a:latin typeface="Rubik"/>
                <a:ea typeface="Rubik"/>
                <a:cs typeface="Rubik"/>
                <a:sym typeface="Rubik"/>
              </a:rPr>
              <a:t>array</a:t>
            </a:r>
            <a:r>
              <a:rPr b="0" i="0" lang="es" sz="1600" u="none" cap="none" strike="noStrike">
                <a:solidFill>
                  <a:srgbClr val="3F3F3F"/>
                </a:solidFill>
                <a:latin typeface="Rubik Light"/>
                <a:ea typeface="Rubik Light"/>
                <a:cs typeface="Rubik Light"/>
                <a:sym typeface="Rubik Light"/>
              </a:rPr>
              <a:t>, nombramos al array y, </a:t>
            </a:r>
            <a:r>
              <a:rPr b="1" i="0" lang="es" sz="1600" u="none" cap="none" strike="noStrike">
                <a:solidFill>
                  <a:srgbClr val="3F3F3F"/>
                </a:solidFill>
                <a:latin typeface="Rubik"/>
                <a:ea typeface="Rubik"/>
                <a:cs typeface="Rubik"/>
                <a:sym typeface="Rubik"/>
              </a:rPr>
              <a:t>seguido de un punto</a:t>
            </a:r>
            <a:r>
              <a:rPr b="0" i="0" lang="es" sz="1600" u="none" cap="none" strike="noStrike">
                <a:solidFill>
                  <a:srgbClr val="3F3F3F"/>
                </a:solidFill>
                <a:latin typeface="Rubik Light"/>
                <a:ea typeface="Rubik Light"/>
                <a:cs typeface="Rubik Light"/>
                <a:sym typeface="Rubik Light"/>
              </a:rPr>
              <a:t> </a:t>
            </a:r>
            <a:r>
              <a:rPr b="0" i="0" lang="es" sz="1600" u="none" cap="none" strike="noStrike">
                <a:solidFill>
                  <a:srgbClr val="3F3F3F"/>
                </a:solidFill>
                <a:highlight>
                  <a:srgbClr val="CCCCCC"/>
                </a:highlight>
                <a:latin typeface="Rubik Light"/>
                <a:ea typeface="Rubik Light"/>
                <a:cs typeface="Rubik Light"/>
                <a:sym typeface="Rubik Light"/>
              </a:rPr>
              <a:t>.</a:t>
            </a:r>
            <a:r>
              <a:rPr b="0" i="0" lang="es" sz="1600" u="none" cap="none" strike="noStrike">
                <a:solidFill>
                  <a:srgbClr val="3F3F3F"/>
                </a:solidFill>
                <a:latin typeface="Rubik Light"/>
                <a:ea typeface="Rubik Light"/>
                <a:cs typeface="Rubik Light"/>
                <a:sym typeface="Rubik Light"/>
              </a:rPr>
              <a:t>, escribiremos la palabra </a:t>
            </a:r>
            <a:r>
              <a:rPr b="1" i="0" lang="es" sz="1600" u="none" cap="none" strike="noStrike">
                <a:solidFill>
                  <a:srgbClr val="3F3F3F"/>
                </a:solidFill>
                <a:latin typeface="Rubik"/>
                <a:ea typeface="Rubik"/>
                <a:cs typeface="Rubik"/>
                <a:sym typeface="Rubik"/>
              </a:rPr>
              <a:t>length</a:t>
            </a:r>
            <a:r>
              <a:rPr b="0" i="0" lang="es" sz="1600" u="none" cap="none" strike="noStrike">
                <a:solidFill>
                  <a:srgbClr val="3F3F3F"/>
                </a:solidFill>
                <a:latin typeface="Rubik Light"/>
                <a:ea typeface="Rubik Light"/>
                <a:cs typeface="Rubik Light"/>
                <a:sym typeface="Rubik Light"/>
              </a:rPr>
              <a:t>.</a:t>
            </a:r>
            <a:endParaRPr b="0" i="0" sz="1600" u="none" cap="none" strike="noStrike">
              <a:solidFill>
                <a:srgbClr val="3F3F3F"/>
              </a:solidFill>
              <a:latin typeface="Rubik Light"/>
              <a:ea typeface="Rubik Light"/>
              <a:cs typeface="Rubik Light"/>
              <a:sym typeface="Rubik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Rubik Light"/>
              <a:ea typeface="Rubik Light"/>
              <a:cs typeface="Rubik Light"/>
              <a:sym typeface="Rubik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Rubik Light"/>
              <a:ea typeface="Rubik Light"/>
              <a:cs typeface="Rubik Light"/>
              <a:sym typeface="Rubik Light"/>
            </a:endParaRPr>
          </a:p>
        </p:txBody>
      </p:sp>
      <p:grpSp>
        <p:nvGrpSpPr>
          <p:cNvPr id="148" name="Google Shape;148;p5"/>
          <p:cNvGrpSpPr/>
          <p:nvPr/>
        </p:nvGrpSpPr>
        <p:grpSpPr>
          <a:xfrm>
            <a:off x="732704" y="3988830"/>
            <a:ext cx="7692651" cy="691567"/>
            <a:chOff x="630644" y="2191938"/>
            <a:chExt cx="6913499" cy="530709"/>
          </a:xfrm>
        </p:grpSpPr>
        <p:sp>
          <p:nvSpPr>
            <p:cNvPr id="149" name="Google Shape;149;p5"/>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marR="0" rtl="0" algn="l">
                <a:lnSpc>
                  <a:spcPct val="100000"/>
                </a:lnSpc>
                <a:spcBef>
                  <a:spcPts val="600"/>
                </a:spcBef>
                <a:spcAft>
                  <a:spcPts val="0"/>
                </a:spcAft>
                <a:buClr>
                  <a:schemeClr val="dk1"/>
                </a:buClr>
                <a:buSzPts val="1100"/>
                <a:buFont typeface="Arial"/>
                <a:buNone/>
              </a:pPr>
              <a:r>
                <a:rPr b="0" i="0" lang="es" sz="1600" u="none" cap="none" strike="noStrike">
                  <a:solidFill>
                    <a:srgbClr val="FFFFFF"/>
                  </a:solidFill>
                  <a:latin typeface="Consolas"/>
                  <a:ea typeface="Consolas"/>
                  <a:cs typeface="Consolas"/>
                  <a:sym typeface="Consolas"/>
                </a:rPr>
                <a:t>pelisFavoritas.</a:t>
              </a:r>
              <a:r>
                <a:rPr b="0" i="0" lang="es" sz="1600" u="none" cap="none" strike="noStrike">
                  <a:solidFill>
                    <a:srgbClr val="EC183F"/>
                  </a:solidFill>
                  <a:latin typeface="Consolas"/>
                  <a:ea typeface="Consolas"/>
                  <a:cs typeface="Consolas"/>
                  <a:sym typeface="Consolas"/>
                </a:rPr>
                <a:t>length</a:t>
              </a:r>
              <a:r>
                <a:rPr b="0" i="0" lang="es" sz="1600" u="none" cap="none" strike="noStrike">
                  <a:solidFill>
                    <a:srgbClr val="FFFFFF"/>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b="0" i="0" lang="es" sz="1600" u="none" cap="none" strike="noStrike">
                  <a:solidFill>
                    <a:srgbClr val="999999"/>
                  </a:solidFill>
                  <a:latin typeface="Consolas"/>
                  <a:ea typeface="Consolas"/>
                  <a:cs typeface="Consolas"/>
                  <a:sym typeface="Consolas"/>
                </a:rPr>
                <a:t>// Devuelve 3, el número de elementos del array</a:t>
              </a:r>
              <a:endParaRPr b="0" i="0" sz="1600" u="none" cap="none" strike="noStrike">
                <a:solidFill>
                  <a:srgbClr val="999999"/>
                </a:solidFill>
                <a:latin typeface="Consolas"/>
                <a:ea typeface="Consolas"/>
                <a:cs typeface="Consolas"/>
                <a:sym typeface="Consolas"/>
              </a:endParaRPr>
            </a:p>
          </p:txBody>
        </p:sp>
        <p:sp>
          <p:nvSpPr>
            <p:cNvPr id="150" name="Google Shape;150;p5"/>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Consolas"/>
                  <a:ea typeface="Consolas"/>
                  <a:cs typeface="Consolas"/>
                  <a:sym typeface="Consolas"/>
                </a:rPr>
                <a:t>{}</a:t>
              </a:r>
              <a:endParaRPr b="0" i="0" sz="1400" u="none" cap="none" strike="noStrike">
                <a:solidFill>
                  <a:srgbClr val="FFFFFF"/>
                </a:solidFill>
                <a:latin typeface="Consolas"/>
                <a:ea typeface="Consolas"/>
                <a:cs typeface="Consolas"/>
                <a:sym typeface="Consolas"/>
              </a:endParaRPr>
            </a:p>
          </p:txBody>
        </p:sp>
      </p:grpSp>
      <p:grpSp>
        <p:nvGrpSpPr>
          <p:cNvPr id="151" name="Google Shape;151;p5"/>
          <p:cNvGrpSpPr/>
          <p:nvPr/>
        </p:nvGrpSpPr>
        <p:grpSpPr>
          <a:xfrm>
            <a:off x="732698" y="1987824"/>
            <a:ext cx="7692651" cy="496850"/>
            <a:chOff x="630644" y="2191938"/>
            <a:chExt cx="6913499" cy="530709"/>
          </a:xfrm>
        </p:grpSpPr>
        <p:sp>
          <p:nvSpPr>
            <p:cNvPr id="152" name="Google Shape;152;p5"/>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marR="0" rtl="0" algn="l">
                <a:lnSpc>
                  <a:spcPct val="100000"/>
                </a:lnSpc>
                <a:spcBef>
                  <a:spcPts val="600"/>
                </a:spcBef>
                <a:spcAft>
                  <a:spcPts val="0"/>
                </a:spcAft>
                <a:buClr>
                  <a:schemeClr val="dk1"/>
                </a:buClr>
                <a:buSzPts val="1100"/>
                <a:buFont typeface="Arial"/>
                <a:buNone/>
              </a:pPr>
              <a:r>
                <a:rPr b="0" i="0" lang="es" sz="1600" u="none" cap="none" strike="noStrike">
                  <a:solidFill>
                    <a:srgbClr val="EC183F"/>
                  </a:solidFill>
                  <a:latin typeface="Consolas"/>
                  <a:ea typeface="Consolas"/>
                  <a:cs typeface="Consolas"/>
                  <a:sym typeface="Consolas"/>
                </a:rPr>
                <a:t>let</a:t>
              </a:r>
              <a:r>
                <a:rPr b="0" i="0" lang="es" sz="1600" u="none" cap="none" strike="noStrike">
                  <a:solidFill>
                    <a:srgbClr val="FFFFFF"/>
                  </a:solidFill>
                  <a:latin typeface="Consolas"/>
                  <a:ea typeface="Consolas"/>
                  <a:cs typeface="Consolas"/>
                  <a:sym typeface="Consolas"/>
                </a:rPr>
                <a:t> pelisFavoritas </a:t>
              </a:r>
              <a:r>
                <a:rPr b="0" i="0" lang="es" sz="1600" u="none" cap="none" strike="noStrike">
                  <a:solidFill>
                    <a:srgbClr val="03A9F4"/>
                  </a:solidFill>
                  <a:latin typeface="Consolas"/>
                  <a:ea typeface="Consolas"/>
                  <a:cs typeface="Consolas"/>
                  <a:sym typeface="Consolas"/>
                </a:rPr>
                <a:t>=</a:t>
              </a:r>
              <a:r>
                <a:rPr b="0" i="0" lang="es" sz="1600" u="none" cap="none" strike="noStrike">
                  <a:solidFill>
                    <a:srgbClr val="FFFFFF"/>
                  </a:solidFill>
                  <a:latin typeface="Consolas"/>
                  <a:ea typeface="Consolas"/>
                  <a:cs typeface="Consolas"/>
                  <a:sym typeface="Consolas"/>
                </a:rPr>
                <a:t> [</a:t>
              </a:r>
              <a:r>
                <a:rPr b="0" i="0" lang="es" sz="1600" u="none" cap="none" strike="noStrike">
                  <a:solidFill>
                    <a:srgbClr val="4CAF50"/>
                  </a:solidFill>
                  <a:latin typeface="Consolas"/>
                  <a:ea typeface="Consolas"/>
                  <a:cs typeface="Consolas"/>
                  <a:sym typeface="Consolas"/>
                </a:rPr>
                <a:t>'Star Wars'</a:t>
              </a:r>
              <a:r>
                <a:rPr b="0" i="0" lang="es" sz="1600" u="none" cap="none" strike="noStrike">
                  <a:solidFill>
                    <a:srgbClr val="FFFFFF"/>
                  </a:solidFill>
                  <a:latin typeface="Consolas"/>
                  <a:ea typeface="Consolas"/>
                  <a:cs typeface="Consolas"/>
                  <a:sym typeface="Consolas"/>
                </a:rPr>
                <a:t>, </a:t>
              </a:r>
              <a:r>
                <a:rPr b="0" i="0" lang="es" sz="1600" u="none" cap="none" strike="noStrike">
                  <a:solidFill>
                    <a:srgbClr val="4CAF50"/>
                  </a:solidFill>
                  <a:latin typeface="Consolas"/>
                  <a:ea typeface="Consolas"/>
                  <a:cs typeface="Consolas"/>
                  <a:sym typeface="Consolas"/>
                </a:rPr>
                <a:t>'Kill Bill'</a:t>
              </a:r>
              <a:r>
                <a:rPr b="0" i="0" lang="es" sz="1600" u="none" cap="none" strike="noStrike">
                  <a:solidFill>
                    <a:srgbClr val="FFFFFF"/>
                  </a:solidFill>
                  <a:latin typeface="Consolas"/>
                  <a:ea typeface="Consolas"/>
                  <a:cs typeface="Consolas"/>
                  <a:sym typeface="Consolas"/>
                </a:rPr>
                <a:t>, </a:t>
              </a:r>
              <a:r>
                <a:rPr b="0" i="0" lang="es" sz="1600" u="none" cap="none" strike="noStrike">
                  <a:solidFill>
                    <a:srgbClr val="4CAF50"/>
                  </a:solidFill>
                  <a:latin typeface="Consolas"/>
                  <a:ea typeface="Consolas"/>
                  <a:cs typeface="Consolas"/>
                  <a:sym typeface="Consolas"/>
                </a:rPr>
                <a:t>'Alien'</a:t>
              </a:r>
              <a:r>
                <a:rPr b="0" i="0" lang="es" sz="1600" u="none" cap="none" strike="noStrike">
                  <a:solidFill>
                    <a:srgbClr val="FFFFFF"/>
                  </a:solidFill>
                  <a:latin typeface="Consolas"/>
                  <a:ea typeface="Consolas"/>
                  <a:cs typeface="Consolas"/>
                  <a:sym typeface="Consolas"/>
                </a:rPr>
                <a:t>];</a:t>
              </a:r>
              <a:endParaRPr b="0" i="0" sz="1600" u="none" cap="none" strike="noStrike">
                <a:solidFill>
                  <a:srgbClr val="FFFFFF"/>
                </a:solidFill>
                <a:latin typeface="Consolas"/>
                <a:ea typeface="Consolas"/>
                <a:cs typeface="Consolas"/>
                <a:sym typeface="Consolas"/>
              </a:endParaRPr>
            </a:p>
          </p:txBody>
        </p:sp>
        <p:sp>
          <p:nvSpPr>
            <p:cNvPr id="153" name="Google Shape;153;p5"/>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Consolas"/>
                  <a:ea typeface="Consolas"/>
                  <a:cs typeface="Consolas"/>
                  <a:sym typeface="Consolas"/>
                </a:rPr>
                <a:t>{}</a:t>
              </a:r>
              <a:endParaRPr b="0" i="0" sz="1400" u="none" cap="none" strike="noStrike">
                <a:solidFill>
                  <a:srgbClr val="FFFFFF"/>
                </a:solidFill>
                <a:latin typeface="Consolas"/>
                <a:ea typeface="Consolas"/>
                <a:cs typeface="Consolas"/>
                <a:sym typeface="Consolas"/>
              </a:endParaRPr>
            </a:p>
          </p:txBody>
        </p:sp>
      </p:grpSp>
      <p:sp>
        <p:nvSpPr>
          <p:cNvPr id="154" name="Google Shape;154;p5"/>
          <p:cNvSpPr/>
          <p:nvPr/>
        </p:nvSpPr>
        <p:spPr>
          <a:xfrm rot="5400000">
            <a:off x="4399075" y="2074500"/>
            <a:ext cx="150600" cy="1128900"/>
          </a:xfrm>
          <a:prstGeom prst="rightBrace">
            <a:avLst>
              <a:gd fmla="val 50000" name="adj1"/>
              <a:gd fmla="val 50000" name="adj2"/>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C183F"/>
              </a:solidFill>
              <a:latin typeface="Arial"/>
              <a:ea typeface="Arial"/>
              <a:cs typeface="Arial"/>
              <a:sym typeface="Arial"/>
            </a:endParaRPr>
          </a:p>
        </p:txBody>
      </p:sp>
      <p:sp>
        <p:nvSpPr>
          <p:cNvPr id="155" name="Google Shape;155;p5"/>
          <p:cNvSpPr txBox="1"/>
          <p:nvPr/>
        </p:nvSpPr>
        <p:spPr>
          <a:xfrm>
            <a:off x="4326325" y="2755845"/>
            <a:ext cx="296100" cy="297900"/>
          </a:xfrm>
          <a:prstGeom prst="rect">
            <a:avLst/>
          </a:prstGeom>
          <a:noFill/>
          <a:ln>
            <a:noFill/>
          </a:ln>
        </p:spPr>
        <p:txBody>
          <a:bodyPr anchorCtr="0" anchor="ctr" bIns="91425" lIns="90000" spcFirstLastPara="1" rIns="91425" wrap="square" tIns="90000">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EC183F"/>
                </a:solidFill>
                <a:latin typeface="Open Sans"/>
                <a:ea typeface="Open Sans"/>
                <a:cs typeface="Open Sans"/>
                <a:sym typeface="Open Sans"/>
              </a:rPr>
              <a:t>1</a:t>
            </a:r>
            <a:endParaRPr b="1" i="0" sz="1600" u="none" cap="none" strike="noStrike">
              <a:solidFill>
                <a:srgbClr val="EC183F"/>
              </a:solidFill>
              <a:latin typeface="Open Sans"/>
              <a:ea typeface="Open Sans"/>
              <a:cs typeface="Open Sans"/>
              <a:sym typeface="Open Sans"/>
            </a:endParaRPr>
          </a:p>
        </p:txBody>
      </p:sp>
      <p:sp>
        <p:nvSpPr>
          <p:cNvPr id="156" name="Google Shape;156;p5"/>
          <p:cNvSpPr/>
          <p:nvPr/>
        </p:nvSpPr>
        <p:spPr>
          <a:xfrm rot="5400000">
            <a:off x="5861827" y="2074500"/>
            <a:ext cx="150600" cy="1128900"/>
          </a:xfrm>
          <a:prstGeom prst="rightBrace">
            <a:avLst>
              <a:gd fmla="val 50000" name="adj1"/>
              <a:gd fmla="val 50000" name="adj2"/>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C183F"/>
              </a:solidFill>
              <a:latin typeface="Arial"/>
              <a:ea typeface="Arial"/>
              <a:cs typeface="Arial"/>
              <a:sym typeface="Arial"/>
            </a:endParaRPr>
          </a:p>
        </p:txBody>
      </p:sp>
      <p:sp>
        <p:nvSpPr>
          <p:cNvPr id="157" name="Google Shape;157;p5"/>
          <p:cNvSpPr txBox="1"/>
          <p:nvPr/>
        </p:nvSpPr>
        <p:spPr>
          <a:xfrm>
            <a:off x="5789077" y="2755845"/>
            <a:ext cx="296100" cy="297900"/>
          </a:xfrm>
          <a:prstGeom prst="rect">
            <a:avLst/>
          </a:prstGeom>
          <a:noFill/>
          <a:ln>
            <a:noFill/>
          </a:ln>
        </p:spPr>
        <p:txBody>
          <a:bodyPr anchorCtr="0" anchor="ctr" bIns="91425" lIns="90000" spcFirstLastPara="1" rIns="91425" wrap="square" tIns="90000">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EC183F"/>
                </a:solidFill>
                <a:latin typeface="Open Sans"/>
                <a:ea typeface="Open Sans"/>
                <a:cs typeface="Open Sans"/>
                <a:sym typeface="Open Sans"/>
              </a:rPr>
              <a:t>1</a:t>
            </a:r>
            <a:endParaRPr b="1" i="0" sz="1600" u="none" cap="none" strike="noStrike">
              <a:solidFill>
                <a:srgbClr val="EC183F"/>
              </a:solidFill>
              <a:latin typeface="Open Sans"/>
              <a:ea typeface="Open Sans"/>
              <a:cs typeface="Open Sans"/>
              <a:sym typeface="Open Sans"/>
            </a:endParaRPr>
          </a:p>
        </p:txBody>
      </p:sp>
      <p:sp>
        <p:nvSpPr>
          <p:cNvPr id="158" name="Google Shape;158;p5"/>
          <p:cNvSpPr/>
          <p:nvPr/>
        </p:nvSpPr>
        <p:spPr>
          <a:xfrm rot="5400000">
            <a:off x="7081102" y="2281950"/>
            <a:ext cx="150600" cy="714000"/>
          </a:xfrm>
          <a:prstGeom prst="rightBrace">
            <a:avLst>
              <a:gd fmla="val 50000" name="adj1"/>
              <a:gd fmla="val 50000" name="adj2"/>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C183F"/>
              </a:solidFill>
              <a:latin typeface="Arial"/>
              <a:ea typeface="Arial"/>
              <a:cs typeface="Arial"/>
              <a:sym typeface="Arial"/>
            </a:endParaRPr>
          </a:p>
        </p:txBody>
      </p:sp>
      <p:sp>
        <p:nvSpPr>
          <p:cNvPr id="159" name="Google Shape;159;p5"/>
          <p:cNvSpPr txBox="1"/>
          <p:nvPr/>
        </p:nvSpPr>
        <p:spPr>
          <a:xfrm>
            <a:off x="7008277" y="2755845"/>
            <a:ext cx="296100" cy="297900"/>
          </a:xfrm>
          <a:prstGeom prst="rect">
            <a:avLst/>
          </a:prstGeom>
          <a:noFill/>
          <a:ln>
            <a:noFill/>
          </a:ln>
        </p:spPr>
        <p:txBody>
          <a:bodyPr anchorCtr="0" anchor="ctr" bIns="91425" lIns="90000" spcFirstLastPara="1" rIns="91425" wrap="square" tIns="90000">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EC183F"/>
                </a:solidFill>
                <a:latin typeface="Open Sans"/>
                <a:ea typeface="Open Sans"/>
                <a:cs typeface="Open Sans"/>
                <a:sym typeface="Open Sans"/>
              </a:rPr>
              <a:t>1</a:t>
            </a:r>
            <a:endParaRPr b="1" i="0" sz="1600" u="none" cap="none" strike="noStrike">
              <a:solidFill>
                <a:srgbClr val="EC183F"/>
              </a:solidFill>
              <a:latin typeface="Open Sans"/>
              <a:ea typeface="Open Sans"/>
              <a:cs typeface="Open Sans"/>
              <a:sym typeface="Open Sans"/>
            </a:endParaRPr>
          </a:p>
        </p:txBody>
      </p:sp>
      <p:sp>
        <p:nvSpPr>
          <p:cNvPr id="160" name="Google Shape;160;p5"/>
          <p:cNvSpPr txBox="1"/>
          <p:nvPr/>
        </p:nvSpPr>
        <p:spPr>
          <a:xfrm>
            <a:off x="5050945" y="2755845"/>
            <a:ext cx="296100" cy="297900"/>
          </a:xfrm>
          <a:prstGeom prst="rect">
            <a:avLst/>
          </a:prstGeom>
          <a:noFill/>
          <a:ln>
            <a:noFill/>
          </a:ln>
        </p:spPr>
        <p:txBody>
          <a:bodyPr anchorCtr="0" anchor="ctr" bIns="91425" lIns="90000" spcFirstLastPara="1" rIns="91425" wrap="square" tIns="90000">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EC183F"/>
                </a:solidFill>
                <a:latin typeface="Open Sans"/>
                <a:ea typeface="Open Sans"/>
                <a:cs typeface="Open Sans"/>
                <a:sym typeface="Open Sans"/>
              </a:rPr>
              <a:t>+</a:t>
            </a:r>
            <a:endParaRPr b="1" i="0" sz="1600" u="none" cap="none" strike="noStrike">
              <a:solidFill>
                <a:srgbClr val="EC183F"/>
              </a:solidFill>
              <a:latin typeface="Open Sans"/>
              <a:ea typeface="Open Sans"/>
              <a:cs typeface="Open Sans"/>
              <a:sym typeface="Open Sans"/>
            </a:endParaRPr>
          </a:p>
        </p:txBody>
      </p:sp>
      <p:sp>
        <p:nvSpPr>
          <p:cNvPr id="161" name="Google Shape;161;p5"/>
          <p:cNvSpPr txBox="1"/>
          <p:nvPr/>
        </p:nvSpPr>
        <p:spPr>
          <a:xfrm>
            <a:off x="6504781" y="2755845"/>
            <a:ext cx="296100" cy="297900"/>
          </a:xfrm>
          <a:prstGeom prst="rect">
            <a:avLst/>
          </a:prstGeom>
          <a:noFill/>
          <a:ln>
            <a:noFill/>
          </a:ln>
        </p:spPr>
        <p:txBody>
          <a:bodyPr anchorCtr="0" anchor="ctr" bIns="91425" lIns="90000" spcFirstLastPara="1" rIns="91425" wrap="square" tIns="90000">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EC183F"/>
                </a:solidFill>
                <a:latin typeface="Open Sans"/>
                <a:ea typeface="Open Sans"/>
                <a:cs typeface="Open Sans"/>
                <a:sym typeface="Open Sans"/>
              </a:rPr>
              <a:t>+</a:t>
            </a:r>
            <a:endParaRPr b="1" i="0" sz="1600" u="none" cap="none" strike="noStrike">
              <a:solidFill>
                <a:srgbClr val="EC183F"/>
              </a:solidFill>
              <a:latin typeface="Open Sans"/>
              <a:ea typeface="Open Sans"/>
              <a:cs typeface="Open Sans"/>
              <a:sym typeface="Open Sans"/>
            </a:endParaRPr>
          </a:p>
        </p:txBody>
      </p:sp>
      <p:sp>
        <p:nvSpPr>
          <p:cNvPr id="162" name="Google Shape;162;p5"/>
          <p:cNvSpPr txBox="1"/>
          <p:nvPr/>
        </p:nvSpPr>
        <p:spPr>
          <a:xfrm>
            <a:off x="7526725" y="2755845"/>
            <a:ext cx="296100" cy="297900"/>
          </a:xfrm>
          <a:prstGeom prst="rect">
            <a:avLst/>
          </a:prstGeom>
          <a:noFill/>
          <a:ln>
            <a:noFill/>
          </a:ln>
        </p:spPr>
        <p:txBody>
          <a:bodyPr anchorCtr="0" anchor="ctr" bIns="91425" lIns="90000" spcFirstLastPara="1" rIns="91425" wrap="square" tIns="90000">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EC183F"/>
                </a:solidFill>
                <a:latin typeface="Open Sans"/>
                <a:ea typeface="Open Sans"/>
                <a:cs typeface="Open Sans"/>
                <a:sym typeface="Open Sans"/>
              </a:rPr>
              <a:t>=</a:t>
            </a:r>
            <a:endParaRPr b="1" i="0" sz="1600" u="none" cap="none" strike="noStrike">
              <a:solidFill>
                <a:srgbClr val="EC183F"/>
              </a:solidFill>
              <a:latin typeface="Open Sans"/>
              <a:ea typeface="Open Sans"/>
              <a:cs typeface="Open Sans"/>
              <a:sym typeface="Open Sans"/>
            </a:endParaRPr>
          </a:p>
        </p:txBody>
      </p:sp>
      <p:sp>
        <p:nvSpPr>
          <p:cNvPr id="163" name="Google Shape;163;p5"/>
          <p:cNvSpPr txBox="1"/>
          <p:nvPr/>
        </p:nvSpPr>
        <p:spPr>
          <a:xfrm>
            <a:off x="7922677" y="2755845"/>
            <a:ext cx="296100" cy="297900"/>
          </a:xfrm>
          <a:prstGeom prst="rect">
            <a:avLst/>
          </a:prstGeom>
          <a:noFill/>
          <a:ln>
            <a:noFill/>
          </a:ln>
        </p:spPr>
        <p:txBody>
          <a:bodyPr anchorCtr="0" anchor="ctr" bIns="91425" lIns="90000" spcFirstLastPara="1" rIns="91425" wrap="square" tIns="90000">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EC183F"/>
                </a:solidFill>
                <a:latin typeface="Open Sans"/>
                <a:ea typeface="Open Sans"/>
                <a:cs typeface="Open Sans"/>
                <a:sym typeface="Open Sans"/>
              </a:rPr>
              <a:t>3</a:t>
            </a:r>
            <a:endParaRPr b="1" i="0" sz="1600" u="none" cap="none" strike="noStrike">
              <a:solidFill>
                <a:srgbClr val="EC183F"/>
              </a:solidFill>
              <a:latin typeface="Open Sans"/>
              <a:ea typeface="Open Sans"/>
              <a:cs typeface="Open Sans"/>
              <a:sym typeface="Open Sans"/>
            </a:endParaRPr>
          </a:p>
        </p:txBody>
      </p:sp>
      <p:sp>
        <p:nvSpPr>
          <p:cNvPr id="164" name="Google Shape;164;p5"/>
          <p:cNvSpPr txBox="1"/>
          <p:nvPr/>
        </p:nvSpPr>
        <p:spPr>
          <a:xfrm>
            <a:off x="6900794" y="4897625"/>
            <a:ext cx="2187900" cy="137100"/>
          </a:xfrm>
          <a:prstGeom prst="rect">
            <a:avLst/>
          </a:prstGeom>
          <a:noFill/>
          <a:ln>
            <a:noFill/>
          </a:ln>
        </p:spPr>
        <p:txBody>
          <a:bodyPr anchorCtr="0" anchor="ctr" bIns="22850" lIns="45725" spcFirstLastPara="1" rIns="45725" wrap="square" tIns="2285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s" sz="1000" u="none" cap="none" strike="noStrike">
                <a:solidFill>
                  <a:srgbClr val="888888"/>
                </a:solidFill>
                <a:latin typeface="Open Sans"/>
                <a:ea typeface="Open Sans"/>
                <a:cs typeface="Open Sans"/>
                <a:sym typeface="Open Sans"/>
              </a:rPr>
              <a:t>‹#›</a:t>
            </a:fld>
            <a:endParaRPr b="0" i="0" sz="1000" u="none" cap="none" strike="noStrike">
              <a:solidFill>
                <a:srgbClr val="888888"/>
              </a:solidFill>
              <a:latin typeface="Open Sans"/>
              <a:ea typeface="Open Sans"/>
              <a:cs typeface="Open Sans"/>
              <a:sym typeface="Open Sans"/>
            </a:endParaRPr>
          </a:p>
        </p:txBody>
      </p:sp>
      <p:sp>
        <p:nvSpPr>
          <p:cNvPr id="165" name="Google Shape;165;p5"/>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6" name="Google Shape;166;p5"/>
          <p:cNvPicPr preferRelativeResize="0"/>
          <p:nvPr/>
        </p:nvPicPr>
        <p:blipFill rotWithShape="1">
          <a:blip r:embed="rId3">
            <a:alphaModFix/>
          </a:blip>
          <a:srcRect b="30849" l="0" r="0" t="-6"/>
          <a:stretch/>
        </p:blipFill>
        <p:spPr>
          <a:xfrm>
            <a:off x="8074225" y="4947700"/>
            <a:ext cx="764551" cy="126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70" name="Shape 170"/>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33383C"/>
      </a:dk1>
      <a:lt1>
        <a:srgbClr val="FFFFFF"/>
      </a:lt1>
      <a:dk2>
        <a:srgbClr val="595959"/>
      </a:dk2>
      <a:lt2>
        <a:srgbClr val="E6E7E8"/>
      </a:lt2>
      <a:accent1>
        <a:srgbClr val="EC183F"/>
      </a:accent1>
      <a:accent2>
        <a:srgbClr val="212121"/>
      </a:accent2>
      <a:accent3>
        <a:srgbClr val="78909C"/>
      </a:accent3>
      <a:accent4>
        <a:srgbClr val="33B39D"/>
      </a:accent4>
      <a:accent5>
        <a:srgbClr val="0A6B5A"/>
      </a:accent5>
      <a:accent6>
        <a:srgbClr val="FFFFFF"/>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33383C"/>
      </a:dk1>
      <a:lt1>
        <a:srgbClr val="FFFFFF"/>
      </a:lt1>
      <a:dk2>
        <a:srgbClr val="595959"/>
      </a:dk2>
      <a:lt2>
        <a:srgbClr val="E6E7E8"/>
      </a:lt2>
      <a:accent1>
        <a:srgbClr val="EC183F"/>
      </a:accent1>
      <a:accent2>
        <a:srgbClr val="212121"/>
      </a:accent2>
      <a:accent3>
        <a:srgbClr val="78909C"/>
      </a:accent3>
      <a:accent4>
        <a:srgbClr val="33B39D"/>
      </a:accent4>
      <a:accent5>
        <a:srgbClr val="0A6B5A"/>
      </a:accent5>
      <a:accent6>
        <a:srgbClr val="FFFFFF"/>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