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7690C-4A5E-4C72-78AF-5480C091D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FF5B7-B08F-81C1-51FF-06D5DA66A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1E828-7E8D-64F7-7E01-95A0C272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6F100-2EF5-CDB1-D9EA-A7FF07F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8A3AA-47D2-776D-F2EB-BABF1745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3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CC1FA-3018-3561-F194-D5C1A944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28751-EEC5-3580-C6CC-E0F9583B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8B47F-40E1-C7B0-5EE7-17D38D1F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3F6226-4FED-DA09-4C64-60E2F950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22130-03C0-A6FD-4F62-68B68703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51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EBAF3F-C06C-BBC8-30B0-4C996B1A5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6C86DB-10BE-761B-53F3-135AD0B33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7EB61-BF71-9D7D-5E26-0F8C806F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4CA89-E0BA-7671-B15F-8F3EBBC5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B81BDB-E197-1508-55C1-16E238F2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52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FD537-2326-787C-9029-FCB3A8A6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36FFD7-A58B-2CD8-3035-A21FEFC9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CDDA5-0E52-C9FA-DC34-F963F9E2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C82C9-AE3C-A318-DF46-2AD0A8FF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41D3A-5942-2B9F-C4AE-036EE77E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5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7DF11-0B49-33A9-B24D-2210E9B2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92B7A-2221-128B-E066-46642A8F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514A5-7E28-3478-863C-6FE1005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DB5FC4-C3FB-7E72-1076-F4FD4188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E52888-730E-BBE5-72EC-4AA60076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6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ED0B6-9501-9AF2-6233-29584AE2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525A58-EBFC-0124-6749-22E52B981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6A82FE-1665-3DB5-7E9A-3451E36E9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53BCF1-67A7-B0F3-0CD7-752DDF97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E97C2E-1EA3-3604-86CC-8F703859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AF6842-A737-B367-1E70-A45717CF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1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33C2F-8EAF-3A1A-156D-55ECA589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5AD44C-8DBB-E3B2-509B-95FC947A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5414AB-0DF8-57C8-7616-D26A414D9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65FF02-3119-6015-379B-3C6673B8D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C683B1-E75C-4CA5-E61F-210A9C57D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75925D-403F-78B0-11C4-5B736104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05AF7D-4729-B530-926F-285F6E7D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0EFE58-CF84-2788-B0B3-23962B4D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6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0BB79-9EDE-A685-E6CA-CC1BDCAD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BF7BBA-3810-5095-CB01-5A0FAA27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82083B-D602-96E9-3662-0EA4CC22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F92A7E-C16C-2FE4-8797-C8EBCD0A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6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44A539-59B1-5FC8-5C46-93F68CE7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61EB94-A615-207B-64A9-D72ED8C0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CFA5FB-C5BD-0FC2-5058-3176E12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2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FBE49-1DE8-7AD8-5268-D8041EF5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DD8AB-1AB2-9920-009B-A8344538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90DAF3-14A6-78AD-14BB-D816D8CB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FDC65B-995A-FE84-1721-D1530C6B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4AFA59-9ED2-CDFB-3B63-9BA28FA7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847732-1608-6387-EEC4-4FC2AB7B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01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A50B9-10BA-2EB3-C1EB-1CCD4044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3BFA90-1F6D-D18C-FE28-E1E6FAC5F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31393F-78F2-A57F-5FC2-5FB0F3E40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FC3311-F592-7363-B67C-2F1D2626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4071F1-23AF-91F2-31CE-6A644C2B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50682F-176D-03A7-1C53-76B146A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8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6904DF-E58E-35C8-E269-AB9DD6DB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77883A-5BDD-4616-6E70-456F6EDC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CD73C8-1BB9-CA7F-37E3-2F7DEA5BE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43F2D-6086-4BBD-BA3C-17CFAFB8DB6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AC92D0-E167-6AD9-6497-C995964A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F13DE-B9DE-6D93-4BFA-5CB21F061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9E3BA-65FB-4831-96E0-70D311C15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7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EFA30C-224B-CB88-D5E1-FA5F45B9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8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8028E5-0D1A-17BC-4C6D-C4F3DA34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854"/>
            <a:ext cx="12192000" cy="25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99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Cavalaro</dc:creator>
  <cp:lastModifiedBy>Luiz Cavalaro</cp:lastModifiedBy>
  <cp:revision>1</cp:revision>
  <dcterms:created xsi:type="dcterms:W3CDTF">2025-04-30T14:27:12Z</dcterms:created>
  <dcterms:modified xsi:type="dcterms:W3CDTF">2025-04-30T14:28:08Z</dcterms:modified>
</cp:coreProperties>
</file>