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29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1196721"/>
            <a:ext cx="10363198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ClauExplorer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vztpv@naver.com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370" y="1417638"/>
            <a:ext cx="10067925" cy="4928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More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Window-&gt;</a:t>
            </a:r>
            <a:r>
              <a:rPr lang="en-US" altLang="ko-KR">
                <a:solidFill>
                  <a:srgbClr val="ff0000"/>
                </a:solidFill>
              </a:rPr>
              <a:t>Text </a:t>
            </a:r>
            <a:r>
              <a:rPr lang="en-US" altLang="ko-KR"/>
              <a:t>Menu + View Mode 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상위 경로로 이동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156335" y="2154555"/>
            <a:ext cx="1051179" cy="48234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경로 표시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207514" y="2154555"/>
            <a:ext cx="7488936" cy="48234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Refresh</a:t>
            </a:r>
            <a:r>
              <a:rPr lang="ko-KR" altLang="en-US"/>
              <a:t> 버튼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768459" y="2132838"/>
            <a:ext cx="1008126" cy="48234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사용하는 경우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ClauExplorer Window</a:t>
            </a:r>
            <a:r>
              <a:rPr lang="ko-KR" altLang="en-US"/>
              <a:t>를 여러 개 쓰는 경우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표시 부분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156335" y="2706782"/>
            <a:ext cx="6451854" cy="288248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키보드 </a:t>
            </a:r>
            <a:r>
              <a:rPr lang="en-US" altLang="ko-KR"/>
              <a:t>+</a:t>
            </a:r>
            <a:r>
              <a:rPr lang="ko-KR" altLang="en-US"/>
              <a:t> 마우스 이용법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이동키로 이동가능</a:t>
            </a:r>
            <a:endParaRPr lang="ko-KR" altLang="en-US"/>
          </a:p>
          <a:p>
            <a:pPr>
              <a:defRPr/>
            </a:pPr>
            <a:r>
              <a:rPr lang="ko-KR" altLang="en-US"/>
              <a:t>엔터키 나 더블 클릭으로 </a:t>
            </a:r>
            <a:r>
              <a:rPr lang="en-US" altLang="ko-KR"/>
              <a:t>UserType</a:t>
            </a:r>
            <a:r>
              <a:rPr lang="ko-KR" altLang="en-US"/>
              <a:t> 안으로 이동가능</a:t>
            </a:r>
            <a:endParaRPr lang="ko-KR" altLang="en-US"/>
          </a:p>
          <a:p>
            <a:pPr>
              <a:defRPr/>
            </a:pPr>
            <a:r>
              <a:rPr lang="ko-KR" altLang="en-US"/>
              <a:t>오른쪽 클릭으로 상위</a:t>
            </a:r>
            <a:r>
              <a:rPr lang="en-US" altLang="ko-KR"/>
              <a:t>(parent)</a:t>
            </a:r>
            <a:r>
              <a:rPr lang="ko-KR" altLang="en-US"/>
              <a:t> </a:t>
            </a:r>
            <a:r>
              <a:rPr lang="en-US" altLang="ko-KR"/>
              <a:t>UserType</a:t>
            </a:r>
            <a:r>
              <a:rPr lang="ko-KR" altLang="en-US"/>
              <a:t>으로 이동가능</a:t>
            </a:r>
            <a:endParaRPr lang="ko-KR" altLang="en-US"/>
          </a:p>
          <a:p>
            <a:pPr>
              <a:defRPr/>
            </a:pPr>
            <a:r>
              <a:rPr lang="en-US" altLang="ko-KR"/>
              <a:t>cf)</a:t>
            </a:r>
            <a:r>
              <a:rPr lang="ko-KR" altLang="en-US"/>
              <a:t> 상위경로로 이동 버튼 </a:t>
            </a:r>
            <a:r>
              <a:rPr lang="en-US" altLang="ko-KR"/>
              <a:t>(</a:t>
            </a:r>
            <a:r>
              <a:rPr lang="ko-KR" altLang="en-US"/>
              <a:t>앞부분 </a:t>
            </a:r>
            <a:r>
              <a:rPr lang="en-US" altLang="ko-KR"/>
              <a:t>ppt)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데이터를 수정하는 코드 부분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7536179" y="2658618"/>
            <a:ext cx="3240405" cy="300266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$insert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 : target</a:t>
            </a:r>
            <a:endParaRPr lang="en-US" altLang="ko-KR"/>
          </a:p>
          <a:p>
            <a:pPr>
              <a:defRPr/>
            </a:pPr>
            <a:r>
              <a:rPr lang="ko-KR" altLang="en-US"/>
              <a:t>그외 </a:t>
            </a:r>
            <a:r>
              <a:rPr lang="en-US" altLang="ko-KR"/>
              <a:t>condition.</a:t>
            </a:r>
            <a:r>
              <a:rPr lang="ko-KR" altLang="en-US"/>
              <a:t> 이 두가지는 나머지 두개도 동일 </a:t>
            </a:r>
            <a:endParaRPr lang="ko-KR" altLang="en-US"/>
          </a:p>
          <a:p>
            <a:pPr>
              <a:defRPr/>
            </a:pPr>
            <a:r>
              <a:rPr lang="en-US" altLang="ko-KR"/>
              <a:t>UserType</a:t>
            </a:r>
            <a:r>
              <a:rPr lang="ko-KR" altLang="en-US"/>
              <a:t>은 </a:t>
            </a:r>
            <a:r>
              <a:rPr lang="en-US" altLang="ko-KR"/>
              <a:t>name</a:t>
            </a:r>
            <a:r>
              <a:rPr lang="ko-KR" altLang="en-US"/>
              <a:t>만 </a:t>
            </a:r>
            <a:r>
              <a:rPr lang="en-US" altLang="ko-KR"/>
              <a:t>@</a:t>
            </a:r>
            <a:r>
              <a:rPr lang="ko-KR" altLang="en-US"/>
              <a:t>붙이면 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$insert = {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x = 1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y = 2 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z = {</a:t>
            </a:r>
            <a:r>
              <a:rPr lang="ko-KR" altLang="en-US"/>
              <a:t> </a:t>
            </a:r>
            <a:r>
              <a:rPr lang="en-US" altLang="ko-KR"/>
              <a:t>test = true</a:t>
            </a:r>
            <a:r>
              <a:rPr lang="ko-KR" altLang="en-US"/>
              <a:t> 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 </a:t>
            </a:r>
            <a:r>
              <a:rPr lang="en-US" altLang="ko-KR"/>
              <a:t>}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$insert = { x = 2 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w = 1 }</a:t>
            </a:r>
            <a:r>
              <a:rPr lang="ko-KR" altLang="en-US"/>
              <a:t>  </a:t>
            </a: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/>
              <a:t>x=2</a:t>
            </a:r>
            <a:r>
              <a:rPr lang="ko-KR" altLang="en-US"/>
              <a:t>이면 </a:t>
            </a:r>
            <a:r>
              <a:rPr lang="en-US" altLang="ko-KR"/>
              <a:t>w=1</a:t>
            </a:r>
            <a:r>
              <a:rPr lang="ko-KR" altLang="en-US"/>
              <a:t>를 추가한다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$insert = { x = 1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w = 2 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File Menu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156335" y="1866518"/>
            <a:ext cx="331089" cy="2411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$update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 : target</a:t>
            </a:r>
            <a:endParaRPr lang="en-US" altLang="ko-KR"/>
          </a:p>
          <a:p>
            <a:pPr>
              <a:defRPr/>
            </a:pPr>
            <a:r>
              <a:rPr lang="ko-KR" altLang="en-US"/>
              <a:t>그외 </a:t>
            </a:r>
            <a:r>
              <a:rPr lang="en-US" altLang="ko-KR"/>
              <a:t>condition.</a:t>
            </a:r>
            <a:r>
              <a:rPr lang="ko-KR" altLang="en-US"/>
              <a:t> 이 두가지는 나머지 두개도 동일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$update = {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x = 3 z = {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test = false</a:t>
            </a:r>
            <a:r>
              <a:rPr lang="ko-KR" altLang="en-US"/>
              <a:t>  </a:t>
            </a:r>
            <a:r>
              <a:rPr lang="en-US" altLang="ko-KR"/>
              <a:t>}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$delete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 : target</a:t>
            </a:r>
            <a:endParaRPr lang="en-US" altLang="ko-KR"/>
          </a:p>
          <a:p>
            <a:pPr>
              <a:defRPr/>
            </a:pPr>
            <a:r>
              <a:rPr lang="ko-KR" altLang="en-US"/>
              <a:t>그외 </a:t>
            </a:r>
            <a:r>
              <a:rPr lang="en-US" altLang="ko-KR"/>
              <a:t>condition.</a:t>
            </a:r>
            <a:r>
              <a:rPr lang="ko-KR" altLang="en-US"/>
              <a:t> 이 두가지는 나머지 두개도 동일 </a:t>
            </a:r>
            <a:endParaRPr lang="ko-KR" altLang="en-US"/>
          </a:p>
          <a:p>
            <a:pPr>
              <a:defRPr/>
            </a:pPr>
            <a:r>
              <a:rPr lang="en-US" altLang="ko-KR"/>
              <a:t>UserType</a:t>
            </a:r>
            <a:r>
              <a:rPr lang="ko-KR" altLang="en-US"/>
              <a:t>은 </a:t>
            </a:r>
            <a:r>
              <a:rPr lang="en-US" altLang="ko-KR"/>
              <a:t>name</a:t>
            </a:r>
            <a:r>
              <a:rPr lang="ko-KR" altLang="en-US"/>
              <a:t>만 </a:t>
            </a:r>
            <a:r>
              <a:rPr lang="en-US" altLang="ko-KR"/>
              <a:t>@</a:t>
            </a:r>
            <a:r>
              <a:rPr lang="ko-KR" altLang="en-US"/>
              <a:t>붙이면 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$delete = {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x = 1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y = 2 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z = {</a:t>
            </a:r>
            <a:r>
              <a:rPr lang="ko-KR" altLang="en-US"/>
              <a:t> </a:t>
            </a:r>
            <a:r>
              <a:rPr lang="en-US" altLang="ko-KR"/>
              <a:t>} }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More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$</a:t>
            </a:r>
            <a:r>
              <a:rPr lang="en-US" altLang="ko-KR"/>
              <a:t> : all usertype.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$update = 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provinces = 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	</a:t>
            </a:r>
            <a:r>
              <a:rPr lang="en-US" altLang="ko-KR">
                <a:solidFill>
                  <a:srgbClr val="ff0000"/>
                </a:solidFill>
              </a:rPr>
              <a:t>$</a:t>
            </a:r>
            <a:r>
              <a:rPr lang="en-US" altLang="ko-KR"/>
              <a:t> = { # for all user type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		@base_tax = 100 # set each base_tax 100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	}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}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More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</a:t>
            </a:r>
            <a:endParaRPr lang="ko-KR" altLang="en-US"/>
          </a:p>
          <a:p>
            <a:pPr lvl="1"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%any</a:t>
            </a:r>
            <a:endParaRPr lang="en-US" altLang="ko-KR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/>
              <a:t>$delete = { @x = </a:t>
            </a:r>
            <a:r>
              <a:rPr lang="en-US" altLang="ko-KR">
                <a:solidFill>
                  <a:srgbClr val="ff0000"/>
                </a:solidFill>
              </a:rPr>
              <a:t>%any</a:t>
            </a:r>
            <a:r>
              <a:rPr lang="en-US" altLang="ko-KR"/>
              <a:t> } # x</a:t>
            </a:r>
            <a:r>
              <a:rPr lang="ko-KR" altLang="en-US"/>
              <a:t>값에 상관없이 모든 </a:t>
            </a:r>
            <a:r>
              <a:rPr lang="en-US" altLang="ko-KR"/>
              <a:t>x</a:t>
            </a:r>
            <a:r>
              <a:rPr lang="ko-KR" altLang="en-US"/>
              <a:t>삭제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More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ko-KR" altLang="en-US" b="1"/>
              <a:t>사용자 정의함수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(based on</a:t>
            </a:r>
            <a:r>
              <a:rPr lang="en-US" altLang="ko-KR">
                <a:solidFill>
                  <a:srgbClr val="ff0000"/>
                </a:solidFill>
              </a:rPr>
              <a:t> ClauScript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en-US"/>
              <a:t>Event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id = </a:t>
            </a:r>
            <a:r>
              <a:rPr lang="en-US" altLang="en-US">
                <a:solidFill>
                  <a:srgbClr val="ff0000"/>
                </a:solidFill>
              </a:rPr>
              <a:t>test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en-US"/>
              <a:t>	$return = { TRUE }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}</a:t>
            </a:r>
            <a:endParaRPr lang="en-US" altLang="en-US"/>
          </a:p>
          <a:p>
            <a:pPr marL="0" indent="0">
              <a:buNone/>
              <a:defRPr/>
            </a:pP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$insert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provinces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	$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		@x = 1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ko-KR"/>
              <a:t>			base_tax</a:t>
            </a:r>
            <a:r>
              <a:rPr lang="en-US" altLang="en-US"/>
              <a:t> = %event_</a:t>
            </a:r>
            <a:r>
              <a:rPr lang="en-US" altLang="en-US">
                <a:solidFill>
                  <a:srgbClr val="ff0000"/>
                </a:solidFill>
              </a:rPr>
              <a:t>test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en-US"/>
              <a:t>		</a:t>
            </a:r>
            <a:r>
              <a:rPr lang="en-US" altLang="ko-KR"/>
              <a:t>}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en-US"/>
              <a:t>	}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More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&amp;</a:t>
            </a:r>
            <a:r>
              <a:rPr lang="en-US" altLang="ko-KR"/>
              <a:t>0   &amp; + </a:t>
            </a:r>
            <a:r>
              <a:rPr lang="en-US" altLang="ko-KR" b="1"/>
              <a:t>integer</a:t>
            </a:r>
            <a:r>
              <a:rPr lang="en-US" altLang="ko-KR"/>
              <a:t>.   for itemtype ex)  x=1  345  xyz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en-US"/>
              <a:t>Event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id = </a:t>
            </a:r>
            <a:r>
              <a:rPr lang="en-US" altLang="en-US">
                <a:solidFill>
                  <a:schemeClr val="dk1"/>
                </a:solidFill>
              </a:rPr>
              <a:t>test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en-US"/>
              <a:t>	$return = { TRUE }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}</a:t>
            </a:r>
            <a:endParaRPr lang="en-US" altLang="en-US"/>
          </a:p>
          <a:p>
            <a:pPr marL="0" indent="0">
              <a:buNone/>
              <a:defRPr/>
            </a:pP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$insert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provinces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	$ = {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		@x = 1  </a:t>
            </a:r>
            <a:r>
              <a:rPr lang="en-US" altLang="ko-KR">
                <a:solidFill>
                  <a:srgbClr val="ff0000"/>
                </a:solidFill>
              </a:rPr>
              <a:t>&amp;</a:t>
            </a:r>
            <a:r>
              <a:rPr lang="en-US" altLang="ko-KR"/>
              <a:t>0 </a:t>
            </a:r>
            <a:r>
              <a:rPr lang="en-US" altLang="en-US"/>
              <a:t>= %even</a:t>
            </a:r>
            <a:r>
              <a:rPr lang="en-US" altLang="en-US">
                <a:solidFill>
                  <a:schemeClr val="dk1"/>
                </a:solidFill>
              </a:rPr>
              <a:t>t_test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#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0</a:t>
            </a:r>
            <a:r>
              <a:rPr lang="ko-KR" altLang="en-US">
                <a:solidFill>
                  <a:schemeClr val="dk1"/>
                </a:solidFill>
              </a:rPr>
              <a:t>번쨰 </a:t>
            </a:r>
            <a:r>
              <a:rPr lang="en-US" altLang="ko-KR">
                <a:solidFill>
                  <a:schemeClr val="dk1"/>
                </a:solidFill>
              </a:rPr>
              <a:t>itemtype.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			@</a:t>
            </a:r>
            <a:r>
              <a:rPr lang="en-US" altLang="ko-KR">
                <a:solidFill>
                  <a:srgbClr val="ff0000"/>
                </a:solidFill>
              </a:rPr>
              <a:t>&amp;</a:t>
            </a:r>
            <a:r>
              <a:rPr lang="en-US" altLang="ko-KR">
                <a:solidFill>
                  <a:schemeClr val="dk1"/>
                </a:solidFill>
              </a:rPr>
              <a:t>1 = 3  # 1</a:t>
            </a:r>
            <a:r>
              <a:rPr lang="ko-KR" altLang="en-US">
                <a:solidFill>
                  <a:schemeClr val="dk1"/>
                </a:solidFill>
              </a:rPr>
              <a:t>번쨰 </a:t>
            </a:r>
            <a:r>
              <a:rPr lang="en-US" altLang="ko-KR">
                <a:solidFill>
                  <a:schemeClr val="dk1"/>
                </a:solidFill>
              </a:rPr>
              <a:t>itemtype</a:t>
            </a:r>
            <a:r>
              <a:rPr lang="ko-KR" altLang="en-US">
                <a:solidFill>
                  <a:schemeClr val="dk1"/>
                </a:solidFill>
              </a:rPr>
              <a:t>을 </a:t>
            </a:r>
            <a:r>
              <a:rPr lang="en-US" altLang="ko-KR">
                <a:solidFill>
                  <a:schemeClr val="dk1"/>
                </a:solidFill>
              </a:rPr>
              <a:t>target</a:t>
            </a:r>
            <a:r>
              <a:rPr lang="ko-KR" altLang="en-US">
                <a:solidFill>
                  <a:schemeClr val="dk1"/>
                </a:solidFill>
              </a:rPr>
              <a:t>으로 해서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를 대입한다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en-US"/>
              <a:t>		}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	}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More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895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 !</a:t>
            </a:r>
            <a:r>
              <a:rPr lang="en-US" altLang="ko-KR">
                <a:solidFill>
                  <a:schemeClr val="dk1"/>
                </a:solidFill>
              </a:rPr>
              <a:t>  </a:t>
            </a:r>
            <a:r>
              <a:rPr lang="en-US" altLang="ko-KR"/>
              <a:t>( </a:t>
            </a:r>
            <a:r>
              <a:rPr lang="en-US" altLang="ko-KR" b="1"/>
              <a:t>not equal</a:t>
            </a:r>
            <a:r>
              <a:rPr lang="en-US" altLang="ko-KR"/>
              <a:t> )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$update = {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@</a:t>
            </a:r>
            <a:r>
              <a:rPr lang="en-US" altLang="ko-KR"/>
              <a:t>x = 3 z = {</a:t>
            </a:r>
            <a:r>
              <a:rPr lang="ko-KR" altLang="en-US"/>
              <a:t> </a:t>
            </a:r>
            <a:r>
              <a:rPr lang="en-US" altLang="ko-KR"/>
              <a:t>test = 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en-US" altLang="ko-KR"/>
              <a:t>false</a:t>
            </a:r>
            <a:r>
              <a:rPr lang="ko-KR" altLang="en-US"/>
              <a:t>  </a:t>
            </a:r>
            <a:r>
              <a:rPr lang="en-US" altLang="ko-KR"/>
              <a:t>}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알림 표시 부분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199388" y="5654231"/>
            <a:ext cx="8281035" cy="47193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</a:t>
            </a:r>
            <a:r>
              <a:rPr lang="en-US" altLang="ko-KR"/>
              <a:t>View Mode</a:t>
            </a:r>
            <a:r>
              <a:rPr lang="ko-KR" altLang="en-US"/>
              <a:t> 표시 </a:t>
            </a:r>
            <a:r>
              <a:rPr lang="en-US" altLang="ko-KR"/>
              <a:t>(</a:t>
            </a:r>
            <a:r>
              <a:rPr lang="ko-KR" altLang="en-US"/>
              <a:t>데이터표시부분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552432" y="5517261"/>
            <a:ext cx="1008126" cy="48234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New, Load, Save, Quit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for Clausewitz Engine Game Data Style Text.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Tested with EU4(Europa Universalis4) Save File.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known issue) EU3</a:t>
            </a:r>
            <a:r>
              <a:rPr lang="ko-KR" altLang="en-US"/>
              <a:t>파일인 경우</a:t>
            </a:r>
            <a:r>
              <a:rPr lang="en-US" altLang="ko-KR"/>
              <a:t>,</a:t>
            </a:r>
            <a:r>
              <a:rPr lang="ko-KR" altLang="en-US"/>
              <a:t> 제대로 불러오지 못함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Do Menu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487424" y="1866518"/>
            <a:ext cx="331089" cy="2411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Insert, Change, Remove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effectLst/>
              </a:rPr>
              <a:t>위</a:t>
            </a:r>
            <a:r>
              <a:rPr lang="ko-KR" altLang="en-US"/>
              <a:t>가 </a:t>
            </a:r>
            <a:r>
              <a:rPr lang="en-US" altLang="ko-KR">
                <a:solidFill>
                  <a:srgbClr val="ff0000"/>
                </a:solidFill>
              </a:rPr>
              <a:t>name</a:t>
            </a:r>
            <a:r>
              <a:rPr lang="en-US" altLang="ko-KR"/>
              <a:t>, </a:t>
            </a:r>
            <a:r>
              <a:rPr lang="ko-KR" altLang="en-US" b="1"/>
              <a:t>아래</a:t>
            </a:r>
            <a:r>
              <a:rPr lang="ko-KR" altLang="en-US"/>
              <a:t>가 </a:t>
            </a:r>
            <a:r>
              <a:rPr lang="en-US" altLang="ko-KR">
                <a:solidFill>
                  <a:srgbClr val="ff0000"/>
                </a:solidFill>
              </a:rPr>
              <a:t>value</a:t>
            </a:r>
            <a:endParaRPr lang="en-US" altLang="ko-KR"/>
          </a:p>
          <a:p>
            <a:pPr>
              <a:defRPr/>
            </a:pPr>
            <a:r>
              <a:rPr lang="en-US" altLang="ko-KR"/>
              <a:t>name </a:t>
            </a:r>
            <a:r>
              <a:rPr lang="ko-KR" altLang="en-US"/>
              <a:t>이 </a:t>
            </a:r>
            <a:r>
              <a:rPr lang="en-US" altLang="ko-KR" i="1"/>
              <a:t>empty</a:t>
            </a:r>
            <a:r>
              <a:rPr lang="ko-KR" altLang="en-US" i="1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3 4 5 </a:t>
            </a:r>
            <a:r>
              <a:rPr lang="ko-KR" altLang="en-US"/>
              <a:t>같은 배열</a:t>
            </a:r>
            <a:r>
              <a:rPr lang="en-US" altLang="ko-KR"/>
              <a:t>?</a:t>
            </a:r>
            <a:r>
              <a:rPr lang="ko-KR" altLang="en-US"/>
              <a:t>의 요소</a:t>
            </a:r>
            <a:r>
              <a:rPr lang="en-US" altLang="ko-KR"/>
              <a:t> (ItemType)</a:t>
            </a:r>
            <a:endParaRPr lang="en-US" altLang="ko-KR"/>
          </a:p>
          <a:p>
            <a:pPr>
              <a:defRPr/>
            </a:pPr>
            <a:r>
              <a:rPr lang="en-US" altLang="ko-KR"/>
              <a:t>value </a:t>
            </a:r>
            <a:r>
              <a:rPr lang="ko-KR" altLang="en-US"/>
              <a:t>가 </a:t>
            </a:r>
            <a:r>
              <a:rPr lang="en-US" altLang="ko-KR" i="1"/>
              <a:t>empty </a:t>
            </a:r>
            <a:r>
              <a:rPr lang="en-US" altLang="ko-KR"/>
              <a:t>-&gt; Object, Array, or Mixed. (UserType)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 </a:t>
            </a:r>
            <a:r>
              <a:rPr lang="en-US" altLang="ko-KR"/>
              <a:t>object ) A = { x = 1 y = 2 } 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 </a:t>
            </a:r>
            <a:r>
              <a:rPr lang="en-US" altLang="ko-KR"/>
              <a:t>array ) A = {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 mixed</a:t>
            </a:r>
            <a:r>
              <a:rPr lang="ko-KR" altLang="en-US"/>
              <a:t> </a:t>
            </a:r>
            <a:r>
              <a:rPr lang="en-US" altLang="ko-KR"/>
              <a:t>) A = { color = { 0 0 0 } 1 2 3 }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둘다 </a:t>
            </a:r>
            <a:r>
              <a:rPr lang="en-US" altLang="ko-KR" i="1"/>
              <a:t>empty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ex)  </a:t>
            </a:r>
            <a:r>
              <a:rPr lang="ko-KR" altLang="en-US"/>
              <a:t> </a:t>
            </a:r>
            <a:r>
              <a:rPr lang="en-US" altLang="ko-KR"/>
              <a:t>{ x</a:t>
            </a:r>
            <a:r>
              <a:rPr lang="ko-KR" altLang="en-US"/>
              <a:t> </a:t>
            </a:r>
            <a:r>
              <a:rPr lang="en-US" altLang="ko-KR"/>
              <a:t>= 1  y = 2 end }   (UserType)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그외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ItemType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View Menu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04416" y="1866518"/>
            <a:ext cx="403098" cy="2411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View Mode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View A - default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UserType </a:t>
            </a:r>
            <a:r>
              <a:rPr lang="ko-KR" altLang="en-US"/>
              <a:t>먼저 </a:t>
            </a:r>
            <a:r>
              <a:rPr lang="en-US" altLang="ko-KR"/>
              <a:t>ItemType</a:t>
            </a:r>
            <a:r>
              <a:rPr lang="ko-KR" altLang="en-US"/>
              <a:t>나중에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View B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파일에 나오는 순서대로 표시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View C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View A +</a:t>
            </a:r>
            <a:r>
              <a:rPr lang="ko-KR" altLang="en-US"/>
              <a:t> 정렬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Window Menu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335" y="1600200"/>
            <a:ext cx="9620250" cy="4810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207514" y="1866518"/>
            <a:ext cx="648081" cy="2411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창을 여러개 쓰는 경우 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 창에서 데이터 삭제되는 경우</a:t>
            </a:r>
            <a:r>
              <a:rPr lang="en-US" altLang="ko-KR"/>
              <a:t>,</a:t>
            </a:r>
            <a:r>
              <a:rPr lang="ko-KR" altLang="en-US"/>
              <a:t> 다른 창에서 지워진 부분에 있다면 에러가 날 수 있다</a:t>
            </a:r>
            <a:r>
              <a:rPr lang="en-US" altLang="ko-KR"/>
              <a:t>.</a:t>
            </a:r>
            <a:r>
              <a:rPr lang="ko-KR" altLang="en-US"/>
              <a:t> 특히 스크립트로 지워지는 경우에 그렇다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468</ep:Words>
  <ep:PresentationFormat>화면 슬라이드 쇼(4:3)</ep:PresentationFormat>
  <ep:Paragraphs>105</ep:Paragraphs>
  <ep:Slides>28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ClauExplorer</vt:lpstr>
      <vt:lpstr>File Menu</vt:lpstr>
      <vt:lpstr>New, Load, Save, Quit</vt:lpstr>
      <vt:lpstr>Do Menu</vt:lpstr>
      <vt:lpstr>Insert, Change, Remove</vt:lpstr>
      <vt:lpstr>View Menu</vt:lpstr>
      <vt:lpstr>View Mode</vt:lpstr>
      <vt:lpstr>Window Menu</vt:lpstr>
      <vt:lpstr>창을 여러개 쓰는 경우 문제점</vt:lpstr>
      <vt:lpstr>Text</vt:lpstr>
      <vt:lpstr>More</vt:lpstr>
      <vt:lpstr>경로 표시</vt:lpstr>
      <vt:lpstr>Refresh 버튼</vt:lpstr>
      <vt:lpstr>사용하는 경우?</vt:lpstr>
      <vt:lpstr>데이터 표시 부분</vt:lpstr>
      <vt:lpstr>키보드 + 마우스 이용법</vt:lpstr>
      <vt:lpstr>데이터를 수정하는 코드 부분</vt:lpstr>
      <vt:lpstr>$insert</vt:lpstr>
      <vt:lpstr>$update</vt:lpstr>
      <vt:lpstr>$delete</vt:lpstr>
      <vt:lpstr>More</vt:lpstr>
      <vt:lpstr>More</vt:lpstr>
      <vt:lpstr>More</vt:lpstr>
      <vt:lpstr>More</vt:lpstr>
      <vt:lpstr>More</vt:lpstr>
      <vt:lpstr>알림 표시 부분</vt:lpstr>
      <vt:lpstr>현재 View Mode 표시 (데이터표시부분)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vztpv</cp:lastModifiedBy>
  <dcterms:modified xsi:type="dcterms:W3CDTF">2020-11-08T05:04:03.959</dcterms:modified>
  <cp:revision>164</cp:revision>
  <cp:version>1000.0000.01</cp:version>
</cp:coreProperties>
</file>