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CF77AAE8-F7E7-4115-923C-9288D320F964}"/>
    <pc:docChg chg="custSel delSld modSld">
      <pc:chgData name="Erick Arostegui Cunza" userId="d89b6af450cec8f7" providerId="LiveId" clId="{CF77AAE8-F7E7-4115-923C-9288D320F964}" dt="2024-04-06T14:51:53.333" v="3" actId="478"/>
      <pc:docMkLst>
        <pc:docMk/>
      </pc:docMkLst>
      <pc:sldChg chg="del">
        <pc:chgData name="Erick Arostegui Cunza" userId="d89b6af450cec8f7" providerId="LiveId" clId="{CF77AAE8-F7E7-4115-923C-9288D320F964}" dt="2024-04-06T14:51:49.279" v="0" actId="47"/>
        <pc:sldMkLst>
          <pc:docMk/>
          <pc:sldMk cId="2614172120" sldId="256"/>
        </pc:sldMkLst>
      </pc:sldChg>
      <pc:sldChg chg="del">
        <pc:chgData name="Erick Arostegui Cunza" userId="d89b6af450cec8f7" providerId="LiveId" clId="{CF77AAE8-F7E7-4115-923C-9288D320F964}" dt="2024-04-06T14:51:50.203" v="1" actId="47"/>
        <pc:sldMkLst>
          <pc:docMk/>
          <pc:sldMk cId="3395175122" sldId="257"/>
        </pc:sldMkLst>
      </pc:sldChg>
      <pc:sldChg chg="del">
        <pc:chgData name="Erick Arostegui Cunza" userId="d89b6af450cec8f7" providerId="LiveId" clId="{CF77AAE8-F7E7-4115-923C-9288D320F964}" dt="2024-04-06T14:51:51.048" v="2" actId="47"/>
        <pc:sldMkLst>
          <pc:docMk/>
          <pc:sldMk cId="2640192998" sldId="258"/>
        </pc:sldMkLst>
      </pc:sldChg>
      <pc:sldChg chg="delSp modSp mod">
        <pc:chgData name="Erick Arostegui Cunza" userId="d89b6af450cec8f7" providerId="LiveId" clId="{CF77AAE8-F7E7-4115-923C-9288D320F964}" dt="2024-04-06T14:51:53.333" v="3" actId="478"/>
        <pc:sldMkLst>
          <pc:docMk/>
          <pc:sldMk cId="350496091" sldId="259"/>
        </pc:sldMkLst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4" creationId="{29E6F93C-3C16-1851-16C1-15BBF11922E5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5" creationId="{F84A887F-55CC-B32C-70E8-D4FA86CC2CFA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6" creationId="{1867DAA5-98AD-23C6-007F-028D923FD39E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7" creationId="{40B91470-44A9-A107-F7FD-A1E09A898D68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8" creationId="{36754554-2E63-DAA6-0360-EB47F40D25E8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9" creationId="{4F818F6A-A890-5BAA-C6D0-8DADC4938903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10" creationId="{A8412AD2-00C7-53B5-2CFB-4F33ACDEB107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31" creationId="{3CFCBC1D-A2D8-FFF9-321D-387C9BAC8DBD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38" creationId="{5C9C4384-B674-1285-7884-2FDA9475D6F2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39" creationId="{BEEB2F13-D6BF-743C-3295-1929F0100FC4}"/>
          </ac:spMkLst>
        </pc:sp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2" creationId="{0A6907C6-9FBF-12CD-4166-D556A371788E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4" creationId="{81942E17-6160-9351-73DA-A1EAE2CA5134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6" creationId="{6EC26D8E-D872-EB87-0279-70AC85F8E625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8" creationId="{0513CBE2-2E28-F31B-5E48-B0784901E8AB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20" creationId="{E9C75623-A07C-E482-661F-BA66FA6C5972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33" creationId="{292F9CE5-919F-2A3F-31C3-512AAE733BB5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35" creationId="{EFB1F53E-B448-BB7D-F2D7-275FF890A98B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37" creationId="{C0C6EE10-EFF7-EDB8-70F5-AACB358DBD04}"/>
          </ac:cxnSpMkLst>
        </pc:cxnChg>
      </pc:sldChg>
    </pc:docChg>
  </pc:docChgLst>
  <pc:docChgLst>
    <pc:chgData name="Erick Arostegui Cunza" userId="d89b6af450cec8f7" providerId="LiveId" clId="{3F349BAB-E7D2-4BB6-AE91-152793509769}"/>
    <pc:docChg chg="custSel delSld modSld">
      <pc:chgData name="Erick Arostegui Cunza" userId="d89b6af450cec8f7" providerId="LiveId" clId="{3F349BAB-E7D2-4BB6-AE91-152793509769}" dt="2024-11-03T14:48:12.908" v="2" actId="478"/>
      <pc:docMkLst>
        <pc:docMk/>
      </pc:docMkLst>
      <pc:sldChg chg="delSp modSp mod">
        <pc:chgData name="Erick Arostegui Cunza" userId="d89b6af450cec8f7" providerId="LiveId" clId="{3F349BAB-E7D2-4BB6-AE91-152793509769}" dt="2024-11-03T14:48:12.908" v="2" actId="478"/>
        <pc:sldMkLst>
          <pc:docMk/>
          <pc:sldMk cId="350496091" sldId="259"/>
        </pc:sldMkLst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2" creationId="{85F566E9-D185-7910-A52F-B6CCA6747159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3" creationId="{285F9936-CC60-4659-FE90-BBF0B5BFE77E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4" creationId="{507C0482-507E-4797-9AB7-D956784B29F4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5" creationId="{BFD875DB-620D-8218-6AA5-DC85F4DED24E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6" creationId="{77933301-9C7F-CC73-5F1E-D21E7953AF07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7" creationId="{A2D39F98-513A-B45F-7A3B-E7729465FEFE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3" creationId="{DC2CCE95-75CF-4663-B163-5D9911BE6354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4" creationId="{842814A0-8F73-51AE-CB01-D33D725ADBA0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5" creationId="{6F72E5E8-FE4F-C387-AAF3-5AB9B7E04290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6" creationId="{0BC4C717-1C2C-EAE4-786F-F340965E85EA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7" creationId="{5C4728E7-A8CD-7BBE-0B00-4C622EA94671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8" creationId="{7FEC0084-D7AA-C3C2-F16C-483BAEFE81D7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9" creationId="{874516DA-BA74-564F-0968-7FF011ED31B0}"/>
          </ac:spMkLst>
        </pc:sp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8" creationId="{D14BAC15-CFAD-34B1-42EE-7C2D262F8F9F}"/>
          </ac:cxnSpMkLst>
        </pc:cxn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9" creationId="{224FBEE8-FC9E-DCED-1066-FB5E51539D79}"/>
          </ac:cxnSpMkLst>
        </pc:cxn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10" creationId="{FB919009-0901-A909-F6F0-396EA06DCCFD}"/>
          </ac:cxnSpMkLst>
        </pc:cxn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11" creationId="{7C8D599E-4092-5440-CC72-1ECCF6E6B135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12" creationId="{90C64294-891B-413E-0689-60EE4060054F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20" creationId="{E195BD14-E53A-81E0-5428-DB28F39B1858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21" creationId="{40B7E1F2-D12C-5A66-21F6-A2E3782598F0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22" creationId="{28570C8B-D384-20F2-E8AD-5F8906512B94}"/>
          </ac:cxnSpMkLst>
        </pc:cxnChg>
      </pc:sldChg>
      <pc:sldChg chg="del">
        <pc:chgData name="Erick Arostegui Cunza" userId="d89b6af450cec8f7" providerId="LiveId" clId="{3F349BAB-E7D2-4BB6-AE91-152793509769}" dt="2024-11-03T14:48:10.718" v="0" actId="47"/>
        <pc:sldMkLst>
          <pc:docMk/>
          <pc:sldMk cId="1201083892" sldId="260"/>
        </pc:sldMkLst>
      </pc:sldChg>
      <pc:sldChg chg="del">
        <pc:chgData name="Erick Arostegui Cunza" userId="d89b6af450cec8f7" providerId="LiveId" clId="{3F349BAB-E7D2-4BB6-AE91-152793509769}" dt="2024-11-03T14:48:10.917" v="1" actId="47"/>
        <pc:sldMkLst>
          <pc:docMk/>
          <pc:sldMk cId="228902922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3D-F7C9-4980-2715-8776E487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B9A5-0A09-76BC-85CB-DF4B4DD8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7C86-1A3E-689C-0E5D-923F2E5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AA82-3297-3001-72D5-C22FCCA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3FD7-8380-6AAC-532A-EE21EFD3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9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4E0-91FA-919D-3601-7BF34E61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66F8-E73E-47D6-264D-BF839C39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70E-4323-1DEC-066F-A5DEF7A8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76F8-A1A3-5276-9453-3BAF3D84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3C76-F288-45F1-0D82-E5E0F1C0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1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6E014-0FF0-C6B5-883D-74FDB9F4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2BDA-CB40-7B64-EAD1-E855229D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4D8E-A8A5-957D-3148-E731E03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D05C-0186-C121-3648-7DDDC00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A34D-DFA4-3DA3-34C0-3E7ECA8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89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17C0-F043-55BD-57E2-B7A3AAA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C-4862-0058-5AF0-6FC6452B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D8E-701B-4419-DD65-3D1894E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123-4056-2AF5-6EDD-24A84E47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BF4-A59A-6C9A-2C38-98943BA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6F4-8108-507A-8ABA-2D2537EA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2A3A-544E-0BB0-5367-5C3A0FE6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1F2B-5DA8-664A-AE66-B7E6AE4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0A2-551C-4DF0-5C4B-598D9FC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883C-865A-4CB7-5F2B-674F64D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5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88D-25E8-164E-4170-70F4DDF5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A25-5E27-4AE1-B0CB-DDDD0935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19F5C-3325-DDF0-8FED-90716893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4D6D-7088-E72E-2D47-D4B78C3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25F4-18E6-2C92-E8EB-FF8B28C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FC2E-9EC5-0587-A39E-BE7E5E0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3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5BD-EB35-4A4D-BC99-843CC79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741-6284-C6D0-64D4-690A5EC5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466-BA08-A0DE-8429-1DA5A9A4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77B-61EC-7B7E-5220-E404B14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7058-3A3A-F4AC-BB38-FABBAB8E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642D-2C8B-4BC7-6AC0-FC4B122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3F223-519E-93BE-6240-2E6FD92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870EC-9303-5AF6-3A9E-452572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E87-79B0-20EE-D45C-5B72CEA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D658-7607-1B5D-4D9C-8E9265E1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9E6C-66D9-D115-6F16-B1AE3AC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369D-18CA-A284-FE8E-15C45937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E3E8-B1D5-ABC2-7A44-DEF8E48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7258-E99E-397E-01CC-9E1D635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A618-3B6D-05CD-3A58-108ADC5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2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870-0988-4877-3441-2B47895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786D-0F3B-0C16-0594-63A60124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7847-D56C-DD12-923A-9BD666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6E43-073D-011A-62DE-2E2F351B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B7E3-059B-0067-6F83-9962CB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F69E-0A76-06A0-05C0-0B56595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92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525-0460-F770-907E-D025979D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B094-58D7-4031-C1EA-F03E9A7F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24FC-560F-8878-8E68-D2878E1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F8A4-C0E3-7312-8154-A36A628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02C9-D866-36CC-72A9-729E5D8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27E9-D757-2CDA-DC02-3E38F9BB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02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FAB4-70E5-036B-C3CA-4B2FDF0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64BB-CB35-A74E-53C1-26F1016F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B990-A9D6-C7D4-C57C-4B3A65A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B4CE-19AF-49D4-B966-073AB7A9B857}" type="datetimeFigureOut">
              <a:rPr lang="es-419" smtClean="0"/>
              <a:t>5/4/2025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1D97-10CA-BA56-5430-6F108F84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3534-8493-B9F3-9CCC-FF226784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7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8B9E01-BC94-F22B-6833-E722D6E37FB7}"/>
              </a:ext>
            </a:extLst>
          </p:cNvPr>
          <p:cNvSpPr/>
          <p:nvPr/>
        </p:nvSpPr>
        <p:spPr>
          <a:xfrm>
            <a:off x="704088" y="832104"/>
            <a:ext cx="2304288" cy="395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F70758-7CEA-3342-C7DB-90951D25341A}"/>
              </a:ext>
            </a:extLst>
          </p:cNvPr>
          <p:cNvSpPr/>
          <p:nvPr/>
        </p:nvSpPr>
        <p:spPr>
          <a:xfrm>
            <a:off x="960120" y="1453896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667D0C-96BD-C58C-581A-1A93FE3AA014}"/>
              </a:ext>
            </a:extLst>
          </p:cNvPr>
          <p:cNvSpPr/>
          <p:nvPr/>
        </p:nvSpPr>
        <p:spPr>
          <a:xfrm>
            <a:off x="960120" y="2075688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74FB4E-83A0-CFF8-9E52-C79B4C0585B8}"/>
              </a:ext>
            </a:extLst>
          </p:cNvPr>
          <p:cNvSpPr/>
          <p:nvPr/>
        </p:nvSpPr>
        <p:spPr>
          <a:xfrm>
            <a:off x="960120" y="269748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3D41E6-EFB6-A536-2513-8213507A8F93}"/>
              </a:ext>
            </a:extLst>
          </p:cNvPr>
          <p:cNvSpPr/>
          <p:nvPr/>
        </p:nvSpPr>
        <p:spPr>
          <a:xfrm>
            <a:off x="960120" y="3438144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068A0C-7D74-8B22-06C1-FA239A08FAE2}"/>
              </a:ext>
            </a:extLst>
          </p:cNvPr>
          <p:cNvSpPr/>
          <p:nvPr/>
        </p:nvSpPr>
        <p:spPr>
          <a:xfrm>
            <a:off x="1170432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FAC805-0B86-57BA-B489-FFAAA4F56A15}"/>
              </a:ext>
            </a:extLst>
          </p:cNvPr>
          <p:cNvCxnSpPr>
            <a:stCxn id="2" idx="2"/>
            <a:endCxn id="7" idx="1"/>
          </p:cNvCxnSpPr>
          <p:nvPr/>
        </p:nvCxnSpPr>
        <p:spPr>
          <a:xfrm flipH="1">
            <a:off x="1851660" y="4782312"/>
            <a:ext cx="4572" cy="4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E4909F-11E9-0D84-51A5-4814A8B1356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851660" y="1938528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8CB98B-9FEA-F66E-C598-374438C810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51660" y="2560320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26527F-5E35-76FD-E4C3-2E96F8ED53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51660" y="3182112"/>
            <a:ext cx="0" cy="2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D1B4-B59F-E0C0-9F3F-851B1F594864}"/>
              </a:ext>
            </a:extLst>
          </p:cNvPr>
          <p:cNvCxnSpPr/>
          <p:nvPr/>
        </p:nvCxnSpPr>
        <p:spPr>
          <a:xfrm>
            <a:off x="3163824" y="235843"/>
            <a:ext cx="0" cy="616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974E78-CCD5-DBC9-7235-DFAE1F96FC0B}"/>
              </a:ext>
            </a:extLst>
          </p:cNvPr>
          <p:cNvSpPr/>
          <p:nvPr/>
        </p:nvSpPr>
        <p:spPr>
          <a:xfrm>
            <a:off x="3424428" y="832104"/>
            <a:ext cx="2304288" cy="110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24789F-81FA-3EC0-45D4-FEF95D806FE1}"/>
              </a:ext>
            </a:extLst>
          </p:cNvPr>
          <p:cNvSpPr/>
          <p:nvPr/>
        </p:nvSpPr>
        <p:spPr>
          <a:xfrm>
            <a:off x="3685032" y="114300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4E9666-04C6-99A8-A602-7C6B4BC4D12B}"/>
              </a:ext>
            </a:extLst>
          </p:cNvPr>
          <p:cNvSpPr/>
          <p:nvPr/>
        </p:nvSpPr>
        <p:spPr>
          <a:xfrm>
            <a:off x="8499348" y="832104"/>
            <a:ext cx="2304288" cy="110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3716E1-FFD0-ECAB-B08F-09BD90131DE8}"/>
              </a:ext>
            </a:extLst>
          </p:cNvPr>
          <p:cNvSpPr/>
          <p:nvPr/>
        </p:nvSpPr>
        <p:spPr>
          <a:xfrm>
            <a:off x="8759952" y="114300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536DC-CDE6-7904-3829-6D351F76FE32}"/>
              </a:ext>
            </a:extLst>
          </p:cNvPr>
          <p:cNvSpPr/>
          <p:nvPr/>
        </p:nvSpPr>
        <p:spPr>
          <a:xfrm>
            <a:off x="5920740" y="832104"/>
            <a:ext cx="2304288" cy="110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B930AC-B307-3B04-83BF-D1B2E6984529}"/>
              </a:ext>
            </a:extLst>
          </p:cNvPr>
          <p:cNvSpPr/>
          <p:nvPr/>
        </p:nvSpPr>
        <p:spPr>
          <a:xfrm>
            <a:off x="6181344" y="114300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73CBD15-0613-929E-E16A-245E268A5FB0}"/>
              </a:ext>
            </a:extLst>
          </p:cNvPr>
          <p:cNvSpPr/>
          <p:nvPr/>
        </p:nvSpPr>
        <p:spPr>
          <a:xfrm>
            <a:off x="6391656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7A3E22-604B-41B1-63AD-CA8863EA2DA9}"/>
              </a:ext>
            </a:extLst>
          </p:cNvPr>
          <p:cNvCxnSpPr/>
          <p:nvPr/>
        </p:nvCxnSpPr>
        <p:spPr>
          <a:xfrm rot="5400000">
            <a:off x="6725412" y="2286000"/>
            <a:ext cx="3273552" cy="2578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F87BC16-C8DF-0997-522A-DEDB5144E72E}"/>
              </a:ext>
            </a:extLst>
          </p:cNvPr>
          <p:cNvCxnSpPr/>
          <p:nvPr/>
        </p:nvCxnSpPr>
        <p:spPr>
          <a:xfrm rot="16200000" flipH="1">
            <a:off x="4187952" y="2327148"/>
            <a:ext cx="3273552" cy="249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111A96-8301-9AC3-D294-9040F8BF822A}"/>
              </a:ext>
            </a:extLst>
          </p:cNvPr>
          <p:cNvCxnSpPr/>
          <p:nvPr/>
        </p:nvCxnSpPr>
        <p:spPr>
          <a:xfrm>
            <a:off x="7072884" y="1938528"/>
            <a:ext cx="0" cy="32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6</cp:revision>
  <dcterms:created xsi:type="dcterms:W3CDTF">2023-06-24T14:09:46Z</dcterms:created>
  <dcterms:modified xsi:type="dcterms:W3CDTF">2025-04-05T16:45:59Z</dcterms:modified>
</cp:coreProperties>
</file>