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1124" autoAdjust="0"/>
  </p:normalViewPr>
  <p:slideViewPr>
    <p:cSldViewPr snapToGrid="0">
      <p:cViewPr varScale="1">
        <p:scale>
          <a:sx n="70" d="100"/>
          <a:sy n="70" d="100"/>
        </p:scale>
        <p:origin x="20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C0B0E-9051-4313-9C24-A639EFA6B29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B495-C90D-43EF-AAF4-2D8D9A9BD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73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 fortes capacidades de programação orientada a objetos, apesar de ocorrerem algumas discussões devido às diferenças da orientação a objetos no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 comparação com outras linguagens.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Javascript, existem diferentes maneiras e métodos para aplicar este conceito de programação (uso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heranças de classe,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mas para entendermos melhor o conceito de orientação a objetos, vamos criar uma classe bem simples para mostrar como o conceito pode ser aplicado.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34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Programação baseada em protótipos é um estilo de programação orientada a objetos na qual não temos presença de classes. Em vez disso, a reutilização de comportamento (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herança das linguagens baseadas em classes) é realizada através de um processo de decorar (ou expandir) objetos existentes que servem como </a:t>
            </a: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protótipos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Este modelo também é conhecido como 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 classes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orientado a protótipo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 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programação baseada em exemplares.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68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7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1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Verifique</a:t>
            </a:r>
            <a:r>
              <a:rPr lang="pt-BR" baseline="0" dirty="0"/>
              <a:t> que utilizamos o ‘</a:t>
            </a:r>
            <a:r>
              <a:rPr lang="pt-BR" baseline="0" dirty="0" err="1"/>
              <a:t>this</a:t>
            </a:r>
            <a:r>
              <a:rPr lang="pt-BR" baseline="0" dirty="0"/>
              <a:t>’ para referenciarmos objetos/variáveis da própria classe, e os parâmetros em cada método “set”, se refere apenas ao parâmetro passado ao método para atribuição da </a:t>
            </a:r>
            <a:r>
              <a:rPr lang="pt-BR" baseline="0" dirty="0" err="1"/>
              <a:t>variavel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8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Verifique</a:t>
            </a:r>
            <a:r>
              <a:rPr lang="pt-BR" baseline="0" dirty="0"/>
              <a:t> que utilizamos o ‘</a:t>
            </a:r>
            <a:r>
              <a:rPr lang="pt-BR" baseline="0" dirty="0" err="1"/>
              <a:t>this</a:t>
            </a:r>
            <a:r>
              <a:rPr lang="pt-BR" baseline="0" dirty="0"/>
              <a:t>’ para referenciarmos objetos/variáveis da própria classe, e os parâmetros em cada método “set”, se refere apenas ao parâmetro passado ao método para atribuição da </a:t>
            </a:r>
            <a:r>
              <a:rPr lang="pt-BR" baseline="0" dirty="0" err="1"/>
              <a:t>variavel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7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Verifique</a:t>
            </a:r>
            <a:r>
              <a:rPr lang="pt-BR" baseline="0" dirty="0"/>
              <a:t> que utilizamos o ‘</a:t>
            </a:r>
            <a:r>
              <a:rPr lang="pt-BR" baseline="0" dirty="0" err="1"/>
              <a:t>this</a:t>
            </a:r>
            <a:r>
              <a:rPr lang="pt-BR" baseline="0" dirty="0"/>
              <a:t>’ para referenciarmos objetos/variáveis da própria classe, e os parâmetros em cada método “set”, se refere apenas ao parâmetro passado ao método para atribuição da </a:t>
            </a:r>
            <a:r>
              <a:rPr lang="pt-BR" baseline="0" dirty="0" err="1"/>
              <a:t>variavel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770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http://jsfiddle.net/claudaniloxavier/6j867u61/2/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90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Orientação a objetos e </a:t>
            </a:r>
            <a:r>
              <a:rPr lang="pt-BR" dirty="0" err="1"/>
              <a:t>xml</a:t>
            </a:r>
            <a:r>
              <a:rPr lang="pt-BR" dirty="0"/>
              <a:t> HTTPREQUESTS</a:t>
            </a:r>
          </a:p>
        </p:txBody>
      </p:sp>
    </p:spTree>
    <p:extLst>
      <p:ext uri="{BB962C8B-B14F-4D97-AF65-F5344CB8AC3E}">
        <p14:creationId xmlns:p14="http://schemas.microsoft.com/office/powerpoint/2010/main" val="407923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classe chamada Carro, que receba os atributos modelo, marca, cor e ano.</a:t>
            </a:r>
          </a:p>
          <a:p>
            <a:r>
              <a:rPr lang="pt-BR" dirty="0"/>
              <a:t>Crie os métodos </a:t>
            </a:r>
            <a:r>
              <a:rPr lang="pt-BR" dirty="0" err="1"/>
              <a:t>gets</a:t>
            </a:r>
            <a:r>
              <a:rPr lang="pt-BR" dirty="0"/>
              <a:t> da classe Carro.</a:t>
            </a:r>
          </a:p>
          <a:p>
            <a:r>
              <a:rPr lang="pt-BR" dirty="0"/>
              <a:t>Crie os métodos sets da classe Carro.</a:t>
            </a:r>
          </a:p>
          <a:p>
            <a:r>
              <a:rPr lang="pt-BR" dirty="0"/>
              <a:t>Crie um método que mostre as informações das variáveis da classe carro.</a:t>
            </a:r>
          </a:p>
          <a:p>
            <a:r>
              <a:rPr lang="pt-BR" dirty="0"/>
              <a:t>Inicialize sua classe Carro, e atribua valores para as variáveis através dos métodos criados anteriormente.</a:t>
            </a:r>
          </a:p>
          <a:p>
            <a:r>
              <a:rPr lang="pt-BR" dirty="0"/>
              <a:t>Por fim, mostre um </a:t>
            </a:r>
            <a:r>
              <a:rPr lang="pt-BR" dirty="0" err="1"/>
              <a:t>alert</a:t>
            </a:r>
            <a:r>
              <a:rPr lang="pt-BR" dirty="0"/>
              <a:t> com os dados passados no passo anterior.</a:t>
            </a:r>
          </a:p>
        </p:txBody>
      </p:sp>
    </p:spTree>
    <p:extLst>
      <p:ext uri="{BB962C8B-B14F-4D97-AF65-F5344CB8AC3E}">
        <p14:creationId xmlns:p14="http://schemas.microsoft.com/office/powerpoint/2010/main" val="167213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orientação a objetos?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paradigma de programação que usa abstração para criar modelos baseados no mundo real.</a:t>
            </a:r>
          </a:p>
          <a:p>
            <a:r>
              <a:rPr lang="pt-BR" dirty="0"/>
              <a:t>Usa várias técnicas de paradigmas previamente estabelecidos como:</a:t>
            </a:r>
          </a:p>
          <a:p>
            <a:r>
              <a:rPr lang="pt-BR" dirty="0"/>
              <a:t>Modularidade, polimorfismo e encapsulamento.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Atualmente outras linguagens de programação populares (como Java, C#,  C++, Python, PHP, Ruby &lt;3, e </a:t>
            </a:r>
            <a:r>
              <a:rPr lang="pt-BR" dirty="0" err="1"/>
              <a:t>Objective</a:t>
            </a:r>
            <a:r>
              <a:rPr lang="pt-BR" dirty="0"/>
              <a:t>-C) permitem a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402896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baseada em protótipos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 de POO na qual não temos presença de classes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Reutilização de comportamentos (equivalente a herança)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Conhecida como: Sem classes, orientado a protótipo ou programação baseada em exemplares.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08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Javascript, classes e métodos utilizam a conotação </a:t>
            </a:r>
            <a:r>
              <a:rPr lang="pt-BR" dirty="0" err="1"/>
              <a:t>function</a:t>
            </a:r>
            <a:r>
              <a:rPr lang="pt-BR" dirty="0"/>
              <a:t>().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373437"/>
            <a:ext cx="5229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0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uma classe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266577"/>
            <a:ext cx="41624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Logo depois, criamos os métodos responsáveis por “setar” as nossas variáveis.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289465"/>
            <a:ext cx="8181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3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6209" cy="3416300"/>
          </a:xfrm>
        </p:spPr>
        <p:txBody>
          <a:bodyPr/>
          <a:lstStyle/>
          <a:p>
            <a:r>
              <a:rPr lang="pt-BR" dirty="0"/>
              <a:t>E agora, criamos os métodos responsáveis por “pegar” as nossas variáveis.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267573"/>
            <a:ext cx="7277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68473" cy="3416300"/>
          </a:xfrm>
        </p:spPr>
        <p:txBody>
          <a:bodyPr/>
          <a:lstStyle/>
          <a:p>
            <a:r>
              <a:rPr lang="pt-BR" dirty="0"/>
              <a:t>Por ultimo, criamos um método para mostrar os parâmetros que usamos nas variáveis.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286836"/>
            <a:ext cx="10506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8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68473" cy="3416300"/>
          </a:xfrm>
        </p:spPr>
        <p:txBody>
          <a:bodyPr/>
          <a:lstStyle/>
          <a:p>
            <a:r>
              <a:rPr lang="pt-BR" dirty="0"/>
              <a:t>Agora, com a classe pronta, podemos criar um objeto. Instanciamos a classe para podermos usar seus métodos;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539745"/>
            <a:ext cx="8096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</TotalTime>
  <Words>486</Words>
  <Application>Microsoft Office PowerPoint</Application>
  <PresentationFormat>Widescreen</PresentationFormat>
  <Paragraphs>49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Íon - Sala da Diretoria</vt:lpstr>
      <vt:lpstr>Javascript</vt:lpstr>
      <vt:lpstr>O que é orientação a objetos?</vt:lpstr>
      <vt:lpstr>Programação baseada em protótipos</vt:lpstr>
      <vt:lpstr>Exemplos</vt:lpstr>
      <vt:lpstr>Exemplos</vt:lpstr>
      <vt:lpstr>Exemplos</vt:lpstr>
      <vt:lpstr>Exemplos</vt:lpstr>
      <vt:lpstr>Exemplos</vt:lpstr>
      <vt:lpstr>Exemplos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15</cp:revision>
  <dcterms:created xsi:type="dcterms:W3CDTF">2017-07-20T19:04:31Z</dcterms:created>
  <dcterms:modified xsi:type="dcterms:W3CDTF">2017-07-20T21:04:08Z</dcterms:modified>
</cp:coreProperties>
</file>