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58" r:id="rId3"/>
    <p:sldId id="259" r:id="rId4"/>
    <p:sldId id="257" r:id="rId5"/>
    <p:sldId id="261" r:id="rId6"/>
    <p:sldId id="263" r:id="rId7"/>
    <p:sldId id="262" r:id="rId8"/>
    <p:sldId id="264" r:id="rId9"/>
    <p:sldId id="266" r:id="rId10"/>
    <p:sldId id="270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9" r:id="rId30"/>
    <p:sldId id="288" r:id="rId31"/>
    <p:sldId id="290" r:id="rId32"/>
    <p:sldId id="291" r:id="rId33"/>
    <p:sldId id="292" r:id="rId34"/>
    <p:sldId id="293" r:id="rId35"/>
    <p:sldId id="294" r:id="rId36"/>
    <p:sldId id="295" r:id="rId37"/>
    <p:sldId id="297" r:id="rId38"/>
    <p:sldId id="296" r:id="rId39"/>
    <p:sldId id="299" r:id="rId40"/>
    <p:sldId id="301" r:id="rId41"/>
    <p:sldId id="302" r:id="rId42"/>
    <p:sldId id="303" r:id="rId43"/>
    <p:sldId id="304" r:id="rId44"/>
    <p:sldId id="306" r:id="rId45"/>
    <p:sldId id="314" r:id="rId46"/>
    <p:sldId id="307" r:id="rId47"/>
    <p:sldId id="309" r:id="rId48"/>
    <p:sldId id="310" r:id="rId49"/>
    <p:sldId id="311" r:id="rId50"/>
    <p:sldId id="312" r:id="rId51"/>
    <p:sldId id="313" r:id="rId52"/>
    <p:sldId id="265" r:id="rId5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inimized">
    <p:restoredLeft sz="15000" autoAdjust="0"/>
    <p:restoredTop sz="27648" autoAdjust="0"/>
  </p:normalViewPr>
  <p:slideViewPr>
    <p:cSldViewPr snapToGrid="0">
      <p:cViewPr varScale="1">
        <p:scale>
          <a:sx n="20" d="100"/>
          <a:sy n="20" d="100"/>
        </p:scale>
        <p:origin x="2658" y="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6C2A9E-F449-4C40-B817-FAE432A7448C}" type="datetimeFigureOut">
              <a:rPr lang="pt-BR" smtClean="0"/>
              <a:t>20/07/2017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2572B-7809-4D75-99E2-17CB60FABE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9878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2572B-7809-4D75-99E2-17CB60FABEFC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94404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2572B-7809-4D75-99E2-17CB60FABEFC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9192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2572B-7809-4D75-99E2-17CB60FABEFC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87052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2572B-7809-4D75-99E2-17CB60FABEFC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18962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2572B-7809-4D75-99E2-17CB60FABEFC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4869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2572B-7809-4D75-99E2-17CB60FABEFC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71702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2572B-7809-4D75-99E2-17CB60FABEFC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53422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2572B-7809-4D75-99E2-17CB60FABEFC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90202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2572B-7809-4D75-99E2-17CB60FABEFC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57783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2572B-7809-4D75-99E2-17CB60FABEFC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17437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2572B-7809-4D75-99E2-17CB60FABEFC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8727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2572B-7809-4D75-99E2-17CB60FABEF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05190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2572B-7809-4D75-99E2-17CB60FABEFC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25846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2572B-7809-4D75-99E2-17CB60FABEFC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14696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2572B-7809-4D75-99E2-17CB60FABEFC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04711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2572B-7809-4D75-99E2-17CB60FABEFC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21806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2572B-7809-4D75-99E2-17CB60FABEFC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64068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2572B-7809-4D75-99E2-17CB60FABEFC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8929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pt-BR" u="sng" baseline="0" dirty="0"/>
          </a:p>
          <a:p>
            <a:pPr marL="0" indent="0">
              <a:buNone/>
            </a:pPr>
            <a:endParaRPr lang="pt-BR" u="sng" baseline="0" dirty="0"/>
          </a:p>
          <a:p>
            <a:pPr marL="0" indent="0">
              <a:buNone/>
            </a:pPr>
            <a:endParaRPr lang="pt-BR" u="sng" baseline="0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2572B-7809-4D75-99E2-17CB60FABEFC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51032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pt-BR" u="sng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2572B-7809-4D75-99E2-17CB60FABEFC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20200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2572B-7809-4D75-99E2-17CB60FABEFC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84520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pt-BR" u="sng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2572B-7809-4D75-99E2-17CB60FABEFC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9856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2572B-7809-4D75-99E2-17CB60FABEFC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63203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2572B-7809-4D75-99E2-17CB60FABEFC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08967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pt-BR" u="sng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2572B-7809-4D75-99E2-17CB60FABEFC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90649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pt-BR" u="sng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2572B-7809-4D75-99E2-17CB60FABEFC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71008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pt-BR" u="sng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2572B-7809-4D75-99E2-17CB60FABEFC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78886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pt-BR" u="sng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2572B-7809-4D75-99E2-17CB60FABEFC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970710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2572B-7809-4D75-99E2-17CB60FABEFC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17203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2572B-7809-4D75-99E2-17CB60FABEFC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097671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2572B-7809-4D75-99E2-17CB60FABEFC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11375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2572B-7809-4D75-99E2-17CB60FABEFC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035543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2572B-7809-4D75-99E2-17CB60FABEFC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2170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2572B-7809-4D75-99E2-17CB60FABEFC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044584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2572B-7809-4D75-99E2-17CB60FABEFC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693640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2572B-7809-4D75-99E2-17CB60FABEFC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529699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2572B-7809-4D75-99E2-17CB60FABEFC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7745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2572B-7809-4D75-99E2-17CB60FABEFC}" type="slidenum">
              <a:rPr lang="pt-BR" smtClean="0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370505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2572B-7809-4D75-99E2-17CB60FABEFC}" type="slidenum">
              <a:rPr lang="pt-BR" smtClean="0"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570027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2572B-7809-4D75-99E2-17CB60FABEFC}" type="slidenum">
              <a:rPr lang="pt-BR" smtClean="0"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341475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2572B-7809-4D75-99E2-17CB60FABEFC}" type="slidenum">
              <a:rPr lang="pt-BR" smtClean="0"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786923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2572B-7809-4D75-99E2-17CB60FABEFC}" type="slidenum">
              <a:rPr lang="pt-BR" smtClean="0"/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332947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2572B-7809-4D75-99E2-17CB60FABEFC}" type="slidenum">
              <a:rPr lang="pt-BR" smtClean="0"/>
              <a:t>49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851647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2572B-7809-4D75-99E2-17CB60FABEFC}" type="slidenum">
              <a:rPr lang="pt-BR" smtClean="0"/>
              <a:t>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4697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2572B-7809-4D75-99E2-17CB60FABEF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765333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2572B-7809-4D75-99E2-17CB60FABEFC}" type="slidenum">
              <a:rPr lang="pt-BR" smtClean="0"/>
              <a:t>51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972063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2572B-7809-4D75-99E2-17CB60FABEFC}" type="slidenum">
              <a:rPr lang="pt-BR" smtClean="0"/>
              <a:t>52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5327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2572B-7809-4D75-99E2-17CB60FABEFC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6254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2572B-7809-4D75-99E2-17CB60FABEFC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59323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2572B-7809-4D75-99E2-17CB60FABEFC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0912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2572B-7809-4D75-99E2-17CB60FABEFC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6255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E412E-AE67-46E7-9DB3-2C7E7F1580CA}" type="datetimeFigureOut">
              <a:rPr lang="pt-BR" smtClean="0"/>
              <a:t>20/07/2017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54C1-25B3-4F0A-9D8C-A583B39E5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3577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E412E-AE67-46E7-9DB3-2C7E7F1580CA}" type="datetimeFigureOut">
              <a:rPr lang="pt-BR" smtClean="0"/>
              <a:t>20/07/2017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54C1-25B3-4F0A-9D8C-A583B39E5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60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E412E-AE67-46E7-9DB3-2C7E7F1580CA}" type="datetimeFigureOut">
              <a:rPr lang="pt-BR" smtClean="0"/>
              <a:t>20/07/2017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54C1-25B3-4F0A-9D8C-A583B39E5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5518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E412E-AE67-46E7-9DB3-2C7E7F1580CA}" type="datetimeFigureOut">
              <a:rPr lang="pt-BR" smtClean="0"/>
              <a:t>20/07/2017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54C1-25B3-4F0A-9D8C-A583B39E5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3663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E412E-AE67-46E7-9DB3-2C7E7F1580CA}" type="datetimeFigureOut">
              <a:rPr lang="pt-BR" smtClean="0"/>
              <a:t>20/07/2017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54C1-25B3-4F0A-9D8C-A583B39E5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880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E412E-AE67-46E7-9DB3-2C7E7F1580CA}" type="datetimeFigureOut">
              <a:rPr lang="pt-BR" smtClean="0"/>
              <a:t>20/07/2017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54C1-25B3-4F0A-9D8C-A583B39E5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5954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E412E-AE67-46E7-9DB3-2C7E7F1580CA}" type="datetimeFigureOut">
              <a:rPr lang="pt-BR" smtClean="0"/>
              <a:t>20/07/2017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54C1-25B3-4F0A-9D8C-A583B39E5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9389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E412E-AE67-46E7-9DB3-2C7E7F1580CA}" type="datetimeFigureOut">
              <a:rPr lang="pt-BR" smtClean="0"/>
              <a:t>20/07/2017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54C1-25B3-4F0A-9D8C-A583B39E5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9234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E412E-AE67-46E7-9DB3-2C7E7F1580CA}" type="datetimeFigureOut">
              <a:rPr lang="pt-BR" smtClean="0"/>
              <a:t>20/07/2017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54C1-25B3-4F0A-9D8C-A583B39E5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2440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E412E-AE67-46E7-9DB3-2C7E7F1580CA}" type="datetimeFigureOut">
              <a:rPr lang="pt-BR" smtClean="0"/>
              <a:t>20/07/2017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54C1-25B3-4F0A-9D8C-A583B39E5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5252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E412E-AE67-46E7-9DB3-2C7E7F1580CA}" type="datetimeFigureOut">
              <a:rPr lang="pt-BR" smtClean="0"/>
              <a:t>20/07/2017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54C1-25B3-4F0A-9D8C-A583B39E5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1790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E412E-AE67-46E7-9DB3-2C7E7F1580CA}" type="datetimeFigureOut">
              <a:rPr lang="pt-BR" smtClean="0"/>
              <a:t>20/07/2017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454C1-25B3-4F0A-9D8C-A583B39E5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72179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Web/JavaScript/Reference/Global_Objects/Date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26465" y="2408349"/>
            <a:ext cx="4310130" cy="1101614"/>
          </a:xfrm>
        </p:spPr>
        <p:txBody>
          <a:bodyPr/>
          <a:lstStyle/>
          <a:p>
            <a:r>
              <a:rPr lang="pt-BR" dirty="0"/>
              <a:t>Javascript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92439" y="3509963"/>
            <a:ext cx="2723882" cy="456730"/>
          </a:xfrm>
        </p:spPr>
        <p:txBody>
          <a:bodyPr/>
          <a:lstStyle/>
          <a:p>
            <a:r>
              <a:rPr lang="pt-BR" dirty="0"/>
              <a:t>Conceito e prática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411" y="1426657"/>
            <a:ext cx="3764826" cy="37648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5987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66335" y="2601888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Tipos de variáveis</a:t>
            </a:r>
          </a:p>
        </p:txBody>
      </p:sp>
    </p:spTree>
    <p:extLst>
      <p:ext uri="{BB962C8B-B14F-4D97-AF65-F5344CB8AC3E}">
        <p14:creationId xmlns:p14="http://schemas.microsoft.com/office/powerpoint/2010/main" val="291629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9213"/>
          </a:xfrm>
        </p:spPr>
        <p:txBody>
          <a:bodyPr/>
          <a:lstStyle/>
          <a:p>
            <a:r>
              <a:rPr lang="pt-BR" dirty="0"/>
              <a:t>Number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935" y="1284338"/>
            <a:ext cx="8963025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1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Math API</a:t>
            </a:r>
            <a:endParaRPr lang="pt-BR" sz="2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838200" y="1690688"/>
            <a:ext cx="10326329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abs – Valos absoluto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floor – Valor inteiro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min – Retorna o menor número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max – Retorna o maior número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pow – Potencia do numero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random – número randômico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sin – Seno do numero</a:t>
            </a:r>
          </a:p>
        </p:txBody>
      </p:sp>
    </p:spTree>
    <p:extLst>
      <p:ext uri="{BB962C8B-B14F-4D97-AF65-F5344CB8AC3E}">
        <p14:creationId xmlns:p14="http://schemas.microsoft.com/office/powerpoint/2010/main" val="144084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9213"/>
          </a:xfrm>
        </p:spPr>
        <p:txBody>
          <a:bodyPr/>
          <a:lstStyle/>
          <a:p>
            <a:r>
              <a:rPr lang="pt-BR" dirty="0" err="1"/>
              <a:t>String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43130"/>
            <a:ext cx="894397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21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Boolean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638355" y="1690688"/>
            <a:ext cx="98168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200" dirty="0"/>
              <a:t>Uma variável do tipo </a:t>
            </a:r>
            <a:r>
              <a:rPr lang="pt-BR" sz="2200" dirty="0" err="1"/>
              <a:t>boolean</a:t>
            </a:r>
            <a:r>
              <a:rPr lang="pt-BR" sz="2200" dirty="0"/>
              <a:t>, pode receber os valores TRUE ou FALSE;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55" y="2121575"/>
            <a:ext cx="896302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434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Object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892492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470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Undefined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838200" y="1690688"/>
            <a:ext cx="100557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200" dirty="0"/>
              <a:t>O tipo undefined é retornado caso uma propriedade de um determinado objeto seja consultada e não exista.</a:t>
            </a:r>
          </a:p>
        </p:txBody>
      </p:sp>
      <p:sp>
        <p:nvSpPr>
          <p:cNvPr id="6" name="Retângulo 5"/>
          <p:cNvSpPr/>
          <p:nvPr/>
        </p:nvSpPr>
        <p:spPr>
          <a:xfrm>
            <a:off x="838200" y="3400971"/>
            <a:ext cx="118814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solidFill>
                  <a:prstClr val="white"/>
                </a:solidFill>
              </a:rPr>
              <a:t>Null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838200" y="4461640"/>
            <a:ext cx="10134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200" dirty="0"/>
              <a:t>Indica a ausência de valor em uma determinada propriedade já existente</a:t>
            </a:r>
          </a:p>
        </p:txBody>
      </p:sp>
    </p:spTree>
    <p:extLst>
      <p:ext uri="{BB962C8B-B14F-4D97-AF65-F5344CB8AC3E}">
        <p14:creationId xmlns:p14="http://schemas.microsoft.com/office/powerpoint/2010/main" val="3283062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Arrays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09055"/>
            <a:ext cx="895350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596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Arrays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929898" y="2386739"/>
            <a:ext cx="10631838" cy="3688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884872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766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66335" y="2601888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Operadores</a:t>
            </a:r>
          </a:p>
        </p:txBody>
      </p:sp>
    </p:spTree>
    <p:extLst>
      <p:ext uri="{BB962C8B-B14F-4D97-AF65-F5344CB8AC3E}">
        <p14:creationId xmlns:p14="http://schemas.microsoft.com/office/powerpoint/2010/main" val="1522634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66335" y="2601888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Mas antes...</a:t>
            </a:r>
          </a:p>
        </p:txBody>
      </p:sp>
    </p:spTree>
    <p:extLst>
      <p:ext uri="{BB962C8B-B14F-4D97-AF65-F5344CB8AC3E}">
        <p14:creationId xmlns:p14="http://schemas.microsoft.com/office/powerpoint/2010/main" val="404602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 loop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58585"/>
            <a:ext cx="1095375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471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For/in loop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98232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3704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While</a:t>
            </a:r>
            <a:r>
              <a:rPr lang="pt-BR" dirty="0"/>
              <a:t> loop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946571"/>
            <a:ext cx="1021080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4681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Do/</a:t>
            </a:r>
            <a:r>
              <a:rPr lang="pt-BR" dirty="0" err="1"/>
              <a:t>while</a:t>
            </a:r>
            <a:r>
              <a:rPr lang="pt-BR" dirty="0"/>
              <a:t> loop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82992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4544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Break e continue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838200" y="2092271"/>
            <a:ext cx="10274085" cy="2575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200" dirty="0"/>
              <a:t>O comando break interrompe o loop e continua executando o código após o loop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200" dirty="0"/>
              <a:t>O comando continue interrompe uma iteração (no loop), se uma especifica condição ocorre, e então continua executando a próxima iteração do loop.</a:t>
            </a:r>
          </a:p>
        </p:txBody>
      </p:sp>
    </p:spTree>
    <p:extLst>
      <p:ext uri="{BB962C8B-B14F-4D97-AF65-F5344CB8AC3E}">
        <p14:creationId xmlns:p14="http://schemas.microsoft.com/office/powerpoint/2010/main" val="4986416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comando </a:t>
            </a:r>
            <a:r>
              <a:rPr lang="pt-BR" dirty="0" err="1"/>
              <a:t>if</a:t>
            </a:r>
            <a:r>
              <a:rPr lang="pt-BR" dirty="0"/>
              <a:t>/</a:t>
            </a:r>
            <a:r>
              <a:rPr lang="pt-BR" dirty="0" err="1"/>
              <a:t>else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8585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4422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66335" y="2601888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Exercícios</a:t>
            </a:r>
          </a:p>
        </p:txBody>
      </p:sp>
    </p:spTree>
    <p:extLst>
      <p:ext uri="{BB962C8B-B14F-4D97-AF65-F5344CB8AC3E}">
        <p14:creationId xmlns:p14="http://schemas.microsoft.com/office/powerpoint/2010/main" val="3155141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1 - Crie um </a:t>
            </a:r>
            <a:r>
              <a:rPr lang="pt-BR" dirty="0" err="1"/>
              <a:t>array</a:t>
            </a:r>
            <a:r>
              <a:rPr lang="pt-BR" dirty="0"/>
              <a:t> chamado ‘carros’ e atribua os valores ‘Ferrari’, ‘BMW’, ‘Jaguar’ e ‘Mercedes’. Em seguida, mostre-o;</a:t>
            </a:r>
          </a:p>
          <a:p>
            <a:endParaRPr lang="pt-BR" dirty="0"/>
          </a:p>
          <a:p>
            <a:r>
              <a:rPr lang="pt-BR" dirty="0"/>
              <a:t>2 – Agora, mostre o item ‘Jaguar’ do </a:t>
            </a:r>
            <a:r>
              <a:rPr lang="pt-BR" dirty="0" err="1"/>
              <a:t>array</a:t>
            </a:r>
            <a:r>
              <a:rPr lang="pt-BR" dirty="0"/>
              <a:t> de carros.</a:t>
            </a:r>
          </a:p>
          <a:p>
            <a:endParaRPr lang="pt-BR" dirty="0"/>
          </a:p>
          <a:p>
            <a:r>
              <a:rPr lang="pt-BR" dirty="0"/>
              <a:t>3 – Adicione o item ‘Fusca’ no inicio do </a:t>
            </a:r>
            <a:r>
              <a:rPr lang="pt-BR" dirty="0" err="1"/>
              <a:t>array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4 – Mostre a quantidade total de itens no </a:t>
            </a:r>
            <a:r>
              <a:rPr lang="pt-BR" dirty="0" err="1"/>
              <a:t>array</a:t>
            </a:r>
            <a:r>
              <a:rPr lang="pt-BR" dirty="0"/>
              <a:t> carros.</a:t>
            </a:r>
          </a:p>
        </p:txBody>
      </p:sp>
    </p:spTree>
    <p:extLst>
      <p:ext uri="{BB962C8B-B14F-4D97-AF65-F5344CB8AC3E}">
        <p14:creationId xmlns:p14="http://schemas.microsoft.com/office/powerpoint/2010/main" val="1144714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5 – Defina duas variáveis (nome e idade), onde nome recebera um nome qualquer e idade recebera um valor randômico entre 1 e 30;  Feito isso, defina uma condição onde se a idade atribuída a variável for maior que 18, devera ser mostrada uma mensagem “</a:t>
            </a:r>
            <a:r>
              <a:rPr lang="pt-BR" dirty="0" err="1"/>
              <a:t>nomeDefinidoNaVariavel</a:t>
            </a:r>
            <a:r>
              <a:rPr lang="pt-BR" dirty="0"/>
              <a:t> você já e maior de idade” e caso seja menor que 18 mostre “</a:t>
            </a:r>
            <a:r>
              <a:rPr lang="pt-BR" dirty="0" err="1"/>
              <a:t>nomeDefinidoNaVariavel</a:t>
            </a:r>
            <a:r>
              <a:rPr lang="pt-BR" dirty="0"/>
              <a:t> infelizmente você ainda é menor de idade”;</a:t>
            </a:r>
          </a:p>
        </p:txBody>
      </p:sp>
    </p:spTree>
    <p:extLst>
      <p:ext uri="{BB962C8B-B14F-4D97-AF65-F5344CB8AC3E}">
        <p14:creationId xmlns:p14="http://schemas.microsoft.com/office/powerpoint/2010/main" val="287817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66335" y="2601888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411285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66335" y="2601888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Quem sou eu?</a:t>
            </a:r>
          </a:p>
        </p:txBody>
      </p:sp>
    </p:spTree>
    <p:extLst>
      <p:ext uri="{BB962C8B-B14F-4D97-AF65-F5344CB8AC3E}">
        <p14:creationId xmlns:p14="http://schemas.microsoft.com/office/powerpoint/2010/main" val="52588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É representada pela quantidade de milissegundos desde o inicio da Era Unix;</a:t>
            </a:r>
          </a:p>
          <a:p>
            <a:r>
              <a:rPr lang="pt-BR" b="1" dirty="0"/>
              <a:t>Era Unix, teve inicio no dia 1 de janeiro de 1970 as 00:00:00 do UTC</a:t>
            </a:r>
          </a:p>
        </p:txBody>
      </p:sp>
    </p:spTree>
    <p:extLst>
      <p:ext uri="{BB962C8B-B14F-4D97-AF65-F5344CB8AC3E}">
        <p14:creationId xmlns:p14="http://schemas.microsoft.com/office/powerpoint/2010/main" val="3948609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66335" y="2601888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Existem 4 maneiras de se criar uma data</a:t>
            </a:r>
          </a:p>
        </p:txBody>
      </p:sp>
    </p:spTree>
    <p:extLst>
      <p:ext uri="{BB962C8B-B14F-4D97-AF65-F5344CB8AC3E}">
        <p14:creationId xmlns:p14="http://schemas.microsoft.com/office/powerpoint/2010/main" val="343582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Criar uma data a partir da função Date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890828"/>
            <a:ext cx="10515600" cy="198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120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Criar uma data, passando o tempo em milissegundos como parâmetro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44732" y="1896968"/>
            <a:ext cx="10515600" cy="200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059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Criar data, passando </a:t>
            </a:r>
            <a:r>
              <a:rPr lang="pt-BR" sz="3600" dirty="0" err="1"/>
              <a:t>String</a:t>
            </a:r>
            <a:r>
              <a:rPr lang="pt-BR" sz="3600" dirty="0"/>
              <a:t> como parâmetro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10515600" cy="368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013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Criar data, passando </a:t>
            </a:r>
            <a:r>
              <a:rPr lang="pt-BR" sz="3600" dirty="0" err="1"/>
              <a:t>String</a:t>
            </a:r>
            <a:r>
              <a:rPr lang="pt-BR" sz="3600" dirty="0"/>
              <a:t> RFC 2822 ou ISO 860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828721"/>
            <a:ext cx="10515600" cy="335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04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3600"/>
              <a:t>Criar uma data, usando a própria data como parâmetro.</a:t>
            </a:r>
            <a:endParaRPr lang="pt-BR" sz="3600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10515600" cy="237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7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66335" y="260188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3600" dirty="0"/>
              <a:t>Lembrando, os meses são contados a partir de 0</a:t>
            </a:r>
          </a:p>
        </p:txBody>
      </p:sp>
    </p:spTree>
    <p:extLst>
      <p:ext uri="{BB962C8B-B14F-4D97-AF65-F5344CB8AC3E}">
        <p14:creationId xmlns:p14="http://schemas.microsoft.com/office/powerpoint/2010/main" val="120008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Date API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400" dirty="0" err="1"/>
              <a:t>getDate</a:t>
            </a:r>
            <a:r>
              <a:rPr lang="pt-BR" sz="2400" dirty="0"/>
              <a:t> – Retorna o dia</a:t>
            </a:r>
          </a:p>
          <a:p>
            <a:r>
              <a:rPr lang="pt-BR" sz="2400" dirty="0" err="1"/>
              <a:t>getDay</a:t>
            </a:r>
            <a:r>
              <a:rPr lang="pt-BR" sz="2400" dirty="0"/>
              <a:t> – Retorna o dia da semana</a:t>
            </a:r>
          </a:p>
          <a:p>
            <a:r>
              <a:rPr lang="pt-BR" sz="2400" dirty="0" err="1"/>
              <a:t>getFullYear</a:t>
            </a:r>
            <a:r>
              <a:rPr lang="pt-BR" sz="2400" dirty="0"/>
              <a:t> – Retorna o ano</a:t>
            </a:r>
          </a:p>
          <a:p>
            <a:r>
              <a:rPr lang="pt-BR" sz="2400" dirty="0" err="1"/>
              <a:t>getHours</a:t>
            </a:r>
            <a:r>
              <a:rPr lang="pt-BR" sz="2400" dirty="0"/>
              <a:t> – Retorna as horas</a:t>
            </a:r>
          </a:p>
          <a:p>
            <a:r>
              <a:rPr lang="pt-BR" sz="2400" dirty="0" err="1"/>
              <a:t>getMilliseconds</a:t>
            </a:r>
            <a:r>
              <a:rPr lang="pt-BR" sz="2400" dirty="0"/>
              <a:t> – Retorna os milissegundos</a:t>
            </a:r>
          </a:p>
          <a:p>
            <a:r>
              <a:rPr lang="pt-BR" sz="2400" dirty="0" err="1"/>
              <a:t>getMinutes</a:t>
            </a:r>
            <a:r>
              <a:rPr lang="pt-BR" sz="2400" dirty="0"/>
              <a:t> – Retorna os minutos</a:t>
            </a:r>
          </a:p>
          <a:p>
            <a:r>
              <a:rPr lang="pt-BR" sz="2400" dirty="0" err="1"/>
              <a:t>getMonth</a:t>
            </a:r>
            <a:r>
              <a:rPr lang="pt-BR" sz="2400" dirty="0"/>
              <a:t> – Retorna o mês</a:t>
            </a:r>
          </a:p>
          <a:p>
            <a:r>
              <a:rPr lang="pt-BR" sz="2400" dirty="0" err="1"/>
              <a:t>getSeconds</a:t>
            </a:r>
            <a:r>
              <a:rPr lang="pt-BR" sz="2400" dirty="0"/>
              <a:t> – Retorna os segundos</a:t>
            </a:r>
          </a:p>
          <a:p>
            <a:r>
              <a:rPr lang="pt-BR" sz="2400" dirty="0" err="1"/>
              <a:t>getTime</a:t>
            </a:r>
            <a:r>
              <a:rPr lang="pt-BR" sz="2400" dirty="0"/>
              <a:t> – Retorna o tempo em milissegundos</a:t>
            </a:r>
          </a:p>
          <a:p>
            <a:r>
              <a:rPr lang="pt-BR" sz="2400" dirty="0" err="1"/>
              <a:t>toString</a:t>
            </a:r>
            <a:r>
              <a:rPr lang="pt-BR" sz="2400" dirty="0"/>
              <a:t> – Retorna a data em </a:t>
            </a:r>
            <a:r>
              <a:rPr lang="pt-BR" sz="2400" dirty="0" err="1"/>
              <a:t>String</a:t>
            </a:r>
            <a:endParaRPr lang="pt-BR" sz="24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9951868" y="5992297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hlinkClick r:id="rId3"/>
              </a:rPr>
              <a:t>mozila</a:t>
            </a:r>
            <a:r>
              <a:rPr lang="pt-BR" dirty="0">
                <a:hlinkClick r:id="rId3"/>
              </a:rPr>
              <a:t> </a:t>
            </a:r>
            <a:r>
              <a:rPr lang="pt-BR" dirty="0" err="1">
                <a:hlinkClick r:id="rId3"/>
              </a:rPr>
              <a:t>developer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976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66335" y="260188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3600" dirty="0" err="1"/>
              <a:t>Functions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833782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386975" y="4923692"/>
            <a:ext cx="3932237" cy="928468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Claudanilo Xavier</a:t>
            </a:r>
            <a:br>
              <a:rPr lang="pt-BR" dirty="0"/>
            </a:br>
            <a:r>
              <a:rPr lang="pt-BR" sz="2200" dirty="0"/>
              <a:t>“Frau”</a:t>
            </a:r>
          </a:p>
        </p:txBody>
      </p:sp>
      <p:pic>
        <p:nvPicPr>
          <p:cNvPr id="9" name="Espaço Reservado para Imagem 8"/>
          <p:cNvPicPr>
            <a:picLocks noGrp="1" noChangeAspect="1"/>
          </p:cNvPicPr>
          <p:nvPr>
            <p:ph type="pic"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" b="180"/>
          <a:stretch/>
        </p:blipFill>
        <p:spPr>
          <a:xfrm>
            <a:off x="1547444" y="1035595"/>
            <a:ext cx="3611297" cy="3605124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Espaço Reservado para Texto 5"/>
          <p:cNvSpPr>
            <a:spLocks noGrp="1"/>
          </p:cNvSpPr>
          <p:nvPr>
            <p:ph type="body" sz="half" idx="2"/>
          </p:nvPr>
        </p:nvSpPr>
        <p:spPr>
          <a:xfrm>
            <a:off x="5918982" y="1077798"/>
            <a:ext cx="4997548" cy="3845894"/>
          </a:xfrm>
        </p:spPr>
        <p:txBody>
          <a:bodyPr>
            <a:no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Estudante de Sistemas de Informação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22 anos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Desenvolvedor Front End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HTML, CSS, Javascript, Angular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MCP – Microsoft Certified Professional</a:t>
            </a:r>
          </a:p>
        </p:txBody>
      </p:sp>
    </p:spTree>
    <p:extLst>
      <p:ext uri="{BB962C8B-B14F-4D97-AF65-F5344CB8AC3E}">
        <p14:creationId xmlns:p14="http://schemas.microsoft.com/office/powerpoint/2010/main" val="92280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Declarando uma função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818197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4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Invocando uma função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10515600" cy="365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63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Invocando uma função</a:t>
            </a: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85825" y="1690688"/>
            <a:ext cx="1046797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16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Diferenças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Function</a:t>
            </a:r>
            <a:r>
              <a:rPr lang="pt-BR" dirty="0"/>
              <a:t> </a:t>
            </a:r>
            <a:r>
              <a:rPr lang="pt-BR" dirty="0" err="1"/>
              <a:t>declaration</a:t>
            </a:r>
            <a:r>
              <a:rPr lang="pt-BR" dirty="0"/>
              <a:t> – A função é carregada antes do código ser interpretado.</a:t>
            </a:r>
          </a:p>
          <a:p>
            <a:endParaRPr lang="pt-BR" dirty="0"/>
          </a:p>
          <a:p>
            <a:r>
              <a:rPr lang="pt-BR" dirty="0" err="1"/>
              <a:t>Function</a:t>
            </a:r>
            <a:r>
              <a:rPr lang="pt-BR" dirty="0"/>
              <a:t> </a:t>
            </a:r>
            <a:r>
              <a:rPr lang="pt-BR" dirty="0" err="1"/>
              <a:t>expression</a:t>
            </a:r>
            <a:r>
              <a:rPr lang="pt-BR" dirty="0"/>
              <a:t> – A função é carregada durante a interpretação do código.</a:t>
            </a:r>
          </a:p>
        </p:txBody>
      </p:sp>
    </p:spTree>
    <p:extLst>
      <p:ext uri="{BB962C8B-B14F-4D97-AF65-F5344CB8AC3E}">
        <p14:creationId xmlns:p14="http://schemas.microsoft.com/office/powerpoint/2010/main" val="196784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66335" y="260188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3600" dirty="0"/>
              <a:t>Exercícios</a:t>
            </a:r>
          </a:p>
        </p:txBody>
      </p:sp>
    </p:spTree>
    <p:extLst>
      <p:ext uri="{BB962C8B-B14F-4D97-AF65-F5344CB8AC3E}">
        <p14:creationId xmlns:p14="http://schemas.microsoft.com/office/powerpoint/2010/main" val="78541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err="1"/>
              <a:t>Exercicios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Crie uma função, que ao clique de um botão, mostre um </a:t>
            </a:r>
            <a:r>
              <a:rPr lang="pt-BR" dirty="0" err="1"/>
              <a:t>alert</a:t>
            </a:r>
            <a:r>
              <a:rPr lang="pt-BR" dirty="0"/>
              <a:t> escrito ‘</a:t>
            </a:r>
            <a:r>
              <a:rPr lang="pt-BR" dirty="0" err="1"/>
              <a:t>Hello</a:t>
            </a:r>
            <a:r>
              <a:rPr lang="pt-BR" dirty="0"/>
              <a:t> World’</a:t>
            </a:r>
          </a:p>
          <a:p>
            <a:r>
              <a:rPr lang="pt-BR" dirty="0"/>
              <a:t>Crie uma função que receba como parâmetro dois numero, e ao clique do botão, mostre um </a:t>
            </a:r>
            <a:r>
              <a:rPr lang="pt-BR" dirty="0" err="1"/>
              <a:t>alert</a:t>
            </a:r>
            <a:r>
              <a:rPr lang="pt-BR" dirty="0"/>
              <a:t> com a soma desses dois números.</a:t>
            </a:r>
          </a:p>
          <a:p>
            <a:r>
              <a:rPr lang="pt-BR" dirty="0"/>
              <a:t>Agora faça o mesmo do exercício anterior, só que com outros três botões que retornem a subtração, a divisão, e a multiplicação dos dois números.</a:t>
            </a:r>
          </a:p>
        </p:txBody>
      </p:sp>
    </p:spTree>
    <p:extLst>
      <p:ext uri="{BB962C8B-B14F-4D97-AF65-F5344CB8AC3E}">
        <p14:creationId xmlns:p14="http://schemas.microsoft.com/office/powerpoint/2010/main" val="3175916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66335" y="260188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3600" dirty="0"/>
              <a:t>HTML5 </a:t>
            </a:r>
            <a:r>
              <a:rPr lang="pt-BR" sz="3600" dirty="0" err="1"/>
              <a:t>Apis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48321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err="1"/>
              <a:t>Geolocation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API </a:t>
            </a:r>
            <a:r>
              <a:rPr lang="pt-BR" dirty="0" err="1"/>
              <a:t>Geolocation</a:t>
            </a:r>
            <a:r>
              <a:rPr lang="pt-BR" dirty="0"/>
              <a:t>, retorna a localização atual do usuário.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Ela me permite verificar a posição atual, caso elas estejam sempre em mudança.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2" y="2371725"/>
            <a:ext cx="11877675" cy="135255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162" y="4729162"/>
            <a:ext cx="1131570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74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err="1"/>
              <a:t>Websockets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914400" y="1924050"/>
            <a:ext cx="94371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 API </a:t>
            </a:r>
            <a:r>
              <a:rPr lang="pt-BR" dirty="0" err="1"/>
              <a:t>WebSocket</a:t>
            </a:r>
            <a:r>
              <a:rPr lang="pt-BR" dirty="0"/>
              <a:t> estabelece conexões de ‘socket’ entre um navegador e um servidor.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Para abrir uma conexão </a:t>
            </a:r>
            <a:r>
              <a:rPr lang="pt-BR" dirty="0" err="1"/>
              <a:t>WebSocket</a:t>
            </a:r>
            <a:r>
              <a:rPr lang="pt-BR" dirty="0"/>
              <a:t>, basta chamar o construtor </a:t>
            </a:r>
            <a:r>
              <a:rPr lang="pt-BR" dirty="0" err="1"/>
              <a:t>WebSocket</a:t>
            </a:r>
            <a:endParaRPr lang="pt-BR" dirty="0"/>
          </a:p>
          <a:p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048238"/>
            <a:ext cx="6305550" cy="6477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3814762"/>
            <a:ext cx="627697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81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err="1"/>
              <a:t>Websockets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914400" y="1924050"/>
            <a:ext cx="35060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Comunicação com o servidor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412" y="2385715"/>
            <a:ext cx="62579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82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66335" y="2601888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E agora, falem sobre vocês!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767796" y="3558119"/>
            <a:ext cx="4712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(Bem rapidinho XD)</a:t>
            </a:r>
          </a:p>
        </p:txBody>
      </p:sp>
    </p:spTree>
    <p:extLst>
      <p:ext uri="{BB962C8B-B14F-4D97-AF65-F5344CB8AC3E}">
        <p14:creationId xmlns:p14="http://schemas.microsoft.com/office/powerpoint/2010/main" val="394498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Local </a:t>
            </a:r>
            <a:r>
              <a:rPr lang="pt-BR" sz="3600" dirty="0" err="1"/>
              <a:t>Storage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914400" y="1924050"/>
            <a:ext cx="763702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LocalStorage</a:t>
            </a:r>
            <a:r>
              <a:rPr lang="pt-BR" dirty="0"/>
              <a:t> provê dois objetos para salvar dados no lado do cliente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window.localStorage</a:t>
            </a:r>
            <a:r>
              <a:rPr lang="pt-BR" dirty="0"/>
              <a:t> – salva um dado sem data de expiração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window.sessionStorage</a:t>
            </a:r>
            <a:r>
              <a:rPr lang="pt-BR" dirty="0"/>
              <a:t> – salva o dado para uma sessão</a:t>
            </a:r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837" y="3718202"/>
            <a:ext cx="612457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4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66335" y="260188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3600" dirty="0"/>
              <a:t>Duvidas?</a:t>
            </a:r>
          </a:p>
        </p:txBody>
      </p:sp>
    </p:spTree>
    <p:extLst>
      <p:ext uri="{BB962C8B-B14F-4D97-AF65-F5344CB8AC3E}">
        <p14:creationId xmlns:p14="http://schemas.microsoft.com/office/powerpoint/2010/main" val="3102741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/>
              <a:t>Obrigado!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67" y="2118201"/>
            <a:ext cx="636629" cy="636629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1579026" y="2118202"/>
            <a:ext cx="4662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facebook.com/</a:t>
            </a:r>
            <a:r>
              <a:rPr lang="pt-BR" sz="2800" b="1" dirty="0" err="1"/>
              <a:t>claudaniloxavier</a:t>
            </a:r>
            <a:endParaRPr lang="pt-BR" sz="2800" b="1" dirty="0"/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48" y="3000626"/>
            <a:ext cx="620052" cy="620052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9161585" y="17879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1579026" y="3049042"/>
            <a:ext cx="4751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linkedin.com/in/</a:t>
            </a:r>
            <a:r>
              <a:rPr lang="pt-BR" sz="2800" b="1" dirty="0" err="1"/>
              <a:t>claudaniloxavier</a:t>
            </a:r>
            <a:endParaRPr lang="pt-BR" sz="2800" b="1" dirty="0"/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68" y="3866473"/>
            <a:ext cx="656504" cy="656504"/>
          </a:xfrm>
          <a:prstGeom prst="rect">
            <a:avLst/>
          </a:prstGeom>
        </p:spPr>
      </p:pic>
      <p:sp>
        <p:nvSpPr>
          <p:cNvPr id="23" name="CaixaDeTexto 22"/>
          <p:cNvSpPr txBox="1"/>
          <p:nvPr/>
        </p:nvSpPr>
        <p:spPr>
          <a:xfrm>
            <a:off x="1579026" y="3912906"/>
            <a:ext cx="4317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github.com/</a:t>
            </a:r>
            <a:r>
              <a:rPr lang="pt-BR" sz="2800" b="1" dirty="0" err="1"/>
              <a:t>ClaudaniloXavier</a:t>
            </a:r>
            <a:endParaRPr lang="pt-BR" sz="2800" b="1" dirty="0"/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68" y="4768772"/>
            <a:ext cx="622032" cy="622032"/>
          </a:xfrm>
          <a:prstGeom prst="rect">
            <a:avLst/>
          </a:prstGeom>
        </p:spPr>
      </p:pic>
      <p:sp>
        <p:nvSpPr>
          <p:cNvPr id="27" name="Retângulo 26"/>
          <p:cNvSpPr/>
          <p:nvPr/>
        </p:nvSpPr>
        <p:spPr>
          <a:xfrm>
            <a:off x="1579026" y="4776770"/>
            <a:ext cx="42564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/>
              <a:t>claudaniloxavier</a:t>
            </a:r>
            <a:r>
              <a:rPr lang="pt-BR" sz="2000" dirty="0"/>
              <a:t>@gmail.com</a:t>
            </a:r>
          </a:p>
        </p:txBody>
      </p:sp>
    </p:spTree>
    <p:extLst>
      <p:ext uri="{BB962C8B-B14F-4D97-AF65-F5344CB8AC3E}">
        <p14:creationId xmlns:p14="http://schemas.microsoft.com/office/powerpoint/2010/main" val="58229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18" grpId="0"/>
      <p:bldP spid="23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Mas, o que vou ensinar?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096107" y="1969477"/>
            <a:ext cx="8637563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200" dirty="0"/>
              <a:t>O que é Javascript</a:t>
            </a:r>
          </a:p>
          <a:p>
            <a:endParaRPr lang="pt-BR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200" dirty="0"/>
              <a:t>Tipos de variáveis (</a:t>
            </a:r>
            <a:r>
              <a:rPr lang="pt-BR" sz="2200" dirty="0" err="1"/>
              <a:t>number</a:t>
            </a:r>
            <a:r>
              <a:rPr lang="pt-BR" sz="2200" dirty="0"/>
              <a:t>, string, boolean...)</a:t>
            </a:r>
          </a:p>
          <a:p>
            <a:endParaRPr lang="pt-BR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200" dirty="0"/>
              <a:t>Operadores lógicos</a:t>
            </a:r>
          </a:p>
          <a:p>
            <a:endParaRPr lang="pt-BR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200" dirty="0"/>
              <a:t>Date</a:t>
            </a:r>
          </a:p>
          <a:p>
            <a:endParaRPr lang="pt-BR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200" dirty="0" err="1"/>
              <a:t>Functions</a:t>
            </a:r>
            <a:endParaRPr lang="pt-BR" sz="2200" dirty="0"/>
          </a:p>
          <a:p>
            <a:endParaRPr lang="pt-BR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200" dirty="0"/>
              <a:t>Html5 Api (Geolocation, Websockets, localStorage...)</a:t>
            </a:r>
          </a:p>
        </p:txBody>
      </p:sp>
    </p:spTree>
    <p:extLst>
      <p:ext uri="{BB962C8B-B14F-4D97-AF65-F5344CB8AC3E}">
        <p14:creationId xmlns:p14="http://schemas.microsoft.com/office/powerpoint/2010/main" val="277590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66335" y="2601888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Bom, vamos lá então!</a:t>
            </a:r>
          </a:p>
        </p:txBody>
      </p:sp>
    </p:spTree>
    <p:extLst>
      <p:ext uri="{BB962C8B-B14F-4D97-AF65-F5344CB8AC3E}">
        <p14:creationId xmlns:p14="http://schemas.microsoft.com/office/powerpoint/2010/main" val="263559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Javascript?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619432" y="1690688"/>
            <a:ext cx="10734368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200" dirty="0"/>
              <a:t>Brendan </a:t>
            </a:r>
            <a:r>
              <a:rPr lang="pt-BR" sz="2200" dirty="0" err="1"/>
              <a:t>Eich</a:t>
            </a:r>
            <a:endParaRPr lang="pt-BR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200" dirty="0"/>
              <a:t>Setembro de 1995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200" dirty="0"/>
              <a:t>Mocha, LiveScript e por fim Javascript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200" dirty="0"/>
              <a:t>Imperativa e estruturada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200" dirty="0"/>
              <a:t>Tipagem dinâmica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200" dirty="0"/>
              <a:t>Baseada em objetos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200" dirty="0"/>
              <a:t>Funcional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61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66335" y="2601888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Agora vamos ao que interessa.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767796" y="3558119"/>
            <a:ext cx="4712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(Isso mesmo, exemplos e código)</a:t>
            </a:r>
          </a:p>
        </p:txBody>
      </p:sp>
    </p:spTree>
    <p:extLst>
      <p:ext uri="{BB962C8B-B14F-4D97-AF65-F5344CB8AC3E}">
        <p14:creationId xmlns:p14="http://schemas.microsoft.com/office/powerpoint/2010/main" val="226674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595959"/>
      </a:dk1>
      <a:lt1>
        <a:sysClr val="window" lastClr="FFFFFF"/>
      </a:lt1>
      <a:dk2>
        <a:srgbClr val="595959"/>
      </a:dk2>
      <a:lt2>
        <a:srgbClr val="E3F2FD"/>
      </a:lt2>
      <a:accent1>
        <a:srgbClr val="2196F3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1384</TotalTime>
  <Words>839</Words>
  <Application>Microsoft Office PowerPoint</Application>
  <PresentationFormat>Widescreen</PresentationFormat>
  <Paragraphs>194</Paragraphs>
  <Slides>52</Slides>
  <Notes>51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52</vt:i4>
      </vt:variant>
    </vt:vector>
  </HeadingPairs>
  <TitlesOfParts>
    <vt:vector size="56" baseType="lpstr">
      <vt:lpstr>Arial</vt:lpstr>
      <vt:lpstr>Calibri</vt:lpstr>
      <vt:lpstr>Roboto</vt:lpstr>
      <vt:lpstr>Tema do Office</vt:lpstr>
      <vt:lpstr>Javascript</vt:lpstr>
      <vt:lpstr>Mas antes...</vt:lpstr>
      <vt:lpstr>Quem sou eu?</vt:lpstr>
      <vt:lpstr>Claudanilo Xavier “Frau”</vt:lpstr>
      <vt:lpstr>E agora, falem sobre vocês!</vt:lpstr>
      <vt:lpstr>Mas, o que vou ensinar?</vt:lpstr>
      <vt:lpstr>Bom, vamos lá então!</vt:lpstr>
      <vt:lpstr>Javascript?</vt:lpstr>
      <vt:lpstr>Agora vamos ao que interessa.</vt:lpstr>
      <vt:lpstr>Tipos de variáveis</vt:lpstr>
      <vt:lpstr>Number</vt:lpstr>
      <vt:lpstr>Math API</vt:lpstr>
      <vt:lpstr>String</vt:lpstr>
      <vt:lpstr>Boolean</vt:lpstr>
      <vt:lpstr>Object</vt:lpstr>
      <vt:lpstr>Undefined</vt:lpstr>
      <vt:lpstr>Arrays</vt:lpstr>
      <vt:lpstr>Arrays</vt:lpstr>
      <vt:lpstr>Operadores</vt:lpstr>
      <vt:lpstr>For loop</vt:lpstr>
      <vt:lpstr>For/in loop</vt:lpstr>
      <vt:lpstr>While loop</vt:lpstr>
      <vt:lpstr>Do/while loop</vt:lpstr>
      <vt:lpstr>Break e continue</vt:lpstr>
      <vt:lpstr>O comando if/else</vt:lpstr>
      <vt:lpstr>Exercícios</vt:lpstr>
      <vt:lpstr>Exercícios</vt:lpstr>
      <vt:lpstr>Exercícios</vt:lpstr>
      <vt:lpstr>Date</vt:lpstr>
      <vt:lpstr>Date</vt:lpstr>
      <vt:lpstr>Existem 4 maneiras de se criar uma data</vt:lpstr>
      <vt:lpstr>Criar uma data a partir da função Date</vt:lpstr>
      <vt:lpstr>Criar uma data, passando o tempo em milissegundos como parâmetro</vt:lpstr>
      <vt:lpstr>Criar data, passando String como parâmetro</vt:lpstr>
      <vt:lpstr>Criar data, passando String RFC 2822 ou ISO 860</vt:lpstr>
      <vt:lpstr>Criar uma data, usando a própria data como parâmetro.</vt:lpstr>
      <vt:lpstr>Lembrando, os meses são contados a partir de 0</vt:lpstr>
      <vt:lpstr>Date API</vt:lpstr>
      <vt:lpstr>Functions</vt:lpstr>
      <vt:lpstr>Declarando uma função</vt:lpstr>
      <vt:lpstr>Invocando uma função</vt:lpstr>
      <vt:lpstr>Invocando uma função</vt:lpstr>
      <vt:lpstr>Diferenças</vt:lpstr>
      <vt:lpstr>Exercícios</vt:lpstr>
      <vt:lpstr>Exercicios</vt:lpstr>
      <vt:lpstr>HTML5 Apis</vt:lpstr>
      <vt:lpstr>Geolocation</vt:lpstr>
      <vt:lpstr>Websockets</vt:lpstr>
      <vt:lpstr>Websockets</vt:lpstr>
      <vt:lpstr>Local Storage</vt:lpstr>
      <vt:lpstr>Duvidas?</vt:lpstr>
      <vt:lpstr>Obrigado!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Usuário do Windows</dc:creator>
  <cp:lastModifiedBy>Usuário do Windows</cp:lastModifiedBy>
  <cp:revision>84</cp:revision>
  <dcterms:created xsi:type="dcterms:W3CDTF">2017-07-14T23:49:47Z</dcterms:created>
  <dcterms:modified xsi:type="dcterms:W3CDTF">2017-07-21T00:24:11Z</dcterms:modified>
</cp:coreProperties>
</file>