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69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D881715-EB25-D4BE-A884-0E5BB622131E}"/>
              </a:ext>
            </a:extLst>
          </p:cNvPr>
          <p:cNvSpPr/>
          <p:nvPr/>
        </p:nvSpPr>
        <p:spPr>
          <a:xfrm>
            <a:off x="12801600" y="7741227"/>
            <a:ext cx="1735282" cy="3948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BBE78B-7201-AC51-6654-BCB69E2EC59A}"/>
              </a:ext>
            </a:extLst>
          </p:cNvPr>
          <p:cNvSpPr txBox="1"/>
          <p:nvPr/>
        </p:nvSpPr>
        <p:spPr>
          <a:xfrm>
            <a:off x="0" y="447756"/>
            <a:ext cx="13850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solidFill>
                  <a:schemeClr val="accent1">
                    <a:lumMod val="75000"/>
                  </a:schemeClr>
                </a:solidFill>
              </a:rPr>
              <a:t>TASK 4 : System Modelling and Design </a:t>
            </a:r>
            <a:endParaRPr lang="fr-CA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47945CA-D6BA-5F24-2CE2-ECF20C02307A}"/>
              </a:ext>
            </a:extLst>
          </p:cNvPr>
          <p:cNvSpPr txBox="1"/>
          <p:nvPr/>
        </p:nvSpPr>
        <p:spPr>
          <a:xfrm>
            <a:off x="5715000" y="2078182"/>
            <a:ext cx="314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PRESENTED BY</a:t>
            </a:r>
            <a:endParaRPr lang="fr-CA" sz="3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521BB12-3B97-CF20-A31D-4259FCDCC174}"/>
              </a:ext>
            </a:extLst>
          </p:cNvPr>
          <p:cNvSpPr txBox="1"/>
          <p:nvPr/>
        </p:nvSpPr>
        <p:spPr>
          <a:xfrm>
            <a:off x="955964" y="3740727"/>
            <a:ext cx="3450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ETHE ENAME (SENG22SE015)</a:t>
            </a:r>
          </a:p>
          <a:p>
            <a:r>
              <a:rPr lang="en-CA" dirty="0"/>
              <a:t>ETIKWE RAMPSON (SENG22TE004)</a:t>
            </a:r>
          </a:p>
          <a:p>
            <a:r>
              <a:rPr lang="en-CA" dirty="0"/>
              <a:t>AGBOR AYAMBA (SENG22TE002)</a:t>
            </a: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164633-CCD0-F05B-C161-5C62D8224728}"/>
              </a:ext>
            </a:extLst>
          </p:cNvPr>
          <p:cNvSpPr txBox="1"/>
          <p:nvPr/>
        </p:nvSpPr>
        <p:spPr>
          <a:xfrm>
            <a:off x="1776845" y="6089073"/>
            <a:ext cx="3683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COURSE TITLE</a:t>
            </a:r>
            <a:r>
              <a:rPr lang="en-CA" dirty="0"/>
              <a:t>: Internet Programming</a:t>
            </a:r>
          </a:p>
          <a:p>
            <a:r>
              <a:rPr lang="en-CA" dirty="0"/>
              <a:t>                                          &amp;</a:t>
            </a:r>
          </a:p>
          <a:p>
            <a:r>
              <a:rPr lang="en-CA" dirty="0"/>
              <a:t>                           Mobile Programming 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C2FDC5-D337-23D2-06CB-35A3965F5900}"/>
              </a:ext>
            </a:extLst>
          </p:cNvPr>
          <p:cNvSpPr txBox="1"/>
          <p:nvPr/>
        </p:nvSpPr>
        <p:spPr>
          <a:xfrm>
            <a:off x="9777845" y="6317673"/>
            <a:ext cx="505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COURSE INSTRUCTOR</a:t>
            </a:r>
            <a:r>
              <a:rPr lang="en-CA" dirty="0"/>
              <a:t>: DR VALERY NKEMINI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5564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371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Biometric Student Attendance App: System Modelling &amp; Design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covers key system design diagrams for a biometric student attendance app. It addresses the application's structure and interactions crucial for implementation and clarity.</a:t>
            </a:r>
            <a:endParaRPr lang="en-US" sz="175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3C801C6-8B47-EBF3-DC46-67197985AB4F}"/>
              </a:ext>
            </a:extLst>
          </p:cNvPr>
          <p:cNvSpPr/>
          <p:nvPr/>
        </p:nvSpPr>
        <p:spPr>
          <a:xfrm>
            <a:off x="12770427" y="7762009"/>
            <a:ext cx="1776846" cy="374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4067"/>
            <a:ext cx="70702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Context Diagram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53007"/>
            <a:ext cx="3664863" cy="3438644"/>
          </a:xfrm>
          <a:prstGeom prst="roundRect">
            <a:avLst>
              <a:gd name="adj" fmla="val 989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3798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87024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Visualize the system boundary and external entities.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153007"/>
            <a:ext cx="3664863" cy="3438644"/>
          </a:xfrm>
          <a:prstGeom prst="roundRect">
            <a:avLst>
              <a:gd name="adj" fmla="val 989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3798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Elements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287024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Biometric Attendance System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3675340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912281" y="411753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Teachers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455973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912281" y="5001935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581846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5" name="Text 12"/>
          <p:cNvSpPr/>
          <p:nvPr/>
        </p:nvSpPr>
        <p:spPr>
          <a:xfrm>
            <a:off x="1020604" y="60452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Focus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020604" y="653569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data exchange between system and actors.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4618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Dataflow Diagram (DFD)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Processes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Capture Biometric Data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Verify Identity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Record Attendance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Reports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Stores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 Records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Attendance Logs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Biometric Templates</a:t>
            </a:r>
            <a:endParaRPr lang="en-US" sz="175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148B7CF-17A6-0F92-30F7-EAF687CA2249}"/>
              </a:ext>
            </a:extLst>
          </p:cNvPr>
          <p:cNvSpPr/>
          <p:nvPr/>
        </p:nvSpPr>
        <p:spPr>
          <a:xfrm>
            <a:off x="12739255" y="7730837"/>
            <a:ext cx="1808018" cy="4564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609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 Case Diagram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Students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 attendance using fingerprint scanner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5973008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Teachers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 attendance reports and approve records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415111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Admin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 user profiles and system configuration</a:t>
            </a:r>
            <a:endParaRPr lang="en-US" sz="175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2CE66F8-B18F-3FB8-FCF4-6E513DC7EABD}"/>
              </a:ext>
            </a:extLst>
          </p:cNvPr>
          <p:cNvSpPr/>
          <p:nvPr/>
        </p:nvSpPr>
        <p:spPr>
          <a:xfrm>
            <a:off x="12708082" y="7730836"/>
            <a:ext cx="1839191" cy="415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Sequence Diagram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34291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Student Scans Fingerprint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54422" y="3505200"/>
            <a:ext cx="47796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System Captures and Processes Data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4866084"/>
            <a:ext cx="30238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Verify Biometric Match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Record Attendance</a:t>
            </a:r>
            <a:endParaRPr lang="en-US" sz="2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A501EC8-8EE4-E415-DB57-C80680E36B4B}"/>
              </a:ext>
            </a:extLst>
          </p:cNvPr>
          <p:cNvSpPr/>
          <p:nvPr/>
        </p:nvSpPr>
        <p:spPr>
          <a:xfrm>
            <a:off x="12843164" y="7793182"/>
            <a:ext cx="1662545" cy="3221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5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23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Class Diagram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72709"/>
            <a:ext cx="7556421" cy="3075742"/>
          </a:xfrm>
          <a:prstGeom prst="roundRect">
            <a:avLst>
              <a:gd name="adj" fmla="val 1106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8995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Classes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38994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07004" y="283214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FingerprintTemplate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507004" y="327433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AttendanceRecord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507004" y="371653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507004" y="415873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SystemController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4975265"/>
            <a:ext cx="7556421" cy="2633543"/>
          </a:xfrm>
          <a:prstGeom prst="roundRect">
            <a:avLst>
              <a:gd name="adj" fmla="val 1292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6507004" y="5202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Responsibilities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507004" y="569249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 biometric data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507004" y="613469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Authenticate users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07004" y="657689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 attendance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507004" y="701909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configuration</a:t>
            </a:r>
            <a:endParaRPr lang="en-US" sz="1750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85E97E90-6AFD-90D4-1227-C9ED133B7532}"/>
              </a:ext>
            </a:extLst>
          </p:cNvPr>
          <p:cNvSpPr/>
          <p:nvPr/>
        </p:nvSpPr>
        <p:spPr>
          <a:xfrm>
            <a:off x="12843164" y="7793182"/>
            <a:ext cx="1672936" cy="3325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Deployment Diagram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Hardware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Biometric Scanner Devices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Application Server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Server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Workstation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Network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Connects devices securely with data encryption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7258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real-time data synchronization</a:t>
            </a:r>
            <a:endParaRPr lang="en-US" sz="175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51D7A81-48BA-3628-6722-A05601DE9E23}"/>
              </a:ext>
            </a:extLst>
          </p:cNvPr>
          <p:cNvSpPr/>
          <p:nvPr/>
        </p:nvSpPr>
        <p:spPr>
          <a:xfrm>
            <a:off x="12811991" y="7762009"/>
            <a:ext cx="1704109" cy="362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2260"/>
            <a:ext cx="65060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Summary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Review System Models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alignment with app requirements and stakeholders.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94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Develop Prototype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50948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initial app and simulate biometric attendance functionality.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6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484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Iterate Design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44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Refine models based on test results and feedback.</a:t>
            </a:r>
            <a:endParaRPr lang="en-US" sz="175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A723E6A-34A3-8D2A-41B8-C92FDCFD1763}"/>
              </a:ext>
            </a:extLst>
          </p:cNvPr>
          <p:cNvSpPr/>
          <p:nvPr/>
        </p:nvSpPr>
        <p:spPr>
          <a:xfrm>
            <a:off x="12786241" y="7793182"/>
            <a:ext cx="1750641" cy="362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254</Words>
  <Application>Microsoft Office PowerPoint</Application>
  <PresentationFormat>Personnalisé</PresentationFormat>
  <Paragraphs>80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Open Sans</vt:lpstr>
      <vt:lpstr>Arial</vt:lpstr>
      <vt:lpstr>Playfair Display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Ethe Ename Claude Virgil</cp:lastModifiedBy>
  <cp:revision>2</cp:revision>
  <dcterms:created xsi:type="dcterms:W3CDTF">2025-05-19T17:19:12Z</dcterms:created>
  <dcterms:modified xsi:type="dcterms:W3CDTF">2025-05-19T18:06:20Z</dcterms:modified>
</cp:coreProperties>
</file>