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D0C98-6FEB-F087-9C7F-912435402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Dossier Zelda-Like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D327B6-4942-4C6F-2EB0-EF950BD26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468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2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Madison</vt:lpstr>
      <vt:lpstr>Dossier Zelda-Like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Zelda-Like</dc:title>
  <dc:creator>Claude Blanchet Babin</dc:creator>
  <cp:lastModifiedBy>Claude Blanchet Babin</cp:lastModifiedBy>
  <cp:revision>1</cp:revision>
  <dcterms:created xsi:type="dcterms:W3CDTF">2023-04-03T19:48:31Z</dcterms:created>
  <dcterms:modified xsi:type="dcterms:W3CDTF">2023-04-03T19:49:56Z</dcterms:modified>
</cp:coreProperties>
</file>