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78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8" r:id="rId32"/>
    <p:sldId id="287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21" r:id="rId62"/>
    <p:sldId id="317" r:id="rId63"/>
    <p:sldId id="318" r:id="rId64"/>
    <p:sldId id="319" r:id="rId65"/>
    <p:sldId id="320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40" r:id="rId84"/>
    <p:sldId id="341" r:id="rId85"/>
    <p:sldId id="339" r:id="rId86"/>
    <p:sldId id="343" r:id="rId87"/>
    <p:sldId id="344" r:id="rId88"/>
    <p:sldId id="345" r:id="rId89"/>
    <p:sldId id="346" r:id="rId90"/>
    <p:sldId id="347" r:id="rId91"/>
    <p:sldId id="348" r:id="rId92"/>
    <p:sldId id="350" r:id="rId93"/>
    <p:sldId id="351" r:id="rId94"/>
    <p:sldId id="352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62" r:id="rId104"/>
    <p:sldId id="363" r:id="rId105"/>
    <p:sldId id="364" r:id="rId106"/>
    <p:sldId id="365" r:id="rId107"/>
    <p:sldId id="366" r:id="rId108"/>
    <p:sldId id="367" r:id="rId109"/>
    <p:sldId id="368" r:id="rId110"/>
    <p:sldId id="369" r:id="rId111"/>
    <p:sldId id="370" r:id="rId112"/>
    <p:sldId id="371" r:id="rId113"/>
    <p:sldId id="372" r:id="rId114"/>
    <p:sldId id="373" r:id="rId115"/>
    <p:sldId id="374" r:id="rId116"/>
    <p:sldId id="375" r:id="rId117"/>
    <p:sldId id="376" r:id="rId118"/>
    <p:sldId id="377" r:id="rId119"/>
    <p:sldId id="378" r:id="rId120"/>
    <p:sldId id="379" r:id="rId1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616F15D-E654-4B05-9C18-68D7B6C55AA7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71"/>
            <p14:sldId id="270"/>
            <p14:sldId id="272"/>
            <p14:sldId id="273"/>
            <p14:sldId id="274"/>
            <p14:sldId id="275"/>
            <p14:sldId id="276"/>
            <p14:sldId id="277"/>
            <p14:sldId id="279"/>
            <p14:sldId id="278"/>
            <p14:sldId id="280"/>
            <p14:sldId id="281"/>
            <p14:sldId id="282"/>
            <p14:sldId id="283"/>
            <p14:sldId id="284"/>
            <p14:sldId id="285"/>
            <p14:sldId id="286"/>
            <p14:sldId id="288"/>
            <p14:sldId id="287"/>
          </p14:sldIdLst>
        </p14:section>
        <p14:section name="Student Example" id="{7E61DE6A-2E05-4843-A450-BE31561A5FFB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</p14:sldIdLst>
        </p14:section>
        <p14:section name="Default Section" id="{519711DE-F711-43B0-87E3-20C7CE8D8148}">
          <p14:sldIdLst>
            <p14:sldId id="316"/>
            <p14:sldId id="321"/>
            <p14:sldId id="317"/>
            <p14:sldId id="318"/>
            <p14:sldId id="319"/>
            <p14:sldId id="320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40"/>
            <p14:sldId id="341"/>
            <p14:sldId id="339"/>
            <p14:sldId id="343"/>
            <p14:sldId id="344"/>
            <p14:sldId id="345"/>
            <p14:sldId id="346"/>
            <p14:sldId id="347"/>
            <p14:sldId id="348"/>
            <p14:sldId id="350"/>
            <p14:sldId id="351"/>
            <p14:sldId id="352"/>
            <p14:sldId id="354"/>
            <p14:sldId id="355"/>
            <p14:sldId id="356"/>
            <p14:sldId id="357"/>
          </p14:sldIdLst>
        </p14:section>
        <p14:section name="Pass By Reference Example" id="{BEB42C69-700C-478A-B3A0-AA737EB5EDE9}">
          <p14:sldIdLst>
            <p14:sldId id="358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  <p14:sldId id="374"/>
            <p14:sldId id="375"/>
            <p14:sldId id="376"/>
            <p14:sldId id="377"/>
            <p14:sldId id="378"/>
            <p14:sldId id="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 Sik Kim" userId="cda6ddeb1a50a0ac" providerId="LiveId" clId="{8DF4B260-5276-4CF2-B954-86BB4346DC8E}"/>
    <pc:docChg chg="delSld modSld modSection">
      <pc:chgData name="Eun Sik Kim" userId="cda6ddeb1a50a0ac" providerId="LiveId" clId="{8DF4B260-5276-4CF2-B954-86BB4346DC8E}" dt="2025-01-30T20:57:16.087" v="15" actId="47"/>
      <pc:docMkLst>
        <pc:docMk/>
      </pc:docMkLst>
      <pc:sldChg chg="modSp mod">
        <pc:chgData name="Eun Sik Kim" userId="cda6ddeb1a50a0ac" providerId="LiveId" clId="{8DF4B260-5276-4CF2-B954-86BB4346DC8E}" dt="2025-01-28T18:16:38.130" v="1" actId="20577"/>
        <pc:sldMkLst>
          <pc:docMk/>
          <pc:sldMk cId="3803236941" sldId="290"/>
        </pc:sldMkLst>
        <pc:graphicFrameChg chg="modGraphic">
          <ac:chgData name="Eun Sik Kim" userId="cda6ddeb1a50a0ac" providerId="LiveId" clId="{8DF4B260-5276-4CF2-B954-86BB4346DC8E}" dt="2025-01-28T18:16:38.130" v="1" actId="20577"/>
          <ac:graphicFrameMkLst>
            <pc:docMk/>
            <pc:sldMk cId="3803236941" sldId="290"/>
            <ac:graphicFrameMk id="7" creationId="{91AE1E46-716A-BA21-5D3B-C8E5F9C28D6A}"/>
          </ac:graphicFrameMkLst>
        </pc:graphicFrameChg>
      </pc:sldChg>
      <pc:sldChg chg="modSp mod">
        <pc:chgData name="Eun Sik Kim" userId="cda6ddeb1a50a0ac" providerId="LiveId" clId="{8DF4B260-5276-4CF2-B954-86BB4346DC8E}" dt="2025-01-28T20:09:11.903" v="12" actId="20577"/>
        <pc:sldMkLst>
          <pc:docMk/>
          <pc:sldMk cId="761662204" sldId="334"/>
        </pc:sldMkLst>
        <pc:spChg chg="mod">
          <ac:chgData name="Eun Sik Kim" userId="cda6ddeb1a50a0ac" providerId="LiveId" clId="{8DF4B260-5276-4CF2-B954-86BB4346DC8E}" dt="2025-01-28T20:09:11.903" v="12" actId="20577"/>
          <ac:spMkLst>
            <pc:docMk/>
            <pc:sldMk cId="761662204" sldId="334"/>
            <ac:spMk id="4" creationId="{CBA7B54F-FE60-2B57-E15A-A5D09046EF35}"/>
          </ac:spMkLst>
        </pc:spChg>
      </pc:sldChg>
      <pc:sldChg chg="del">
        <pc:chgData name="Eun Sik Kim" userId="cda6ddeb1a50a0ac" providerId="LiveId" clId="{8DF4B260-5276-4CF2-B954-86BB4346DC8E}" dt="2025-01-30T20:57:16.087" v="15" actId="47"/>
        <pc:sldMkLst>
          <pc:docMk/>
          <pc:sldMk cId="2136711433" sldId="349"/>
        </pc:sldMkLst>
      </pc:sldChg>
      <pc:sldChg chg="modSp mod">
        <pc:chgData name="Eun Sik Kim" userId="cda6ddeb1a50a0ac" providerId="LiveId" clId="{8DF4B260-5276-4CF2-B954-86BB4346DC8E}" dt="2025-01-30T17:58:17.928" v="14" actId="20577"/>
        <pc:sldMkLst>
          <pc:docMk/>
          <pc:sldMk cId="1677660463" sldId="356"/>
        </pc:sldMkLst>
        <pc:graphicFrameChg chg="modGraphic">
          <ac:chgData name="Eun Sik Kim" userId="cda6ddeb1a50a0ac" providerId="LiveId" clId="{8DF4B260-5276-4CF2-B954-86BB4346DC8E}" dt="2025-01-30T17:58:17.928" v="14" actId="20577"/>
          <ac:graphicFrameMkLst>
            <pc:docMk/>
            <pc:sldMk cId="1677660463" sldId="356"/>
            <ac:graphicFrameMk id="7" creationId="{093EA980-B3EC-329C-49EB-2613D6C49741}"/>
          </ac:graphicFrameMkLst>
        </pc:graphicFrameChg>
      </pc:sldChg>
    </pc:docChg>
  </pc:docChgLst>
  <pc:docChgLst>
    <pc:chgData name="Eun Sik Kim" userId="cda6ddeb1a50a0ac" providerId="LiveId" clId="{1E69AD80-7733-457E-B7F3-C2DEBE54E9F1}"/>
    <pc:docChg chg="undo redo custSel addSld delSld modSld sldOrd delMainMaster addSection modSection">
      <pc:chgData name="Eun Sik Kim" userId="cda6ddeb1a50a0ac" providerId="LiveId" clId="{1E69AD80-7733-457E-B7F3-C2DEBE54E9F1}" dt="2025-01-30T01:56:47.283" v="17620" actId="1076"/>
      <pc:docMkLst>
        <pc:docMk/>
      </pc:docMkLst>
      <pc:sldChg chg="modSp new mod">
        <pc:chgData name="Eun Sik Kim" userId="cda6ddeb1a50a0ac" providerId="LiveId" clId="{1E69AD80-7733-457E-B7F3-C2DEBE54E9F1}" dt="2025-01-27T22:37:37.183" v="8909" actId="20577"/>
        <pc:sldMkLst>
          <pc:docMk/>
          <pc:sldMk cId="3911428351" sldId="256"/>
        </pc:sldMkLst>
        <pc:spChg chg="mod">
          <ac:chgData name="Eun Sik Kim" userId="cda6ddeb1a50a0ac" providerId="LiveId" clId="{1E69AD80-7733-457E-B7F3-C2DEBE54E9F1}" dt="2025-01-26T21:44:48.644" v="40" actId="20577"/>
          <ac:spMkLst>
            <pc:docMk/>
            <pc:sldMk cId="3911428351" sldId="256"/>
            <ac:spMk id="2" creationId="{97537563-5BC0-FC7C-6E26-13B6083DADEB}"/>
          </ac:spMkLst>
        </pc:spChg>
        <pc:spChg chg="mod">
          <ac:chgData name="Eun Sik Kim" userId="cda6ddeb1a50a0ac" providerId="LiveId" clId="{1E69AD80-7733-457E-B7F3-C2DEBE54E9F1}" dt="2025-01-27T22:37:37.183" v="8909" actId="20577"/>
          <ac:spMkLst>
            <pc:docMk/>
            <pc:sldMk cId="3911428351" sldId="256"/>
            <ac:spMk id="3" creationId="{2C868D3A-CE68-B8B7-F55C-8DB68FD66939}"/>
          </ac:spMkLst>
        </pc:spChg>
      </pc:sldChg>
      <pc:sldChg chg="modSp new mod">
        <pc:chgData name="Eun Sik Kim" userId="cda6ddeb1a50a0ac" providerId="LiveId" clId="{1E69AD80-7733-457E-B7F3-C2DEBE54E9F1}" dt="2025-01-27T15:43:07.410" v="328" actId="20577"/>
        <pc:sldMkLst>
          <pc:docMk/>
          <pc:sldMk cId="1982931454" sldId="257"/>
        </pc:sldMkLst>
        <pc:spChg chg="mod">
          <ac:chgData name="Eun Sik Kim" userId="cda6ddeb1a50a0ac" providerId="LiveId" clId="{1E69AD80-7733-457E-B7F3-C2DEBE54E9F1}" dt="2025-01-27T15:37:02.085" v="104" actId="20577"/>
          <ac:spMkLst>
            <pc:docMk/>
            <pc:sldMk cId="1982931454" sldId="257"/>
            <ac:spMk id="2" creationId="{DD2FD5CE-D665-34D2-4CE4-E3626CCB99A9}"/>
          </ac:spMkLst>
        </pc:spChg>
        <pc:spChg chg="mod">
          <ac:chgData name="Eun Sik Kim" userId="cda6ddeb1a50a0ac" providerId="LiveId" clId="{1E69AD80-7733-457E-B7F3-C2DEBE54E9F1}" dt="2025-01-27T15:43:07.410" v="328" actId="20577"/>
          <ac:spMkLst>
            <pc:docMk/>
            <pc:sldMk cId="1982931454" sldId="257"/>
            <ac:spMk id="3" creationId="{694DFAB2-B712-803D-3061-1B9D3A73B846}"/>
          </ac:spMkLst>
        </pc:spChg>
      </pc:sldChg>
      <pc:sldChg chg="addSp delSp modSp add mod">
        <pc:chgData name="Eun Sik Kim" userId="cda6ddeb1a50a0ac" providerId="LiveId" clId="{1E69AD80-7733-457E-B7F3-C2DEBE54E9F1}" dt="2025-01-27T16:37:31.513" v="963" actId="478"/>
        <pc:sldMkLst>
          <pc:docMk/>
          <pc:sldMk cId="2905029856" sldId="258"/>
        </pc:sldMkLst>
        <pc:spChg chg="mod">
          <ac:chgData name="Eun Sik Kim" userId="cda6ddeb1a50a0ac" providerId="LiveId" clId="{1E69AD80-7733-457E-B7F3-C2DEBE54E9F1}" dt="2025-01-27T15:46:14.647" v="336" actId="20577"/>
          <ac:spMkLst>
            <pc:docMk/>
            <pc:sldMk cId="2905029856" sldId="258"/>
            <ac:spMk id="2" creationId="{A4FEE399-CA98-9853-5974-4F7E782A4085}"/>
          </ac:spMkLst>
        </pc:spChg>
        <pc:spChg chg="mod">
          <ac:chgData name="Eun Sik Kim" userId="cda6ddeb1a50a0ac" providerId="LiveId" clId="{1E69AD80-7733-457E-B7F3-C2DEBE54E9F1}" dt="2025-01-27T15:48:44.470" v="547" actId="20577"/>
          <ac:spMkLst>
            <pc:docMk/>
            <pc:sldMk cId="2905029856" sldId="258"/>
            <ac:spMk id="3" creationId="{39686E5E-1D04-823E-5E13-84A961001796}"/>
          </ac:spMkLst>
        </pc:spChg>
      </pc:sldChg>
      <pc:sldChg chg="modSp add mod">
        <pc:chgData name="Eun Sik Kim" userId="cda6ddeb1a50a0ac" providerId="LiveId" clId="{1E69AD80-7733-457E-B7F3-C2DEBE54E9F1}" dt="2025-01-27T15:51:52.246" v="933" actId="113"/>
        <pc:sldMkLst>
          <pc:docMk/>
          <pc:sldMk cId="1043072269" sldId="259"/>
        </pc:sldMkLst>
        <pc:spChg chg="mod">
          <ac:chgData name="Eun Sik Kim" userId="cda6ddeb1a50a0ac" providerId="LiveId" clId="{1E69AD80-7733-457E-B7F3-C2DEBE54E9F1}" dt="2025-01-27T15:51:52.246" v="933" actId="113"/>
          <ac:spMkLst>
            <pc:docMk/>
            <pc:sldMk cId="1043072269" sldId="259"/>
            <ac:spMk id="3" creationId="{35A70B6C-75E8-8D83-4242-1420D077C99A}"/>
          </ac:spMkLst>
        </pc:spChg>
      </pc:sldChg>
      <pc:sldChg chg="modSp add mod">
        <pc:chgData name="Eun Sik Kim" userId="cda6ddeb1a50a0ac" providerId="LiveId" clId="{1E69AD80-7733-457E-B7F3-C2DEBE54E9F1}" dt="2025-01-27T16:40:00.522" v="1234" actId="20577"/>
        <pc:sldMkLst>
          <pc:docMk/>
          <pc:sldMk cId="1098550639" sldId="260"/>
        </pc:sldMkLst>
        <pc:spChg chg="mod">
          <ac:chgData name="Eun Sik Kim" userId="cda6ddeb1a50a0ac" providerId="LiveId" clId="{1E69AD80-7733-457E-B7F3-C2DEBE54E9F1}" dt="2025-01-27T16:37:28.321" v="962" actId="20577"/>
          <ac:spMkLst>
            <pc:docMk/>
            <pc:sldMk cId="1098550639" sldId="260"/>
            <ac:spMk id="2" creationId="{121034D7-7CD0-F541-6E6E-7F5A84069A5A}"/>
          </ac:spMkLst>
        </pc:spChg>
        <pc:spChg chg="mod">
          <ac:chgData name="Eun Sik Kim" userId="cda6ddeb1a50a0ac" providerId="LiveId" clId="{1E69AD80-7733-457E-B7F3-C2DEBE54E9F1}" dt="2025-01-27T16:40:00.522" v="1234" actId="20577"/>
          <ac:spMkLst>
            <pc:docMk/>
            <pc:sldMk cId="1098550639" sldId="260"/>
            <ac:spMk id="3" creationId="{E1AACBB7-C0B5-4696-25F8-EE3BF596CF5C}"/>
          </ac:spMkLst>
        </pc:spChg>
        <pc:spChg chg="mod">
          <ac:chgData name="Eun Sik Kim" userId="cda6ddeb1a50a0ac" providerId="LiveId" clId="{1E69AD80-7733-457E-B7F3-C2DEBE54E9F1}" dt="2025-01-27T16:37:42.022" v="965" actId="1076"/>
          <ac:spMkLst>
            <pc:docMk/>
            <pc:sldMk cId="1098550639" sldId="260"/>
            <ac:spMk id="4" creationId="{2F3129EA-959C-5312-D8C5-7F31B05FAE6C}"/>
          </ac:spMkLst>
        </pc:spChg>
      </pc:sldChg>
      <pc:sldChg chg="modSp add mod">
        <pc:chgData name="Eun Sik Kim" userId="cda6ddeb1a50a0ac" providerId="LiveId" clId="{1E69AD80-7733-457E-B7F3-C2DEBE54E9F1}" dt="2025-01-27T16:43:57.058" v="1707" actId="113"/>
        <pc:sldMkLst>
          <pc:docMk/>
          <pc:sldMk cId="827354221" sldId="261"/>
        </pc:sldMkLst>
        <pc:spChg chg="mod">
          <ac:chgData name="Eun Sik Kim" userId="cda6ddeb1a50a0ac" providerId="LiveId" clId="{1E69AD80-7733-457E-B7F3-C2DEBE54E9F1}" dt="2025-01-27T16:40:09.209" v="1248" actId="20577"/>
          <ac:spMkLst>
            <pc:docMk/>
            <pc:sldMk cId="827354221" sldId="261"/>
            <ac:spMk id="2" creationId="{20655E5D-DA54-5400-E1B1-5E31D5E0BE1E}"/>
          </ac:spMkLst>
        </pc:spChg>
        <pc:spChg chg="mod">
          <ac:chgData name="Eun Sik Kim" userId="cda6ddeb1a50a0ac" providerId="LiveId" clId="{1E69AD80-7733-457E-B7F3-C2DEBE54E9F1}" dt="2025-01-27T16:43:57.058" v="1707" actId="113"/>
          <ac:spMkLst>
            <pc:docMk/>
            <pc:sldMk cId="827354221" sldId="261"/>
            <ac:spMk id="3" creationId="{B2ADDD0E-0D1E-2CC0-13F9-11B8CA81EA94}"/>
          </ac:spMkLst>
        </pc:spChg>
      </pc:sldChg>
      <pc:sldChg chg="add del">
        <pc:chgData name="Eun Sik Kim" userId="cda6ddeb1a50a0ac" providerId="LiveId" clId="{1E69AD80-7733-457E-B7F3-C2DEBE54E9F1}" dt="2025-01-27T16:51:18.198" v="2023" actId="47"/>
        <pc:sldMkLst>
          <pc:docMk/>
          <pc:sldMk cId="181427308" sldId="262"/>
        </pc:sldMkLst>
      </pc:sldChg>
      <pc:sldChg chg="modSp add mod">
        <pc:chgData name="Eun Sik Kim" userId="cda6ddeb1a50a0ac" providerId="LiveId" clId="{1E69AD80-7733-457E-B7F3-C2DEBE54E9F1}" dt="2025-01-27T16:51:35.703" v="2030" actId="20577"/>
        <pc:sldMkLst>
          <pc:docMk/>
          <pc:sldMk cId="1619833390" sldId="263"/>
        </pc:sldMkLst>
        <pc:spChg chg="mod">
          <ac:chgData name="Eun Sik Kim" userId="cda6ddeb1a50a0ac" providerId="LiveId" clId="{1E69AD80-7733-457E-B7F3-C2DEBE54E9F1}" dt="2025-01-27T16:47:38.295" v="1739" actId="20577"/>
          <ac:spMkLst>
            <pc:docMk/>
            <pc:sldMk cId="1619833390" sldId="263"/>
            <ac:spMk id="2" creationId="{76399060-83CC-5D9F-5F98-5FDB9954AF92}"/>
          </ac:spMkLst>
        </pc:spChg>
        <pc:spChg chg="mod">
          <ac:chgData name="Eun Sik Kim" userId="cda6ddeb1a50a0ac" providerId="LiveId" clId="{1E69AD80-7733-457E-B7F3-C2DEBE54E9F1}" dt="2025-01-27T16:51:35.703" v="2030" actId="20577"/>
          <ac:spMkLst>
            <pc:docMk/>
            <pc:sldMk cId="1619833390" sldId="263"/>
            <ac:spMk id="3" creationId="{6FFBEF2A-A9BF-8DFA-386B-D0AC13601310}"/>
          </ac:spMkLst>
        </pc:spChg>
      </pc:sldChg>
      <pc:sldChg chg="modSp add mod">
        <pc:chgData name="Eun Sik Kim" userId="cda6ddeb1a50a0ac" providerId="LiveId" clId="{1E69AD80-7733-457E-B7F3-C2DEBE54E9F1}" dt="2025-01-27T16:57:53.334" v="2698" actId="14100"/>
        <pc:sldMkLst>
          <pc:docMk/>
          <pc:sldMk cId="1098871315" sldId="264"/>
        </pc:sldMkLst>
        <pc:spChg chg="mod">
          <ac:chgData name="Eun Sik Kim" userId="cda6ddeb1a50a0ac" providerId="LiveId" clId="{1E69AD80-7733-457E-B7F3-C2DEBE54E9F1}" dt="2025-01-27T16:57:53.334" v="2698" actId="14100"/>
          <ac:spMkLst>
            <pc:docMk/>
            <pc:sldMk cId="1098871315" sldId="264"/>
            <ac:spMk id="3" creationId="{987A6576-DDDF-0252-BA58-24423E085850}"/>
          </ac:spMkLst>
        </pc:spChg>
      </pc:sldChg>
      <pc:sldChg chg="modSp add mod">
        <pc:chgData name="Eun Sik Kim" userId="cda6ddeb1a50a0ac" providerId="LiveId" clId="{1E69AD80-7733-457E-B7F3-C2DEBE54E9F1}" dt="2025-01-27T20:35:33.538" v="2745" actId="20577"/>
        <pc:sldMkLst>
          <pc:docMk/>
          <pc:sldMk cId="3056335621" sldId="265"/>
        </pc:sldMkLst>
        <pc:spChg chg="mod">
          <ac:chgData name="Eun Sik Kim" userId="cda6ddeb1a50a0ac" providerId="LiveId" clId="{1E69AD80-7733-457E-B7F3-C2DEBE54E9F1}" dt="2025-01-27T20:35:33.538" v="2745" actId="20577"/>
          <ac:spMkLst>
            <pc:docMk/>
            <pc:sldMk cId="3056335621" sldId="265"/>
            <ac:spMk id="3" creationId="{C9D47A4A-0E7E-7B88-331D-882634B67CCF}"/>
          </ac:spMkLst>
        </pc:spChg>
      </pc:sldChg>
      <pc:sldChg chg="addSp modSp add mod modClrScheme chgLayout">
        <pc:chgData name="Eun Sik Kim" userId="cda6ddeb1a50a0ac" providerId="LiveId" clId="{1E69AD80-7733-457E-B7F3-C2DEBE54E9F1}" dt="2025-01-27T20:41:58.358" v="2814" actId="20577"/>
        <pc:sldMkLst>
          <pc:docMk/>
          <pc:sldMk cId="3221350091" sldId="266"/>
        </pc:sldMkLst>
        <pc:spChg chg="mod ord">
          <ac:chgData name="Eun Sik Kim" userId="cda6ddeb1a50a0ac" providerId="LiveId" clId="{1E69AD80-7733-457E-B7F3-C2DEBE54E9F1}" dt="2025-01-27T20:39:52.366" v="2758" actId="700"/>
          <ac:spMkLst>
            <pc:docMk/>
            <pc:sldMk cId="3221350091" sldId="266"/>
            <ac:spMk id="2" creationId="{76A26892-0C21-7D5D-0B52-B5B140FC657C}"/>
          </ac:spMkLst>
        </pc:spChg>
        <pc:spChg chg="mod ord">
          <ac:chgData name="Eun Sik Kim" userId="cda6ddeb1a50a0ac" providerId="LiveId" clId="{1E69AD80-7733-457E-B7F3-C2DEBE54E9F1}" dt="2025-01-27T20:41:24.064" v="2788" actId="2711"/>
          <ac:spMkLst>
            <pc:docMk/>
            <pc:sldMk cId="3221350091" sldId="266"/>
            <ac:spMk id="3" creationId="{A1F72737-2CB8-35AA-E221-A3940BDC4AC5}"/>
          </ac:spMkLst>
        </pc:spChg>
        <pc:spChg chg="add mod ord">
          <ac:chgData name="Eun Sik Kim" userId="cda6ddeb1a50a0ac" providerId="LiveId" clId="{1E69AD80-7733-457E-B7F3-C2DEBE54E9F1}" dt="2025-01-27T20:41:58.358" v="2814" actId="20577"/>
          <ac:spMkLst>
            <pc:docMk/>
            <pc:sldMk cId="3221350091" sldId="266"/>
            <ac:spMk id="4" creationId="{E17FF038-CAE6-FCBD-DE4A-81759922232C}"/>
          </ac:spMkLst>
        </pc:spChg>
      </pc:sldChg>
      <pc:sldChg chg="addSp delSp modSp add mod">
        <pc:chgData name="Eun Sik Kim" userId="cda6ddeb1a50a0ac" providerId="LiveId" clId="{1E69AD80-7733-457E-B7F3-C2DEBE54E9F1}" dt="2025-01-27T20:43:00.542" v="2835" actId="20577"/>
        <pc:sldMkLst>
          <pc:docMk/>
          <pc:sldMk cId="4095349592" sldId="267"/>
        </pc:sldMkLst>
        <pc:spChg chg="mod">
          <ac:chgData name="Eun Sik Kim" userId="cda6ddeb1a50a0ac" providerId="LiveId" clId="{1E69AD80-7733-457E-B7F3-C2DEBE54E9F1}" dt="2025-01-27T20:43:00.542" v="2835" actId="20577"/>
          <ac:spMkLst>
            <pc:docMk/>
            <pc:sldMk cId="4095349592" sldId="267"/>
            <ac:spMk id="2" creationId="{2B93F5A3-2AB1-E1FD-B2F5-EF9D6836344C}"/>
          </ac:spMkLst>
        </pc:spChg>
        <pc:spChg chg="mod">
          <ac:chgData name="Eun Sik Kim" userId="cda6ddeb1a50a0ac" providerId="LiveId" clId="{1E69AD80-7733-457E-B7F3-C2DEBE54E9F1}" dt="2025-01-27T20:41:19.029" v="2787" actId="27636"/>
          <ac:spMkLst>
            <pc:docMk/>
            <pc:sldMk cId="4095349592" sldId="267"/>
            <ac:spMk id="3" creationId="{BEBA9221-37A5-36AC-C77A-475B23578EA7}"/>
          </ac:spMkLst>
        </pc:spChg>
        <pc:spChg chg="add mod">
          <ac:chgData name="Eun Sik Kim" userId="cda6ddeb1a50a0ac" providerId="LiveId" clId="{1E69AD80-7733-457E-B7F3-C2DEBE54E9F1}" dt="2025-01-27T20:42:05.608" v="2816"/>
          <ac:spMkLst>
            <pc:docMk/>
            <pc:sldMk cId="4095349592" sldId="267"/>
            <ac:spMk id="5" creationId="{6F2B5DBB-83A4-A150-EFF8-97D17341917A}"/>
          </ac:spMkLst>
        </pc:spChg>
      </pc:sldChg>
      <pc:sldChg chg="modSp add mod">
        <pc:chgData name="Eun Sik Kim" userId="cda6ddeb1a50a0ac" providerId="LiveId" clId="{1E69AD80-7733-457E-B7F3-C2DEBE54E9F1}" dt="2025-01-27T21:21:32.968" v="6534" actId="20577"/>
        <pc:sldMkLst>
          <pc:docMk/>
          <pc:sldMk cId="2478529875" sldId="268"/>
        </pc:sldMkLst>
        <pc:spChg chg="mod">
          <ac:chgData name="Eun Sik Kim" userId="cda6ddeb1a50a0ac" providerId="LiveId" clId="{1E69AD80-7733-457E-B7F3-C2DEBE54E9F1}" dt="2025-01-27T20:43:06.395" v="2844" actId="20577"/>
          <ac:spMkLst>
            <pc:docMk/>
            <pc:sldMk cId="2478529875" sldId="268"/>
            <ac:spMk id="2" creationId="{6F1F09C4-1A3E-608D-D12B-3A2399EBE536}"/>
          </ac:spMkLst>
        </pc:spChg>
        <pc:spChg chg="mod">
          <ac:chgData name="Eun Sik Kim" userId="cda6ddeb1a50a0ac" providerId="LiveId" clId="{1E69AD80-7733-457E-B7F3-C2DEBE54E9F1}" dt="2025-01-27T21:21:32.968" v="6534" actId="20577"/>
          <ac:spMkLst>
            <pc:docMk/>
            <pc:sldMk cId="2478529875" sldId="268"/>
            <ac:spMk id="3" creationId="{889404AA-7607-14BF-5CA4-D8D342B4A64B}"/>
          </ac:spMkLst>
        </pc:spChg>
      </pc:sldChg>
      <pc:sldChg chg="modSp add mod ord">
        <pc:chgData name="Eun Sik Kim" userId="cda6ddeb1a50a0ac" providerId="LiveId" clId="{1E69AD80-7733-457E-B7F3-C2DEBE54E9F1}" dt="2025-01-27T20:46:47.617" v="3457" actId="33524"/>
        <pc:sldMkLst>
          <pc:docMk/>
          <pc:sldMk cId="4011875789" sldId="269"/>
        </pc:sldMkLst>
        <pc:spChg chg="mod">
          <ac:chgData name="Eun Sik Kim" userId="cda6ddeb1a50a0ac" providerId="LiveId" clId="{1E69AD80-7733-457E-B7F3-C2DEBE54E9F1}" dt="2025-01-27T20:43:44.367" v="2867" actId="20577"/>
          <ac:spMkLst>
            <pc:docMk/>
            <pc:sldMk cId="4011875789" sldId="269"/>
            <ac:spMk id="2" creationId="{8F32CC2B-1AAE-B622-1AEF-DFF1DF9471C0}"/>
          </ac:spMkLst>
        </pc:spChg>
        <pc:spChg chg="mod">
          <ac:chgData name="Eun Sik Kim" userId="cda6ddeb1a50a0ac" providerId="LiveId" clId="{1E69AD80-7733-457E-B7F3-C2DEBE54E9F1}" dt="2025-01-27T20:46:47.617" v="3457" actId="33524"/>
          <ac:spMkLst>
            <pc:docMk/>
            <pc:sldMk cId="4011875789" sldId="269"/>
            <ac:spMk id="3" creationId="{F952852C-009E-5B2E-3388-88C6F45137C4}"/>
          </ac:spMkLst>
        </pc:spChg>
      </pc:sldChg>
      <pc:sldChg chg="modSp new mod">
        <pc:chgData name="Eun Sik Kim" userId="cda6ddeb1a50a0ac" providerId="LiveId" clId="{1E69AD80-7733-457E-B7F3-C2DEBE54E9F1}" dt="2025-01-27T22:54:03.793" v="10522" actId="20577"/>
        <pc:sldMkLst>
          <pc:docMk/>
          <pc:sldMk cId="3567342488" sldId="270"/>
        </pc:sldMkLst>
        <pc:spChg chg="mod">
          <ac:chgData name="Eun Sik Kim" userId="cda6ddeb1a50a0ac" providerId="LiveId" clId="{1E69AD80-7733-457E-B7F3-C2DEBE54E9F1}" dt="2025-01-27T20:48:57.509" v="3471"/>
          <ac:spMkLst>
            <pc:docMk/>
            <pc:sldMk cId="3567342488" sldId="270"/>
            <ac:spMk id="2" creationId="{7E93463C-9789-1A38-57E0-3005BE3AFA67}"/>
          </ac:spMkLst>
        </pc:spChg>
        <pc:spChg chg="mod">
          <ac:chgData name="Eun Sik Kim" userId="cda6ddeb1a50a0ac" providerId="LiveId" clId="{1E69AD80-7733-457E-B7F3-C2DEBE54E9F1}" dt="2025-01-27T22:54:03.793" v="10522" actId="20577"/>
          <ac:spMkLst>
            <pc:docMk/>
            <pc:sldMk cId="3567342488" sldId="270"/>
            <ac:spMk id="3" creationId="{B1ECB555-A36A-690C-34AD-03E4FA882451}"/>
          </ac:spMkLst>
        </pc:spChg>
        <pc:spChg chg="mod">
          <ac:chgData name="Eun Sik Kim" userId="cda6ddeb1a50a0ac" providerId="LiveId" clId="{1E69AD80-7733-457E-B7F3-C2DEBE54E9F1}" dt="2025-01-27T20:49:01.904" v="3472"/>
          <ac:spMkLst>
            <pc:docMk/>
            <pc:sldMk cId="3567342488" sldId="270"/>
            <ac:spMk id="4" creationId="{36F4DF70-D3C6-0ABF-FEF3-312ABFEF32A1}"/>
          </ac:spMkLst>
        </pc:spChg>
      </pc:sldChg>
      <pc:sldChg chg="modSp add mod">
        <pc:chgData name="Eun Sik Kim" userId="cda6ddeb1a50a0ac" providerId="LiveId" clId="{1E69AD80-7733-457E-B7F3-C2DEBE54E9F1}" dt="2025-01-27T20:51:23.427" v="3734" actId="33524"/>
        <pc:sldMkLst>
          <pc:docMk/>
          <pc:sldMk cId="1162872794" sldId="271"/>
        </pc:sldMkLst>
        <pc:spChg chg="mod">
          <ac:chgData name="Eun Sik Kim" userId="cda6ddeb1a50a0ac" providerId="LiveId" clId="{1E69AD80-7733-457E-B7F3-C2DEBE54E9F1}" dt="2025-01-27T20:51:23.427" v="3734" actId="33524"/>
          <ac:spMkLst>
            <pc:docMk/>
            <pc:sldMk cId="1162872794" sldId="271"/>
            <ac:spMk id="3" creationId="{58AFFD47-8A74-FE79-EED0-1B32D5932736}"/>
          </ac:spMkLst>
        </pc:spChg>
      </pc:sldChg>
      <pc:sldChg chg="addSp modSp add mod">
        <pc:chgData name="Eun Sik Kim" userId="cda6ddeb1a50a0ac" providerId="LiveId" clId="{1E69AD80-7733-457E-B7F3-C2DEBE54E9F1}" dt="2025-01-27T22:54:02.044" v="10521" actId="20577"/>
        <pc:sldMkLst>
          <pc:docMk/>
          <pc:sldMk cId="909962625" sldId="272"/>
        </pc:sldMkLst>
        <pc:spChg chg="mod">
          <ac:chgData name="Eun Sik Kim" userId="cda6ddeb1a50a0ac" providerId="LiveId" clId="{1E69AD80-7733-457E-B7F3-C2DEBE54E9F1}" dt="2025-01-27T20:53:45.481" v="3765" actId="114"/>
          <ac:spMkLst>
            <pc:docMk/>
            <pc:sldMk cId="909962625" sldId="272"/>
            <ac:spMk id="2" creationId="{1B9509CC-DC4C-8A45-0D3B-9DC2B5F99564}"/>
          </ac:spMkLst>
        </pc:spChg>
        <pc:spChg chg="mod">
          <ac:chgData name="Eun Sik Kim" userId="cda6ddeb1a50a0ac" providerId="LiveId" clId="{1E69AD80-7733-457E-B7F3-C2DEBE54E9F1}" dt="2025-01-27T20:56:40.241" v="3987" actId="113"/>
          <ac:spMkLst>
            <pc:docMk/>
            <pc:sldMk cId="909962625" sldId="272"/>
            <ac:spMk id="3" creationId="{441D7E32-7B54-C039-C69F-D62A296F21DA}"/>
          </ac:spMkLst>
        </pc:spChg>
        <pc:spChg chg="add mod">
          <ac:chgData name="Eun Sik Kim" userId="cda6ddeb1a50a0ac" providerId="LiveId" clId="{1E69AD80-7733-457E-B7F3-C2DEBE54E9F1}" dt="2025-01-27T22:54:02.044" v="10521" actId="20577"/>
          <ac:spMkLst>
            <pc:docMk/>
            <pc:sldMk cId="909962625" sldId="272"/>
            <ac:spMk id="5" creationId="{249634B2-5452-B620-1AD2-5E47786706FD}"/>
          </ac:spMkLst>
        </pc:spChg>
      </pc:sldChg>
      <pc:sldChg chg="addSp delSp modSp add mod">
        <pc:chgData name="Eun Sik Kim" userId="cda6ddeb1a50a0ac" providerId="LiveId" clId="{1E69AD80-7733-457E-B7F3-C2DEBE54E9F1}" dt="2025-01-27T22:54:00.654" v="10520" actId="20577"/>
        <pc:sldMkLst>
          <pc:docMk/>
          <pc:sldMk cId="3613248227" sldId="273"/>
        </pc:sldMkLst>
        <pc:spChg chg="mod">
          <ac:chgData name="Eun Sik Kim" userId="cda6ddeb1a50a0ac" providerId="LiveId" clId="{1E69AD80-7733-457E-B7F3-C2DEBE54E9F1}" dt="2025-01-27T20:59:55.962" v="4299" actId="313"/>
          <ac:spMkLst>
            <pc:docMk/>
            <pc:sldMk cId="3613248227" sldId="273"/>
            <ac:spMk id="3" creationId="{67506B95-2150-6967-9288-54C4DFA10D60}"/>
          </ac:spMkLst>
        </pc:spChg>
        <pc:spChg chg="add mod">
          <ac:chgData name="Eun Sik Kim" userId="cda6ddeb1a50a0ac" providerId="LiveId" clId="{1E69AD80-7733-457E-B7F3-C2DEBE54E9F1}" dt="2025-01-27T22:54:00.654" v="10520" actId="20577"/>
          <ac:spMkLst>
            <pc:docMk/>
            <pc:sldMk cId="3613248227" sldId="273"/>
            <ac:spMk id="4" creationId="{C06FC79A-7B6F-1524-563E-C916CDB84961}"/>
          </ac:spMkLst>
        </pc:spChg>
      </pc:sldChg>
      <pc:sldChg chg="modSp add mod">
        <pc:chgData name="Eun Sik Kim" userId="cda6ddeb1a50a0ac" providerId="LiveId" clId="{1E69AD80-7733-457E-B7F3-C2DEBE54E9F1}" dt="2025-01-27T21:02:47.647" v="4682" actId="20577"/>
        <pc:sldMkLst>
          <pc:docMk/>
          <pc:sldMk cId="3016970411" sldId="274"/>
        </pc:sldMkLst>
        <pc:spChg chg="mod">
          <ac:chgData name="Eun Sik Kim" userId="cda6ddeb1a50a0ac" providerId="LiveId" clId="{1E69AD80-7733-457E-B7F3-C2DEBE54E9F1}" dt="2025-01-27T21:02:47.647" v="4682" actId="20577"/>
          <ac:spMkLst>
            <pc:docMk/>
            <pc:sldMk cId="3016970411" sldId="274"/>
            <ac:spMk id="3" creationId="{CE563186-24C5-AC87-EEEC-50571C3A8475}"/>
          </ac:spMkLst>
        </pc:spChg>
      </pc:sldChg>
      <pc:sldChg chg="modSp add mod">
        <pc:chgData name="Eun Sik Kim" userId="cda6ddeb1a50a0ac" providerId="LiveId" clId="{1E69AD80-7733-457E-B7F3-C2DEBE54E9F1}" dt="2025-01-27T21:05:21.019" v="5091" actId="20577"/>
        <pc:sldMkLst>
          <pc:docMk/>
          <pc:sldMk cId="2214525860" sldId="275"/>
        </pc:sldMkLst>
        <pc:spChg chg="mod">
          <ac:chgData name="Eun Sik Kim" userId="cda6ddeb1a50a0ac" providerId="LiveId" clId="{1E69AD80-7733-457E-B7F3-C2DEBE54E9F1}" dt="2025-01-27T21:05:21.019" v="5091" actId="20577"/>
          <ac:spMkLst>
            <pc:docMk/>
            <pc:sldMk cId="2214525860" sldId="275"/>
            <ac:spMk id="3" creationId="{C260737A-4C18-F36A-AD0F-4C470CC90CF1}"/>
          </ac:spMkLst>
        </pc:spChg>
      </pc:sldChg>
      <pc:sldChg chg="modSp add mod">
        <pc:chgData name="Eun Sik Kim" userId="cda6ddeb1a50a0ac" providerId="LiveId" clId="{1E69AD80-7733-457E-B7F3-C2DEBE54E9F1}" dt="2025-01-27T21:08:54.307" v="5755" actId="20577"/>
        <pc:sldMkLst>
          <pc:docMk/>
          <pc:sldMk cId="1697403480" sldId="276"/>
        </pc:sldMkLst>
        <pc:spChg chg="mod">
          <ac:chgData name="Eun Sik Kim" userId="cda6ddeb1a50a0ac" providerId="LiveId" clId="{1E69AD80-7733-457E-B7F3-C2DEBE54E9F1}" dt="2025-01-27T21:08:54.307" v="5755" actId="20577"/>
          <ac:spMkLst>
            <pc:docMk/>
            <pc:sldMk cId="1697403480" sldId="276"/>
            <ac:spMk id="3" creationId="{45170DDE-A5DF-80C3-0687-8E6550A47877}"/>
          </ac:spMkLst>
        </pc:spChg>
      </pc:sldChg>
      <pc:sldChg chg="modSp add mod">
        <pc:chgData name="Eun Sik Kim" userId="cda6ddeb1a50a0ac" providerId="LiveId" clId="{1E69AD80-7733-457E-B7F3-C2DEBE54E9F1}" dt="2025-01-27T22:53:57.152" v="10519" actId="20577"/>
        <pc:sldMkLst>
          <pc:docMk/>
          <pc:sldMk cId="4223250015" sldId="277"/>
        </pc:sldMkLst>
        <pc:spChg chg="mod">
          <ac:chgData name="Eun Sik Kim" userId="cda6ddeb1a50a0ac" providerId="LiveId" clId="{1E69AD80-7733-457E-B7F3-C2DEBE54E9F1}" dt="2025-01-27T22:53:57.152" v="10519" actId="20577"/>
          <ac:spMkLst>
            <pc:docMk/>
            <pc:sldMk cId="4223250015" sldId="277"/>
            <ac:spMk id="3" creationId="{B4AA2F64-F27E-85DE-A825-A0CA4155B901}"/>
          </ac:spMkLst>
        </pc:spChg>
        <pc:spChg chg="mod">
          <ac:chgData name="Eun Sik Kim" userId="cda6ddeb1a50a0ac" providerId="LiveId" clId="{1E69AD80-7733-457E-B7F3-C2DEBE54E9F1}" dt="2025-01-27T21:33:37.758" v="7734" actId="20577"/>
          <ac:spMkLst>
            <pc:docMk/>
            <pc:sldMk cId="4223250015" sldId="277"/>
            <ac:spMk id="4" creationId="{8508236B-BC17-1519-1003-B55AF24973ED}"/>
          </ac:spMkLst>
        </pc:spChg>
      </pc:sldChg>
      <pc:sldChg chg="addSp modSp add mod">
        <pc:chgData name="Eun Sik Kim" userId="cda6ddeb1a50a0ac" providerId="LiveId" clId="{1E69AD80-7733-457E-B7F3-C2DEBE54E9F1}" dt="2025-01-27T21:21:22.723" v="6528" actId="20577"/>
        <pc:sldMkLst>
          <pc:docMk/>
          <pc:sldMk cId="847058099" sldId="278"/>
        </pc:sldMkLst>
        <pc:spChg chg="mod">
          <ac:chgData name="Eun Sik Kim" userId="cda6ddeb1a50a0ac" providerId="LiveId" clId="{1E69AD80-7733-457E-B7F3-C2DEBE54E9F1}" dt="2025-01-27T21:09:36.818" v="5765" actId="20577"/>
          <ac:spMkLst>
            <pc:docMk/>
            <pc:sldMk cId="847058099" sldId="278"/>
            <ac:spMk id="2" creationId="{86A47C87-C528-9F7F-431D-16EBF6E35856}"/>
          </ac:spMkLst>
        </pc:spChg>
        <pc:spChg chg="mod">
          <ac:chgData name="Eun Sik Kim" userId="cda6ddeb1a50a0ac" providerId="LiveId" clId="{1E69AD80-7733-457E-B7F3-C2DEBE54E9F1}" dt="2025-01-27T21:10:57.501" v="5866" actId="313"/>
          <ac:spMkLst>
            <pc:docMk/>
            <pc:sldMk cId="847058099" sldId="278"/>
            <ac:spMk id="3" creationId="{60148D52-8D30-03FF-8E87-0675E3FCD7F1}"/>
          </ac:spMkLst>
        </pc:spChg>
        <pc:spChg chg="add mod">
          <ac:chgData name="Eun Sik Kim" userId="cda6ddeb1a50a0ac" providerId="LiveId" clId="{1E69AD80-7733-457E-B7F3-C2DEBE54E9F1}" dt="2025-01-27T21:21:22.723" v="6528" actId="20577"/>
          <ac:spMkLst>
            <pc:docMk/>
            <pc:sldMk cId="847058099" sldId="278"/>
            <ac:spMk id="4" creationId="{4E5E4A5A-6615-C6E8-7912-4D8CECC27C80}"/>
          </ac:spMkLst>
        </pc:spChg>
      </pc:sldChg>
      <pc:sldChg chg="modSp new mod ord">
        <pc:chgData name="Eun Sik Kim" userId="cda6ddeb1a50a0ac" providerId="LiveId" clId="{1E69AD80-7733-457E-B7F3-C2DEBE54E9F1}" dt="2025-01-27T22:53:55.028" v="10518" actId="20577"/>
        <pc:sldMkLst>
          <pc:docMk/>
          <pc:sldMk cId="3610962463" sldId="279"/>
        </pc:sldMkLst>
        <pc:spChg chg="mod">
          <ac:chgData name="Eun Sik Kim" userId="cda6ddeb1a50a0ac" providerId="LiveId" clId="{1E69AD80-7733-457E-B7F3-C2DEBE54E9F1}" dt="2025-01-27T21:10:17.463" v="5777"/>
          <ac:spMkLst>
            <pc:docMk/>
            <pc:sldMk cId="3610962463" sldId="279"/>
            <ac:spMk id="2" creationId="{1C90260E-F805-5FD3-F187-E533ECBCF28E}"/>
          </ac:spMkLst>
        </pc:spChg>
        <pc:spChg chg="mod">
          <ac:chgData name="Eun Sik Kim" userId="cda6ddeb1a50a0ac" providerId="LiveId" clId="{1E69AD80-7733-457E-B7F3-C2DEBE54E9F1}" dt="2025-01-27T22:53:55.028" v="10518" actId="20577"/>
          <ac:spMkLst>
            <pc:docMk/>
            <pc:sldMk cId="3610962463" sldId="279"/>
            <ac:spMk id="3" creationId="{0865BE01-81EC-7971-2599-CF1FA082CE59}"/>
          </ac:spMkLst>
        </pc:spChg>
        <pc:spChg chg="mod">
          <ac:chgData name="Eun Sik Kim" userId="cda6ddeb1a50a0ac" providerId="LiveId" clId="{1E69AD80-7733-457E-B7F3-C2DEBE54E9F1}" dt="2025-01-27T21:10:22.615" v="5780" actId="20577"/>
          <ac:spMkLst>
            <pc:docMk/>
            <pc:sldMk cId="3610962463" sldId="279"/>
            <ac:spMk id="4" creationId="{85A37D75-5989-8980-0946-743E3B57873B}"/>
          </ac:spMkLst>
        </pc:spChg>
      </pc:sldChg>
      <pc:sldChg chg="addSp modSp add mod">
        <pc:chgData name="Eun Sik Kim" userId="cda6ddeb1a50a0ac" providerId="LiveId" clId="{1E69AD80-7733-457E-B7F3-C2DEBE54E9F1}" dt="2025-01-27T21:21:14.823" v="6522" actId="20577"/>
        <pc:sldMkLst>
          <pc:docMk/>
          <pc:sldMk cId="2547443076" sldId="280"/>
        </pc:sldMkLst>
        <pc:spChg chg="mod">
          <ac:chgData name="Eun Sik Kim" userId="cda6ddeb1a50a0ac" providerId="LiveId" clId="{1E69AD80-7733-457E-B7F3-C2DEBE54E9F1}" dt="2025-01-27T21:14:05.956" v="5882" actId="20577"/>
          <ac:spMkLst>
            <pc:docMk/>
            <pc:sldMk cId="2547443076" sldId="280"/>
            <ac:spMk id="3" creationId="{A8F04124-29CD-5F58-6154-F17D72EE2ADA}"/>
          </ac:spMkLst>
        </pc:spChg>
        <pc:spChg chg="add mod">
          <ac:chgData name="Eun Sik Kim" userId="cda6ddeb1a50a0ac" providerId="LiveId" clId="{1E69AD80-7733-457E-B7F3-C2DEBE54E9F1}" dt="2025-01-27T21:21:14.823" v="6522" actId="20577"/>
          <ac:spMkLst>
            <pc:docMk/>
            <pc:sldMk cId="2547443076" sldId="280"/>
            <ac:spMk id="4" creationId="{1E6A7B05-CE21-DDBB-121A-D50260DA7E1E}"/>
          </ac:spMkLst>
        </pc:spChg>
      </pc:sldChg>
      <pc:sldChg chg="modSp add mod">
        <pc:chgData name="Eun Sik Kim" userId="cda6ddeb1a50a0ac" providerId="LiveId" clId="{1E69AD80-7733-457E-B7F3-C2DEBE54E9F1}" dt="2025-01-27T21:16:15.563" v="5957" actId="403"/>
        <pc:sldMkLst>
          <pc:docMk/>
          <pc:sldMk cId="3012303999" sldId="281"/>
        </pc:sldMkLst>
        <pc:spChg chg="mod">
          <ac:chgData name="Eun Sik Kim" userId="cda6ddeb1a50a0ac" providerId="LiveId" clId="{1E69AD80-7733-457E-B7F3-C2DEBE54E9F1}" dt="2025-01-27T21:15:37.364" v="5936" actId="20577"/>
          <ac:spMkLst>
            <pc:docMk/>
            <pc:sldMk cId="3012303999" sldId="281"/>
            <ac:spMk id="3" creationId="{15F66A69-899B-9132-E15B-398A208E3B15}"/>
          </ac:spMkLst>
        </pc:spChg>
        <pc:spChg chg="mod">
          <ac:chgData name="Eun Sik Kim" userId="cda6ddeb1a50a0ac" providerId="LiveId" clId="{1E69AD80-7733-457E-B7F3-C2DEBE54E9F1}" dt="2025-01-27T21:16:15.563" v="5957" actId="403"/>
          <ac:spMkLst>
            <pc:docMk/>
            <pc:sldMk cId="3012303999" sldId="281"/>
            <ac:spMk id="4" creationId="{2C47EFDB-4815-26DE-CF3A-A73159B68FBD}"/>
          </ac:spMkLst>
        </pc:spChg>
      </pc:sldChg>
      <pc:sldChg chg="add del">
        <pc:chgData name="Eun Sik Kim" userId="cda6ddeb1a50a0ac" providerId="LiveId" clId="{1E69AD80-7733-457E-B7F3-C2DEBE54E9F1}" dt="2025-01-27T21:14:48.966" v="5902"/>
        <pc:sldMkLst>
          <pc:docMk/>
          <pc:sldMk cId="3274981570" sldId="281"/>
        </pc:sldMkLst>
      </pc:sldChg>
      <pc:sldChg chg="modSp add mod">
        <pc:chgData name="Eun Sik Kim" userId="cda6ddeb1a50a0ac" providerId="LiveId" clId="{1E69AD80-7733-457E-B7F3-C2DEBE54E9F1}" dt="2025-01-27T21:16:57.853" v="5992" actId="404"/>
        <pc:sldMkLst>
          <pc:docMk/>
          <pc:sldMk cId="1171554884" sldId="282"/>
        </pc:sldMkLst>
        <pc:spChg chg="mod">
          <ac:chgData name="Eun Sik Kim" userId="cda6ddeb1a50a0ac" providerId="LiveId" clId="{1E69AD80-7733-457E-B7F3-C2DEBE54E9F1}" dt="2025-01-27T21:16:28.251" v="5982" actId="20577"/>
          <ac:spMkLst>
            <pc:docMk/>
            <pc:sldMk cId="1171554884" sldId="282"/>
            <ac:spMk id="3" creationId="{F364117B-B8E4-0921-D447-2E81F4B93602}"/>
          </ac:spMkLst>
        </pc:spChg>
        <pc:spChg chg="mod">
          <ac:chgData name="Eun Sik Kim" userId="cda6ddeb1a50a0ac" providerId="LiveId" clId="{1E69AD80-7733-457E-B7F3-C2DEBE54E9F1}" dt="2025-01-27T21:16:57.853" v="5992" actId="404"/>
          <ac:spMkLst>
            <pc:docMk/>
            <pc:sldMk cId="1171554884" sldId="282"/>
            <ac:spMk id="4" creationId="{47AC7265-604F-4877-D9B0-2F20B70B2E19}"/>
          </ac:spMkLst>
        </pc:spChg>
      </pc:sldChg>
      <pc:sldChg chg="modSp add mod">
        <pc:chgData name="Eun Sik Kim" userId="cda6ddeb1a50a0ac" providerId="LiveId" clId="{1E69AD80-7733-457E-B7F3-C2DEBE54E9F1}" dt="2025-01-27T21:19:39.862" v="6482" actId="27636"/>
        <pc:sldMkLst>
          <pc:docMk/>
          <pc:sldMk cId="1103766749" sldId="283"/>
        </pc:sldMkLst>
        <pc:spChg chg="mod">
          <ac:chgData name="Eun Sik Kim" userId="cda6ddeb1a50a0ac" providerId="LiveId" clId="{1E69AD80-7733-457E-B7F3-C2DEBE54E9F1}" dt="2025-01-27T21:19:39.862" v="6482" actId="27636"/>
          <ac:spMkLst>
            <pc:docMk/>
            <pc:sldMk cId="1103766749" sldId="283"/>
            <ac:spMk id="3" creationId="{DBC82AB6-5317-8137-CF6C-508B75A763C3}"/>
          </ac:spMkLst>
        </pc:spChg>
      </pc:sldChg>
      <pc:sldChg chg="modSp add mod">
        <pc:chgData name="Eun Sik Kim" userId="cda6ddeb1a50a0ac" providerId="LiveId" clId="{1E69AD80-7733-457E-B7F3-C2DEBE54E9F1}" dt="2025-01-27T21:25:11.681" v="6960" actId="20577"/>
        <pc:sldMkLst>
          <pc:docMk/>
          <pc:sldMk cId="2202920489" sldId="284"/>
        </pc:sldMkLst>
        <pc:spChg chg="mod">
          <ac:chgData name="Eun Sik Kim" userId="cda6ddeb1a50a0ac" providerId="LiveId" clId="{1E69AD80-7733-457E-B7F3-C2DEBE54E9F1}" dt="2025-01-27T21:22:50.987" v="6541" actId="20577"/>
          <ac:spMkLst>
            <pc:docMk/>
            <pc:sldMk cId="2202920489" sldId="284"/>
            <ac:spMk id="2" creationId="{EE195BCB-6150-5A3B-7E1A-8E3A046DC187}"/>
          </ac:spMkLst>
        </pc:spChg>
        <pc:spChg chg="mod">
          <ac:chgData name="Eun Sik Kim" userId="cda6ddeb1a50a0ac" providerId="LiveId" clId="{1E69AD80-7733-457E-B7F3-C2DEBE54E9F1}" dt="2025-01-27T21:25:11.681" v="6960" actId="20577"/>
          <ac:spMkLst>
            <pc:docMk/>
            <pc:sldMk cId="2202920489" sldId="284"/>
            <ac:spMk id="3" creationId="{72D0AA99-42BB-E447-419B-B925FCDD4E7F}"/>
          </ac:spMkLst>
        </pc:spChg>
      </pc:sldChg>
      <pc:sldChg chg="addSp modSp add mod">
        <pc:chgData name="Eun Sik Kim" userId="cda6ddeb1a50a0ac" providerId="LiveId" clId="{1E69AD80-7733-457E-B7F3-C2DEBE54E9F1}" dt="2025-01-27T21:34:07.959" v="7749" actId="20577"/>
        <pc:sldMkLst>
          <pc:docMk/>
          <pc:sldMk cId="327836277" sldId="285"/>
        </pc:sldMkLst>
        <pc:spChg chg="mod">
          <ac:chgData name="Eun Sik Kim" userId="cda6ddeb1a50a0ac" providerId="LiveId" clId="{1E69AD80-7733-457E-B7F3-C2DEBE54E9F1}" dt="2025-01-27T21:25:40.062" v="6967" actId="20577"/>
          <ac:spMkLst>
            <pc:docMk/>
            <pc:sldMk cId="327836277" sldId="285"/>
            <ac:spMk id="2" creationId="{B3013B94-4E64-AC64-0B05-A81E2A9888E1}"/>
          </ac:spMkLst>
        </pc:spChg>
        <pc:spChg chg="mod">
          <ac:chgData name="Eun Sik Kim" userId="cda6ddeb1a50a0ac" providerId="LiveId" clId="{1E69AD80-7733-457E-B7F3-C2DEBE54E9F1}" dt="2025-01-27T21:25:50.392" v="6977" actId="20577"/>
          <ac:spMkLst>
            <pc:docMk/>
            <pc:sldMk cId="327836277" sldId="285"/>
            <ac:spMk id="3" creationId="{C7D72EEF-B237-7F74-C83B-2A4FCBA78F70}"/>
          </ac:spMkLst>
        </pc:spChg>
        <pc:spChg chg="mod">
          <ac:chgData name="Eun Sik Kim" userId="cda6ddeb1a50a0ac" providerId="LiveId" clId="{1E69AD80-7733-457E-B7F3-C2DEBE54E9F1}" dt="2025-01-27T21:26:09.957" v="6990" actId="403"/>
          <ac:spMkLst>
            <pc:docMk/>
            <pc:sldMk cId="327836277" sldId="285"/>
            <ac:spMk id="4" creationId="{8A1361FA-7207-E839-4679-8E9F4C709C4E}"/>
          </ac:spMkLst>
        </pc:spChg>
        <pc:spChg chg="add mod">
          <ac:chgData name="Eun Sik Kim" userId="cda6ddeb1a50a0ac" providerId="LiveId" clId="{1E69AD80-7733-457E-B7F3-C2DEBE54E9F1}" dt="2025-01-27T21:34:07.959" v="7749" actId="20577"/>
          <ac:spMkLst>
            <pc:docMk/>
            <pc:sldMk cId="327836277" sldId="285"/>
            <ac:spMk id="5" creationId="{EA6BB1E6-EF61-A8DB-2F02-32A41F1F2359}"/>
          </ac:spMkLst>
        </pc:spChg>
      </pc:sldChg>
      <pc:sldChg chg="modSp add mod">
        <pc:chgData name="Eun Sik Kim" userId="cda6ddeb1a50a0ac" providerId="LiveId" clId="{1E69AD80-7733-457E-B7F3-C2DEBE54E9F1}" dt="2025-01-27T21:29:41.116" v="7271" actId="20577"/>
        <pc:sldMkLst>
          <pc:docMk/>
          <pc:sldMk cId="2840173295" sldId="286"/>
        </pc:sldMkLst>
        <pc:spChg chg="mod">
          <ac:chgData name="Eun Sik Kim" userId="cda6ddeb1a50a0ac" providerId="LiveId" clId="{1E69AD80-7733-457E-B7F3-C2DEBE54E9F1}" dt="2025-01-27T21:29:41.116" v="7271" actId="20577"/>
          <ac:spMkLst>
            <pc:docMk/>
            <pc:sldMk cId="2840173295" sldId="286"/>
            <ac:spMk id="3" creationId="{2101DA55-1040-9278-C588-F0A82D1CECF0}"/>
          </ac:spMkLst>
        </pc:spChg>
      </pc:sldChg>
      <pc:sldChg chg="modSp add mod">
        <pc:chgData name="Eun Sik Kim" userId="cda6ddeb1a50a0ac" providerId="LiveId" clId="{1E69AD80-7733-457E-B7F3-C2DEBE54E9F1}" dt="2025-01-27T21:32:17.603" v="7728" actId="20577"/>
        <pc:sldMkLst>
          <pc:docMk/>
          <pc:sldMk cId="746712541" sldId="287"/>
        </pc:sldMkLst>
        <pc:spChg chg="mod">
          <ac:chgData name="Eun Sik Kim" userId="cda6ddeb1a50a0ac" providerId="LiveId" clId="{1E69AD80-7733-457E-B7F3-C2DEBE54E9F1}" dt="2025-01-27T21:27:53.286" v="7199" actId="2711"/>
          <ac:spMkLst>
            <pc:docMk/>
            <pc:sldMk cId="746712541" sldId="287"/>
            <ac:spMk id="2" creationId="{0510AC27-82FE-5BFA-AD22-08A56F745F39}"/>
          </ac:spMkLst>
        </pc:spChg>
        <pc:spChg chg="mod">
          <ac:chgData name="Eun Sik Kim" userId="cda6ddeb1a50a0ac" providerId="LiveId" clId="{1E69AD80-7733-457E-B7F3-C2DEBE54E9F1}" dt="2025-01-27T21:32:17.603" v="7728" actId="20577"/>
          <ac:spMkLst>
            <pc:docMk/>
            <pc:sldMk cId="746712541" sldId="287"/>
            <ac:spMk id="3" creationId="{21C9A264-7156-C941-0294-483A7E2F047B}"/>
          </ac:spMkLst>
        </pc:spChg>
      </pc:sldChg>
      <pc:sldChg chg="addSp modSp add mod">
        <pc:chgData name="Eun Sik Kim" userId="cda6ddeb1a50a0ac" providerId="LiveId" clId="{1E69AD80-7733-457E-B7F3-C2DEBE54E9F1}" dt="2025-01-27T21:34:15.382" v="7750"/>
        <pc:sldMkLst>
          <pc:docMk/>
          <pc:sldMk cId="2145244819" sldId="288"/>
        </pc:sldMkLst>
        <pc:spChg chg="mod">
          <ac:chgData name="Eun Sik Kim" userId="cda6ddeb1a50a0ac" providerId="LiveId" clId="{1E69AD80-7733-457E-B7F3-C2DEBE54E9F1}" dt="2025-01-27T21:28:56.576" v="7218" actId="1076"/>
          <ac:spMkLst>
            <pc:docMk/>
            <pc:sldMk cId="2145244819" sldId="288"/>
            <ac:spMk id="4" creationId="{322D067A-5C2C-1ADB-627B-E8CD3AA988A5}"/>
          </ac:spMkLst>
        </pc:spChg>
        <pc:spChg chg="add mod">
          <ac:chgData name="Eun Sik Kim" userId="cda6ddeb1a50a0ac" providerId="LiveId" clId="{1E69AD80-7733-457E-B7F3-C2DEBE54E9F1}" dt="2025-01-27T21:34:15.382" v="7750"/>
          <ac:spMkLst>
            <pc:docMk/>
            <pc:sldMk cId="2145244819" sldId="288"/>
            <ac:spMk id="5" creationId="{3CA95AF4-FA81-8B49-6D0F-3922576BCF25}"/>
          </ac:spMkLst>
        </pc:spChg>
      </pc:sldChg>
      <pc:sldChg chg="add">
        <pc:chgData name="Eun Sik Kim" userId="cda6ddeb1a50a0ac" providerId="LiveId" clId="{1E69AD80-7733-457E-B7F3-C2DEBE54E9F1}" dt="2025-01-27T21:39:51.455" v="7751"/>
        <pc:sldMkLst>
          <pc:docMk/>
          <pc:sldMk cId="3129458204" sldId="289"/>
        </pc:sldMkLst>
      </pc:sldChg>
      <pc:sldChg chg="addSp modSp add mod">
        <pc:chgData name="Eun Sik Kim" userId="cda6ddeb1a50a0ac" providerId="LiveId" clId="{1E69AD80-7733-457E-B7F3-C2DEBE54E9F1}" dt="2025-01-27T21:47:05.652" v="7901" actId="1076"/>
        <pc:sldMkLst>
          <pc:docMk/>
          <pc:sldMk cId="3803236941" sldId="290"/>
        </pc:sldMkLst>
        <pc:spChg chg="mod">
          <ac:chgData name="Eun Sik Kim" userId="cda6ddeb1a50a0ac" providerId="LiveId" clId="{1E69AD80-7733-457E-B7F3-C2DEBE54E9F1}" dt="2025-01-27T21:47:05.652" v="7901" actId="1076"/>
          <ac:spMkLst>
            <pc:docMk/>
            <pc:sldMk cId="3803236941" sldId="290"/>
            <ac:spMk id="3" creationId="{393B1F20-4FFA-5334-EAB5-EE7ED06CD5F1}"/>
          </ac:spMkLst>
        </pc:spChg>
        <pc:spChg chg="ord">
          <ac:chgData name="Eun Sik Kim" userId="cda6ddeb1a50a0ac" providerId="LiveId" clId="{1E69AD80-7733-457E-B7F3-C2DEBE54E9F1}" dt="2025-01-27T21:43:18.457" v="7768" actId="167"/>
          <ac:spMkLst>
            <pc:docMk/>
            <pc:sldMk cId="3803236941" sldId="290"/>
            <ac:spMk id="4" creationId="{1DDC0F55-F55A-823F-5C82-39D6F31E60D7}"/>
          </ac:spMkLst>
        </pc:spChg>
        <pc:spChg chg="add mod">
          <ac:chgData name="Eun Sik Kim" userId="cda6ddeb1a50a0ac" providerId="LiveId" clId="{1E69AD80-7733-457E-B7F3-C2DEBE54E9F1}" dt="2025-01-27T21:45:11.718" v="7835" actId="1076"/>
          <ac:spMkLst>
            <pc:docMk/>
            <pc:sldMk cId="3803236941" sldId="290"/>
            <ac:spMk id="6" creationId="{385BB515-1AA4-F38C-18F8-0A8E4EEE4AF3}"/>
          </ac:spMkLst>
        </pc:spChg>
        <pc:spChg chg="add mod ord">
          <ac:chgData name="Eun Sik Kim" userId="cda6ddeb1a50a0ac" providerId="LiveId" clId="{1E69AD80-7733-457E-B7F3-C2DEBE54E9F1}" dt="2025-01-27T21:43:14.681" v="7767" actId="167"/>
          <ac:spMkLst>
            <pc:docMk/>
            <pc:sldMk cId="3803236941" sldId="290"/>
            <ac:spMk id="8" creationId="{58F6E3D0-175F-2AC8-3131-A05EA331F169}"/>
          </ac:spMkLst>
        </pc:spChg>
        <pc:spChg chg="add mod">
          <ac:chgData name="Eun Sik Kim" userId="cda6ddeb1a50a0ac" providerId="LiveId" clId="{1E69AD80-7733-457E-B7F3-C2DEBE54E9F1}" dt="2025-01-27T21:47:04.593" v="7900" actId="20577"/>
          <ac:spMkLst>
            <pc:docMk/>
            <pc:sldMk cId="3803236941" sldId="290"/>
            <ac:spMk id="9" creationId="{EEEAC192-4163-B0F8-D8D7-5EF85C45AD36}"/>
          </ac:spMkLst>
        </pc:spChg>
        <pc:graphicFrameChg chg="add mod modGraphic">
          <ac:chgData name="Eun Sik Kim" userId="cda6ddeb1a50a0ac" providerId="LiveId" clId="{1E69AD80-7733-457E-B7F3-C2DEBE54E9F1}" dt="2025-01-27T21:45:11.718" v="7835" actId="1076"/>
          <ac:graphicFrameMkLst>
            <pc:docMk/>
            <pc:sldMk cId="3803236941" sldId="290"/>
            <ac:graphicFrameMk id="7" creationId="{91AE1E46-716A-BA21-5D3B-C8E5F9C28D6A}"/>
          </ac:graphicFrameMkLst>
        </pc:graphicFrameChg>
      </pc:sldChg>
      <pc:sldChg chg="addSp delSp modSp add mod modClrScheme chgLayout">
        <pc:chgData name="Eun Sik Kim" userId="cda6ddeb1a50a0ac" providerId="LiveId" clId="{1E69AD80-7733-457E-B7F3-C2DEBE54E9F1}" dt="2025-01-27T22:04:44.007" v="7929" actId="13926"/>
        <pc:sldMkLst>
          <pc:docMk/>
          <pc:sldMk cId="2990456357" sldId="291"/>
        </pc:sldMkLst>
        <pc:spChg chg="mod ord">
          <ac:chgData name="Eun Sik Kim" userId="cda6ddeb1a50a0ac" providerId="LiveId" clId="{1E69AD80-7733-457E-B7F3-C2DEBE54E9F1}" dt="2025-01-27T22:03:29.068" v="7904" actId="700"/>
          <ac:spMkLst>
            <pc:docMk/>
            <pc:sldMk cId="2990456357" sldId="291"/>
            <ac:spMk id="2" creationId="{7B1DF28C-E0D5-20A6-90E8-BDF5D025D6F8}"/>
          </ac:spMkLst>
        </pc:spChg>
        <pc:spChg chg="mod ord">
          <ac:chgData name="Eun Sik Kim" userId="cda6ddeb1a50a0ac" providerId="LiveId" clId="{1E69AD80-7733-457E-B7F3-C2DEBE54E9F1}" dt="2025-01-27T22:04:44.007" v="7929" actId="13926"/>
          <ac:spMkLst>
            <pc:docMk/>
            <pc:sldMk cId="2990456357" sldId="291"/>
            <ac:spMk id="3" creationId="{CF7F9523-CC3A-1FA2-F1A1-B3192EF53C2D}"/>
          </ac:spMkLst>
        </pc:spChg>
        <pc:spChg chg="mod ord">
          <ac:chgData name="Eun Sik Kim" userId="cda6ddeb1a50a0ac" providerId="LiveId" clId="{1E69AD80-7733-457E-B7F3-C2DEBE54E9F1}" dt="2025-01-27T22:03:48.458" v="7912" actId="167"/>
          <ac:spMkLst>
            <pc:docMk/>
            <pc:sldMk cId="2990456357" sldId="291"/>
            <ac:spMk id="5" creationId="{D178FCE0-0047-2354-CFA1-A85B0F394651}"/>
          </ac:spMkLst>
        </pc:spChg>
        <pc:graphicFrameChg chg="add mod modGraphic">
          <ac:chgData name="Eun Sik Kim" userId="cda6ddeb1a50a0ac" providerId="LiveId" clId="{1E69AD80-7733-457E-B7F3-C2DEBE54E9F1}" dt="2025-01-27T22:04:35.937" v="7928" actId="20577"/>
          <ac:graphicFrameMkLst>
            <pc:docMk/>
            <pc:sldMk cId="2990456357" sldId="291"/>
            <ac:graphicFrameMk id="7" creationId="{1937BFBF-D7A1-34D0-F21C-4D74DC8E92DF}"/>
          </ac:graphicFrameMkLst>
        </pc:graphicFrameChg>
      </pc:sldChg>
      <pc:sldChg chg="modSp add mod">
        <pc:chgData name="Eun Sik Kim" userId="cda6ddeb1a50a0ac" providerId="LiveId" clId="{1E69AD80-7733-457E-B7F3-C2DEBE54E9F1}" dt="2025-01-27T22:04:57.329" v="7932" actId="13926"/>
        <pc:sldMkLst>
          <pc:docMk/>
          <pc:sldMk cId="17094236" sldId="292"/>
        </pc:sldMkLst>
        <pc:spChg chg="mod">
          <ac:chgData name="Eun Sik Kim" userId="cda6ddeb1a50a0ac" providerId="LiveId" clId="{1E69AD80-7733-457E-B7F3-C2DEBE54E9F1}" dt="2025-01-27T22:04:57.329" v="7932" actId="13926"/>
          <ac:spMkLst>
            <pc:docMk/>
            <pc:sldMk cId="17094236" sldId="292"/>
            <ac:spMk id="3" creationId="{5E56FF3D-287D-83BD-1655-67C6F8B500D8}"/>
          </ac:spMkLst>
        </pc:spChg>
      </pc:sldChg>
      <pc:sldChg chg="modSp add mod">
        <pc:chgData name="Eun Sik Kim" userId="cda6ddeb1a50a0ac" providerId="LiveId" clId="{1E69AD80-7733-457E-B7F3-C2DEBE54E9F1}" dt="2025-01-27T22:05:08.809" v="7935" actId="13926"/>
        <pc:sldMkLst>
          <pc:docMk/>
          <pc:sldMk cId="2240479775" sldId="293"/>
        </pc:sldMkLst>
        <pc:spChg chg="mod">
          <ac:chgData name="Eun Sik Kim" userId="cda6ddeb1a50a0ac" providerId="LiveId" clId="{1E69AD80-7733-457E-B7F3-C2DEBE54E9F1}" dt="2025-01-27T22:05:08.809" v="7935" actId="13926"/>
          <ac:spMkLst>
            <pc:docMk/>
            <pc:sldMk cId="2240479775" sldId="293"/>
            <ac:spMk id="3" creationId="{92406B79-4A34-39E4-5811-6B44741C1879}"/>
          </ac:spMkLst>
        </pc:spChg>
      </pc:sldChg>
      <pc:sldChg chg="modSp add mod">
        <pc:chgData name="Eun Sik Kim" userId="cda6ddeb1a50a0ac" providerId="LiveId" clId="{1E69AD80-7733-457E-B7F3-C2DEBE54E9F1}" dt="2025-01-27T22:05:33.784" v="7960" actId="113"/>
        <pc:sldMkLst>
          <pc:docMk/>
          <pc:sldMk cId="2047378383" sldId="294"/>
        </pc:sldMkLst>
        <pc:graphicFrameChg chg="modGraphic">
          <ac:chgData name="Eun Sik Kim" userId="cda6ddeb1a50a0ac" providerId="LiveId" clId="{1E69AD80-7733-457E-B7F3-C2DEBE54E9F1}" dt="2025-01-27T22:05:33.784" v="7960" actId="113"/>
          <ac:graphicFrameMkLst>
            <pc:docMk/>
            <pc:sldMk cId="2047378383" sldId="294"/>
            <ac:graphicFrameMk id="7" creationId="{77C3E5D7-FDFE-9926-2ACD-F320467F4E82}"/>
          </ac:graphicFrameMkLst>
        </pc:graphicFrameChg>
      </pc:sldChg>
      <pc:sldChg chg="modSp add mod">
        <pc:chgData name="Eun Sik Kim" userId="cda6ddeb1a50a0ac" providerId="LiveId" clId="{1E69AD80-7733-457E-B7F3-C2DEBE54E9F1}" dt="2025-01-27T22:05:49.579" v="7964" actId="13926"/>
        <pc:sldMkLst>
          <pc:docMk/>
          <pc:sldMk cId="557216170" sldId="295"/>
        </pc:sldMkLst>
        <pc:spChg chg="mod">
          <ac:chgData name="Eun Sik Kim" userId="cda6ddeb1a50a0ac" providerId="LiveId" clId="{1E69AD80-7733-457E-B7F3-C2DEBE54E9F1}" dt="2025-01-27T22:05:49.579" v="7964" actId="13926"/>
          <ac:spMkLst>
            <pc:docMk/>
            <pc:sldMk cId="557216170" sldId="295"/>
            <ac:spMk id="3" creationId="{5CA5A15B-614B-162B-3331-C525246CCB0D}"/>
          </ac:spMkLst>
        </pc:spChg>
        <pc:graphicFrameChg chg="modGraphic">
          <ac:chgData name="Eun Sik Kim" userId="cda6ddeb1a50a0ac" providerId="LiveId" clId="{1E69AD80-7733-457E-B7F3-C2DEBE54E9F1}" dt="2025-01-27T22:05:40.614" v="7962" actId="113"/>
          <ac:graphicFrameMkLst>
            <pc:docMk/>
            <pc:sldMk cId="557216170" sldId="295"/>
            <ac:graphicFrameMk id="7" creationId="{69478055-9BBB-03B7-0212-FAD7626C0EE6}"/>
          </ac:graphicFrameMkLst>
        </pc:graphicFrameChg>
      </pc:sldChg>
      <pc:sldChg chg="modSp add mod">
        <pc:chgData name="Eun Sik Kim" userId="cda6ddeb1a50a0ac" providerId="LiveId" clId="{1E69AD80-7733-457E-B7F3-C2DEBE54E9F1}" dt="2025-01-27T22:06:03.532" v="7966" actId="13926"/>
        <pc:sldMkLst>
          <pc:docMk/>
          <pc:sldMk cId="4028576664" sldId="296"/>
        </pc:sldMkLst>
        <pc:spChg chg="mod">
          <ac:chgData name="Eun Sik Kim" userId="cda6ddeb1a50a0ac" providerId="LiveId" clId="{1E69AD80-7733-457E-B7F3-C2DEBE54E9F1}" dt="2025-01-27T22:06:03.532" v="7966" actId="13926"/>
          <ac:spMkLst>
            <pc:docMk/>
            <pc:sldMk cId="4028576664" sldId="296"/>
            <ac:spMk id="3" creationId="{0DFC9FEF-DA49-E551-A88B-50FCE141C86E}"/>
          </ac:spMkLst>
        </pc:spChg>
      </pc:sldChg>
      <pc:sldChg chg="modSp add mod">
        <pc:chgData name="Eun Sik Kim" userId="cda6ddeb1a50a0ac" providerId="LiveId" clId="{1E69AD80-7733-457E-B7F3-C2DEBE54E9F1}" dt="2025-01-27T22:08:34.497" v="8007" actId="113"/>
        <pc:sldMkLst>
          <pc:docMk/>
          <pc:sldMk cId="3544348001" sldId="297"/>
        </pc:sldMkLst>
        <pc:graphicFrameChg chg="modGraphic">
          <ac:chgData name="Eun Sik Kim" userId="cda6ddeb1a50a0ac" providerId="LiveId" clId="{1E69AD80-7733-457E-B7F3-C2DEBE54E9F1}" dt="2025-01-27T22:08:34.497" v="8007" actId="113"/>
          <ac:graphicFrameMkLst>
            <pc:docMk/>
            <pc:sldMk cId="3544348001" sldId="297"/>
            <ac:graphicFrameMk id="7" creationId="{C85E1EE4-ED4E-BCED-37A5-F5A5A8AD7447}"/>
          </ac:graphicFrameMkLst>
        </pc:graphicFrameChg>
      </pc:sldChg>
      <pc:sldChg chg="modSp add mod">
        <pc:chgData name="Eun Sik Kim" userId="cda6ddeb1a50a0ac" providerId="LiveId" clId="{1E69AD80-7733-457E-B7F3-C2DEBE54E9F1}" dt="2025-01-27T22:53:40.928" v="10517" actId="20577"/>
        <pc:sldMkLst>
          <pc:docMk/>
          <pc:sldMk cId="3885641615" sldId="298"/>
        </pc:sldMkLst>
        <pc:spChg chg="mod">
          <ac:chgData name="Eun Sik Kim" userId="cda6ddeb1a50a0ac" providerId="LiveId" clId="{1E69AD80-7733-457E-B7F3-C2DEBE54E9F1}" dt="2025-01-27T22:53:40.928" v="10517" actId="20577"/>
          <ac:spMkLst>
            <pc:docMk/>
            <pc:sldMk cId="3885641615" sldId="298"/>
            <ac:spMk id="3" creationId="{3558506E-1393-5F22-1CA4-E84E6121BF25}"/>
          </ac:spMkLst>
        </pc:spChg>
        <pc:graphicFrameChg chg="mod modGraphic">
          <ac:chgData name="Eun Sik Kim" userId="cda6ddeb1a50a0ac" providerId="LiveId" clId="{1E69AD80-7733-457E-B7F3-C2DEBE54E9F1}" dt="2025-01-27T22:08:47.301" v="8010" actId="113"/>
          <ac:graphicFrameMkLst>
            <pc:docMk/>
            <pc:sldMk cId="3885641615" sldId="298"/>
            <ac:graphicFrameMk id="7" creationId="{CA1DE438-21F5-063D-CC2F-1182042E40EF}"/>
          </ac:graphicFrameMkLst>
        </pc:graphicFrameChg>
      </pc:sldChg>
      <pc:sldChg chg="modSp add mod">
        <pc:chgData name="Eun Sik Kim" userId="cda6ddeb1a50a0ac" providerId="LiveId" clId="{1E69AD80-7733-457E-B7F3-C2DEBE54E9F1}" dt="2025-01-27T22:53:37.829" v="10516" actId="20577"/>
        <pc:sldMkLst>
          <pc:docMk/>
          <pc:sldMk cId="2702692246" sldId="299"/>
        </pc:sldMkLst>
        <pc:spChg chg="mod">
          <ac:chgData name="Eun Sik Kim" userId="cda6ddeb1a50a0ac" providerId="LiveId" clId="{1E69AD80-7733-457E-B7F3-C2DEBE54E9F1}" dt="2025-01-27T22:53:37.829" v="10516" actId="20577"/>
          <ac:spMkLst>
            <pc:docMk/>
            <pc:sldMk cId="2702692246" sldId="299"/>
            <ac:spMk id="3" creationId="{EA54F81A-2119-2A60-7D98-CCDBAFBB536A}"/>
          </ac:spMkLst>
        </pc:spChg>
        <pc:graphicFrameChg chg="mod">
          <ac:chgData name="Eun Sik Kim" userId="cda6ddeb1a50a0ac" providerId="LiveId" clId="{1E69AD80-7733-457E-B7F3-C2DEBE54E9F1}" dt="2025-01-27T22:08:50.372" v="8011"/>
          <ac:graphicFrameMkLst>
            <pc:docMk/>
            <pc:sldMk cId="2702692246" sldId="299"/>
            <ac:graphicFrameMk id="7" creationId="{380EC3B5-9270-4BC4-8E18-DFD921482BFB}"/>
          </ac:graphicFrameMkLst>
        </pc:graphicFrameChg>
      </pc:sldChg>
      <pc:sldChg chg="addSp modSp add mod">
        <pc:chgData name="Eun Sik Kim" userId="cda6ddeb1a50a0ac" providerId="LiveId" clId="{1E69AD80-7733-457E-B7F3-C2DEBE54E9F1}" dt="2025-01-27T22:53:36.559" v="10515" actId="20577"/>
        <pc:sldMkLst>
          <pc:docMk/>
          <pc:sldMk cId="406215734" sldId="300"/>
        </pc:sldMkLst>
        <pc:spChg chg="mod">
          <ac:chgData name="Eun Sik Kim" userId="cda6ddeb1a50a0ac" providerId="LiveId" clId="{1E69AD80-7733-457E-B7F3-C2DEBE54E9F1}" dt="2025-01-27T22:53:36.559" v="10515" actId="20577"/>
          <ac:spMkLst>
            <pc:docMk/>
            <pc:sldMk cId="406215734" sldId="300"/>
            <ac:spMk id="3" creationId="{AF7DC0E9-435F-F149-4874-003440894209}"/>
          </ac:spMkLst>
        </pc:spChg>
        <pc:spChg chg="add mod">
          <ac:chgData name="Eun Sik Kim" userId="cda6ddeb1a50a0ac" providerId="LiveId" clId="{1E69AD80-7733-457E-B7F3-C2DEBE54E9F1}" dt="2025-01-27T22:11:35.845" v="8114" actId="207"/>
          <ac:spMkLst>
            <pc:docMk/>
            <pc:sldMk cId="406215734" sldId="300"/>
            <ac:spMk id="6" creationId="{D88D86CA-867F-0170-EBE4-DDAE365C9F53}"/>
          </ac:spMkLst>
        </pc:spChg>
        <pc:graphicFrameChg chg="add mod modGraphic">
          <ac:chgData name="Eun Sik Kim" userId="cda6ddeb1a50a0ac" providerId="LiveId" clId="{1E69AD80-7733-457E-B7F3-C2DEBE54E9F1}" dt="2025-01-27T22:15:28.772" v="8217"/>
          <ac:graphicFrameMkLst>
            <pc:docMk/>
            <pc:sldMk cId="406215734" sldId="300"/>
            <ac:graphicFrameMk id="4" creationId="{72F63DC3-3F58-676E-73DB-D32430BD14EC}"/>
          </ac:graphicFrameMkLst>
        </pc:graphicFrameChg>
        <pc:graphicFrameChg chg="modGraphic">
          <ac:chgData name="Eun Sik Kim" userId="cda6ddeb1a50a0ac" providerId="LiveId" clId="{1E69AD80-7733-457E-B7F3-C2DEBE54E9F1}" dt="2025-01-27T22:12:47.389" v="8124" actId="207"/>
          <ac:graphicFrameMkLst>
            <pc:docMk/>
            <pc:sldMk cId="406215734" sldId="300"/>
            <ac:graphicFrameMk id="7" creationId="{7621866B-5764-6822-08EB-639C5F0684AC}"/>
          </ac:graphicFrameMkLst>
        </pc:graphicFrameChg>
        <pc:cxnChg chg="add mod">
          <ac:chgData name="Eun Sik Kim" userId="cda6ddeb1a50a0ac" providerId="LiveId" clId="{1E69AD80-7733-457E-B7F3-C2DEBE54E9F1}" dt="2025-01-27T22:12:57.397" v="8125" actId="13822"/>
          <ac:cxnSpMkLst>
            <pc:docMk/>
            <pc:sldMk cId="406215734" sldId="300"/>
            <ac:cxnSpMk id="9" creationId="{F4E93B56-3EC8-60DF-36AE-1EC0EF0D588B}"/>
          </ac:cxnSpMkLst>
        </pc:cxnChg>
        <pc:cxnChg chg="add mod">
          <ac:chgData name="Eun Sik Kim" userId="cda6ddeb1a50a0ac" providerId="LiveId" clId="{1E69AD80-7733-457E-B7F3-C2DEBE54E9F1}" dt="2025-01-27T22:12:57.397" v="8125" actId="13822"/>
          <ac:cxnSpMkLst>
            <pc:docMk/>
            <pc:sldMk cId="406215734" sldId="300"/>
            <ac:cxnSpMk id="11" creationId="{C62FDE9C-8BB3-7FF9-1099-6191E1E81FA1}"/>
          </ac:cxnSpMkLst>
        </pc:cxnChg>
        <pc:cxnChg chg="add mod">
          <ac:chgData name="Eun Sik Kim" userId="cda6ddeb1a50a0ac" providerId="LiveId" clId="{1E69AD80-7733-457E-B7F3-C2DEBE54E9F1}" dt="2025-01-27T22:12:57.397" v="8125" actId="13822"/>
          <ac:cxnSpMkLst>
            <pc:docMk/>
            <pc:sldMk cId="406215734" sldId="300"/>
            <ac:cxnSpMk id="13" creationId="{63077D29-7FBB-9455-4B9B-052C9C284D5E}"/>
          </ac:cxnSpMkLst>
        </pc:cxnChg>
        <pc:cxnChg chg="add mod">
          <ac:chgData name="Eun Sik Kim" userId="cda6ddeb1a50a0ac" providerId="LiveId" clId="{1E69AD80-7733-457E-B7F3-C2DEBE54E9F1}" dt="2025-01-27T22:12:57.397" v="8125" actId="13822"/>
          <ac:cxnSpMkLst>
            <pc:docMk/>
            <pc:sldMk cId="406215734" sldId="300"/>
            <ac:cxnSpMk id="16" creationId="{430D7E47-C60B-0098-B6A3-3673F55114D0}"/>
          </ac:cxnSpMkLst>
        </pc:cxnChg>
      </pc:sldChg>
      <pc:sldChg chg="modSp add mod">
        <pc:chgData name="Eun Sik Kim" userId="cda6ddeb1a50a0ac" providerId="LiveId" clId="{1E69AD80-7733-457E-B7F3-C2DEBE54E9F1}" dt="2025-01-30T01:56:47.283" v="17620" actId="1076"/>
        <pc:sldMkLst>
          <pc:docMk/>
          <pc:sldMk cId="1428661405" sldId="301"/>
        </pc:sldMkLst>
        <pc:spChg chg="mod">
          <ac:chgData name="Eun Sik Kim" userId="cda6ddeb1a50a0ac" providerId="LiveId" clId="{1E69AD80-7733-457E-B7F3-C2DEBE54E9F1}" dt="2025-01-27T22:53:35.179" v="10514" actId="20577"/>
          <ac:spMkLst>
            <pc:docMk/>
            <pc:sldMk cId="1428661405" sldId="301"/>
            <ac:spMk id="3" creationId="{4A097606-B372-0136-F883-9B2E5505E649}"/>
          </ac:spMkLst>
        </pc:spChg>
        <pc:spChg chg="mod">
          <ac:chgData name="Eun Sik Kim" userId="cda6ddeb1a50a0ac" providerId="LiveId" clId="{1E69AD80-7733-457E-B7F3-C2DEBE54E9F1}" dt="2025-01-30T01:56:47.283" v="17620" actId="1076"/>
          <ac:spMkLst>
            <pc:docMk/>
            <pc:sldMk cId="1428661405" sldId="301"/>
            <ac:spMk id="6" creationId="{AE9B02C5-58D6-572C-AA6E-A0ED0529CE0F}"/>
          </ac:spMkLst>
        </pc:spChg>
        <pc:graphicFrameChg chg="modGraphic">
          <ac:chgData name="Eun Sik Kim" userId="cda6ddeb1a50a0ac" providerId="LiveId" clId="{1E69AD80-7733-457E-B7F3-C2DEBE54E9F1}" dt="2025-01-27T22:13:45.001" v="8149" actId="113"/>
          <ac:graphicFrameMkLst>
            <pc:docMk/>
            <pc:sldMk cId="1428661405" sldId="301"/>
            <ac:graphicFrameMk id="4" creationId="{1DC7C964-9B5F-FC74-941B-D257F62F8291}"/>
          </ac:graphicFrameMkLst>
        </pc:graphicFrameChg>
      </pc:sldChg>
      <pc:sldChg chg="add del">
        <pc:chgData name="Eun Sik Kim" userId="cda6ddeb1a50a0ac" providerId="LiveId" clId="{1E69AD80-7733-457E-B7F3-C2DEBE54E9F1}" dt="2025-01-27T22:10:15.974" v="8043"/>
        <pc:sldMkLst>
          <pc:docMk/>
          <pc:sldMk cId="3466616193" sldId="301"/>
        </pc:sldMkLst>
      </pc:sldChg>
      <pc:sldChg chg="modSp add mod">
        <pc:chgData name="Eun Sik Kim" userId="cda6ddeb1a50a0ac" providerId="LiveId" clId="{1E69AD80-7733-457E-B7F3-C2DEBE54E9F1}" dt="2025-01-27T22:53:33.709" v="10513" actId="20577"/>
        <pc:sldMkLst>
          <pc:docMk/>
          <pc:sldMk cId="3950272640" sldId="302"/>
        </pc:sldMkLst>
        <pc:spChg chg="mod">
          <ac:chgData name="Eun Sik Kim" userId="cda6ddeb1a50a0ac" providerId="LiveId" clId="{1E69AD80-7733-457E-B7F3-C2DEBE54E9F1}" dt="2025-01-27T22:53:33.709" v="10513" actId="20577"/>
          <ac:spMkLst>
            <pc:docMk/>
            <pc:sldMk cId="3950272640" sldId="302"/>
            <ac:spMk id="3" creationId="{F62F0F85-7794-B216-5E19-55AA8F696F4B}"/>
          </ac:spMkLst>
        </pc:spChg>
        <pc:graphicFrameChg chg="modGraphic">
          <ac:chgData name="Eun Sik Kim" userId="cda6ddeb1a50a0ac" providerId="LiveId" clId="{1E69AD80-7733-457E-B7F3-C2DEBE54E9F1}" dt="2025-01-27T22:14:15.586" v="8156" actId="113"/>
          <ac:graphicFrameMkLst>
            <pc:docMk/>
            <pc:sldMk cId="3950272640" sldId="302"/>
            <ac:graphicFrameMk id="4" creationId="{E7643EED-A435-1E43-282C-18B659F5EA5C}"/>
          </ac:graphicFrameMkLst>
        </pc:graphicFrameChg>
      </pc:sldChg>
      <pc:sldChg chg="modSp add mod">
        <pc:chgData name="Eun Sik Kim" userId="cda6ddeb1a50a0ac" providerId="LiveId" clId="{1E69AD80-7733-457E-B7F3-C2DEBE54E9F1}" dt="2025-01-27T22:53:32.095" v="10512" actId="20577"/>
        <pc:sldMkLst>
          <pc:docMk/>
          <pc:sldMk cId="3941653077" sldId="303"/>
        </pc:sldMkLst>
        <pc:spChg chg="mod">
          <ac:chgData name="Eun Sik Kim" userId="cda6ddeb1a50a0ac" providerId="LiveId" clId="{1E69AD80-7733-457E-B7F3-C2DEBE54E9F1}" dt="2025-01-27T22:53:32.095" v="10512" actId="20577"/>
          <ac:spMkLst>
            <pc:docMk/>
            <pc:sldMk cId="3941653077" sldId="303"/>
            <ac:spMk id="3" creationId="{5086C8FA-E086-AC4F-25C3-50BCD13F4AC3}"/>
          </ac:spMkLst>
        </pc:spChg>
        <pc:graphicFrameChg chg="mod modGraphic">
          <ac:chgData name="Eun Sik Kim" userId="cda6ddeb1a50a0ac" providerId="LiveId" clId="{1E69AD80-7733-457E-B7F3-C2DEBE54E9F1}" dt="2025-01-27T22:15:20.405" v="8214"/>
          <ac:graphicFrameMkLst>
            <pc:docMk/>
            <pc:sldMk cId="3941653077" sldId="303"/>
            <ac:graphicFrameMk id="4" creationId="{6B28E337-1F2A-8270-846C-2818F3905F7B}"/>
          </ac:graphicFrameMkLst>
        </pc:graphicFrameChg>
      </pc:sldChg>
      <pc:sldChg chg="modSp add mod">
        <pc:chgData name="Eun Sik Kim" userId="cda6ddeb1a50a0ac" providerId="LiveId" clId="{1E69AD80-7733-457E-B7F3-C2DEBE54E9F1}" dt="2025-01-27T22:53:30.550" v="10511" actId="20577"/>
        <pc:sldMkLst>
          <pc:docMk/>
          <pc:sldMk cId="2338359448" sldId="304"/>
        </pc:sldMkLst>
        <pc:spChg chg="mod">
          <ac:chgData name="Eun Sik Kim" userId="cda6ddeb1a50a0ac" providerId="LiveId" clId="{1E69AD80-7733-457E-B7F3-C2DEBE54E9F1}" dt="2025-01-27T22:53:30.550" v="10511" actId="20577"/>
          <ac:spMkLst>
            <pc:docMk/>
            <pc:sldMk cId="2338359448" sldId="304"/>
            <ac:spMk id="3" creationId="{BFED2FDA-0273-D9B3-F0B5-7B26C9CCBDFE}"/>
          </ac:spMkLst>
        </pc:spChg>
        <pc:graphicFrameChg chg="mod modGraphic">
          <ac:chgData name="Eun Sik Kim" userId="cda6ddeb1a50a0ac" providerId="LiveId" clId="{1E69AD80-7733-457E-B7F3-C2DEBE54E9F1}" dt="2025-01-27T22:15:09.767" v="8211"/>
          <ac:graphicFrameMkLst>
            <pc:docMk/>
            <pc:sldMk cId="2338359448" sldId="304"/>
            <ac:graphicFrameMk id="4" creationId="{0090FF23-E62F-1696-0E7D-C7FF5292015E}"/>
          </ac:graphicFrameMkLst>
        </pc:graphicFrameChg>
      </pc:sldChg>
      <pc:sldChg chg="modSp add mod">
        <pc:chgData name="Eun Sik Kim" userId="cda6ddeb1a50a0ac" providerId="LiveId" clId="{1E69AD80-7733-457E-B7F3-C2DEBE54E9F1}" dt="2025-01-27T22:53:29.093" v="10510" actId="20577"/>
        <pc:sldMkLst>
          <pc:docMk/>
          <pc:sldMk cId="3540176081" sldId="305"/>
        </pc:sldMkLst>
        <pc:spChg chg="mod">
          <ac:chgData name="Eun Sik Kim" userId="cda6ddeb1a50a0ac" providerId="LiveId" clId="{1E69AD80-7733-457E-B7F3-C2DEBE54E9F1}" dt="2025-01-27T22:53:29.093" v="10510" actId="20577"/>
          <ac:spMkLst>
            <pc:docMk/>
            <pc:sldMk cId="3540176081" sldId="305"/>
            <ac:spMk id="3" creationId="{0B3863D9-D79E-BCDD-F30D-4D48AE5B2EA5}"/>
          </ac:spMkLst>
        </pc:spChg>
        <pc:graphicFrameChg chg="mod modGraphic">
          <ac:chgData name="Eun Sik Kim" userId="cda6ddeb1a50a0ac" providerId="LiveId" clId="{1E69AD80-7733-457E-B7F3-C2DEBE54E9F1}" dt="2025-01-27T22:15:42.341" v="8219" actId="404"/>
          <ac:graphicFrameMkLst>
            <pc:docMk/>
            <pc:sldMk cId="3540176081" sldId="305"/>
            <ac:graphicFrameMk id="4" creationId="{6E6565C5-31F0-506B-C4CF-9F7EB1E3A1B8}"/>
          </ac:graphicFrameMkLst>
        </pc:graphicFrameChg>
      </pc:sldChg>
      <pc:sldChg chg="modSp add mod">
        <pc:chgData name="Eun Sik Kim" userId="cda6ddeb1a50a0ac" providerId="LiveId" clId="{1E69AD80-7733-457E-B7F3-C2DEBE54E9F1}" dt="2025-01-27T22:53:27.690" v="10509" actId="20577"/>
        <pc:sldMkLst>
          <pc:docMk/>
          <pc:sldMk cId="1830850578" sldId="306"/>
        </pc:sldMkLst>
        <pc:spChg chg="mod">
          <ac:chgData name="Eun Sik Kim" userId="cda6ddeb1a50a0ac" providerId="LiveId" clId="{1E69AD80-7733-457E-B7F3-C2DEBE54E9F1}" dt="2025-01-27T22:53:27.690" v="10509" actId="20577"/>
          <ac:spMkLst>
            <pc:docMk/>
            <pc:sldMk cId="1830850578" sldId="306"/>
            <ac:spMk id="3" creationId="{38ACE23C-66E0-F37A-D261-94280195425D}"/>
          </ac:spMkLst>
        </pc:spChg>
        <pc:graphicFrameChg chg="modGraphic">
          <ac:chgData name="Eun Sik Kim" userId="cda6ddeb1a50a0ac" providerId="LiveId" clId="{1E69AD80-7733-457E-B7F3-C2DEBE54E9F1}" dt="2025-01-27T22:15:50.801" v="8221" actId="113"/>
          <ac:graphicFrameMkLst>
            <pc:docMk/>
            <pc:sldMk cId="1830850578" sldId="306"/>
            <ac:graphicFrameMk id="4" creationId="{3BCEB72D-19C4-5473-AB13-21830C3C37AB}"/>
          </ac:graphicFrameMkLst>
        </pc:graphicFrameChg>
      </pc:sldChg>
      <pc:sldChg chg="modSp add mod">
        <pc:chgData name="Eun Sik Kim" userId="cda6ddeb1a50a0ac" providerId="LiveId" clId="{1E69AD80-7733-457E-B7F3-C2DEBE54E9F1}" dt="2025-01-27T22:53:26.232" v="10508" actId="20577"/>
        <pc:sldMkLst>
          <pc:docMk/>
          <pc:sldMk cId="3194153891" sldId="307"/>
        </pc:sldMkLst>
        <pc:spChg chg="mod">
          <ac:chgData name="Eun Sik Kim" userId="cda6ddeb1a50a0ac" providerId="LiveId" clId="{1E69AD80-7733-457E-B7F3-C2DEBE54E9F1}" dt="2025-01-27T22:53:26.232" v="10508" actId="20577"/>
          <ac:spMkLst>
            <pc:docMk/>
            <pc:sldMk cId="3194153891" sldId="307"/>
            <ac:spMk id="3" creationId="{EA6639DB-17D3-7B5B-8CF5-3DF4DE77A02A}"/>
          </ac:spMkLst>
        </pc:spChg>
        <pc:graphicFrameChg chg="modGraphic">
          <ac:chgData name="Eun Sik Kim" userId="cda6ddeb1a50a0ac" providerId="LiveId" clId="{1E69AD80-7733-457E-B7F3-C2DEBE54E9F1}" dt="2025-01-27T22:16:26.874" v="8259" actId="404"/>
          <ac:graphicFrameMkLst>
            <pc:docMk/>
            <pc:sldMk cId="3194153891" sldId="307"/>
            <ac:graphicFrameMk id="4" creationId="{1E735A84-92F4-370A-DC5A-5D379D43BB0D}"/>
          </ac:graphicFrameMkLst>
        </pc:graphicFrameChg>
      </pc:sldChg>
      <pc:sldChg chg="modSp add mod">
        <pc:chgData name="Eun Sik Kim" userId="cda6ddeb1a50a0ac" providerId="LiveId" clId="{1E69AD80-7733-457E-B7F3-C2DEBE54E9F1}" dt="2025-01-27T22:53:24.814" v="10507" actId="20577"/>
        <pc:sldMkLst>
          <pc:docMk/>
          <pc:sldMk cId="3996218060" sldId="308"/>
        </pc:sldMkLst>
        <pc:spChg chg="mod">
          <ac:chgData name="Eun Sik Kim" userId="cda6ddeb1a50a0ac" providerId="LiveId" clId="{1E69AD80-7733-457E-B7F3-C2DEBE54E9F1}" dt="2025-01-27T22:53:24.814" v="10507" actId="20577"/>
          <ac:spMkLst>
            <pc:docMk/>
            <pc:sldMk cId="3996218060" sldId="308"/>
            <ac:spMk id="3" creationId="{24E89F19-37C5-DA53-422B-E9CB12660D63}"/>
          </ac:spMkLst>
        </pc:spChg>
        <pc:graphicFrameChg chg="modGraphic">
          <ac:chgData name="Eun Sik Kim" userId="cda6ddeb1a50a0ac" providerId="LiveId" clId="{1E69AD80-7733-457E-B7F3-C2DEBE54E9F1}" dt="2025-01-27T22:16:36.039" v="8262" actId="403"/>
          <ac:graphicFrameMkLst>
            <pc:docMk/>
            <pc:sldMk cId="3996218060" sldId="308"/>
            <ac:graphicFrameMk id="4" creationId="{C774EC75-18AD-6E1F-7A43-FCFA27379FC5}"/>
          </ac:graphicFrameMkLst>
        </pc:graphicFrameChg>
      </pc:sldChg>
      <pc:sldChg chg="modSp add mod">
        <pc:chgData name="Eun Sik Kim" userId="cda6ddeb1a50a0ac" providerId="LiveId" clId="{1E69AD80-7733-457E-B7F3-C2DEBE54E9F1}" dt="2025-01-27T22:53:23.201" v="10506" actId="20577"/>
        <pc:sldMkLst>
          <pc:docMk/>
          <pc:sldMk cId="1228815370" sldId="309"/>
        </pc:sldMkLst>
        <pc:spChg chg="mod">
          <ac:chgData name="Eun Sik Kim" userId="cda6ddeb1a50a0ac" providerId="LiveId" clId="{1E69AD80-7733-457E-B7F3-C2DEBE54E9F1}" dt="2025-01-27T22:53:23.201" v="10506" actId="20577"/>
          <ac:spMkLst>
            <pc:docMk/>
            <pc:sldMk cId="1228815370" sldId="309"/>
            <ac:spMk id="3" creationId="{710DEC3D-047F-45EA-D9C5-784801623153}"/>
          </ac:spMkLst>
        </pc:spChg>
        <pc:graphicFrameChg chg="modGraphic">
          <ac:chgData name="Eun Sik Kim" userId="cda6ddeb1a50a0ac" providerId="LiveId" clId="{1E69AD80-7733-457E-B7F3-C2DEBE54E9F1}" dt="2025-01-27T22:17:13.617" v="8269" actId="113"/>
          <ac:graphicFrameMkLst>
            <pc:docMk/>
            <pc:sldMk cId="1228815370" sldId="309"/>
            <ac:graphicFrameMk id="4" creationId="{7C1F4890-F9FD-17F2-FC34-BBDABECE9163}"/>
          </ac:graphicFrameMkLst>
        </pc:graphicFrameChg>
      </pc:sldChg>
      <pc:sldChg chg="modSp add mod">
        <pc:chgData name="Eun Sik Kim" userId="cda6ddeb1a50a0ac" providerId="LiveId" clId="{1E69AD80-7733-457E-B7F3-C2DEBE54E9F1}" dt="2025-01-27T22:53:21.646" v="10505" actId="20577"/>
        <pc:sldMkLst>
          <pc:docMk/>
          <pc:sldMk cId="3171797348" sldId="310"/>
        </pc:sldMkLst>
        <pc:spChg chg="mod">
          <ac:chgData name="Eun Sik Kim" userId="cda6ddeb1a50a0ac" providerId="LiveId" clId="{1E69AD80-7733-457E-B7F3-C2DEBE54E9F1}" dt="2025-01-27T22:53:21.646" v="10505" actId="20577"/>
          <ac:spMkLst>
            <pc:docMk/>
            <pc:sldMk cId="3171797348" sldId="310"/>
            <ac:spMk id="3" creationId="{60424AB2-B256-4E48-031B-1E66831D4D82}"/>
          </ac:spMkLst>
        </pc:spChg>
        <pc:graphicFrameChg chg="modGraphic">
          <ac:chgData name="Eun Sik Kim" userId="cda6ddeb1a50a0ac" providerId="LiveId" clId="{1E69AD80-7733-457E-B7F3-C2DEBE54E9F1}" dt="2025-01-27T22:17:18.642" v="8271" actId="113"/>
          <ac:graphicFrameMkLst>
            <pc:docMk/>
            <pc:sldMk cId="3171797348" sldId="310"/>
            <ac:graphicFrameMk id="4" creationId="{EDA917AA-3821-A112-B151-F459BC5B9147}"/>
          </ac:graphicFrameMkLst>
        </pc:graphicFrameChg>
      </pc:sldChg>
      <pc:sldChg chg="modSp add mod">
        <pc:chgData name="Eun Sik Kim" userId="cda6ddeb1a50a0ac" providerId="LiveId" clId="{1E69AD80-7733-457E-B7F3-C2DEBE54E9F1}" dt="2025-01-27T22:53:16.571" v="10504" actId="20577"/>
        <pc:sldMkLst>
          <pc:docMk/>
          <pc:sldMk cId="3595977790" sldId="311"/>
        </pc:sldMkLst>
        <pc:spChg chg="mod">
          <ac:chgData name="Eun Sik Kim" userId="cda6ddeb1a50a0ac" providerId="LiveId" clId="{1E69AD80-7733-457E-B7F3-C2DEBE54E9F1}" dt="2025-01-27T22:53:16.571" v="10504" actId="20577"/>
          <ac:spMkLst>
            <pc:docMk/>
            <pc:sldMk cId="3595977790" sldId="311"/>
            <ac:spMk id="3" creationId="{DFF162EB-FF1D-4D1C-F311-988E66FD88EA}"/>
          </ac:spMkLst>
        </pc:spChg>
      </pc:sldChg>
      <pc:sldChg chg="add del">
        <pc:chgData name="Eun Sik Kim" userId="cda6ddeb1a50a0ac" providerId="LiveId" clId="{1E69AD80-7733-457E-B7F3-C2DEBE54E9F1}" dt="2025-01-27T22:17:39.194" v="8280"/>
        <pc:sldMkLst>
          <pc:docMk/>
          <pc:sldMk cId="413540295" sldId="312"/>
        </pc:sldMkLst>
      </pc:sldChg>
      <pc:sldChg chg="add del">
        <pc:chgData name="Eun Sik Kim" userId="cda6ddeb1a50a0ac" providerId="LiveId" clId="{1E69AD80-7733-457E-B7F3-C2DEBE54E9F1}" dt="2025-01-27T22:17:49.085" v="8282"/>
        <pc:sldMkLst>
          <pc:docMk/>
          <pc:sldMk cId="532824714" sldId="312"/>
        </pc:sldMkLst>
      </pc:sldChg>
      <pc:sldChg chg="addSp modSp add mod">
        <pc:chgData name="Eun Sik Kim" userId="cda6ddeb1a50a0ac" providerId="LiveId" clId="{1E69AD80-7733-457E-B7F3-C2DEBE54E9F1}" dt="2025-01-27T22:18:15.626" v="8290" actId="1076"/>
        <pc:sldMkLst>
          <pc:docMk/>
          <pc:sldMk cId="588445377" sldId="312"/>
        </pc:sldMkLst>
        <pc:spChg chg="add mod">
          <ac:chgData name="Eun Sik Kim" userId="cda6ddeb1a50a0ac" providerId="LiveId" clId="{1E69AD80-7733-457E-B7F3-C2DEBE54E9F1}" dt="2025-01-27T22:18:15.626" v="8290" actId="1076"/>
          <ac:spMkLst>
            <pc:docMk/>
            <pc:sldMk cId="588445377" sldId="312"/>
            <ac:spMk id="6" creationId="{FE32091A-27C2-FBB5-FB46-7A52D2793BD2}"/>
          </ac:spMkLst>
        </pc:spChg>
        <pc:graphicFrameChg chg="add mod">
          <ac:chgData name="Eun Sik Kim" userId="cda6ddeb1a50a0ac" providerId="LiveId" clId="{1E69AD80-7733-457E-B7F3-C2DEBE54E9F1}" dt="2025-01-27T22:18:15.626" v="8290" actId="1076"/>
          <ac:graphicFrameMkLst>
            <pc:docMk/>
            <pc:sldMk cId="588445377" sldId="312"/>
            <ac:graphicFrameMk id="4" creationId="{14BE77EA-C7B2-A8B8-EAF2-C97AE24160E1}"/>
          </ac:graphicFrameMkLst>
        </pc:graphicFrameChg>
        <pc:graphicFrameChg chg="modGraphic">
          <ac:chgData name="Eun Sik Kim" userId="cda6ddeb1a50a0ac" providerId="LiveId" clId="{1E69AD80-7733-457E-B7F3-C2DEBE54E9F1}" dt="2025-01-27T22:18:04.222" v="8288" actId="113"/>
          <ac:graphicFrameMkLst>
            <pc:docMk/>
            <pc:sldMk cId="588445377" sldId="312"/>
            <ac:graphicFrameMk id="7" creationId="{B331C59C-124F-BC84-305D-EC063446894B}"/>
          </ac:graphicFrameMkLst>
        </pc:graphicFrameChg>
      </pc:sldChg>
      <pc:sldChg chg="modSp add mod">
        <pc:chgData name="Eun Sik Kim" userId="cda6ddeb1a50a0ac" providerId="LiveId" clId="{1E69AD80-7733-457E-B7F3-C2DEBE54E9F1}" dt="2025-01-27T22:18:56.298" v="8298" actId="113"/>
        <pc:sldMkLst>
          <pc:docMk/>
          <pc:sldMk cId="1990722215" sldId="313"/>
        </pc:sldMkLst>
        <pc:spChg chg="mod">
          <ac:chgData name="Eun Sik Kim" userId="cda6ddeb1a50a0ac" providerId="LiveId" clId="{1E69AD80-7733-457E-B7F3-C2DEBE54E9F1}" dt="2025-01-27T22:18:43.861" v="8296" actId="13926"/>
          <ac:spMkLst>
            <pc:docMk/>
            <pc:sldMk cId="1990722215" sldId="313"/>
            <ac:spMk id="3" creationId="{8ACD9C22-28A8-BC62-6969-A8CB58007553}"/>
          </ac:spMkLst>
        </pc:spChg>
        <pc:graphicFrameChg chg="modGraphic">
          <ac:chgData name="Eun Sik Kim" userId="cda6ddeb1a50a0ac" providerId="LiveId" clId="{1E69AD80-7733-457E-B7F3-C2DEBE54E9F1}" dt="2025-01-27T22:18:56.298" v="8298" actId="113"/>
          <ac:graphicFrameMkLst>
            <pc:docMk/>
            <pc:sldMk cId="1990722215" sldId="313"/>
            <ac:graphicFrameMk id="7" creationId="{1CC6214A-8D79-1FE5-2170-2D142928BCCB}"/>
          </ac:graphicFrameMkLst>
        </pc:graphicFrameChg>
      </pc:sldChg>
      <pc:sldChg chg="modSp add mod">
        <pc:chgData name="Eun Sik Kim" userId="cda6ddeb1a50a0ac" providerId="LiveId" clId="{1E69AD80-7733-457E-B7F3-C2DEBE54E9F1}" dt="2025-01-27T22:19:21.628" v="8330" actId="113"/>
        <pc:sldMkLst>
          <pc:docMk/>
          <pc:sldMk cId="1381876433" sldId="314"/>
        </pc:sldMkLst>
        <pc:graphicFrameChg chg="modGraphic">
          <ac:chgData name="Eun Sik Kim" userId="cda6ddeb1a50a0ac" providerId="LiveId" clId="{1E69AD80-7733-457E-B7F3-C2DEBE54E9F1}" dt="2025-01-27T22:19:21.628" v="8330" actId="113"/>
          <ac:graphicFrameMkLst>
            <pc:docMk/>
            <pc:sldMk cId="1381876433" sldId="314"/>
            <ac:graphicFrameMk id="7" creationId="{62A694B0-CFBC-EE5B-DCBA-9579113EE9C9}"/>
          </ac:graphicFrameMkLst>
        </pc:graphicFrameChg>
      </pc:sldChg>
      <pc:sldChg chg="modSp add mod">
        <pc:chgData name="Eun Sik Kim" userId="cda6ddeb1a50a0ac" providerId="LiveId" clId="{1E69AD80-7733-457E-B7F3-C2DEBE54E9F1}" dt="2025-01-27T22:19:33.152" v="8333" actId="113"/>
        <pc:sldMkLst>
          <pc:docMk/>
          <pc:sldMk cId="14781378" sldId="315"/>
        </pc:sldMkLst>
        <pc:spChg chg="mod">
          <ac:chgData name="Eun Sik Kim" userId="cda6ddeb1a50a0ac" providerId="LiveId" clId="{1E69AD80-7733-457E-B7F3-C2DEBE54E9F1}" dt="2025-01-27T22:19:27.052" v="8332" actId="13926"/>
          <ac:spMkLst>
            <pc:docMk/>
            <pc:sldMk cId="14781378" sldId="315"/>
            <ac:spMk id="3" creationId="{F13C8766-CD37-3504-480D-F927514547B1}"/>
          </ac:spMkLst>
        </pc:spChg>
        <pc:graphicFrameChg chg="modGraphic">
          <ac:chgData name="Eun Sik Kim" userId="cda6ddeb1a50a0ac" providerId="LiveId" clId="{1E69AD80-7733-457E-B7F3-C2DEBE54E9F1}" dt="2025-01-27T22:19:33.152" v="8333" actId="113"/>
          <ac:graphicFrameMkLst>
            <pc:docMk/>
            <pc:sldMk cId="14781378" sldId="315"/>
            <ac:graphicFrameMk id="7" creationId="{45595D21-73BA-66B4-B4E0-E4AA15B84481}"/>
          </ac:graphicFrameMkLst>
        </pc:graphicFrameChg>
      </pc:sldChg>
      <pc:sldChg chg="modSp add mod">
        <pc:chgData name="Eun Sik Kim" userId="cda6ddeb1a50a0ac" providerId="LiveId" clId="{1E69AD80-7733-457E-B7F3-C2DEBE54E9F1}" dt="2025-01-27T22:33:32.715" v="8881" actId="20577"/>
        <pc:sldMkLst>
          <pc:docMk/>
          <pc:sldMk cId="3617041047" sldId="316"/>
        </pc:sldMkLst>
        <pc:spChg chg="mod">
          <ac:chgData name="Eun Sik Kim" userId="cda6ddeb1a50a0ac" providerId="LiveId" clId="{1E69AD80-7733-457E-B7F3-C2DEBE54E9F1}" dt="2025-01-27T22:21:13.317" v="8346" actId="20577"/>
          <ac:spMkLst>
            <pc:docMk/>
            <pc:sldMk cId="3617041047" sldId="316"/>
            <ac:spMk id="2" creationId="{972A57A9-A003-19AC-102B-3FD451C5894D}"/>
          </ac:spMkLst>
        </pc:spChg>
        <pc:spChg chg="mod">
          <ac:chgData name="Eun Sik Kim" userId="cda6ddeb1a50a0ac" providerId="LiveId" clId="{1E69AD80-7733-457E-B7F3-C2DEBE54E9F1}" dt="2025-01-27T22:33:32.715" v="8881" actId="20577"/>
          <ac:spMkLst>
            <pc:docMk/>
            <pc:sldMk cId="3617041047" sldId="316"/>
            <ac:spMk id="3" creationId="{D511B4E8-2C72-8624-60E5-B0681BD5E60A}"/>
          </ac:spMkLst>
        </pc:spChg>
      </pc:sldChg>
      <pc:sldChg chg="addSp delSp modSp add mod">
        <pc:chgData name="Eun Sik Kim" userId="cda6ddeb1a50a0ac" providerId="LiveId" clId="{1E69AD80-7733-457E-B7F3-C2DEBE54E9F1}" dt="2025-01-27T22:28:27.608" v="8746" actId="403"/>
        <pc:sldMkLst>
          <pc:docMk/>
          <pc:sldMk cId="886118332" sldId="317"/>
        </pc:sldMkLst>
        <pc:spChg chg="mod">
          <ac:chgData name="Eun Sik Kim" userId="cda6ddeb1a50a0ac" providerId="LiveId" clId="{1E69AD80-7733-457E-B7F3-C2DEBE54E9F1}" dt="2025-01-27T22:23:22.276" v="8703" actId="20577"/>
          <ac:spMkLst>
            <pc:docMk/>
            <pc:sldMk cId="886118332" sldId="317"/>
            <ac:spMk id="3" creationId="{B413F9D5-B6CB-16C5-18A7-51353CC42F62}"/>
          </ac:spMkLst>
        </pc:spChg>
        <pc:spChg chg="add del mod">
          <ac:chgData name="Eun Sik Kim" userId="cda6ddeb1a50a0ac" providerId="LiveId" clId="{1E69AD80-7733-457E-B7F3-C2DEBE54E9F1}" dt="2025-01-27T22:28:27.608" v="8746" actId="403"/>
          <ac:spMkLst>
            <pc:docMk/>
            <pc:sldMk cId="886118332" sldId="317"/>
            <ac:spMk id="4" creationId="{6BBF5B21-7DB9-985D-BF38-2A17B6993F86}"/>
          </ac:spMkLst>
        </pc:spChg>
      </pc:sldChg>
      <pc:sldChg chg="modSp add mod">
        <pc:chgData name="Eun Sik Kim" userId="cda6ddeb1a50a0ac" providerId="LiveId" clId="{1E69AD80-7733-457E-B7F3-C2DEBE54E9F1}" dt="2025-01-27T22:26:12.710" v="8723"/>
        <pc:sldMkLst>
          <pc:docMk/>
          <pc:sldMk cId="3218326406" sldId="318"/>
        </pc:sldMkLst>
        <pc:spChg chg="mod">
          <ac:chgData name="Eun Sik Kim" userId="cda6ddeb1a50a0ac" providerId="LiveId" clId="{1E69AD80-7733-457E-B7F3-C2DEBE54E9F1}" dt="2025-01-27T22:26:12.710" v="8723"/>
          <ac:spMkLst>
            <pc:docMk/>
            <pc:sldMk cId="3218326406" sldId="318"/>
            <ac:spMk id="2" creationId="{F65BFDE7-81D5-77D8-E09D-FA341D4F8476}"/>
          </ac:spMkLst>
        </pc:spChg>
      </pc:sldChg>
      <pc:sldChg chg="addSp delSp modSp add mod">
        <pc:chgData name="Eun Sik Kim" userId="cda6ddeb1a50a0ac" providerId="LiveId" clId="{1E69AD80-7733-457E-B7F3-C2DEBE54E9F1}" dt="2025-01-27T22:28:36.870" v="8747"/>
        <pc:sldMkLst>
          <pc:docMk/>
          <pc:sldMk cId="2777296618" sldId="319"/>
        </pc:sldMkLst>
        <pc:spChg chg="mod">
          <ac:chgData name="Eun Sik Kim" userId="cda6ddeb1a50a0ac" providerId="LiveId" clId="{1E69AD80-7733-457E-B7F3-C2DEBE54E9F1}" dt="2025-01-27T22:27:07.746" v="8733" actId="1076"/>
          <ac:spMkLst>
            <pc:docMk/>
            <pc:sldMk cId="2777296618" sldId="319"/>
            <ac:spMk id="2" creationId="{263B0B8F-E7DF-659B-F91F-CB994315986F}"/>
          </ac:spMkLst>
        </pc:spChg>
        <pc:spChg chg="add mod">
          <ac:chgData name="Eun Sik Kim" userId="cda6ddeb1a50a0ac" providerId="LiveId" clId="{1E69AD80-7733-457E-B7F3-C2DEBE54E9F1}" dt="2025-01-27T22:28:36.870" v="8747"/>
          <ac:spMkLst>
            <pc:docMk/>
            <pc:sldMk cId="2777296618" sldId="319"/>
            <ac:spMk id="6" creationId="{BF3CBBCC-2E9E-D610-DACE-7E5EA5E3885E}"/>
          </ac:spMkLst>
        </pc:spChg>
        <pc:picChg chg="add mod">
          <ac:chgData name="Eun Sik Kim" userId="cda6ddeb1a50a0ac" providerId="LiveId" clId="{1E69AD80-7733-457E-B7F3-C2DEBE54E9F1}" dt="2025-01-27T22:27:13.051" v="8736" actId="1076"/>
          <ac:picMkLst>
            <pc:docMk/>
            <pc:sldMk cId="2777296618" sldId="319"/>
            <ac:picMk id="7" creationId="{D837BCD5-F141-CB9F-2CFD-3DBD350AC3C9}"/>
          </ac:picMkLst>
        </pc:picChg>
      </pc:sldChg>
      <pc:sldChg chg="addSp modSp add mod">
        <pc:chgData name="Eun Sik Kim" userId="cda6ddeb1a50a0ac" providerId="LiveId" clId="{1E69AD80-7733-457E-B7F3-C2DEBE54E9F1}" dt="2025-01-27T22:34:09.996" v="8904" actId="20577"/>
        <pc:sldMkLst>
          <pc:docMk/>
          <pc:sldMk cId="353066474" sldId="320"/>
        </pc:sldMkLst>
        <pc:spChg chg="mod">
          <ac:chgData name="Eun Sik Kim" userId="cda6ddeb1a50a0ac" providerId="LiveId" clId="{1E69AD80-7733-457E-B7F3-C2DEBE54E9F1}" dt="2025-01-27T22:34:09.996" v="8904" actId="20577"/>
          <ac:spMkLst>
            <pc:docMk/>
            <pc:sldMk cId="353066474" sldId="320"/>
            <ac:spMk id="3" creationId="{B1358E9D-554A-4DF3-6120-A402D73A4E51}"/>
          </ac:spMkLst>
        </pc:spChg>
        <pc:spChg chg="add mod">
          <ac:chgData name="Eun Sik Kim" userId="cda6ddeb1a50a0ac" providerId="LiveId" clId="{1E69AD80-7733-457E-B7F3-C2DEBE54E9F1}" dt="2025-01-27T22:30:09.706" v="8859" actId="14100"/>
          <ac:spMkLst>
            <pc:docMk/>
            <pc:sldMk cId="353066474" sldId="320"/>
            <ac:spMk id="4" creationId="{90E5A3E1-CE2C-46D8-1823-0BEF07A8F2C7}"/>
          </ac:spMkLst>
        </pc:spChg>
        <pc:spChg chg="add mod">
          <ac:chgData name="Eun Sik Kim" userId="cda6ddeb1a50a0ac" providerId="LiveId" clId="{1E69AD80-7733-457E-B7F3-C2DEBE54E9F1}" dt="2025-01-27T22:30:29.707" v="8867"/>
          <ac:spMkLst>
            <pc:docMk/>
            <pc:sldMk cId="353066474" sldId="320"/>
            <ac:spMk id="5" creationId="{F9FF7C98-2A20-7C5C-B2CB-66A3528A381B}"/>
          </ac:spMkLst>
        </pc:spChg>
        <pc:picChg chg="add mod">
          <ac:chgData name="Eun Sik Kim" userId="cda6ddeb1a50a0ac" providerId="LiveId" clId="{1E69AD80-7733-457E-B7F3-C2DEBE54E9F1}" dt="2025-01-27T22:30:23.098" v="8866" actId="1076"/>
          <ac:picMkLst>
            <pc:docMk/>
            <pc:sldMk cId="353066474" sldId="320"/>
            <ac:picMk id="6" creationId="{8DAE1D95-DE8D-A79A-3120-3741BC754532}"/>
          </ac:picMkLst>
        </pc:picChg>
      </pc:sldChg>
      <pc:sldChg chg="modSp add mod">
        <pc:chgData name="Eun Sik Kim" userId="cda6ddeb1a50a0ac" providerId="LiveId" clId="{1E69AD80-7733-457E-B7F3-C2DEBE54E9F1}" dt="2025-01-27T22:33:56.790" v="8897" actId="20577"/>
        <pc:sldMkLst>
          <pc:docMk/>
          <pc:sldMk cId="544015480" sldId="321"/>
        </pc:sldMkLst>
        <pc:spChg chg="mod">
          <ac:chgData name="Eun Sik Kim" userId="cda6ddeb1a50a0ac" providerId="LiveId" clId="{1E69AD80-7733-457E-B7F3-C2DEBE54E9F1}" dt="2025-01-27T22:33:56.790" v="8897" actId="20577"/>
          <ac:spMkLst>
            <pc:docMk/>
            <pc:sldMk cId="544015480" sldId="321"/>
            <ac:spMk id="2" creationId="{E6693A21-7BDE-D60B-1440-9AACBABF2342}"/>
          </ac:spMkLst>
        </pc:spChg>
      </pc:sldChg>
      <pc:sldChg chg="delSp modSp add mod">
        <pc:chgData name="Eun Sik Kim" userId="cda6ddeb1a50a0ac" providerId="LiveId" clId="{1E69AD80-7733-457E-B7F3-C2DEBE54E9F1}" dt="2025-01-27T22:39:40.544" v="9268" actId="5793"/>
        <pc:sldMkLst>
          <pc:docMk/>
          <pc:sldMk cId="2202245716" sldId="322"/>
        </pc:sldMkLst>
        <pc:spChg chg="mod">
          <ac:chgData name="Eun Sik Kim" userId="cda6ddeb1a50a0ac" providerId="LiveId" clId="{1E69AD80-7733-457E-B7F3-C2DEBE54E9F1}" dt="2025-01-27T22:38:03.057" v="8943" actId="20577"/>
          <ac:spMkLst>
            <pc:docMk/>
            <pc:sldMk cId="2202245716" sldId="322"/>
            <ac:spMk id="2" creationId="{AF0CDC50-A7FD-3532-F285-C0682B876B4F}"/>
          </ac:spMkLst>
        </pc:spChg>
        <pc:spChg chg="mod">
          <ac:chgData name="Eun Sik Kim" userId="cda6ddeb1a50a0ac" providerId="LiveId" clId="{1E69AD80-7733-457E-B7F3-C2DEBE54E9F1}" dt="2025-01-27T22:39:40.544" v="9268" actId="5793"/>
          <ac:spMkLst>
            <pc:docMk/>
            <pc:sldMk cId="2202245716" sldId="322"/>
            <ac:spMk id="3" creationId="{BD0E8BF2-0234-CA4B-E994-F8A7C241FF9A}"/>
          </ac:spMkLst>
        </pc:spChg>
      </pc:sldChg>
      <pc:sldChg chg="modSp add mod">
        <pc:chgData name="Eun Sik Kim" userId="cda6ddeb1a50a0ac" providerId="LiveId" clId="{1E69AD80-7733-457E-B7F3-C2DEBE54E9F1}" dt="2025-01-27T22:43:55.128" v="9972" actId="20577"/>
        <pc:sldMkLst>
          <pc:docMk/>
          <pc:sldMk cId="423881075" sldId="323"/>
        </pc:sldMkLst>
        <pc:spChg chg="mod">
          <ac:chgData name="Eun Sik Kim" userId="cda6ddeb1a50a0ac" providerId="LiveId" clId="{1E69AD80-7733-457E-B7F3-C2DEBE54E9F1}" dt="2025-01-27T22:39:57.556" v="9300" actId="20577"/>
          <ac:spMkLst>
            <pc:docMk/>
            <pc:sldMk cId="423881075" sldId="323"/>
            <ac:spMk id="2" creationId="{A52B63E6-3058-2B0F-1D8F-030535378CAB}"/>
          </ac:spMkLst>
        </pc:spChg>
        <pc:spChg chg="mod">
          <ac:chgData name="Eun Sik Kim" userId="cda6ddeb1a50a0ac" providerId="LiveId" clId="{1E69AD80-7733-457E-B7F3-C2DEBE54E9F1}" dt="2025-01-27T22:43:55.128" v="9972" actId="20577"/>
          <ac:spMkLst>
            <pc:docMk/>
            <pc:sldMk cId="423881075" sldId="323"/>
            <ac:spMk id="3" creationId="{030E4FF3-D8DB-467C-A0B9-78255BAE7F9D}"/>
          </ac:spMkLst>
        </pc:spChg>
      </pc:sldChg>
      <pc:sldChg chg="modSp add mod">
        <pc:chgData name="Eun Sik Kim" userId="cda6ddeb1a50a0ac" providerId="LiveId" clId="{1E69AD80-7733-457E-B7F3-C2DEBE54E9F1}" dt="2025-01-27T22:46:10.277" v="10256" actId="20577"/>
        <pc:sldMkLst>
          <pc:docMk/>
          <pc:sldMk cId="1223531217" sldId="324"/>
        </pc:sldMkLst>
        <pc:spChg chg="mod">
          <ac:chgData name="Eun Sik Kim" userId="cda6ddeb1a50a0ac" providerId="LiveId" clId="{1E69AD80-7733-457E-B7F3-C2DEBE54E9F1}" dt="2025-01-27T22:46:10.277" v="10256" actId="20577"/>
          <ac:spMkLst>
            <pc:docMk/>
            <pc:sldMk cId="1223531217" sldId="324"/>
            <ac:spMk id="3" creationId="{B6515414-4196-4876-F383-489623DB3D28}"/>
          </ac:spMkLst>
        </pc:spChg>
      </pc:sldChg>
      <pc:sldChg chg="addSp modSp add mod">
        <pc:chgData name="Eun Sik Kim" userId="cda6ddeb1a50a0ac" providerId="LiveId" clId="{1E69AD80-7733-457E-B7F3-C2DEBE54E9F1}" dt="2025-01-27T22:53:06.056" v="10503" actId="20577"/>
        <pc:sldMkLst>
          <pc:docMk/>
          <pc:sldMk cId="3057256584" sldId="325"/>
        </pc:sldMkLst>
        <pc:spChg chg="mod">
          <ac:chgData name="Eun Sik Kim" userId="cda6ddeb1a50a0ac" providerId="LiveId" clId="{1E69AD80-7733-457E-B7F3-C2DEBE54E9F1}" dt="2025-01-27T22:47:11.160" v="10456" actId="20577"/>
          <ac:spMkLst>
            <pc:docMk/>
            <pc:sldMk cId="3057256584" sldId="325"/>
            <ac:spMk id="3" creationId="{10338CB6-8301-4C3D-FD18-AAF94947B97D}"/>
          </ac:spMkLst>
        </pc:spChg>
        <pc:spChg chg="add mod">
          <ac:chgData name="Eun Sik Kim" userId="cda6ddeb1a50a0ac" providerId="LiveId" clId="{1E69AD80-7733-457E-B7F3-C2DEBE54E9F1}" dt="2025-01-27T22:53:06.056" v="10503" actId="20577"/>
          <ac:spMkLst>
            <pc:docMk/>
            <pc:sldMk cId="3057256584" sldId="325"/>
            <ac:spMk id="4" creationId="{1A62D6B5-2226-A5A1-4705-FF83424179AB}"/>
          </ac:spMkLst>
        </pc:spChg>
      </pc:sldChg>
      <pc:sldChg chg="modSp new mod">
        <pc:chgData name="Eun Sik Kim" userId="cda6ddeb1a50a0ac" providerId="LiveId" clId="{1E69AD80-7733-457E-B7F3-C2DEBE54E9F1}" dt="2025-01-27T22:52:55.494" v="10502" actId="20577"/>
        <pc:sldMkLst>
          <pc:docMk/>
          <pc:sldMk cId="1893647450" sldId="326"/>
        </pc:sldMkLst>
        <pc:spChg chg="mod">
          <ac:chgData name="Eun Sik Kim" userId="cda6ddeb1a50a0ac" providerId="LiveId" clId="{1E69AD80-7733-457E-B7F3-C2DEBE54E9F1}" dt="2025-01-27T22:50:21.983" v="10474" actId="20577"/>
          <ac:spMkLst>
            <pc:docMk/>
            <pc:sldMk cId="1893647450" sldId="326"/>
            <ac:spMk id="2" creationId="{4B7CF929-FF4D-477E-DB6C-91ABC76D279B}"/>
          </ac:spMkLst>
        </pc:spChg>
        <pc:spChg chg="mod">
          <ac:chgData name="Eun Sik Kim" userId="cda6ddeb1a50a0ac" providerId="LiveId" clId="{1E69AD80-7733-457E-B7F3-C2DEBE54E9F1}" dt="2025-01-27T22:52:55.494" v="10502" actId="20577"/>
          <ac:spMkLst>
            <pc:docMk/>
            <pc:sldMk cId="1893647450" sldId="326"/>
            <ac:spMk id="3" creationId="{BDFF8261-A558-6329-B067-863B32C8B104}"/>
          </ac:spMkLst>
        </pc:spChg>
        <pc:spChg chg="mod">
          <ac:chgData name="Eun Sik Kim" userId="cda6ddeb1a50a0ac" providerId="LiveId" clId="{1E69AD80-7733-457E-B7F3-C2DEBE54E9F1}" dt="2025-01-27T22:50:42.704" v="10476" actId="20577"/>
          <ac:spMkLst>
            <pc:docMk/>
            <pc:sldMk cId="1893647450" sldId="326"/>
            <ac:spMk id="4" creationId="{19878F58-CF23-A662-1ED1-2FA5573B82BA}"/>
          </ac:spMkLst>
        </pc:spChg>
      </pc:sldChg>
      <pc:sldChg chg="modSp add mod">
        <pc:chgData name="Eun Sik Kim" userId="cda6ddeb1a50a0ac" providerId="LiveId" clId="{1E69AD80-7733-457E-B7F3-C2DEBE54E9F1}" dt="2025-01-27T22:57:32.141" v="10866" actId="20577"/>
        <pc:sldMkLst>
          <pc:docMk/>
          <pc:sldMk cId="3693325920" sldId="327"/>
        </pc:sldMkLst>
        <pc:spChg chg="mod">
          <ac:chgData name="Eun Sik Kim" userId="cda6ddeb1a50a0ac" providerId="LiveId" clId="{1E69AD80-7733-457E-B7F3-C2DEBE54E9F1}" dt="2025-01-27T22:54:45.708" v="10655" actId="20577"/>
          <ac:spMkLst>
            <pc:docMk/>
            <pc:sldMk cId="3693325920" sldId="327"/>
            <ac:spMk id="2" creationId="{FFFC043F-1D67-00CD-7F62-59057BD4818C}"/>
          </ac:spMkLst>
        </pc:spChg>
        <pc:spChg chg="mod">
          <ac:chgData name="Eun Sik Kim" userId="cda6ddeb1a50a0ac" providerId="LiveId" clId="{1E69AD80-7733-457E-B7F3-C2DEBE54E9F1}" dt="2025-01-27T22:57:32.141" v="10866" actId="20577"/>
          <ac:spMkLst>
            <pc:docMk/>
            <pc:sldMk cId="3693325920" sldId="327"/>
            <ac:spMk id="3" creationId="{5244207E-7440-44A1-4E57-8DC2F94D967A}"/>
          </ac:spMkLst>
        </pc:spChg>
      </pc:sldChg>
      <pc:sldChg chg="modSp add mod">
        <pc:chgData name="Eun Sik Kim" userId="cda6ddeb1a50a0ac" providerId="LiveId" clId="{1E69AD80-7733-457E-B7F3-C2DEBE54E9F1}" dt="2025-01-27T22:57:40.424" v="10867" actId="13926"/>
        <pc:sldMkLst>
          <pc:docMk/>
          <pc:sldMk cId="1863729360" sldId="328"/>
        </pc:sldMkLst>
        <pc:spChg chg="mod">
          <ac:chgData name="Eun Sik Kim" userId="cda6ddeb1a50a0ac" providerId="LiveId" clId="{1E69AD80-7733-457E-B7F3-C2DEBE54E9F1}" dt="2025-01-27T22:56:39.378" v="10793" actId="20577"/>
          <ac:spMkLst>
            <pc:docMk/>
            <pc:sldMk cId="1863729360" sldId="328"/>
            <ac:spMk id="2" creationId="{3E5EA845-314C-803F-E990-B484BB8DFF27}"/>
          </ac:spMkLst>
        </pc:spChg>
        <pc:spChg chg="mod">
          <ac:chgData name="Eun Sik Kim" userId="cda6ddeb1a50a0ac" providerId="LiveId" clId="{1E69AD80-7733-457E-B7F3-C2DEBE54E9F1}" dt="2025-01-27T22:57:40.424" v="10867" actId="13926"/>
          <ac:spMkLst>
            <pc:docMk/>
            <pc:sldMk cId="1863729360" sldId="328"/>
            <ac:spMk id="3" creationId="{54855815-7186-DD36-8FC7-8C236D2FE09D}"/>
          </ac:spMkLst>
        </pc:spChg>
      </pc:sldChg>
      <pc:sldChg chg="modSp add mod">
        <pc:chgData name="Eun Sik Kim" userId="cda6ddeb1a50a0ac" providerId="LiveId" clId="{1E69AD80-7733-457E-B7F3-C2DEBE54E9F1}" dt="2025-01-27T23:03:12.165" v="11312" actId="113"/>
        <pc:sldMkLst>
          <pc:docMk/>
          <pc:sldMk cId="3508325263" sldId="329"/>
        </pc:sldMkLst>
        <pc:spChg chg="mod">
          <ac:chgData name="Eun Sik Kim" userId="cda6ddeb1a50a0ac" providerId="LiveId" clId="{1E69AD80-7733-457E-B7F3-C2DEBE54E9F1}" dt="2025-01-27T22:57:59.714" v="10887" actId="20577"/>
          <ac:spMkLst>
            <pc:docMk/>
            <pc:sldMk cId="3508325263" sldId="329"/>
            <ac:spMk id="2" creationId="{9471D9BF-9995-6BA3-6031-591F69BA9323}"/>
          </ac:spMkLst>
        </pc:spChg>
        <pc:spChg chg="mod">
          <ac:chgData name="Eun Sik Kim" userId="cda6ddeb1a50a0ac" providerId="LiveId" clId="{1E69AD80-7733-457E-B7F3-C2DEBE54E9F1}" dt="2025-01-27T23:03:12.165" v="11312" actId="113"/>
          <ac:spMkLst>
            <pc:docMk/>
            <pc:sldMk cId="3508325263" sldId="329"/>
            <ac:spMk id="3" creationId="{89E1F32C-6C68-F049-8B77-E754AF885222}"/>
          </ac:spMkLst>
        </pc:spChg>
      </pc:sldChg>
      <pc:sldChg chg="addSp delSp modSp add mod">
        <pc:chgData name="Eun Sik Kim" userId="cda6ddeb1a50a0ac" providerId="LiveId" clId="{1E69AD80-7733-457E-B7F3-C2DEBE54E9F1}" dt="2025-01-27T23:05:24.388" v="11486" actId="22"/>
        <pc:sldMkLst>
          <pc:docMk/>
          <pc:sldMk cId="2247718480" sldId="330"/>
        </pc:sldMkLst>
        <pc:spChg chg="mod">
          <ac:chgData name="Eun Sik Kim" userId="cda6ddeb1a50a0ac" providerId="LiveId" clId="{1E69AD80-7733-457E-B7F3-C2DEBE54E9F1}" dt="2025-01-27T23:03:56.833" v="11469" actId="20577"/>
          <ac:spMkLst>
            <pc:docMk/>
            <pc:sldMk cId="2247718480" sldId="330"/>
            <ac:spMk id="3" creationId="{377B7A90-F26B-E756-EDEA-3DE676D5648E}"/>
          </ac:spMkLst>
        </pc:spChg>
        <pc:spChg chg="add mod">
          <ac:chgData name="Eun Sik Kim" userId="cda6ddeb1a50a0ac" providerId="LiveId" clId="{1E69AD80-7733-457E-B7F3-C2DEBE54E9F1}" dt="2025-01-27T23:05:19.205" v="11484" actId="403"/>
          <ac:spMkLst>
            <pc:docMk/>
            <pc:sldMk cId="2247718480" sldId="330"/>
            <ac:spMk id="4" creationId="{02D29C23-72B6-EB0E-A272-2EE675F35938}"/>
          </ac:spMkLst>
        </pc:spChg>
      </pc:sldChg>
      <pc:sldChg chg="modSp add mod">
        <pc:chgData name="Eun Sik Kim" userId="cda6ddeb1a50a0ac" providerId="LiveId" clId="{1E69AD80-7733-457E-B7F3-C2DEBE54E9F1}" dt="2025-01-27T23:06:25.741" v="11604" actId="1076"/>
        <pc:sldMkLst>
          <pc:docMk/>
          <pc:sldMk cId="2055433033" sldId="331"/>
        </pc:sldMkLst>
        <pc:spChg chg="mod">
          <ac:chgData name="Eun Sik Kim" userId="cda6ddeb1a50a0ac" providerId="LiveId" clId="{1E69AD80-7733-457E-B7F3-C2DEBE54E9F1}" dt="2025-01-27T23:05:48.830" v="11592" actId="20577"/>
          <ac:spMkLst>
            <pc:docMk/>
            <pc:sldMk cId="2055433033" sldId="331"/>
            <ac:spMk id="3" creationId="{EACA4EED-6C4D-5350-2429-8A65C0693020}"/>
          </ac:spMkLst>
        </pc:spChg>
        <pc:spChg chg="mod">
          <ac:chgData name="Eun Sik Kim" userId="cda6ddeb1a50a0ac" providerId="LiveId" clId="{1E69AD80-7733-457E-B7F3-C2DEBE54E9F1}" dt="2025-01-27T23:06:25.741" v="11604" actId="1076"/>
          <ac:spMkLst>
            <pc:docMk/>
            <pc:sldMk cId="2055433033" sldId="331"/>
            <ac:spMk id="4" creationId="{0E55760A-15B9-CB6C-2E96-BCC5DDD01F2A}"/>
          </ac:spMkLst>
        </pc:spChg>
      </pc:sldChg>
      <pc:sldChg chg="modSp add mod">
        <pc:chgData name="Eun Sik Kim" userId="cda6ddeb1a50a0ac" providerId="LiveId" clId="{1E69AD80-7733-457E-B7F3-C2DEBE54E9F1}" dt="2025-01-27T23:15:38.952" v="12273" actId="20577"/>
        <pc:sldMkLst>
          <pc:docMk/>
          <pc:sldMk cId="4119684825" sldId="332"/>
        </pc:sldMkLst>
        <pc:spChg chg="mod">
          <ac:chgData name="Eun Sik Kim" userId="cda6ddeb1a50a0ac" providerId="LiveId" clId="{1E69AD80-7733-457E-B7F3-C2DEBE54E9F1}" dt="2025-01-27T23:13:43.843" v="12125" actId="20577"/>
          <ac:spMkLst>
            <pc:docMk/>
            <pc:sldMk cId="4119684825" sldId="332"/>
            <ac:spMk id="2" creationId="{764B1DFE-BA7E-2A44-92C9-9E25DFE73689}"/>
          </ac:spMkLst>
        </pc:spChg>
        <pc:spChg chg="mod">
          <ac:chgData name="Eun Sik Kim" userId="cda6ddeb1a50a0ac" providerId="LiveId" clId="{1E69AD80-7733-457E-B7F3-C2DEBE54E9F1}" dt="2025-01-27T23:15:38.952" v="12273" actId="20577"/>
          <ac:spMkLst>
            <pc:docMk/>
            <pc:sldMk cId="4119684825" sldId="332"/>
            <ac:spMk id="3" creationId="{72BB46C4-3580-CA90-6775-6C5CFAAABB48}"/>
          </ac:spMkLst>
        </pc:spChg>
      </pc:sldChg>
      <pc:sldChg chg="addSp modSp add mod">
        <pc:chgData name="Eun Sik Kim" userId="cda6ddeb1a50a0ac" providerId="LiveId" clId="{1E69AD80-7733-457E-B7F3-C2DEBE54E9F1}" dt="2025-01-27T23:16:48.234" v="12324"/>
        <pc:sldMkLst>
          <pc:docMk/>
          <pc:sldMk cId="576713171" sldId="333"/>
        </pc:sldMkLst>
        <pc:spChg chg="mod">
          <ac:chgData name="Eun Sik Kim" userId="cda6ddeb1a50a0ac" providerId="LiveId" clId="{1E69AD80-7733-457E-B7F3-C2DEBE54E9F1}" dt="2025-01-27T23:16:06.266" v="12303" actId="20577"/>
          <ac:spMkLst>
            <pc:docMk/>
            <pc:sldMk cId="576713171" sldId="333"/>
            <ac:spMk id="3" creationId="{8D369C82-0E7C-4C94-2D5E-F739A67F15FB}"/>
          </ac:spMkLst>
        </pc:spChg>
        <pc:spChg chg="add mod">
          <ac:chgData name="Eun Sik Kim" userId="cda6ddeb1a50a0ac" providerId="LiveId" clId="{1E69AD80-7733-457E-B7F3-C2DEBE54E9F1}" dt="2025-01-27T23:16:40.875" v="12323" actId="2711"/>
          <ac:spMkLst>
            <pc:docMk/>
            <pc:sldMk cId="576713171" sldId="333"/>
            <ac:spMk id="4" creationId="{6B3DF336-F56E-74DC-9EFA-C7C9737B3F94}"/>
          </ac:spMkLst>
        </pc:spChg>
        <pc:spChg chg="add mod">
          <ac:chgData name="Eun Sik Kim" userId="cda6ddeb1a50a0ac" providerId="LiveId" clId="{1E69AD80-7733-457E-B7F3-C2DEBE54E9F1}" dt="2025-01-27T23:16:48.234" v="12324"/>
          <ac:spMkLst>
            <pc:docMk/>
            <pc:sldMk cId="576713171" sldId="333"/>
            <ac:spMk id="5" creationId="{C051E81C-B19E-754D-54D1-A4AB524F26F3}"/>
          </ac:spMkLst>
        </pc:spChg>
      </pc:sldChg>
      <pc:sldChg chg="addSp modSp add mod">
        <pc:chgData name="Eun Sik Kim" userId="cda6ddeb1a50a0ac" providerId="LiveId" clId="{1E69AD80-7733-457E-B7F3-C2DEBE54E9F1}" dt="2025-01-27T23:19:21.595" v="12504" actId="14100"/>
        <pc:sldMkLst>
          <pc:docMk/>
          <pc:sldMk cId="761662204" sldId="334"/>
        </pc:sldMkLst>
        <pc:spChg chg="mod">
          <ac:chgData name="Eun Sik Kim" userId="cda6ddeb1a50a0ac" providerId="LiveId" clId="{1E69AD80-7733-457E-B7F3-C2DEBE54E9F1}" dt="2025-01-27T23:17:55.405" v="12494" actId="113"/>
          <ac:spMkLst>
            <pc:docMk/>
            <pc:sldMk cId="761662204" sldId="334"/>
            <ac:spMk id="3" creationId="{564A6AD0-324A-F805-AC1D-D8FB48AFD93B}"/>
          </ac:spMkLst>
        </pc:spChg>
        <pc:spChg chg="add mod">
          <ac:chgData name="Eun Sik Kim" userId="cda6ddeb1a50a0ac" providerId="LiveId" clId="{1E69AD80-7733-457E-B7F3-C2DEBE54E9F1}" dt="2025-01-27T23:19:21.595" v="12504" actId="14100"/>
          <ac:spMkLst>
            <pc:docMk/>
            <pc:sldMk cId="761662204" sldId="334"/>
            <ac:spMk id="4" creationId="{CBA7B54F-FE60-2B57-E15A-A5D09046EF35}"/>
          </ac:spMkLst>
        </pc:spChg>
      </pc:sldChg>
      <pc:sldChg chg="delSp modSp add mod">
        <pc:chgData name="Eun Sik Kim" userId="cda6ddeb1a50a0ac" providerId="LiveId" clId="{1E69AD80-7733-457E-B7F3-C2DEBE54E9F1}" dt="2025-01-27T23:23:41.473" v="13058" actId="20577"/>
        <pc:sldMkLst>
          <pc:docMk/>
          <pc:sldMk cId="1266766255" sldId="335"/>
        </pc:sldMkLst>
        <pc:spChg chg="mod">
          <ac:chgData name="Eun Sik Kim" userId="cda6ddeb1a50a0ac" providerId="LiveId" clId="{1E69AD80-7733-457E-B7F3-C2DEBE54E9F1}" dt="2025-01-27T23:23:41.473" v="13058" actId="20577"/>
          <ac:spMkLst>
            <pc:docMk/>
            <pc:sldMk cId="1266766255" sldId="335"/>
            <ac:spMk id="3" creationId="{CAA8D351-7E73-64EE-A8E7-D5B93C917D00}"/>
          </ac:spMkLst>
        </pc:spChg>
      </pc:sldChg>
      <pc:sldChg chg="modSp add mod ord">
        <pc:chgData name="Eun Sik Kim" userId="cda6ddeb1a50a0ac" providerId="LiveId" clId="{1E69AD80-7733-457E-B7F3-C2DEBE54E9F1}" dt="2025-01-27T23:25:51.488" v="13216" actId="1076"/>
        <pc:sldMkLst>
          <pc:docMk/>
          <pc:sldMk cId="2594547667" sldId="336"/>
        </pc:sldMkLst>
        <pc:spChg chg="mod">
          <ac:chgData name="Eun Sik Kim" userId="cda6ddeb1a50a0ac" providerId="LiveId" clId="{1E69AD80-7733-457E-B7F3-C2DEBE54E9F1}" dt="2025-01-27T23:25:49.785" v="13215" actId="20577"/>
          <ac:spMkLst>
            <pc:docMk/>
            <pc:sldMk cId="2594547667" sldId="336"/>
            <ac:spMk id="3" creationId="{5C8F40EF-FD41-1B20-7C2E-08765758E9F2}"/>
          </ac:spMkLst>
        </pc:spChg>
        <pc:spChg chg="mod">
          <ac:chgData name="Eun Sik Kim" userId="cda6ddeb1a50a0ac" providerId="LiveId" clId="{1E69AD80-7733-457E-B7F3-C2DEBE54E9F1}" dt="2025-01-27T23:25:51.488" v="13216" actId="1076"/>
          <ac:spMkLst>
            <pc:docMk/>
            <pc:sldMk cId="2594547667" sldId="336"/>
            <ac:spMk id="4" creationId="{105A0EEF-70E2-6372-B472-33BB0A0AD1B6}"/>
          </ac:spMkLst>
        </pc:spChg>
      </pc:sldChg>
      <pc:sldChg chg="addSp modSp add mod">
        <pc:chgData name="Eun Sik Kim" userId="cda6ddeb1a50a0ac" providerId="LiveId" clId="{1E69AD80-7733-457E-B7F3-C2DEBE54E9F1}" dt="2025-01-27T23:28:21.501" v="13415" actId="1076"/>
        <pc:sldMkLst>
          <pc:docMk/>
          <pc:sldMk cId="2658738988" sldId="337"/>
        </pc:sldMkLst>
        <pc:spChg chg="mod">
          <ac:chgData name="Eun Sik Kim" userId="cda6ddeb1a50a0ac" providerId="LiveId" clId="{1E69AD80-7733-457E-B7F3-C2DEBE54E9F1}" dt="2025-01-27T23:26:37.066" v="13386" actId="20577"/>
          <ac:spMkLst>
            <pc:docMk/>
            <pc:sldMk cId="2658738988" sldId="337"/>
            <ac:spMk id="3" creationId="{12B49D79-8BE8-E352-07B5-CC65DF0F3C46}"/>
          </ac:spMkLst>
        </pc:spChg>
        <pc:spChg chg="mod">
          <ac:chgData name="Eun Sik Kim" userId="cda6ddeb1a50a0ac" providerId="LiveId" clId="{1E69AD80-7733-457E-B7F3-C2DEBE54E9F1}" dt="2025-01-27T23:26:42.167" v="13388" actId="27636"/>
          <ac:spMkLst>
            <pc:docMk/>
            <pc:sldMk cId="2658738988" sldId="337"/>
            <ac:spMk id="4" creationId="{A5055554-8EFF-F1BF-21A5-D51892EAFF08}"/>
          </ac:spMkLst>
        </pc:spChg>
        <pc:spChg chg="add mod">
          <ac:chgData name="Eun Sik Kim" userId="cda6ddeb1a50a0ac" providerId="LiveId" clId="{1E69AD80-7733-457E-B7F3-C2DEBE54E9F1}" dt="2025-01-27T23:27:38.758" v="13406" actId="27636"/>
          <ac:spMkLst>
            <pc:docMk/>
            <pc:sldMk cId="2658738988" sldId="337"/>
            <ac:spMk id="5" creationId="{72080AC0-D9FB-79AB-4211-6701ED823401}"/>
          </ac:spMkLst>
        </pc:spChg>
        <pc:spChg chg="add mod">
          <ac:chgData name="Eun Sik Kim" userId="cda6ddeb1a50a0ac" providerId="LiveId" clId="{1E69AD80-7733-457E-B7F3-C2DEBE54E9F1}" dt="2025-01-27T23:28:21.501" v="13415" actId="1076"/>
          <ac:spMkLst>
            <pc:docMk/>
            <pc:sldMk cId="2658738988" sldId="337"/>
            <ac:spMk id="7" creationId="{EBEE424E-D3E1-AE93-A61A-FABE05F2B18F}"/>
          </ac:spMkLst>
        </pc:spChg>
      </pc:sldChg>
      <pc:sldChg chg="modSp add mod">
        <pc:chgData name="Eun Sik Kim" userId="cda6ddeb1a50a0ac" providerId="LiveId" clId="{1E69AD80-7733-457E-B7F3-C2DEBE54E9F1}" dt="2025-01-27T23:51:48.261" v="15093" actId="113"/>
        <pc:sldMkLst>
          <pc:docMk/>
          <pc:sldMk cId="1455127" sldId="338"/>
        </pc:sldMkLst>
        <pc:spChg chg="mod">
          <ac:chgData name="Eun Sik Kim" userId="cda6ddeb1a50a0ac" providerId="LiveId" clId="{1E69AD80-7733-457E-B7F3-C2DEBE54E9F1}" dt="2025-01-27T23:36:26.436" v="13435" actId="20577"/>
          <ac:spMkLst>
            <pc:docMk/>
            <pc:sldMk cId="1455127" sldId="338"/>
            <ac:spMk id="2" creationId="{0EAEB37F-D4A8-8152-76E8-72868349A9EF}"/>
          </ac:spMkLst>
        </pc:spChg>
        <pc:spChg chg="mod">
          <ac:chgData name="Eun Sik Kim" userId="cda6ddeb1a50a0ac" providerId="LiveId" clId="{1E69AD80-7733-457E-B7F3-C2DEBE54E9F1}" dt="2025-01-27T23:51:48.261" v="15093" actId="113"/>
          <ac:spMkLst>
            <pc:docMk/>
            <pc:sldMk cId="1455127" sldId="338"/>
            <ac:spMk id="3" creationId="{5BB18B38-C8A0-27FB-6844-F3DB580E23F4}"/>
          </ac:spMkLst>
        </pc:spChg>
      </pc:sldChg>
      <pc:sldChg chg="modSp new mod">
        <pc:chgData name="Eun Sik Kim" userId="cda6ddeb1a50a0ac" providerId="LiveId" clId="{1E69AD80-7733-457E-B7F3-C2DEBE54E9F1}" dt="2025-01-27T23:44:06.673" v="14453" actId="2710"/>
        <pc:sldMkLst>
          <pc:docMk/>
          <pc:sldMk cId="2772361361" sldId="339"/>
        </pc:sldMkLst>
        <pc:spChg chg="mod">
          <ac:chgData name="Eun Sik Kim" userId="cda6ddeb1a50a0ac" providerId="LiveId" clId="{1E69AD80-7733-457E-B7F3-C2DEBE54E9F1}" dt="2025-01-27T23:38:26.740" v="13820" actId="20577"/>
          <ac:spMkLst>
            <pc:docMk/>
            <pc:sldMk cId="2772361361" sldId="339"/>
            <ac:spMk id="2" creationId="{452E75DE-277C-A3C1-146F-EDCB4E02C471}"/>
          </ac:spMkLst>
        </pc:spChg>
        <pc:spChg chg="mod">
          <ac:chgData name="Eun Sik Kim" userId="cda6ddeb1a50a0ac" providerId="LiveId" clId="{1E69AD80-7733-457E-B7F3-C2DEBE54E9F1}" dt="2025-01-27T23:44:06.673" v="14453" actId="2710"/>
          <ac:spMkLst>
            <pc:docMk/>
            <pc:sldMk cId="2772361361" sldId="339"/>
            <ac:spMk id="3" creationId="{F4E7BF44-2B39-9735-D723-37E4DEF3D9AA}"/>
          </ac:spMkLst>
        </pc:spChg>
        <pc:spChg chg="mod">
          <ac:chgData name="Eun Sik Kim" userId="cda6ddeb1a50a0ac" providerId="LiveId" clId="{1E69AD80-7733-457E-B7F3-C2DEBE54E9F1}" dt="2025-01-27T23:43:24.743" v="14448" actId="20577"/>
          <ac:spMkLst>
            <pc:docMk/>
            <pc:sldMk cId="2772361361" sldId="339"/>
            <ac:spMk id="4" creationId="{7CF62F62-8FFD-BC1D-1D1B-911364CEAF85}"/>
          </ac:spMkLst>
        </pc:spChg>
      </pc:sldChg>
      <pc:sldChg chg="modSp add mod">
        <pc:chgData name="Eun Sik Kim" userId="cda6ddeb1a50a0ac" providerId="LiveId" clId="{1E69AD80-7733-457E-B7F3-C2DEBE54E9F1}" dt="2025-01-27T23:41:34.250" v="14396" actId="27636"/>
        <pc:sldMkLst>
          <pc:docMk/>
          <pc:sldMk cId="1285441309" sldId="340"/>
        </pc:sldMkLst>
        <pc:spChg chg="mod">
          <ac:chgData name="Eun Sik Kim" userId="cda6ddeb1a50a0ac" providerId="LiveId" clId="{1E69AD80-7733-457E-B7F3-C2DEBE54E9F1}" dt="2025-01-27T23:41:34.250" v="14396" actId="27636"/>
          <ac:spMkLst>
            <pc:docMk/>
            <pc:sldMk cId="1285441309" sldId="340"/>
            <ac:spMk id="3" creationId="{47527DFC-78D4-1881-DEA4-53423DDCB622}"/>
          </ac:spMkLst>
        </pc:spChg>
      </pc:sldChg>
      <pc:sldChg chg="addSp modSp add mod">
        <pc:chgData name="Eun Sik Kim" userId="cda6ddeb1a50a0ac" providerId="LiveId" clId="{1E69AD80-7733-457E-B7F3-C2DEBE54E9F1}" dt="2025-01-27T23:42:55.024" v="14415" actId="14100"/>
        <pc:sldMkLst>
          <pc:docMk/>
          <pc:sldMk cId="1731022390" sldId="341"/>
        </pc:sldMkLst>
        <pc:spChg chg="mod">
          <ac:chgData name="Eun Sik Kim" userId="cda6ddeb1a50a0ac" providerId="LiveId" clId="{1E69AD80-7733-457E-B7F3-C2DEBE54E9F1}" dt="2025-01-27T23:41:43.882" v="14399" actId="113"/>
          <ac:spMkLst>
            <pc:docMk/>
            <pc:sldMk cId="1731022390" sldId="341"/>
            <ac:spMk id="3" creationId="{3DAB5D4D-7F35-4551-3A43-9AAEABC481A2}"/>
          </ac:spMkLst>
        </pc:spChg>
        <pc:spChg chg="add mod">
          <ac:chgData name="Eun Sik Kim" userId="cda6ddeb1a50a0ac" providerId="LiveId" clId="{1E69AD80-7733-457E-B7F3-C2DEBE54E9F1}" dt="2025-01-27T23:42:55.024" v="14415" actId="14100"/>
          <ac:spMkLst>
            <pc:docMk/>
            <pc:sldMk cId="1731022390" sldId="341"/>
            <ac:spMk id="4" creationId="{E83439D2-1978-9358-6715-07217392B1AF}"/>
          </ac:spMkLst>
        </pc:spChg>
      </pc:sldChg>
      <pc:sldChg chg="modSp add del mod">
        <pc:chgData name="Eun Sik Kim" userId="cda6ddeb1a50a0ac" providerId="LiveId" clId="{1E69AD80-7733-457E-B7F3-C2DEBE54E9F1}" dt="2025-01-27T23:47:35.976" v="14573" actId="47"/>
        <pc:sldMkLst>
          <pc:docMk/>
          <pc:sldMk cId="124478535" sldId="342"/>
        </pc:sldMkLst>
      </pc:sldChg>
      <pc:sldChg chg="modSp add mod">
        <pc:chgData name="Eun Sik Kim" userId="cda6ddeb1a50a0ac" providerId="LiveId" clId="{1E69AD80-7733-457E-B7F3-C2DEBE54E9F1}" dt="2025-01-27T23:47:29.447" v="14572" actId="947"/>
        <pc:sldMkLst>
          <pc:docMk/>
          <pc:sldMk cId="134992177" sldId="343"/>
        </pc:sldMkLst>
        <pc:spChg chg="mod">
          <ac:chgData name="Eun Sik Kim" userId="cda6ddeb1a50a0ac" providerId="LiveId" clId="{1E69AD80-7733-457E-B7F3-C2DEBE54E9F1}" dt="2025-01-27T23:47:29.447" v="14572" actId="947"/>
          <ac:spMkLst>
            <pc:docMk/>
            <pc:sldMk cId="134992177" sldId="343"/>
            <ac:spMk id="4" creationId="{8975376B-BF9C-3D40-8DB9-B8CE15194057}"/>
          </ac:spMkLst>
        </pc:spChg>
      </pc:sldChg>
      <pc:sldChg chg="modSp add mod">
        <pc:chgData name="Eun Sik Kim" userId="cda6ddeb1a50a0ac" providerId="LiveId" clId="{1E69AD80-7733-457E-B7F3-C2DEBE54E9F1}" dt="2025-01-28T00:07:14.273" v="16135" actId="20577"/>
        <pc:sldMkLst>
          <pc:docMk/>
          <pc:sldMk cId="3507021039" sldId="344"/>
        </pc:sldMkLst>
        <pc:spChg chg="mod">
          <ac:chgData name="Eun Sik Kim" userId="cda6ddeb1a50a0ac" providerId="LiveId" clId="{1E69AD80-7733-457E-B7F3-C2DEBE54E9F1}" dt="2025-01-28T00:07:14.273" v="16135" actId="20577"/>
          <ac:spMkLst>
            <pc:docMk/>
            <pc:sldMk cId="3507021039" sldId="344"/>
            <ac:spMk id="3" creationId="{E6ED212D-E89C-CA8F-CC25-08E31BA06A2C}"/>
          </ac:spMkLst>
        </pc:spChg>
      </pc:sldChg>
      <pc:sldChg chg="addSp modSp add mod">
        <pc:chgData name="Eun Sik Kim" userId="cda6ddeb1a50a0ac" providerId="LiveId" clId="{1E69AD80-7733-457E-B7F3-C2DEBE54E9F1}" dt="2025-01-27T23:51:06.240" v="15018" actId="27636"/>
        <pc:sldMkLst>
          <pc:docMk/>
          <pc:sldMk cId="3523922142" sldId="345"/>
        </pc:sldMkLst>
        <pc:spChg chg="mod">
          <ac:chgData name="Eun Sik Kim" userId="cda6ddeb1a50a0ac" providerId="LiveId" clId="{1E69AD80-7733-457E-B7F3-C2DEBE54E9F1}" dt="2025-01-27T23:50:03.212" v="14997" actId="113"/>
          <ac:spMkLst>
            <pc:docMk/>
            <pc:sldMk cId="3523922142" sldId="345"/>
            <ac:spMk id="3" creationId="{1614D623-3960-9CAC-C75F-921ABD1F687E}"/>
          </ac:spMkLst>
        </pc:spChg>
        <pc:spChg chg="add mod">
          <ac:chgData name="Eun Sik Kim" userId="cda6ddeb1a50a0ac" providerId="LiveId" clId="{1E69AD80-7733-457E-B7F3-C2DEBE54E9F1}" dt="2025-01-27T23:51:06.240" v="15018" actId="27636"/>
          <ac:spMkLst>
            <pc:docMk/>
            <pc:sldMk cId="3523922142" sldId="345"/>
            <ac:spMk id="4" creationId="{F9C401C1-F1DE-E559-8B71-07E2205BEFAC}"/>
          </ac:spMkLst>
        </pc:spChg>
      </pc:sldChg>
      <pc:sldChg chg="modSp add mod">
        <pc:chgData name="Eun Sik Kim" userId="cda6ddeb1a50a0ac" providerId="LiveId" clId="{1E69AD80-7733-457E-B7F3-C2DEBE54E9F1}" dt="2025-01-27T23:57:11.011" v="15687" actId="20577"/>
        <pc:sldMkLst>
          <pc:docMk/>
          <pc:sldMk cId="74903537" sldId="346"/>
        </pc:sldMkLst>
        <pc:spChg chg="mod">
          <ac:chgData name="Eun Sik Kim" userId="cda6ddeb1a50a0ac" providerId="LiveId" clId="{1E69AD80-7733-457E-B7F3-C2DEBE54E9F1}" dt="2025-01-27T23:57:11.011" v="15687" actId="20577"/>
          <ac:spMkLst>
            <pc:docMk/>
            <pc:sldMk cId="74903537" sldId="346"/>
            <ac:spMk id="3" creationId="{8DA1596E-10AF-2518-E773-AC6A65F2C170}"/>
          </ac:spMkLst>
        </pc:spChg>
      </pc:sldChg>
      <pc:sldChg chg="addSp delSp modSp add mod">
        <pc:chgData name="Eun Sik Kim" userId="cda6ddeb1a50a0ac" providerId="LiveId" clId="{1E69AD80-7733-457E-B7F3-C2DEBE54E9F1}" dt="2025-01-27T23:59:43.754" v="15917" actId="478"/>
        <pc:sldMkLst>
          <pc:docMk/>
          <pc:sldMk cId="802812584" sldId="347"/>
        </pc:sldMkLst>
        <pc:spChg chg="mod">
          <ac:chgData name="Eun Sik Kim" userId="cda6ddeb1a50a0ac" providerId="LiveId" clId="{1E69AD80-7733-457E-B7F3-C2DEBE54E9F1}" dt="2025-01-27T23:58:22.100" v="15914" actId="20577"/>
          <ac:spMkLst>
            <pc:docMk/>
            <pc:sldMk cId="802812584" sldId="347"/>
            <ac:spMk id="3" creationId="{7CDF4F8B-029B-8C45-83DA-8ECDE89B9E70}"/>
          </ac:spMkLst>
        </pc:spChg>
      </pc:sldChg>
      <pc:sldChg chg="modSp new mod">
        <pc:chgData name="Eun Sik Kim" userId="cda6ddeb1a50a0ac" providerId="LiveId" clId="{1E69AD80-7733-457E-B7F3-C2DEBE54E9F1}" dt="2025-01-28T00:00:30.991" v="15958" actId="20577"/>
        <pc:sldMkLst>
          <pc:docMk/>
          <pc:sldMk cId="92957069" sldId="348"/>
        </pc:sldMkLst>
        <pc:spChg chg="mod">
          <ac:chgData name="Eun Sik Kim" userId="cda6ddeb1a50a0ac" providerId="LiveId" clId="{1E69AD80-7733-457E-B7F3-C2DEBE54E9F1}" dt="2025-01-27T23:59:57.538" v="15921"/>
          <ac:spMkLst>
            <pc:docMk/>
            <pc:sldMk cId="92957069" sldId="348"/>
            <ac:spMk id="2" creationId="{EA7A9844-EEA6-8915-969D-5B306EF1A9A9}"/>
          </ac:spMkLst>
        </pc:spChg>
        <pc:spChg chg="mod">
          <ac:chgData name="Eun Sik Kim" userId="cda6ddeb1a50a0ac" providerId="LiveId" clId="{1E69AD80-7733-457E-B7F3-C2DEBE54E9F1}" dt="2025-01-28T00:00:18.706" v="15929" actId="27636"/>
          <ac:spMkLst>
            <pc:docMk/>
            <pc:sldMk cId="92957069" sldId="348"/>
            <ac:spMk id="3" creationId="{315D73F1-C073-4892-7903-E5BD07365022}"/>
          </ac:spMkLst>
        </pc:spChg>
        <pc:spChg chg="mod">
          <ac:chgData name="Eun Sik Kim" userId="cda6ddeb1a50a0ac" providerId="LiveId" clId="{1E69AD80-7733-457E-B7F3-C2DEBE54E9F1}" dt="2025-01-28T00:00:30.991" v="15958" actId="20577"/>
          <ac:spMkLst>
            <pc:docMk/>
            <pc:sldMk cId="92957069" sldId="348"/>
            <ac:spMk id="4" creationId="{86B9D339-6F3B-C3C4-0A18-B0A131E96AF5}"/>
          </ac:spMkLst>
        </pc:spChg>
      </pc:sldChg>
      <pc:sldChg chg="add del">
        <pc:chgData name="Eun Sik Kim" userId="cda6ddeb1a50a0ac" providerId="LiveId" clId="{1E69AD80-7733-457E-B7F3-C2DEBE54E9F1}" dt="2025-01-27T23:59:50.681" v="15919" actId="47"/>
        <pc:sldMkLst>
          <pc:docMk/>
          <pc:sldMk cId="1839261220" sldId="348"/>
        </pc:sldMkLst>
      </pc:sldChg>
      <pc:sldChg chg="add">
        <pc:chgData name="Eun Sik Kim" userId="cda6ddeb1a50a0ac" providerId="LiveId" clId="{1E69AD80-7733-457E-B7F3-C2DEBE54E9F1}" dt="2025-01-28T00:01:15.168" v="15959"/>
        <pc:sldMkLst>
          <pc:docMk/>
          <pc:sldMk cId="2136711433" sldId="349"/>
        </pc:sldMkLst>
      </pc:sldChg>
      <pc:sldChg chg="modSp new mod">
        <pc:chgData name="Eun Sik Kim" userId="cda6ddeb1a50a0ac" providerId="LiveId" clId="{1E69AD80-7733-457E-B7F3-C2DEBE54E9F1}" dt="2025-01-28T00:04:23.869" v="16020" actId="20577"/>
        <pc:sldMkLst>
          <pc:docMk/>
          <pc:sldMk cId="780395765" sldId="350"/>
        </pc:sldMkLst>
        <pc:spChg chg="mod">
          <ac:chgData name="Eun Sik Kim" userId="cda6ddeb1a50a0ac" providerId="LiveId" clId="{1E69AD80-7733-457E-B7F3-C2DEBE54E9F1}" dt="2025-01-28T00:03:52.293" v="16009" actId="20577"/>
          <ac:spMkLst>
            <pc:docMk/>
            <pc:sldMk cId="780395765" sldId="350"/>
            <ac:spMk id="2" creationId="{A02A91D5-AFE4-E8D1-7CD3-36270D0B8A8D}"/>
          </ac:spMkLst>
        </pc:spChg>
        <pc:spChg chg="mod">
          <ac:chgData name="Eun Sik Kim" userId="cda6ddeb1a50a0ac" providerId="LiveId" clId="{1E69AD80-7733-457E-B7F3-C2DEBE54E9F1}" dt="2025-01-28T00:04:14.666" v="16017" actId="27636"/>
          <ac:spMkLst>
            <pc:docMk/>
            <pc:sldMk cId="780395765" sldId="350"/>
            <ac:spMk id="3" creationId="{012B6DE1-5C21-9C18-92DA-D88177CA4654}"/>
          </ac:spMkLst>
        </pc:spChg>
        <pc:spChg chg="mod">
          <ac:chgData name="Eun Sik Kim" userId="cda6ddeb1a50a0ac" providerId="LiveId" clId="{1E69AD80-7733-457E-B7F3-C2DEBE54E9F1}" dt="2025-01-28T00:04:23.869" v="16020" actId="20577"/>
          <ac:spMkLst>
            <pc:docMk/>
            <pc:sldMk cId="780395765" sldId="350"/>
            <ac:spMk id="4" creationId="{F62F8977-849C-35E6-E0B0-749118F3D0DB}"/>
          </ac:spMkLst>
        </pc:spChg>
      </pc:sldChg>
      <pc:sldChg chg="addSp delSp modSp add del mod">
        <pc:chgData name="Eun Sik Kim" userId="cda6ddeb1a50a0ac" providerId="LiveId" clId="{1E69AD80-7733-457E-B7F3-C2DEBE54E9F1}" dt="2025-01-28T00:03:39.970" v="15962" actId="47"/>
        <pc:sldMkLst>
          <pc:docMk/>
          <pc:sldMk cId="850401558" sldId="350"/>
        </pc:sldMkLst>
      </pc:sldChg>
      <pc:sldChg chg="modSp add mod">
        <pc:chgData name="Eun Sik Kim" userId="cda6ddeb1a50a0ac" providerId="LiveId" clId="{1E69AD80-7733-457E-B7F3-C2DEBE54E9F1}" dt="2025-01-28T00:05:20.477" v="16049" actId="404"/>
        <pc:sldMkLst>
          <pc:docMk/>
          <pc:sldMk cId="1986030528" sldId="351"/>
        </pc:sldMkLst>
        <pc:spChg chg="mod">
          <ac:chgData name="Eun Sik Kim" userId="cda6ddeb1a50a0ac" providerId="LiveId" clId="{1E69AD80-7733-457E-B7F3-C2DEBE54E9F1}" dt="2025-01-28T00:05:20.477" v="16049" actId="404"/>
          <ac:spMkLst>
            <pc:docMk/>
            <pc:sldMk cId="1986030528" sldId="351"/>
            <ac:spMk id="3" creationId="{7CC299A4-4D21-4D63-E742-B26F6581B383}"/>
          </ac:spMkLst>
        </pc:spChg>
        <pc:spChg chg="mod">
          <ac:chgData name="Eun Sik Kim" userId="cda6ddeb1a50a0ac" providerId="LiveId" clId="{1E69AD80-7733-457E-B7F3-C2DEBE54E9F1}" dt="2025-01-28T00:04:25.574" v="16021"/>
          <ac:spMkLst>
            <pc:docMk/>
            <pc:sldMk cId="1986030528" sldId="351"/>
            <ac:spMk id="4" creationId="{40149D83-896F-CF5E-7CAB-57A619211C27}"/>
          </ac:spMkLst>
        </pc:spChg>
      </pc:sldChg>
      <pc:sldChg chg="modSp add mod">
        <pc:chgData name="Eun Sik Kim" userId="cda6ddeb1a50a0ac" providerId="LiveId" clId="{1E69AD80-7733-457E-B7F3-C2DEBE54E9F1}" dt="2025-01-28T00:05:14.261" v="16044" actId="403"/>
        <pc:sldMkLst>
          <pc:docMk/>
          <pc:sldMk cId="2722929124" sldId="352"/>
        </pc:sldMkLst>
        <pc:spChg chg="mod">
          <ac:chgData name="Eun Sik Kim" userId="cda6ddeb1a50a0ac" providerId="LiveId" clId="{1E69AD80-7733-457E-B7F3-C2DEBE54E9F1}" dt="2025-01-28T00:05:14.261" v="16044" actId="403"/>
          <ac:spMkLst>
            <pc:docMk/>
            <pc:sldMk cId="2722929124" sldId="352"/>
            <ac:spMk id="3" creationId="{7849CAAA-0B4C-1EB5-DB57-DD5CEDA8FDDA}"/>
          </ac:spMkLst>
        </pc:spChg>
      </pc:sldChg>
      <pc:sldChg chg="modSp add del mod">
        <pc:chgData name="Eun Sik Kim" userId="cda6ddeb1a50a0ac" providerId="LiveId" clId="{1E69AD80-7733-457E-B7F3-C2DEBE54E9F1}" dt="2025-01-28T00:13:44.362" v="16153" actId="47"/>
        <pc:sldMkLst>
          <pc:docMk/>
          <pc:sldMk cId="2526520985" sldId="353"/>
        </pc:sldMkLst>
      </pc:sldChg>
      <pc:sldChg chg="modSp add mod">
        <pc:chgData name="Eun Sik Kim" userId="cda6ddeb1a50a0ac" providerId="LiveId" clId="{1E69AD80-7733-457E-B7F3-C2DEBE54E9F1}" dt="2025-01-28T00:17:30.789" v="16832" actId="20577"/>
        <pc:sldMkLst>
          <pc:docMk/>
          <pc:sldMk cId="1505428406" sldId="354"/>
        </pc:sldMkLst>
        <pc:spChg chg="mod">
          <ac:chgData name="Eun Sik Kim" userId="cda6ddeb1a50a0ac" providerId="LiveId" clId="{1E69AD80-7733-457E-B7F3-C2DEBE54E9F1}" dt="2025-01-28T00:13:50.322" v="16170" actId="20577"/>
          <ac:spMkLst>
            <pc:docMk/>
            <pc:sldMk cId="1505428406" sldId="354"/>
            <ac:spMk id="2" creationId="{478999C4-5D6A-E92E-6508-E3DB81E1384E}"/>
          </ac:spMkLst>
        </pc:spChg>
        <pc:spChg chg="mod">
          <ac:chgData name="Eun Sik Kim" userId="cda6ddeb1a50a0ac" providerId="LiveId" clId="{1E69AD80-7733-457E-B7F3-C2DEBE54E9F1}" dt="2025-01-28T00:17:30.789" v="16832" actId="20577"/>
          <ac:spMkLst>
            <pc:docMk/>
            <pc:sldMk cId="1505428406" sldId="354"/>
            <ac:spMk id="3" creationId="{E73A3E90-B641-EFB6-4B26-BEEA96B5E2AC}"/>
          </ac:spMkLst>
        </pc:spChg>
      </pc:sldChg>
      <pc:sldChg chg="modSp add mod">
        <pc:chgData name="Eun Sik Kim" userId="cda6ddeb1a50a0ac" providerId="LiveId" clId="{1E69AD80-7733-457E-B7F3-C2DEBE54E9F1}" dt="2025-01-28T00:18:13.046" v="17006" actId="33524"/>
        <pc:sldMkLst>
          <pc:docMk/>
          <pc:sldMk cId="1435857462" sldId="355"/>
        </pc:sldMkLst>
        <pc:spChg chg="mod">
          <ac:chgData name="Eun Sik Kim" userId="cda6ddeb1a50a0ac" providerId="LiveId" clId="{1E69AD80-7733-457E-B7F3-C2DEBE54E9F1}" dt="2025-01-28T00:18:13.046" v="17006" actId="33524"/>
          <ac:spMkLst>
            <pc:docMk/>
            <pc:sldMk cId="1435857462" sldId="355"/>
            <ac:spMk id="3" creationId="{56599A50-6B65-D662-E1DB-03ACEBD81869}"/>
          </ac:spMkLst>
        </pc:spChg>
      </pc:sldChg>
      <pc:sldChg chg="modSp add mod">
        <pc:chgData name="Eun Sik Kim" userId="cda6ddeb1a50a0ac" providerId="LiveId" clId="{1E69AD80-7733-457E-B7F3-C2DEBE54E9F1}" dt="2025-01-28T00:18:27.665" v="17008"/>
        <pc:sldMkLst>
          <pc:docMk/>
          <pc:sldMk cId="1677660463" sldId="356"/>
        </pc:sldMkLst>
        <pc:spChg chg="mod">
          <ac:chgData name="Eun Sik Kim" userId="cda6ddeb1a50a0ac" providerId="LiveId" clId="{1E69AD80-7733-457E-B7F3-C2DEBE54E9F1}" dt="2025-01-28T00:18:27.665" v="17008"/>
          <ac:spMkLst>
            <pc:docMk/>
            <pc:sldMk cId="1677660463" sldId="356"/>
            <ac:spMk id="2" creationId="{B934D957-8BE4-639A-ED95-32BF0AB41086}"/>
          </ac:spMkLst>
        </pc:spChg>
      </pc:sldChg>
      <pc:sldChg chg="modSp add mod">
        <pc:chgData name="Eun Sik Kim" userId="cda6ddeb1a50a0ac" providerId="LiveId" clId="{1E69AD80-7733-457E-B7F3-C2DEBE54E9F1}" dt="2025-01-28T00:19:31.311" v="17303" actId="20577"/>
        <pc:sldMkLst>
          <pc:docMk/>
          <pc:sldMk cId="2773289402" sldId="357"/>
        </pc:sldMkLst>
        <pc:spChg chg="mod">
          <ac:chgData name="Eun Sik Kim" userId="cda6ddeb1a50a0ac" providerId="LiveId" clId="{1E69AD80-7733-457E-B7F3-C2DEBE54E9F1}" dt="2025-01-28T00:19:31.311" v="17303" actId="20577"/>
          <ac:spMkLst>
            <pc:docMk/>
            <pc:sldMk cId="2773289402" sldId="357"/>
            <ac:spMk id="3" creationId="{A065731D-64F9-BBB5-DCA3-449D7DE6846E}"/>
          </ac:spMkLst>
        </pc:spChg>
      </pc:sldChg>
      <pc:sldChg chg="addSp delSp modSp new mod">
        <pc:chgData name="Eun Sik Kim" userId="cda6ddeb1a50a0ac" providerId="LiveId" clId="{1E69AD80-7733-457E-B7F3-C2DEBE54E9F1}" dt="2025-01-28T00:24:44.995" v="17400" actId="20577"/>
        <pc:sldMkLst>
          <pc:docMk/>
          <pc:sldMk cId="2782995604" sldId="358"/>
        </pc:sldMkLst>
        <pc:spChg chg="mod">
          <ac:chgData name="Eun Sik Kim" userId="cda6ddeb1a50a0ac" providerId="LiveId" clId="{1E69AD80-7733-457E-B7F3-C2DEBE54E9F1}" dt="2025-01-28T00:22:44.460" v="17305"/>
          <ac:spMkLst>
            <pc:docMk/>
            <pc:sldMk cId="2782995604" sldId="358"/>
            <ac:spMk id="2" creationId="{80FD68C4-CBA8-68AF-80C6-81838858602F}"/>
          </ac:spMkLst>
        </pc:spChg>
        <pc:spChg chg="mod">
          <ac:chgData name="Eun Sik Kim" userId="cda6ddeb1a50a0ac" providerId="LiveId" clId="{1E69AD80-7733-457E-B7F3-C2DEBE54E9F1}" dt="2025-01-28T00:24:28.509" v="17390" actId="13926"/>
          <ac:spMkLst>
            <pc:docMk/>
            <pc:sldMk cId="2782995604" sldId="358"/>
            <ac:spMk id="3" creationId="{7690D780-7D42-69FB-FC6F-0319E52A4034}"/>
          </ac:spMkLst>
        </pc:spChg>
        <pc:spChg chg="mod">
          <ac:chgData name="Eun Sik Kim" userId="cda6ddeb1a50a0ac" providerId="LiveId" clId="{1E69AD80-7733-457E-B7F3-C2DEBE54E9F1}" dt="2025-01-28T00:23:19.538" v="17352" actId="20577"/>
          <ac:spMkLst>
            <pc:docMk/>
            <pc:sldMk cId="2782995604" sldId="358"/>
            <ac:spMk id="4" creationId="{16B0F359-E2D5-4C57-1115-3314AEFB30E4}"/>
          </ac:spMkLst>
        </pc:spChg>
        <pc:graphicFrameChg chg="add mod modGraphic">
          <ac:chgData name="Eun Sik Kim" userId="cda6ddeb1a50a0ac" providerId="LiveId" clId="{1E69AD80-7733-457E-B7F3-C2DEBE54E9F1}" dt="2025-01-28T00:24:44.995" v="17400" actId="20577"/>
          <ac:graphicFrameMkLst>
            <pc:docMk/>
            <pc:sldMk cId="2782995604" sldId="358"/>
            <ac:graphicFrameMk id="6" creationId="{A464718B-56FD-B326-10B8-2EEB516C289E}"/>
          </ac:graphicFrameMkLst>
        </pc:graphicFrameChg>
      </pc:sldChg>
      <pc:sldChg chg="addSp modSp add mod">
        <pc:chgData name="Eun Sik Kim" userId="cda6ddeb1a50a0ac" providerId="LiveId" clId="{1E69AD80-7733-457E-B7F3-C2DEBE54E9F1}" dt="2025-01-28T00:26:50.841" v="17449" actId="1076"/>
        <pc:sldMkLst>
          <pc:docMk/>
          <pc:sldMk cId="3200589777" sldId="359"/>
        </pc:sldMkLst>
        <pc:spChg chg="mod">
          <ac:chgData name="Eun Sik Kim" userId="cda6ddeb1a50a0ac" providerId="LiveId" clId="{1E69AD80-7733-457E-B7F3-C2DEBE54E9F1}" dt="2025-01-28T00:24:58.187" v="17402" actId="13926"/>
          <ac:spMkLst>
            <pc:docMk/>
            <pc:sldMk cId="3200589777" sldId="359"/>
            <ac:spMk id="3" creationId="{874D93F4-115D-D284-5363-01F1A11351D7}"/>
          </ac:spMkLst>
        </pc:spChg>
        <pc:graphicFrameChg chg="add mod modGraphic">
          <ac:chgData name="Eun Sik Kim" userId="cda6ddeb1a50a0ac" providerId="LiveId" clId="{1E69AD80-7733-457E-B7F3-C2DEBE54E9F1}" dt="2025-01-28T00:26:50.841" v="17449" actId="1076"/>
          <ac:graphicFrameMkLst>
            <pc:docMk/>
            <pc:sldMk cId="3200589777" sldId="359"/>
            <ac:graphicFrameMk id="5" creationId="{F3E89B86-2DFF-E2A8-F056-F2C33250B777}"/>
          </ac:graphicFrameMkLst>
        </pc:graphicFrameChg>
        <pc:graphicFrameChg chg="mod modGraphic">
          <ac:chgData name="Eun Sik Kim" userId="cda6ddeb1a50a0ac" providerId="LiveId" clId="{1E69AD80-7733-457E-B7F3-C2DEBE54E9F1}" dt="2025-01-28T00:26:50.841" v="17449" actId="1076"/>
          <ac:graphicFrameMkLst>
            <pc:docMk/>
            <pc:sldMk cId="3200589777" sldId="359"/>
            <ac:graphicFrameMk id="6" creationId="{3953E768-4B4A-CBEE-FB6A-762E351C66D1}"/>
          </ac:graphicFrameMkLst>
        </pc:graphicFrameChg>
      </pc:sldChg>
      <pc:sldChg chg="addSp delSp modSp add mod">
        <pc:chgData name="Eun Sik Kim" userId="cda6ddeb1a50a0ac" providerId="LiveId" clId="{1E69AD80-7733-457E-B7F3-C2DEBE54E9F1}" dt="2025-01-28T00:27:13.609" v="17454" actId="113"/>
        <pc:sldMkLst>
          <pc:docMk/>
          <pc:sldMk cId="1344385660" sldId="360"/>
        </pc:sldMkLst>
        <pc:spChg chg="mod">
          <ac:chgData name="Eun Sik Kim" userId="cda6ddeb1a50a0ac" providerId="LiveId" clId="{1E69AD80-7733-457E-B7F3-C2DEBE54E9F1}" dt="2025-01-28T00:25:24.194" v="17416" actId="13926"/>
          <ac:spMkLst>
            <pc:docMk/>
            <pc:sldMk cId="1344385660" sldId="360"/>
            <ac:spMk id="3" creationId="{411ACB27-E8C5-F589-8E1A-D47CE36532DE}"/>
          </ac:spMkLst>
        </pc:spChg>
        <pc:graphicFrameChg chg="add mod modGraphic">
          <ac:chgData name="Eun Sik Kim" userId="cda6ddeb1a50a0ac" providerId="LiveId" clId="{1E69AD80-7733-457E-B7F3-C2DEBE54E9F1}" dt="2025-01-28T00:27:13.609" v="17454" actId="113"/>
          <ac:graphicFrameMkLst>
            <pc:docMk/>
            <pc:sldMk cId="1344385660" sldId="360"/>
            <ac:graphicFrameMk id="5" creationId="{EFB3852B-B2DF-1E95-88F6-30A969FB4928}"/>
          </ac:graphicFrameMkLst>
        </pc:graphicFrameChg>
        <pc:graphicFrameChg chg="add mod">
          <ac:chgData name="Eun Sik Kim" userId="cda6ddeb1a50a0ac" providerId="LiveId" clId="{1E69AD80-7733-457E-B7F3-C2DEBE54E9F1}" dt="2025-01-28T00:27:06.691" v="17451"/>
          <ac:graphicFrameMkLst>
            <pc:docMk/>
            <pc:sldMk cId="1344385660" sldId="360"/>
            <ac:graphicFrameMk id="7" creationId="{7447547A-4B0B-49D1-3F35-9E44930136A0}"/>
          </ac:graphicFrameMkLst>
        </pc:graphicFrameChg>
      </pc:sldChg>
      <pc:sldChg chg="modSp add mod">
        <pc:chgData name="Eun Sik Kim" userId="cda6ddeb1a50a0ac" providerId="LiveId" clId="{1E69AD80-7733-457E-B7F3-C2DEBE54E9F1}" dt="2025-01-28T00:28:33.765" v="17468" actId="113"/>
        <pc:sldMkLst>
          <pc:docMk/>
          <pc:sldMk cId="2401819324" sldId="361"/>
        </pc:sldMkLst>
        <pc:spChg chg="mod">
          <ac:chgData name="Eun Sik Kim" userId="cda6ddeb1a50a0ac" providerId="LiveId" clId="{1E69AD80-7733-457E-B7F3-C2DEBE54E9F1}" dt="2025-01-28T00:27:46.406" v="17458" actId="13926"/>
          <ac:spMkLst>
            <pc:docMk/>
            <pc:sldMk cId="2401819324" sldId="361"/>
            <ac:spMk id="3" creationId="{F946CE6E-CF04-2687-F869-4740179178F3}"/>
          </ac:spMkLst>
        </pc:spChg>
        <pc:graphicFrameChg chg="modGraphic">
          <ac:chgData name="Eun Sik Kim" userId="cda6ddeb1a50a0ac" providerId="LiveId" clId="{1E69AD80-7733-457E-B7F3-C2DEBE54E9F1}" dt="2025-01-28T00:28:18.730" v="17464" actId="113"/>
          <ac:graphicFrameMkLst>
            <pc:docMk/>
            <pc:sldMk cId="2401819324" sldId="361"/>
            <ac:graphicFrameMk id="5" creationId="{A405FB14-4952-B0E4-8E88-DA99930F9FD4}"/>
          </ac:graphicFrameMkLst>
        </pc:graphicFrameChg>
        <pc:graphicFrameChg chg="modGraphic">
          <ac:chgData name="Eun Sik Kim" userId="cda6ddeb1a50a0ac" providerId="LiveId" clId="{1E69AD80-7733-457E-B7F3-C2DEBE54E9F1}" dt="2025-01-28T00:28:33.765" v="17468" actId="113"/>
          <ac:graphicFrameMkLst>
            <pc:docMk/>
            <pc:sldMk cId="2401819324" sldId="361"/>
            <ac:graphicFrameMk id="7" creationId="{803DF867-4240-11A3-B352-54C733DCD012}"/>
          </ac:graphicFrameMkLst>
        </pc:graphicFrameChg>
      </pc:sldChg>
      <pc:sldChg chg="modSp add del mod">
        <pc:chgData name="Eun Sik Kim" userId="cda6ddeb1a50a0ac" providerId="LiveId" clId="{1E69AD80-7733-457E-B7F3-C2DEBE54E9F1}" dt="2025-01-28T00:27:27.984" v="17455" actId="47"/>
        <pc:sldMkLst>
          <pc:docMk/>
          <pc:sldMk cId="2771937373" sldId="361"/>
        </pc:sldMkLst>
      </pc:sldChg>
      <pc:sldChg chg="modSp add mod">
        <pc:chgData name="Eun Sik Kim" userId="cda6ddeb1a50a0ac" providerId="LiveId" clId="{1E69AD80-7733-457E-B7F3-C2DEBE54E9F1}" dt="2025-01-28T00:28:10.241" v="17463" actId="113"/>
        <pc:sldMkLst>
          <pc:docMk/>
          <pc:sldMk cId="2907168544" sldId="362"/>
        </pc:sldMkLst>
        <pc:spChg chg="mod">
          <ac:chgData name="Eun Sik Kim" userId="cda6ddeb1a50a0ac" providerId="LiveId" clId="{1E69AD80-7733-457E-B7F3-C2DEBE54E9F1}" dt="2025-01-28T00:28:00.560" v="17461" actId="13926"/>
          <ac:spMkLst>
            <pc:docMk/>
            <pc:sldMk cId="2907168544" sldId="362"/>
            <ac:spMk id="3" creationId="{67AF95DB-7A55-CE6F-91E9-3364A3BC67E0}"/>
          </ac:spMkLst>
        </pc:spChg>
        <pc:graphicFrameChg chg="modGraphic">
          <ac:chgData name="Eun Sik Kim" userId="cda6ddeb1a50a0ac" providerId="LiveId" clId="{1E69AD80-7733-457E-B7F3-C2DEBE54E9F1}" dt="2025-01-28T00:28:10.241" v="17463" actId="113"/>
          <ac:graphicFrameMkLst>
            <pc:docMk/>
            <pc:sldMk cId="2907168544" sldId="362"/>
            <ac:graphicFrameMk id="5" creationId="{C98691E0-7A64-0A2D-63A0-C2AD8A5B052D}"/>
          </ac:graphicFrameMkLst>
        </pc:graphicFrameChg>
      </pc:sldChg>
      <pc:sldChg chg="modSp add mod">
        <pc:chgData name="Eun Sik Kim" userId="cda6ddeb1a50a0ac" providerId="LiveId" clId="{1E69AD80-7733-457E-B7F3-C2DEBE54E9F1}" dt="2025-01-28T00:29:59.789" v="17526" actId="14100"/>
        <pc:sldMkLst>
          <pc:docMk/>
          <pc:sldMk cId="2689327970" sldId="363"/>
        </pc:sldMkLst>
        <pc:graphicFrameChg chg="mod modGraphic">
          <ac:chgData name="Eun Sik Kim" userId="cda6ddeb1a50a0ac" providerId="LiveId" clId="{1E69AD80-7733-457E-B7F3-C2DEBE54E9F1}" dt="2025-01-28T00:29:59.789" v="17526" actId="14100"/>
          <ac:graphicFrameMkLst>
            <pc:docMk/>
            <pc:sldMk cId="2689327970" sldId="363"/>
            <ac:graphicFrameMk id="5" creationId="{A2212B8D-3F40-40F6-3676-01AE12E422AD}"/>
          </ac:graphicFrameMkLst>
        </pc:graphicFrameChg>
      </pc:sldChg>
      <pc:sldChg chg="modSp add mod">
        <pc:chgData name="Eun Sik Kim" userId="cda6ddeb1a50a0ac" providerId="LiveId" clId="{1E69AD80-7733-457E-B7F3-C2DEBE54E9F1}" dt="2025-01-28T00:30:46.637" v="17538" actId="113"/>
        <pc:sldMkLst>
          <pc:docMk/>
          <pc:sldMk cId="2858132264" sldId="364"/>
        </pc:sldMkLst>
        <pc:spChg chg="mod">
          <ac:chgData name="Eun Sik Kim" userId="cda6ddeb1a50a0ac" providerId="LiveId" clId="{1E69AD80-7733-457E-B7F3-C2DEBE54E9F1}" dt="2025-01-28T00:30:20.828" v="17532" actId="13926"/>
          <ac:spMkLst>
            <pc:docMk/>
            <pc:sldMk cId="2858132264" sldId="364"/>
            <ac:spMk id="3" creationId="{F0FDBA87-EE31-A5BD-D650-10FE9BCC04BC}"/>
          </ac:spMkLst>
        </pc:spChg>
        <pc:graphicFrameChg chg="modGraphic">
          <ac:chgData name="Eun Sik Kim" userId="cda6ddeb1a50a0ac" providerId="LiveId" clId="{1E69AD80-7733-457E-B7F3-C2DEBE54E9F1}" dt="2025-01-28T00:30:46.637" v="17538" actId="113"/>
          <ac:graphicFrameMkLst>
            <pc:docMk/>
            <pc:sldMk cId="2858132264" sldId="364"/>
            <ac:graphicFrameMk id="5" creationId="{A91F3637-14CD-3CE0-9FAA-F0AC4693B378}"/>
          </ac:graphicFrameMkLst>
        </pc:graphicFrameChg>
      </pc:sldChg>
      <pc:sldChg chg="modSp add mod">
        <pc:chgData name="Eun Sik Kim" userId="cda6ddeb1a50a0ac" providerId="LiveId" clId="{1E69AD80-7733-457E-B7F3-C2DEBE54E9F1}" dt="2025-01-28T00:30:49.489" v="17539" actId="113"/>
        <pc:sldMkLst>
          <pc:docMk/>
          <pc:sldMk cId="2295948474" sldId="365"/>
        </pc:sldMkLst>
        <pc:spChg chg="mod">
          <ac:chgData name="Eun Sik Kim" userId="cda6ddeb1a50a0ac" providerId="LiveId" clId="{1E69AD80-7733-457E-B7F3-C2DEBE54E9F1}" dt="2025-01-28T00:30:32.013" v="17535" actId="13926"/>
          <ac:spMkLst>
            <pc:docMk/>
            <pc:sldMk cId="2295948474" sldId="365"/>
            <ac:spMk id="3" creationId="{A41B553C-2E1F-FA9C-9A1B-31CD4AF9A91B}"/>
          </ac:spMkLst>
        </pc:spChg>
        <pc:graphicFrameChg chg="modGraphic">
          <ac:chgData name="Eun Sik Kim" userId="cda6ddeb1a50a0ac" providerId="LiveId" clId="{1E69AD80-7733-457E-B7F3-C2DEBE54E9F1}" dt="2025-01-28T00:30:49.489" v="17539" actId="113"/>
          <ac:graphicFrameMkLst>
            <pc:docMk/>
            <pc:sldMk cId="2295948474" sldId="365"/>
            <ac:graphicFrameMk id="5" creationId="{B36952B2-858F-F1EC-BFF4-5F8F881BCE8D}"/>
          </ac:graphicFrameMkLst>
        </pc:graphicFrameChg>
      </pc:sldChg>
      <pc:sldChg chg="modSp add mod">
        <pc:chgData name="Eun Sik Kim" userId="cda6ddeb1a50a0ac" providerId="LiveId" clId="{1E69AD80-7733-457E-B7F3-C2DEBE54E9F1}" dt="2025-01-28T00:30:57.814" v="17542" actId="13926"/>
        <pc:sldMkLst>
          <pc:docMk/>
          <pc:sldMk cId="734594606" sldId="366"/>
        </pc:sldMkLst>
        <pc:spChg chg="mod">
          <ac:chgData name="Eun Sik Kim" userId="cda6ddeb1a50a0ac" providerId="LiveId" clId="{1E69AD80-7733-457E-B7F3-C2DEBE54E9F1}" dt="2025-01-28T00:30:57.814" v="17542" actId="13926"/>
          <ac:spMkLst>
            <pc:docMk/>
            <pc:sldMk cId="734594606" sldId="366"/>
            <ac:spMk id="3" creationId="{103FFAF1-D1D2-667F-1205-F3910D52DB11}"/>
          </ac:spMkLst>
        </pc:spChg>
      </pc:sldChg>
      <pc:sldChg chg="modSp add mod">
        <pc:chgData name="Eun Sik Kim" userId="cda6ddeb1a50a0ac" providerId="LiveId" clId="{1E69AD80-7733-457E-B7F3-C2DEBE54E9F1}" dt="2025-01-28T00:31:04.994" v="17545" actId="13926"/>
        <pc:sldMkLst>
          <pc:docMk/>
          <pc:sldMk cId="2063001943" sldId="367"/>
        </pc:sldMkLst>
        <pc:spChg chg="mod">
          <ac:chgData name="Eun Sik Kim" userId="cda6ddeb1a50a0ac" providerId="LiveId" clId="{1E69AD80-7733-457E-B7F3-C2DEBE54E9F1}" dt="2025-01-28T00:31:04.994" v="17545" actId="13926"/>
          <ac:spMkLst>
            <pc:docMk/>
            <pc:sldMk cId="2063001943" sldId="367"/>
            <ac:spMk id="3" creationId="{901C8239-CA6E-0C79-D630-473E3DB48085}"/>
          </ac:spMkLst>
        </pc:spChg>
      </pc:sldChg>
      <pc:sldChg chg="modSp add mod">
        <pc:chgData name="Eun Sik Kim" userId="cda6ddeb1a50a0ac" providerId="LiveId" clId="{1E69AD80-7733-457E-B7F3-C2DEBE54E9F1}" dt="2025-01-28T00:32:38.690" v="17566"/>
        <pc:sldMkLst>
          <pc:docMk/>
          <pc:sldMk cId="4094214260" sldId="368"/>
        </pc:sldMkLst>
        <pc:spChg chg="mod">
          <ac:chgData name="Eun Sik Kim" userId="cda6ddeb1a50a0ac" providerId="LiveId" clId="{1E69AD80-7733-457E-B7F3-C2DEBE54E9F1}" dt="2025-01-28T00:31:12.384" v="17548" actId="13926"/>
          <ac:spMkLst>
            <pc:docMk/>
            <pc:sldMk cId="4094214260" sldId="368"/>
            <ac:spMk id="3" creationId="{CFF0DD81-F3D6-CBE6-8ABE-A0BCA0A2076D}"/>
          </ac:spMkLst>
        </pc:spChg>
        <pc:graphicFrameChg chg="mod modGraphic">
          <ac:chgData name="Eun Sik Kim" userId="cda6ddeb1a50a0ac" providerId="LiveId" clId="{1E69AD80-7733-457E-B7F3-C2DEBE54E9F1}" dt="2025-01-28T00:32:38.690" v="17566"/>
          <ac:graphicFrameMkLst>
            <pc:docMk/>
            <pc:sldMk cId="4094214260" sldId="368"/>
            <ac:graphicFrameMk id="7" creationId="{7AF6DA1B-3A63-81EE-D436-5193846C0050}"/>
          </ac:graphicFrameMkLst>
        </pc:graphicFrameChg>
      </pc:sldChg>
      <pc:sldChg chg="modSp add mod">
        <pc:chgData name="Eun Sik Kim" userId="cda6ddeb1a50a0ac" providerId="LiveId" clId="{1E69AD80-7733-457E-B7F3-C2DEBE54E9F1}" dt="2025-01-28T00:32:40.512" v="17567"/>
        <pc:sldMkLst>
          <pc:docMk/>
          <pc:sldMk cId="916119033" sldId="369"/>
        </pc:sldMkLst>
        <pc:spChg chg="mod">
          <ac:chgData name="Eun Sik Kim" userId="cda6ddeb1a50a0ac" providerId="LiveId" clId="{1E69AD80-7733-457E-B7F3-C2DEBE54E9F1}" dt="2025-01-28T00:31:21.148" v="17551" actId="13926"/>
          <ac:spMkLst>
            <pc:docMk/>
            <pc:sldMk cId="916119033" sldId="369"/>
            <ac:spMk id="3" creationId="{462F5825-5445-779A-8E2E-64B7937BFC49}"/>
          </ac:spMkLst>
        </pc:spChg>
        <pc:graphicFrameChg chg="modGraphic">
          <ac:chgData name="Eun Sik Kim" userId="cda6ddeb1a50a0ac" providerId="LiveId" clId="{1E69AD80-7733-457E-B7F3-C2DEBE54E9F1}" dt="2025-01-28T00:31:23.495" v="17552" actId="113"/>
          <ac:graphicFrameMkLst>
            <pc:docMk/>
            <pc:sldMk cId="916119033" sldId="369"/>
            <ac:graphicFrameMk id="5" creationId="{CD4A240F-4301-A506-7339-DD5784BC465F}"/>
          </ac:graphicFrameMkLst>
        </pc:graphicFrameChg>
        <pc:graphicFrameChg chg="mod modGraphic">
          <ac:chgData name="Eun Sik Kim" userId="cda6ddeb1a50a0ac" providerId="LiveId" clId="{1E69AD80-7733-457E-B7F3-C2DEBE54E9F1}" dt="2025-01-28T00:32:40.512" v="17567"/>
          <ac:graphicFrameMkLst>
            <pc:docMk/>
            <pc:sldMk cId="916119033" sldId="369"/>
            <ac:graphicFrameMk id="7" creationId="{7B99725F-6753-CE85-F76A-A7B94F68D911}"/>
          </ac:graphicFrameMkLst>
        </pc:graphicFrameChg>
      </pc:sldChg>
      <pc:sldChg chg="modSp add mod">
        <pc:chgData name="Eun Sik Kim" userId="cda6ddeb1a50a0ac" providerId="LiveId" clId="{1E69AD80-7733-457E-B7F3-C2DEBE54E9F1}" dt="2025-01-28T00:32:43.450" v="17568"/>
        <pc:sldMkLst>
          <pc:docMk/>
          <pc:sldMk cId="809710866" sldId="370"/>
        </pc:sldMkLst>
        <pc:graphicFrameChg chg="modGraphic">
          <ac:chgData name="Eun Sik Kim" userId="cda6ddeb1a50a0ac" providerId="LiveId" clId="{1E69AD80-7733-457E-B7F3-C2DEBE54E9F1}" dt="2025-01-28T00:32:24.395" v="17561" actId="113"/>
          <ac:graphicFrameMkLst>
            <pc:docMk/>
            <pc:sldMk cId="809710866" sldId="370"/>
            <ac:graphicFrameMk id="5" creationId="{5BC5F395-7ADD-AC75-89A3-63132C940D79}"/>
          </ac:graphicFrameMkLst>
        </pc:graphicFrameChg>
        <pc:graphicFrameChg chg="mod">
          <ac:chgData name="Eun Sik Kim" userId="cda6ddeb1a50a0ac" providerId="LiveId" clId="{1E69AD80-7733-457E-B7F3-C2DEBE54E9F1}" dt="2025-01-28T00:32:43.450" v="17568"/>
          <ac:graphicFrameMkLst>
            <pc:docMk/>
            <pc:sldMk cId="809710866" sldId="370"/>
            <ac:graphicFrameMk id="7" creationId="{C1E7517D-3548-943B-0980-03943A469395}"/>
          </ac:graphicFrameMkLst>
        </pc:graphicFrameChg>
      </pc:sldChg>
      <pc:sldChg chg="modSp add mod">
        <pc:chgData name="Eun Sik Kim" userId="cda6ddeb1a50a0ac" providerId="LiveId" clId="{1E69AD80-7733-457E-B7F3-C2DEBE54E9F1}" dt="2025-01-28T00:32:51.330" v="17574" actId="20577"/>
        <pc:sldMkLst>
          <pc:docMk/>
          <pc:sldMk cId="120601920" sldId="371"/>
        </pc:sldMkLst>
        <pc:graphicFrameChg chg="modGraphic">
          <ac:chgData name="Eun Sik Kim" userId="cda6ddeb1a50a0ac" providerId="LiveId" clId="{1E69AD80-7733-457E-B7F3-C2DEBE54E9F1}" dt="2025-01-28T00:32:51.330" v="17574" actId="20577"/>
          <ac:graphicFrameMkLst>
            <pc:docMk/>
            <pc:sldMk cId="120601920" sldId="371"/>
            <ac:graphicFrameMk id="7" creationId="{D10A1FBE-1373-B218-A8A7-FF7B8D915D7B}"/>
          </ac:graphicFrameMkLst>
        </pc:graphicFrameChg>
      </pc:sldChg>
      <pc:sldChg chg="add del">
        <pc:chgData name="Eun Sik Kim" userId="cda6ddeb1a50a0ac" providerId="LiveId" clId="{1E69AD80-7733-457E-B7F3-C2DEBE54E9F1}" dt="2025-01-28T00:32:33.127" v="17565"/>
        <pc:sldMkLst>
          <pc:docMk/>
          <pc:sldMk cId="894996201" sldId="371"/>
        </pc:sldMkLst>
      </pc:sldChg>
      <pc:sldChg chg="modSp add mod">
        <pc:chgData name="Eun Sik Kim" userId="cda6ddeb1a50a0ac" providerId="LiveId" clId="{1E69AD80-7733-457E-B7F3-C2DEBE54E9F1}" dt="2025-01-28T00:33:17.506" v="17582" actId="113"/>
        <pc:sldMkLst>
          <pc:docMk/>
          <pc:sldMk cId="2294376759" sldId="372"/>
        </pc:sldMkLst>
        <pc:spChg chg="mod">
          <ac:chgData name="Eun Sik Kim" userId="cda6ddeb1a50a0ac" providerId="LiveId" clId="{1E69AD80-7733-457E-B7F3-C2DEBE54E9F1}" dt="2025-01-28T00:33:12.660" v="17579" actId="13926"/>
          <ac:spMkLst>
            <pc:docMk/>
            <pc:sldMk cId="2294376759" sldId="372"/>
            <ac:spMk id="3" creationId="{6CA152CC-6B2D-5A63-AE5F-D174EA76531F}"/>
          </ac:spMkLst>
        </pc:spChg>
        <pc:graphicFrameChg chg="modGraphic">
          <ac:chgData name="Eun Sik Kim" userId="cda6ddeb1a50a0ac" providerId="LiveId" clId="{1E69AD80-7733-457E-B7F3-C2DEBE54E9F1}" dt="2025-01-28T00:33:16.432" v="17581" actId="113"/>
          <ac:graphicFrameMkLst>
            <pc:docMk/>
            <pc:sldMk cId="2294376759" sldId="372"/>
            <ac:graphicFrameMk id="5" creationId="{90041DFC-C385-A451-4BCA-796104F1845C}"/>
          </ac:graphicFrameMkLst>
        </pc:graphicFrameChg>
        <pc:graphicFrameChg chg="modGraphic">
          <ac:chgData name="Eun Sik Kim" userId="cda6ddeb1a50a0ac" providerId="LiveId" clId="{1E69AD80-7733-457E-B7F3-C2DEBE54E9F1}" dt="2025-01-28T00:33:17.506" v="17582" actId="113"/>
          <ac:graphicFrameMkLst>
            <pc:docMk/>
            <pc:sldMk cId="2294376759" sldId="372"/>
            <ac:graphicFrameMk id="7" creationId="{671F349F-AB18-1BEE-F727-720BF42A5ADA}"/>
          </ac:graphicFrameMkLst>
        </pc:graphicFrameChg>
      </pc:sldChg>
      <pc:sldChg chg="modSp add mod">
        <pc:chgData name="Eun Sik Kim" userId="cda6ddeb1a50a0ac" providerId="LiveId" clId="{1E69AD80-7733-457E-B7F3-C2DEBE54E9F1}" dt="2025-01-28T00:33:22.047" v="17584" actId="113"/>
        <pc:sldMkLst>
          <pc:docMk/>
          <pc:sldMk cId="283949641" sldId="373"/>
        </pc:sldMkLst>
        <pc:graphicFrameChg chg="modGraphic">
          <ac:chgData name="Eun Sik Kim" userId="cda6ddeb1a50a0ac" providerId="LiveId" clId="{1E69AD80-7733-457E-B7F3-C2DEBE54E9F1}" dt="2025-01-28T00:33:22.047" v="17584" actId="113"/>
          <ac:graphicFrameMkLst>
            <pc:docMk/>
            <pc:sldMk cId="283949641" sldId="373"/>
            <ac:graphicFrameMk id="5" creationId="{FE7BE57A-4DD1-6CD3-5912-262FBF9E09B0}"/>
          </ac:graphicFrameMkLst>
        </pc:graphicFrameChg>
      </pc:sldChg>
      <pc:sldChg chg="modSp add mod">
        <pc:chgData name="Eun Sik Kim" userId="cda6ddeb1a50a0ac" providerId="LiveId" clId="{1E69AD80-7733-457E-B7F3-C2DEBE54E9F1}" dt="2025-01-28T00:33:34.031" v="17586" actId="113"/>
        <pc:sldMkLst>
          <pc:docMk/>
          <pc:sldMk cId="2287086905" sldId="374"/>
        </pc:sldMkLst>
        <pc:graphicFrameChg chg="modGraphic">
          <ac:chgData name="Eun Sik Kim" userId="cda6ddeb1a50a0ac" providerId="LiveId" clId="{1E69AD80-7733-457E-B7F3-C2DEBE54E9F1}" dt="2025-01-28T00:33:34.031" v="17586" actId="113"/>
          <ac:graphicFrameMkLst>
            <pc:docMk/>
            <pc:sldMk cId="2287086905" sldId="374"/>
            <ac:graphicFrameMk id="5" creationId="{3A95185B-42FC-F58C-07AB-3AD495D9381D}"/>
          </ac:graphicFrameMkLst>
        </pc:graphicFrameChg>
      </pc:sldChg>
      <pc:sldChg chg="modSp add mod">
        <pc:chgData name="Eun Sik Kim" userId="cda6ddeb1a50a0ac" providerId="LiveId" clId="{1E69AD80-7733-457E-B7F3-C2DEBE54E9F1}" dt="2025-01-28T00:33:43.026" v="17595" actId="20577"/>
        <pc:sldMkLst>
          <pc:docMk/>
          <pc:sldMk cId="3847615761" sldId="375"/>
        </pc:sldMkLst>
        <pc:graphicFrameChg chg="modGraphic">
          <ac:chgData name="Eun Sik Kim" userId="cda6ddeb1a50a0ac" providerId="LiveId" clId="{1E69AD80-7733-457E-B7F3-C2DEBE54E9F1}" dt="2025-01-28T00:33:43.026" v="17595" actId="20577"/>
          <ac:graphicFrameMkLst>
            <pc:docMk/>
            <pc:sldMk cId="3847615761" sldId="375"/>
            <ac:graphicFrameMk id="7" creationId="{1EB55CE2-EA6E-6C96-70EB-F82846F972B6}"/>
          </ac:graphicFrameMkLst>
        </pc:graphicFrameChg>
      </pc:sldChg>
      <pc:sldChg chg="modSp add mod">
        <pc:chgData name="Eun Sik Kim" userId="cda6ddeb1a50a0ac" providerId="LiveId" clId="{1E69AD80-7733-457E-B7F3-C2DEBE54E9F1}" dt="2025-01-28T00:34:13.610" v="17609" actId="113"/>
        <pc:sldMkLst>
          <pc:docMk/>
          <pc:sldMk cId="4061727802" sldId="376"/>
        </pc:sldMkLst>
        <pc:spChg chg="mod">
          <ac:chgData name="Eun Sik Kim" userId="cda6ddeb1a50a0ac" providerId="LiveId" clId="{1E69AD80-7733-457E-B7F3-C2DEBE54E9F1}" dt="2025-01-28T00:33:50.417" v="17598" actId="13926"/>
          <ac:spMkLst>
            <pc:docMk/>
            <pc:sldMk cId="4061727802" sldId="376"/>
            <ac:spMk id="3" creationId="{284F50F4-0D52-8055-15A2-A0DFF1C6B1A2}"/>
          </ac:spMkLst>
        </pc:spChg>
        <pc:graphicFrameChg chg="modGraphic">
          <ac:chgData name="Eun Sik Kim" userId="cda6ddeb1a50a0ac" providerId="LiveId" clId="{1E69AD80-7733-457E-B7F3-C2DEBE54E9F1}" dt="2025-01-28T00:34:13.610" v="17609" actId="113"/>
          <ac:graphicFrameMkLst>
            <pc:docMk/>
            <pc:sldMk cId="4061727802" sldId="376"/>
            <ac:graphicFrameMk id="5" creationId="{03A7D7F3-E9EE-0F57-2F62-6B26ABD3566E}"/>
          </ac:graphicFrameMkLst>
        </pc:graphicFrameChg>
        <pc:graphicFrameChg chg="modGraphic">
          <ac:chgData name="Eun Sik Kim" userId="cda6ddeb1a50a0ac" providerId="LiveId" clId="{1E69AD80-7733-457E-B7F3-C2DEBE54E9F1}" dt="2025-01-28T00:33:47.560" v="17597" actId="113"/>
          <ac:graphicFrameMkLst>
            <pc:docMk/>
            <pc:sldMk cId="4061727802" sldId="376"/>
            <ac:graphicFrameMk id="7" creationId="{7B77E9F3-7967-F7C1-F413-5BE1F319F2D3}"/>
          </ac:graphicFrameMkLst>
        </pc:graphicFrameChg>
      </pc:sldChg>
      <pc:sldChg chg="modSp add mod">
        <pc:chgData name="Eun Sik Kim" userId="cda6ddeb1a50a0ac" providerId="LiveId" clId="{1E69AD80-7733-457E-B7F3-C2DEBE54E9F1}" dt="2025-01-28T00:34:09.856" v="17606" actId="113"/>
        <pc:sldMkLst>
          <pc:docMk/>
          <pc:sldMk cId="130068691" sldId="377"/>
        </pc:sldMkLst>
        <pc:spChg chg="mod">
          <ac:chgData name="Eun Sik Kim" userId="cda6ddeb1a50a0ac" providerId="LiveId" clId="{1E69AD80-7733-457E-B7F3-C2DEBE54E9F1}" dt="2025-01-28T00:33:56.913" v="17600" actId="13926"/>
          <ac:spMkLst>
            <pc:docMk/>
            <pc:sldMk cId="130068691" sldId="377"/>
            <ac:spMk id="3" creationId="{C38D2EDA-E216-374F-C358-7AF37F114601}"/>
          </ac:spMkLst>
        </pc:spChg>
        <pc:graphicFrameChg chg="modGraphic">
          <ac:chgData name="Eun Sik Kim" userId="cda6ddeb1a50a0ac" providerId="LiveId" clId="{1E69AD80-7733-457E-B7F3-C2DEBE54E9F1}" dt="2025-01-28T00:34:09.856" v="17606" actId="113"/>
          <ac:graphicFrameMkLst>
            <pc:docMk/>
            <pc:sldMk cId="130068691" sldId="377"/>
            <ac:graphicFrameMk id="5" creationId="{F73B34A2-F8D5-13D4-2672-D6032B026C79}"/>
          </ac:graphicFrameMkLst>
        </pc:graphicFrameChg>
      </pc:sldChg>
      <pc:sldChg chg="modSp add mod">
        <pc:chgData name="Eun Sik Kim" userId="cda6ddeb1a50a0ac" providerId="LiveId" clId="{1E69AD80-7733-457E-B7F3-C2DEBE54E9F1}" dt="2025-01-28T00:34:06.733" v="17604" actId="113"/>
        <pc:sldMkLst>
          <pc:docMk/>
          <pc:sldMk cId="2055784154" sldId="378"/>
        </pc:sldMkLst>
        <pc:spChg chg="mod">
          <ac:chgData name="Eun Sik Kim" userId="cda6ddeb1a50a0ac" providerId="LiveId" clId="{1E69AD80-7733-457E-B7F3-C2DEBE54E9F1}" dt="2025-01-28T00:34:02.832" v="17602" actId="13926"/>
          <ac:spMkLst>
            <pc:docMk/>
            <pc:sldMk cId="2055784154" sldId="378"/>
            <ac:spMk id="3" creationId="{86B17E05-0D55-F578-8B61-FF18328DB377}"/>
          </ac:spMkLst>
        </pc:spChg>
        <pc:graphicFrameChg chg="modGraphic">
          <ac:chgData name="Eun Sik Kim" userId="cda6ddeb1a50a0ac" providerId="LiveId" clId="{1E69AD80-7733-457E-B7F3-C2DEBE54E9F1}" dt="2025-01-28T00:34:06.733" v="17604" actId="113"/>
          <ac:graphicFrameMkLst>
            <pc:docMk/>
            <pc:sldMk cId="2055784154" sldId="378"/>
            <ac:graphicFrameMk id="5" creationId="{2311A71A-DA70-E283-DDDC-66EDE4CE16D3}"/>
          </ac:graphicFrameMkLst>
        </pc:graphicFrameChg>
      </pc:sldChg>
      <pc:sldChg chg="modSp add mod">
        <pc:chgData name="Eun Sik Kim" userId="cda6ddeb1a50a0ac" providerId="LiveId" clId="{1E69AD80-7733-457E-B7F3-C2DEBE54E9F1}" dt="2025-01-28T00:34:31.902" v="17612" actId="113"/>
        <pc:sldMkLst>
          <pc:docMk/>
          <pc:sldMk cId="501870935" sldId="379"/>
        </pc:sldMkLst>
        <pc:graphicFrameChg chg="modGraphic">
          <ac:chgData name="Eun Sik Kim" userId="cda6ddeb1a50a0ac" providerId="LiveId" clId="{1E69AD80-7733-457E-B7F3-C2DEBE54E9F1}" dt="2025-01-28T00:34:31.902" v="17612" actId="113"/>
          <ac:graphicFrameMkLst>
            <pc:docMk/>
            <pc:sldMk cId="501870935" sldId="379"/>
            <ac:graphicFrameMk id="7" creationId="{2FD3A1E2-2B88-8383-6D65-3B6F1D881137}"/>
          </ac:graphicFrameMkLst>
        </pc:graphicFrameChg>
      </pc:sldChg>
      <pc:sldMasterChg chg="del">
        <pc:chgData name="Eun Sik Kim" userId="cda6ddeb1a50a0ac" providerId="LiveId" clId="{1E69AD80-7733-457E-B7F3-C2DEBE54E9F1}" dt="2025-01-26T16:13:37.937" v="0" actId="2696"/>
        <pc:sldMasterMkLst>
          <pc:docMk/>
          <pc:sldMasterMk cId="1047530585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72A79-0566-47EC-B98C-500DE5E36E46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09D90-B5DE-41A7-BD76-F164FDA59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36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09D90-B5DE-41A7-BD76-F164FDA59AF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413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D654F-6DE3-6C74-AEB8-32687FA06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7269D0-8850-6CC6-5A5E-29C47DD11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606058-2138-23FE-7D38-085BED48A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1376F-C0A6-FF83-89E9-462AEF7A45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09D90-B5DE-41A7-BD76-F164FDA59AF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24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09D90-B5DE-41A7-BD76-F164FDA59AF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153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09D90-B5DE-41A7-BD76-F164FDA59AF1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AC987-8CE0-1C8D-CD93-971A0D0CA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17B1E0-9993-EF88-CB39-52DB3E257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29FE2A-EB70-93EE-3611-B72AB3D01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B68448-EFB2-6694-9124-139C9D4577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09D90-B5DE-41A7-BD76-F164FDA59AF1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144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09D90-B5DE-41A7-BD76-F164FDA59AF1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78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5533-FFD2-AC89-F5D5-9CA8A6823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6BD9A-E63A-29A4-4510-AA237E1E5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Aptos Light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5744-62E9-7A4C-BBDB-052033CB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E317-07A4-FF68-112F-E365AAC6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72B1-7F52-3E18-983E-CF439F94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418E-1B44-BD04-F1F0-7802AF41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92E9-9231-ED07-D28B-84247654D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735D5-79BE-5B68-EBC7-CDC41848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3C89F-BCEE-E7EB-3AD5-A12337A7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74E3-097A-1FF5-FC9B-2BE8B8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C429-2D13-81CA-8D71-CE0369BE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4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414C-6387-C976-052A-D787DAF7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22144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D477-BE85-C0DB-00FE-9EF5FE61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818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9FFBE-71AE-637A-CF3B-59E8802F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2094"/>
            <a:ext cx="5157787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B4836-AF22-8FC7-DD77-88C39F65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818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C70BD-C5CE-E93E-111D-9DC60F319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2094"/>
            <a:ext cx="5183188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FCF40-55C0-EAE7-1F62-392B5D87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E8B71-53AA-83DC-AFA4-99E6E0DF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10CED-62BF-3154-789A-3751596A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007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B067-85E0-A42F-30B9-ED41790B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FBDC3-E8F0-02B5-8D45-447A2110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7E65-4E28-C78F-63FB-5CAE88E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1C9F7-5C3C-ED97-37AE-BC3AF502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67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0AF3-4F0E-0B25-DD77-C9344B53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E2614-8FCC-0223-F325-08B1B09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5A90B-8077-9955-C24C-77005C82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29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5886-BC52-0DB4-79B3-41E52C4E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4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01D6-88F8-935B-44C1-E106F445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20800"/>
            <a:ext cx="6172200" cy="4211782"/>
          </a:xfrm>
        </p:spPr>
        <p:txBody>
          <a:bodyPr/>
          <a:lstStyle>
            <a:lvl1pPr>
              <a:lnSpc>
                <a:spcPct val="100000"/>
              </a:lnSpc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D812B-70B5-DE77-A706-59DA0398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B92A0-2C44-D64D-AD1C-C0DB5CC2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4F58-3C59-9F1F-0931-FD906207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75C3-F713-4D46-4489-B87F20C3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312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24F4-2D26-8604-A647-00FF3F0C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7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00788-613A-F48A-52AD-3DFD72FB4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29170"/>
            <a:ext cx="6172200" cy="4194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49720-5FB5-84B4-0D8E-9D9CFCA64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7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205A5-6D45-C921-EAC5-573A256C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6C61E-9B33-882D-8BCD-6405287A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A250-F1A2-15FE-A01B-4E8FDEF2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9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1DD-C425-D6C7-C93A-C1805DBC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9409-764B-C105-16F0-BB802C97A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0008-379D-3B03-C78E-7314BA70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0462-9B9C-FA17-A1C0-405776DE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AAAF-C24D-B3D9-E79C-D458908D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996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799AC-9622-92D4-8C32-16ADFA33E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68217"/>
            <a:ext cx="2628900" cy="449811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AD26-3626-851B-77F9-D481CB6E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8217"/>
            <a:ext cx="7734300" cy="5308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DD-8F31-1C76-27C1-D66D8A10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F97F-0ED9-96BE-B141-316C291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465A-B338-DB0F-3E41-786F0C1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04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68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921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134031"/>
            <a:ext cx="7954818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9387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2134031"/>
            <a:ext cx="10411691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167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246909"/>
            <a:ext cx="10698019" cy="4264458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5785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6541655" cy="3324660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61771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D8E42B-BBC0-99B1-6759-1154F98B15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34031"/>
            <a:ext cx="10515600" cy="33246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964874"/>
            <a:ext cx="7954818" cy="2272146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2400"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 dirty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22B1A8-77EE-7132-0FDA-AA2A83D079F9}"/>
              </a:ext>
            </a:extLst>
          </p:cNvPr>
          <p:cNvSpPr txBox="1">
            <a:spLocks/>
          </p:cNvSpPr>
          <p:nvPr userDrawn="1"/>
        </p:nvSpPr>
        <p:spPr>
          <a:xfrm>
            <a:off x="7175162" y="3765118"/>
            <a:ext cx="4343400" cy="2524416"/>
          </a:xfrm>
          <a:prstGeom prst="roundRect">
            <a:avLst>
              <a:gd name="adj" fmla="val 4125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99298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B51-F16E-44A0-FA54-B2A86951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3708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B8050-85CF-D4C1-A4A1-2CB3ED25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1681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ptos Light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9422-D151-AB4C-7EB6-B84293E8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917EF-F874-43C0-9B7E-B980FA366BBC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5A52-B40F-B863-8AB7-4183C82C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1BA5-0765-9EA0-6EA1-F102213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9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00C4B-97FF-154F-E050-1DDED49C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FD29-5D5B-8CF2-DF77-AFE1C6DE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4031"/>
            <a:ext cx="10515600" cy="332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51DB-8810-6EC0-0B09-BD6B1782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5917EF-F874-43C0-9B7E-B980FA366BBC}" type="datetimeFigureOut">
              <a:rPr lang="en-US" smtClean="0"/>
              <a:t>1/30/2025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F5E2-BDC7-81B7-E9FD-05D9B76B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27F-8521-B24B-7146-A22F0F543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94EC10-623B-4385-86AE-0A1A00499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99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7563-5BC0-FC7C-6E26-13B6083DAD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1322</a:t>
            </a:r>
            <a:br>
              <a:rPr lang="en-US" dirty="0"/>
            </a:br>
            <a:r>
              <a:rPr lang="en-US" dirty="0"/>
              <a:t>Module 2  -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868D3A-CE68-B8B7-F55C-8DB68FD669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Classes &amp; Objects</a:t>
            </a:r>
          </a:p>
        </p:txBody>
      </p:sp>
    </p:spTree>
    <p:extLst>
      <p:ext uri="{BB962C8B-B14F-4D97-AF65-F5344CB8AC3E}">
        <p14:creationId xmlns:p14="http://schemas.microsoft.com/office/powerpoint/2010/main" val="3911428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64DE4-B37F-4498-0A35-FE71DB64D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6892-0C21-7D5D-0B52-B5B140FC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Skeleton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72737-2CB8-35AA-E221-A3940BDC4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400" b="0" dirty="0">
                <a:solidFill>
                  <a:srgbClr val="FFCB6B"/>
                </a:solidFill>
                <a:effectLst/>
              </a:rPr>
              <a:t>Student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24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24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24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</a:rPr>
              <a:t>     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24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2400" b="0" i="1" dirty="0">
                <a:solidFill>
                  <a:srgbClr val="697098"/>
                </a:solidFill>
                <a:effectLst/>
              </a:rPr>
              <a:t> Behaviors: update grade, send email, etc.</a:t>
            </a:r>
            <a:endParaRPr lang="en-US" sz="24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BFC7D5"/>
                </a:solidFill>
                <a:effectLst/>
              </a:rPr>
            </a:br>
            <a:r>
              <a:rPr lang="en-US" sz="24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FF038-CAE6-FCBD-DE4A-8175992223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Week-4/Student1.java</a:t>
            </a:r>
          </a:p>
        </p:txBody>
      </p:sp>
    </p:spTree>
    <p:extLst>
      <p:ext uri="{BB962C8B-B14F-4D97-AF65-F5344CB8AC3E}">
        <p14:creationId xmlns:p14="http://schemas.microsoft.com/office/powerpoint/2010/main" val="32213500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CF3BF-0B8C-E3BF-6BD6-5FF1B0BF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249F-EDA2-0F3D-BC4D-319E19425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93F4-115D-D284-5363-01F1A1135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9680B-CCD0-2292-3341-4078E1AB72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953E768-4B4A-CBEE-FB6A-762E351C6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124454"/>
              </p:ext>
            </p:extLst>
          </p:nvPr>
        </p:nvGraphicFramePr>
        <p:xfrm>
          <a:off x="8011714" y="1303313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 </a:t>
                      </a:r>
                      <a:r>
                        <a:rPr lang="en-US" sz="1400" b="1" dirty="0"/>
                        <a:t>(s1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4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3E89B86-2DFF-E2A8-F056-F2C33250B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993996"/>
              </p:ext>
            </p:extLst>
          </p:nvPr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058977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D9AD9-8A87-701A-C833-7162C14A8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DC57-58EA-4A7C-9D94-364C2014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ACB27-E8C5-F589-8E1A-D47CE3653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B7789-0ED7-7421-0CBF-B866297536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B3852B-B2DF-1E95-88F6-30A969FB4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5976704"/>
              </p:ext>
            </p:extLst>
          </p:nvPr>
        </p:nvGraphicFramePr>
        <p:xfrm>
          <a:off x="8011714" y="1303313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</a:t>
                      </a:r>
                      <a:r>
                        <a:rPr lang="en-US" sz="1400" b="1" dirty="0"/>
                        <a:t> (s1 reference)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47547A-4B0B-49D1-3F35-9E4493013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32006"/>
              </p:ext>
            </p:extLst>
          </p:nvPr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3856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DFC22-CE0B-B7F9-421B-C3C8FE55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EA46-0138-EC6A-5BE5-1FD712B6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6CE6E-CF04-2687-F869-474017917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76C7B-B67D-CDEE-2DB0-BC7ED49C2D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05FB14-4952-B0E4-8E88-DA99930F9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1874"/>
              </p:ext>
            </p:extLst>
          </p:nvPr>
        </p:nvGraphicFramePr>
        <p:xfrm>
          <a:off x="8011714" y="1303313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03DF867-4240-11A3-B352-54C733DCD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981347"/>
              </p:ext>
            </p:extLst>
          </p:nvPr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first_name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last_name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81932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FFA23-68F8-F98A-A8DC-24BB6A81C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0A58-AD92-FBBD-B4D3-0A649F321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F95DB-7A55-CE6F-91E9-3364A3BC6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F44904-7A52-073E-00E5-A62B18D7A1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8691E0-7A64-0A2D-63A0-C2AD8A5B0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86609"/>
              </p:ext>
            </p:extLst>
          </p:nvPr>
        </p:nvGraphicFramePr>
        <p:xfrm>
          <a:off x="8011714" y="1303313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AC99F0-4862-383F-FF33-2E76E3F22C2C}"/>
              </a:ext>
            </a:extLst>
          </p:cNvPr>
          <p:cNvGraphicFramePr>
            <a:graphicFrameLocks noGrp="1"/>
          </p:cNvGraphicFramePr>
          <p:nvPr/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1685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3A37-6F51-A786-92DC-041D3F86A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C4AEA-F0C8-4D07-3DC4-F7C4EA5E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7243D-830B-75AC-14CF-4FB23D8A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FBDAF-7901-F1E4-C072-42A786AD1B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212B8D-3F40-40F6-3676-01AE12E42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754072"/>
              </p:ext>
            </p:extLst>
          </p:nvPr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1" dirty="0"/>
                        <a:t>2 </a:t>
                      </a:r>
                      <a:r>
                        <a:rPr lang="en-US" sz="1400" b="1" dirty="0"/>
                        <a:t>(s1 reference in </a:t>
                      </a:r>
                      <a:r>
                        <a:rPr lang="en-US" sz="1400" b="1" dirty="0" err="1"/>
                        <a:t>update_name</a:t>
                      </a:r>
                      <a:r>
                        <a:rPr lang="en-US" sz="1400" b="1" dirty="0"/>
                        <a:t>())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A741BB1-C3AF-2288-8E75-1431D89EC7C3}"/>
              </a:ext>
            </a:extLst>
          </p:cNvPr>
          <p:cNvGraphicFramePr>
            <a:graphicFrameLocks noGrp="1"/>
          </p:cNvGraphicFramePr>
          <p:nvPr/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32797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0949D-82FA-EF8B-9CB9-1AD934A49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53F77-91F7-0045-F21D-4B3FA236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DBA87-EE31-A5BD-D650-10FE9BCC0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C3239-18B5-CDA4-3F00-95E0A17601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1F3637-14CD-3CE0-9FAA-F0AC4693B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44308"/>
              </p:ext>
            </p:extLst>
          </p:nvPr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2 </a:t>
                      </a:r>
                      <a:r>
                        <a:rPr lang="en-US" sz="1400" b="0" dirty="0"/>
                        <a:t>(s1 reference in </a:t>
                      </a:r>
                      <a:r>
                        <a:rPr lang="en-US" sz="1400" b="0" dirty="0" err="1"/>
                        <a:t>update_name</a:t>
                      </a:r>
                      <a:r>
                        <a:rPr lang="en-US" sz="1400" b="0" dirty="0"/>
                        <a:t>())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A462B80-035D-9BCC-92D1-75D2BA8FE13D}"/>
              </a:ext>
            </a:extLst>
          </p:cNvPr>
          <p:cNvGraphicFramePr>
            <a:graphicFrameLocks noGrp="1"/>
          </p:cNvGraphicFramePr>
          <p:nvPr/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813226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E097A-4389-ADFE-E4D5-7D5BC7BE1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E1C89-2B06-6DEF-6B4C-A18E7892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B553C-2E1F-FA9C-9A1B-31CD4AF9A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190B6-859A-E9D6-CCCB-AFBE5EF01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6952B2-858F-F1EC-BFF4-5F8F881BC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37447"/>
              </p:ext>
            </p:extLst>
          </p:nvPr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2 </a:t>
                      </a:r>
                      <a:r>
                        <a:rPr lang="en-US" sz="1400" b="0" dirty="0"/>
                        <a:t>(s1 reference in </a:t>
                      </a:r>
                      <a:r>
                        <a:rPr lang="en-US" sz="1400" b="0" dirty="0" err="1"/>
                        <a:t>update_name</a:t>
                      </a:r>
                      <a:r>
                        <a:rPr lang="en-US" sz="1400" b="0" dirty="0"/>
                        <a:t>())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93F91CB-5BB3-F826-4E8C-791B5276ADD4}"/>
              </a:ext>
            </a:extLst>
          </p:cNvPr>
          <p:cNvGraphicFramePr>
            <a:graphicFrameLocks noGrp="1"/>
          </p:cNvGraphicFramePr>
          <p:nvPr/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94847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FE756-A684-46EE-C773-BFCC05B5E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71419-AA97-4438-EC09-A1E9217DE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FFAF1-D1D2-667F-1205-F3910D52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1AEBF-28C3-CF21-5C0F-00625D1156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1D42F5-5F54-6701-7F62-1D5279440450}"/>
              </a:ext>
            </a:extLst>
          </p:cNvPr>
          <p:cNvGraphicFramePr>
            <a:graphicFrameLocks noGrp="1"/>
          </p:cNvGraphicFramePr>
          <p:nvPr/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2 </a:t>
                      </a:r>
                      <a:r>
                        <a:rPr lang="en-US" sz="1400" b="0" dirty="0"/>
                        <a:t>(s1 reference in </a:t>
                      </a:r>
                      <a:r>
                        <a:rPr lang="en-US" sz="1400" b="0" dirty="0" err="1"/>
                        <a:t>update_name</a:t>
                      </a:r>
                      <a:r>
                        <a:rPr lang="en-US" sz="1400" b="0" dirty="0"/>
                        <a:t>())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0A1BFDB-7A67-1E35-60F4-E5A04C15ACB6}"/>
              </a:ext>
            </a:extLst>
          </p:cNvPr>
          <p:cNvGraphicFramePr>
            <a:graphicFrameLocks noGrp="1"/>
          </p:cNvGraphicFramePr>
          <p:nvPr/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59460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8D042-9FA1-2517-C970-73F88B6D2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599F9-8A85-0AEC-89F8-A39B8264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C8239-CA6E-0C79-D630-473E3DB48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DECBC-C9A0-2719-9B47-5EDF6A9511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382E1E-5C62-3D2E-F65C-47591E86171E}"/>
              </a:ext>
            </a:extLst>
          </p:cNvPr>
          <p:cNvGraphicFramePr>
            <a:graphicFrameLocks noGrp="1"/>
          </p:cNvGraphicFramePr>
          <p:nvPr/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2 </a:t>
                      </a:r>
                      <a:r>
                        <a:rPr lang="en-US" sz="1400" b="0" dirty="0"/>
                        <a:t>(s1 reference in </a:t>
                      </a:r>
                      <a:r>
                        <a:rPr lang="en-US" sz="1400" b="0" dirty="0" err="1"/>
                        <a:t>update_name</a:t>
                      </a:r>
                      <a:r>
                        <a:rPr lang="en-US" sz="1400" b="0" dirty="0"/>
                        <a:t>())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6CE404-2A75-FC5C-F6AE-067ACF757EA9}"/>
              </a:ext>
            </a:extLst>
          </p:cNvPr>
          <p:cNvGraphicFramePr>
            <a:graphicFrameLocks noGrp="1"/>
          </p:cNvGraphicFramePr>
          <p:nvPr/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300194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ECC5A-1386-81C8-088C-DD83C6037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9EEA0-C9EE-35D9-EB41-8FEB09952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0DD81-F3D6-CBE6-8ABE-A0BCA0A2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9E49D-8BB6-A952-0E16-64078027FB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803FDDA-609A-C5AB-1C71-B2ED9B7C3E15}"/>
              </a:ext>
            </a:extLst>
          </p:cNvPr>
          <p:cNvGraphicFramePr>
            <a:graphicFrameLocks noGrp="1"/>
          </p:cNvGraphicFramePr>
          <p:nvPr/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2 </a:t>
                      </a:r>
                      <a:r>
                        <a:rPr lang="en-US" sz="1400" b="0" dirty="0"/>
                        <a:t>(s1 reference in </a:t>
                      </a:r>
                      <a:r>
                        <a:rPr lang="en-US" sz="1400" b="0" dirty="0" err="1"/>
                        <a:t>update_name</a:t>
                      </a:r>
                      <a:r>
                        <a:rPr lang="en-US" sz="1400" b="0" dirty="0"/>
                        <a:t>())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F6DA1B-3A63-81EE-D436-5193846C0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37984"/>
              </p:ext>
            </p:extLst>
          </p:nvPr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4214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41063-9109-1FAD-0059-1B9D8227E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F5A3-2AB1-E1FD-B2F5-EF9D6836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A9221-37A5-36AC-C77A-475B23578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400" b="0" dirty="0">
                <a:solidFill>
                  <a:srgbClr val="FFCB6B"/>
                </a:solidFill>
                <a:effectLst/>
              </a:rPr>
              <a:t>Student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24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24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24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24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4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24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4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24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4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24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24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24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4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24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400" b="0" dirty="0">
                <a:solidFill>
                  <a:srgbClr val="BFC7D5"/>
                </a:solidFill>
                <a:effectLst/>
              </a:rPr>
            </a:br>
            <a:r>
              <a:rPr lang="en-US" sz="2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24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2400" b="0" i="1" dirty="0">
                <a:solidFill>
                  <a:srgbClr val="697098"/>
                </a:solidFill>
                <a:effectLst/>
              </a:rPr>
              <a:t> Behaviors: update grade, send email, etc.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F2B5DBB-83A4-A150-EFF8-97D1734191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/>
          <a:lstStyle/>
          <a:p>
            <a:r>
              <a:rPr lang="en-US" dirty="0"/>
              <a:t>Week-4/Student1.java</a:t>
            </a:r>
          </a:p>
        </p:txBody>
      </p:sp>
    </p:spTree>
    <p:extLst>
      <p:ext uri="{BB962C8B-B14F-4D97-AF65-F5344CB8AC3E}">
        <p14:creationId xmlns:p14="http://schemas.microsoft.com/office/powerpoint/2010/main" val="40953495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7ACA8-BF82-347E-1372-1DF57B85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71E4-F968-C6D7-994A-5A10D0B8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5825-5445-779A-8E2E-64B7937BF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EFEBDC-DD10-2E9F-EEAC-F9353A108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D4A240F-4301-A506-7339-DD5784BC4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169167"/>
              </p:ext>
            </p:extLst>
          </p:nvPr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1" dirty="0"/>
                        <a:t>2 </a:t>
                      </a:r>
                      <a:r>
                        <a:rPr lang="en-US" sz="1400" b="1" dirty="0"/>
                        <a:t>(s1 reference in </a:t>
                      </a:r>
                      <a:r>
                        <a:rPr lang="en-US" sz="1400" b="1" dirty="0" err="1"/>
                        <a:t>update_name</a:t>
                      </a:r>
                      <a:r>
                        <a:rPr lang="en-US" sz="1400" b="1" dirty="0"/>
                        <a:t>())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99725F-6753-CE85-F76A-A7B94F68D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06301"/>
              </p:ext>
            </p:extLst>
          </p:nvPr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1190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5F3E1-01E0-3048-38F6-5E6CB2A79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1F46B-45BB-31AF-E324-07B3C474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46B76-1EC5-38ED-0636-F6D7CE86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76C143-2F2E-C356-21A7-D5B17B2122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C5F395-7ADD-AC75-89A3-63132C940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68405"/>
              </p:ext>
            </p:extLst>
          </p:nvPr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1" dirty="0"/>
                        <a:t>0 </a:t>
                      </a:r>
                      <a:r>
                        <a:rPr lang="en-US" sz="1400" b="1" dirty="0"/>
                        <a:t>(s1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1" dirty="0"/>
                        <a:t>2 </a:t>
                      </a:r>
                      <a:r>
                        <a:rPr lang="en-US" sz="1400" b="1" dirty="0"/>
                        <a:t>(s1 reference in </a:t>
                      </a:r>
                      <a:r>
                        <a:rPr lang="en-US" sz="1400" b="1" dirty="0" err="1"/>
                        <a:t>update_name</a:t>
                      </a:r>
                      <a:r>
                        <a:rPr lang="en-US" sz="1400" b="1" dirty="0"/>
                        <a:t>())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E7517D-3548-943B-0980-03943A4693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6204177"/>
              </p:ext>
            </p:extLst>
          </p:nvPr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71086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A3612-7644-4292-4CC0-0C436AA2F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8F4B7-235A-7D96-75E8-B52E1EAD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37E68-5575-66A3-2213-5DCE716E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8A02C6-642C-0191-3567-86A13E1458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CB1779-EEBE-E9AC-9E31-D3469A8C1006}"/>
              </a:ext>
            </a:extLst>
          </p:cNvPr>
          <p:cNvGraphicFramePr>
            <a:graphicFrameLocks noGrp="1"/>
          </p:cNvGraphicFramePr>
          <p:nvPr/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1" dirty="0"/>
                        <a:t>0 </a:t>
                      </a:r>
                      <a:r>
                        <a:rPr lang="en-US" sz="1400" b="1" dirty="0"/>
                        <a:t>(s1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1" dirty="0"/>
                        <a:t>2 </a:t>
                      </a:r>
                      <a:r>
                        <a:rPr lang="en-US" sz="1400" b="1" dirty="0"/>
                        <a:t>(s1 reference in </a:t>
                      </a:r>
                      <a:r>
                        <a:rPr lang="en-US" sz="1400" b="1" dirty="0" err="1"/>
                        <a:t>update_name</a:t>
                      </a:r>
                      <a:r>
                        <a:rPr lang="en-US" sz="1400" b="1" dirty="0"/>
                        <a:t>())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0A1FBE-1373-B218-A8A7-FF7B8D915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032011"/>
              </p:ext>
            </p:extLst>
          </p:nvPr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first_name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“James”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0192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C4CF3-8C33-73C2-B8AF-902C032E8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BCAD-5803-E85E-A86D-051CAA9F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152CC-6B2D-5A63-AE5F-D174EA76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dirty="0" err="1">
                <a:solidFill>
                  <a:srgbClr val="FFCB6B"/>
                </a:solidFill>
                <a:effectLst/>
              </a:rPr>
              <a:t>s</a:t>
            </a:r>
            <a:r>
              <a:rPr lang="en-US" dirty="0" err="1">
                <a:solidFill>
                  <a:srgbClr val="BFC7D5"/>
                </a:solidFill>
                <a:effectLst/>
              </a:rPr>
              <a:t>.</a:t>
            </a:r>
            <a:r>
              <a:rPr lang="en-US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dirty="0">
                <a:solidFill>
                  <a:srgbClr val="D9F5DD"/>
                </a:solidFill>
                <a:effectLst/>
              </a:rPr>
              <a:t>(</a:t>
            </a:r>
            <a:r>
              <a:rPr lang="en-US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dirty="0">
                <a:solidFill>
                  <a:srgbClr val="D9F5DD"/>
                </a:solidFill>
                <a:effectLst/>
              </a:rPr>
              <a:t>)</a:t>
            </a:r>
            <a:r>
              <a:rPr lang="en-US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449B3-87E0-7254-D4F3-B0D4B3F3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041DFC-C385-A451-4BCA-796104F184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632405"/>
              </p:ext>
            </p:extLst>
          </p:nvPr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2 </a:t>
                      </a:r>
                      <a:r>
                        <a:rPr lang="en-US" sz="1400" b="0" dirty="0"/>
                        <a:t>(s1 reference in </a:t>
                      </a:r>
                      <a:r>
                        <a:rPr lang="en-US" sz="1400" b="0" dirty="0" err="1"/>
                        <a:t>update_name</a:t>
                      </a:r>
                      <a:r>
                        <a:rPr lang="en-US" sz="1400" b="0" dirty="0"/>
                        <a:t>())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71F349F-AB18-1BEE-F727-720BF42A5A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31824"/>
              </p:ext>
            </p:extLst>
          </p:nvPr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“James”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37675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5EBA8-C59D-E84C-07EB-5B0B2A925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A5172-7FEC-675F-C438-EB973011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F301-6B34-42A6-B635-28E42F3EF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dirty="0" err="1">
                <a:solidFill>
                  <a:srgbClr val="FFCB6B"/>
                </a:solidFill>
                <a:effectLst/>
              </a:rPr>
              <a:t>s</a:t>
            </a:r>
            <a:r>
              <a:rPr lang="en-US" dirty="0" err="1">
                <a:solidFill>
                  <a:srgbClr val="BFC7D5"/>
                </a:solidFill>
                <a:effectLst/>
              </a:rPr>
              <a:t>.</a:t>
            </a:r>
            <a:r>
              <a:rPr lang="en-US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dirty="0">
                <a:solidFill>
                  <a:srgbClr val="D9F5DD"/>
                </a:solidFill>
                <a:effectLst/>
              </a:rPr>
              <a:t>(</a:t>
            </a:r>
            <a:r>
              <a:rPr lang="en-US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dirty="0">
                <a:solidFill>
                  <a:srgbClr val="D9F5DD"/>
                </a:solidFill>
                <a:effectLst/>
              </a:rPr>
              <a:t>)</a:t>
            </a:r>
            <a:r>
              <a:rPr lang="en-US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4E022-DFF0-217F-F41B-811F87E9BC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7BE57A-4DD1-6CD3-5912-262FBF9E0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244192"/>
              </p:ext>
            </p:extLst>
          </p:nvPr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1" dirty="0"/>
                        <a:t>2 </a:t>
                      </a:r>
                      <a:r>
                        <a:rPr lang="en-US" sz="1400" b="1" dirty="0"/>
                        <a:t>(s1 reference in </a:t>
                      </a:r>
                      <a:r>
                        <a:rPr lang="en-US" sz="1400" b="1" dirty="0" err="1"/>
                        <a:t>update_name</a:t>
                      </a:r>
                      <a:r>
                        <a:rPr lang="en-US" sz="1400" b="1" dirty="0"/>
                        <a:t>())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A0D99E-42D2-DBB7-7724-4C922DCDF2D7}"/>
              </a:ext>
            </a:extLst>
          </p:cNvPr>
          <p:cNvGraphicFramePr>
            <a:graphicFrameLocks noGrp="1"/>
          </p:cNvGraphicFramePr>
          <p:nvPr/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“James”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94964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E1B04-6471-A894-4546-EB0F58B5D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0C4EC-453F-496C-5E9A-750B5352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F28F6-0A90-CC75-7EAC-A63179FE4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dirty="0" err="1">
                <a:solidFill>
                  <a:srgbClr val="FFCB6B"/>
                </a:solidFill>
                <a:effectLst/>
              </a:rPr>
              <a:t>s</a:t>
            </a:r>
            <a:r>
              <a:rPr lang="en-US" dirty="0" err="1">
                <a:solidFill>
                  <a:srgbClr val="BFC7D5"/>
                </a:solidFill>
                <a:effectLst/>
              </a:rPr>
              <a:t>.</a:t>
            </a:r>
            <a:r>
              <a:rPr lang="en-US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dirty="0">
                <a:solidFill>
                  <a:srgbClr val="D9F5DD"/>
                </a:solidFill>
                <a:effectLst/>
              </a:rPr>
              <a:t>(</a:t>
            </a:r>
            <a:r>
              <a:rPr lang="en-US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dirty="0">
                <a:solidFill>
                  <a:srgbClr val="D9F5DD"/>
                </a:solidFill>
                <a:effectLst/>
              </a:rPr>
              <a:t>)</a:t>
            </a:r>
            <a:r>
              <a:rPr lang="en-US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EE137E-51FC-2BF3-8176-9B5D80682D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95185B-42FC-F58C-07AB-3AD495D938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866382"/>
              </p:ext>
            </p:extLst>
          </p:nvPr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1" dirty="0"/>
                        <a:t>0 </a:t>
                      </a:r>
                      <a:r>
                        <a:rPr lang="en-US" sz="1400" b="1" dirty="0"/>
                        <a:t>(s1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1" dirty="0"/>
                        <a:t>2 </a:t>
                      </a:r>
                      <a:r>
                        <a:rPr lang="en-US" sz="1400" b="1" dirty="0"/>
                        <a:t>(s1 reference in </a:t>
                      </a:r>
                      <a:r>
                        <a:rPr lang="en-US" sz="1400" b="1" dirty="0" err="1"/>
                        <a:t>update_name</a:t>
                      </a:r>
                      <a:r>
                        <a:rPr lang="en-US" sz="1400" b="1" dirty="0"/>
                        <a:t>())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3A597F-6ABE-4C6D-B885-2D508A29DD24}"/>
              </a:ext>
            </a:extLst>
          </p:cNvPr>
          <p:cNvGraphicFramePr>
            <a:graphicFrameLocks noGrp="1"/>
          </p:cNvGraphicFramePr>
          <p:nvPr/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“James”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08690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317EA-CA89-B1BE-4342-B85172633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9122-E4BB-860C-EE17-32985E33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5C9B-5A5A-926B-5529-9D509A742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dirty="0" err="1">
                <a:solidFill>
                  <a:srgbClr val="FFCB6B"/>
                </a:solidFill>
                <a:effectLst/>
              </a:rPr>
              <a:t>s</a:t>
            </a:r>
            <a:r>
              <a:rPr lang="en-US" dirty="0" err="1">
                <a:solidFill>
                  <a:srgbClr val="BFC7D5"/>
                </a:solidFill>
                <a:effectLst/>
              </a:rPr>
              <a:t>.</a:t>
            </a:r>
            <a:r>
              <a:rPr lang="en-US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dirty="0">
                <a:solidFill>
                  <a:srgbClr val="D9F5DD"/>
                </a:solidFill>
                <a:effectLst/>
              </a:rPr>
              <a:t>(</a:t>
            </a:r>
            <a:r>
              <a:rPr lang="en-US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dirty="0">
                <a:solidFill>
                  <a:srgbClr val="D9F5DD"/>
                </a:solidFill>
                <a:effectLst/>
              </a:rPr>
              <a:t>)</a:t>
            </a:r>
            <a:r>
              <a:rPr lang="en-US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A1CDAA-6F85-ED09-750B-1714EFBCE0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409E6E6-5C60-68CF-7398-EEBB6153890C}"/>
              </a:ext>
            </a:extLst>
          </p:cNvPr>
          <p:cNvGraphicFramePr>
            <a:graphicFrameLocks noGrp="1"/>
          </p:cNvGraphicFramePr>
          <p:nvPr/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1" dirty="0"/>
                        <a:t>0 </a:t>
                      </a:r>
                      <a:r>
                        <a:rPr lang="en-US" sz="1400" b="1" dirty="0"/>
                        <a:t>(s1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1" dirty="0"/>
                        <a:t>2 </a:t>
                      </a:r>
                      <a:r>
                        <a:rPr lang="en-US" sz="1400" b="1" dirty="0"/>
                        <a:t>(s1 reference in </a:t>
                      </a:r>
                      <a:r>
                        <a:rPr lang="en-US" sz="1400" b="1" dirty="0" err="1"/>
                        <a:t>update_name</a:t>
                      </a:r>
                      <a:r>
                        <a:rPr lang="en-US" sz="1400" b="1" dirty="0"/>
                        <a:t>())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EB55CE2-EA6E-6C96-70EB-F82846F97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048660"/>
              </p:ext>
            </p:extLst>
          </p:nvPr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“James”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last_name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“Smith”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76157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78CE5-6FF9-F0B5-F45B-B50F30421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99726-158C-EA78-088C-89F86A754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F50F4-0D52-8055-15A2-A0DFF1C6B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dirty="0" err="1">
                <a:solidFill>
                  <a:srgbClr val="FFCB6B"/>
                </a:solidFill>
                <a:effectLst/>
              </a:rPr>
              <a:t>s</a:t>
            </a:r>
            <a:r>
              <a:rPr lang="en-US" dirty="0" err="1">
                <a:solidFill>
                  <a:srgbClr val="BFC7D5"/>
                </a:solidFill>
                <a:effectLst/>
              </a:rPr>
              <a:t>.</a:t>
            </a:r>
            <a:r>
              <a:rPr lang="en-US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dirty="0">
                <a:solidFill>
                  <a:srgbClr val="D9F5DD"/>
                </a:solidFill>
                <a:effectLst/>
              </a:rPr>
              <a:t>(</a:t>
            </a:r>
            <a:r>
              <a:rPr lang="en-US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dirty="0">
                <a:solidFill>
                  <a:srgbClr val="D9F5DD"/>
                </a:solidFill>
                <a:effectLst/>
              </a:rPr>
              <a:t>)</a:t>
            </a:r>
            <a:r>
              <a:rPr lang="en-US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27C86C-5C7F-3D35-A87D-0E5E325452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7D7F3-E9EE-0F57-2F62-6B26ABD35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57660"/>
              </p:ext>
            </p:extLst>
          </p:nvPr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2 </a:t>
                      </a:r>
                      <a:r>
                        <a:rPr lang="en-US" sz="1400" b="0" dirty="0"/>
                        <a:t>(s1 reference in </a:t>
                      </a:r>
                      <a:r>
                        <a:rPr lang="en-US" sz="1400" b="0" dirty="0" err="1"/>
                        <a:t>update_name</a:t>
                      </a:r>
                      <a:r>
                        <a:rPr lang="en-US" sz="1400" b="0" dirty="0"/>
                        <a:t>())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B77E9F3-7967-F7C1-F413-5BE1F319F2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761464"/>
              </p:ext>
            </p:extLst>
          </p:nvPr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“James”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“Smith”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72780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0824F-43DA-99C6-3A4E-84DF91E56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DD69-759A-B6A4-0A8C-5F72A54D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D2EDA-E216-374F-C358-7AF37F11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dirty="0" err="1">
                <a:solidFill>
                  <a:srgbClr val="FFCB6B"/>
                </a:solidFill>
                <a:effectLst/>
              </a:rPr>
              <a:t>s</a:t>
            </a:r>
            <a:r>
              <a:rPr lang="en-US" dirty="0" err="1">
                <a:solidFill>
                  <a:srgbClr val="BFC7D5"/>
                </a:solidFill>
                <a:effectLst/>
              </a:rPr>
              <a:t>.</a:t>
            </a:r>
            <a:r>
              <a:rPr lang="en-US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dirty="0">
                <a:solidFill>
                  <a:srgbClr val="D9F5DD"/>
                </a:solidFill>
                <a:effectLst/>
              </a:rPr>
              <a:t>(</a:t>
            </a:r>
            <a:r>
              <a:rPr lang="en-US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dirty="0">
                <a:solidFill>
                  <a:srgbClr val="D9F5DD"/>
                </a:solidFill>
                <a:effectLst/>
              </a:rPr>
              <a:t>)</a:t>
            </a:r>
            <a:r>
              <a:rPr lang="en-US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9BDE6-DD1D-1A98-CCDB-EE850702C3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3B34A2-F8D5-13D4-2672-D6032B026C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2735"/>
              </p:ext>
            </p:extLst>
          </p:nvPr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2 </a:t>
                      </a:r>
                      <a:r>
                        <a:rPr lang="en-US" sz="1400" b="0" dirty="0"/>
                        <a:t>(s1 reference in </a:t>
                      </a:r>
                      <a:r>
                        <a:rPr lang="en-US" sz="1400" b="0" dirty="0" err="1"/>
                        <a:t>update_name</a:t>
                      </a:r>
                      <a:r>
                        <a:rPr lang="en-US" sz="1400" b="0" dirty="0"/>
                        <a:t>())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6500A42-3325-C9D9-0F16-1E56A4C7B689}"/>
              </a:ext>
            </a:extLst>
          </p:cNvPr>
          <p:cNvGraphicFramePr>
            <a:graphicFrameLocks noGrp="1"/>
          </p:cNvGraphicFramePr>
          <p:nvPr/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“James”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“Smith”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06869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4E76B-65C0-9326-441B-25B034160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E7CB-51BB-B2B5-50FA-071A7D541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7E05-0D55-F578-8B61-FF18328DB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dirty="0" err="1">
                <a:solidFill>
                  <a:srgbClr val="FFCB6B"/>
                </a:solidFill>
                <a:effectLst/>
              </a:rPr>
              <a:t>s</a:t>
            </a:r>
            <a:r>
              <a:rPr lang="en-US" dirty="0" err="1">
                <a:solidFill>
                  <a:srgbClr val="BFC7D5"/>
                </a:solidFill>
                <a:effectLst/>
              </a:rPr>
              <a:t>.</a:t>
            </a:r>
            <a:r>
              <a:rPr lang="en-US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dirty="0">
                <a:solidFill>
                  <a:srgbClr val="D9F5DD"/>
                </a:solidFill>
                <a:effectLst/>
              </a:rPr>
              <a:t>(</a:t>
            </a:r>
            <a:r>
              <a:rPr lang="en-US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dirty="0">
                <a:solidFill>
                  <a:srgbClr val="D9F5DD"/>
                </a:solidFill>
                <a:effectLst/>
              </a:rPr>
              <a:t>)</a:t>
            </a:r>
            <a:r>
              <a:rPr lang="en-US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8C305C-CAE6-58BA-E484-743ED32CA4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11A71A-DA70-E283-DDDC-66EDE4CE1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827403"/>
              </p:ext>
            </p:extLst>
          </p:nvPr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2 </a:t>
                      </a:r>
                      <a:r>
                        <a:rPr lang="en-US" sz="1400" b="0" dirty="0"/>
                        <a:t>(s1 reference in </a:t>
                      </a:r>
                      <a:r>
                        <a:rPr lang="en-US" sz="1400" b="0" dirty="0" err="1"/>
                        <a:t>update_name</a:t>
                      </a:r>
                      <a:r>
                        <a:rPr lang="en-US" sz="1400" b="0" dirty="0"/>
                        <a:t>())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68CA07-5834-0A43-3EA4-E9F76F43BC92}"/>
              </a:ext>
            </a:extLst>
          </p:cNvPr>
          <p:cNvGraphicFramePr>
            <a:graphicFrameLocks noGrp="1"/>
          </p:cNvGraphicFramePr>
          <p:nvPr/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first_name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“James”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 err="1"/>
                        <a:t>last_name</a:t>
                      </a:r>
                      <a:endParaRPr lang="en-US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“Smith”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578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87B61-875E-E5F1-B687-7626877CF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F09C4-1A3E-608D-D12B-3A2399EB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404AA-7607-14BF-5CA4-D8D342B4A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</a:rPr>
              <a:t>Student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6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6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6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6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BFC7D5"/>
                </a:solidFill>
                <a:effectLst/>
              </a:rPr>
            </a:br>
            <a:r>
              <a:rPr lang="en-US" sz="1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6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600" b="0" i="1" dirty="0">
                <a:solidFill>
                  <a:srgbClr val="697098"/>
                </a:solidFill>
                <a:effectLst/>
              </a:rPr>
              <a:t> Behaviors: update grade, send email, etc.</a:t>
            </a:r>
            <a:endParaRPr lang="en-US" sz="16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6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BFC7D5"/>
                </a:solidFill>
                <a:effectLst/>
              </a:rPr>
            </a:br>
            <a:r>
              <a:rPr lang="en-US" sz="16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BFC7D5"/>
                </a:solidFill>
                <a:effectLst/>
              </a:rPr>
            </a:br>
            <a:r>
              <a:rPr lang="en-US" sz="1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 err="1">
                <a:solidFill>
                  <a:srgbClr val="C792EA"/>
                </a:solidFill>
                <a:effectLst/>
              </a:rPr>
              <a:t>boolean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 err="1">
                <a:solidFill>
                  <a:srgbClr val="82AAFF"/>
                </a:solidFill>
                <a:effectLst/>
              </a:rPr>
              <a:t>sendEmail</a:t>
            </a:r>
            <a:r>
              <a:rPr lang="en-US" sz="16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>
                <a:solidFill>
                  <a:srgbClr val="7986E7"/>
                </a:solidFill>
                <a:effectLst/>
              </a:rPr>
              <a:t>message</a:t>
            </a:r>
            <a:r>
              <a:rPr lang="en-US" sz="16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BFC7D5"/>
                </a:solidFill>
                <a:effectLst/>
              </a:rPr>
            </a:br>
            <a:r>
              <a:rPr lang="en-US" sz="16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BFC7D5"/>
                </a:solidFill>
                <a:effectLst/>
              </a:rPr>
            </a:br>
            <a:r>
              <a:rPr lang="en-US" sz="1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</a:rPr>
              <a:t>void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600" b="0" dirty="0" err="1">
                <a:solidFill>
                  <a:srgbClr val="82AAFF"/>
                </a:solidFill>
                <a:effectLst/>
              </a:rPr>
              <a:t>updateAssignment</a:t>
            </a:r>
            <a:r>
              <a:rPr lang="en-US" sz="16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6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BFC7D5"/>
                </a:solidFill>
                <a:effectLst/>
              </a:rPr>
            </a:br>
            <a:r>
              <a:rPr lang="en-US" sz="16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82B3095-F67C-519E-B298-E134223D45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/>
          <a:lstStyle/>
          <a:p>
            <a:r>
              <a:rPr lang="en-US" dirty="0"/>
              <a:t>Week-4/Student1.java</a:t>
            </a:r>
          </a:p>
        </p:txBody>
      </p:sp>
    </p:spTree>
    <p:extLst>
      <p:ext uri="{BB962C8B-B14F-4D97-AF65-F5344CB8AC3E}">
        <p14:creationId xmlns:p14="http://schemas.microsoft.com/office/powerpoint/2010/main" val="24785298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A05E-F35A-A2D5-DF7D-4DFEC2601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9BAA-950F-6CC0-9DBA-F362EEA1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59486-4F40-C73C-3982-5B4A09B5F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dirty="0" err="1">
                <a:solidFill>
                  <a:srgbClr val="FFCB6B"/>
                </a:solidFill>
                <a:effectLst/>
              </a:rPr>
              <a:t>s</a:t>
            </a:r>
            <a:r>
              <a:rPr lang="en-US" dirty="0" err="1">
                <a:solidFill>
                  <a:srgbClr val="BFC7D5"/>
                </a:solidFill>
                <a:effectLst/>
              </a:rPr>
              <a:t>.</a:t>
            </a:r>
            <a:r>
              <a:rPr lang="en-US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dirty="0">
                <a:solidFill>
                  <a:srgbClr val="D9F5DD"/>
                </a:solidFill>
                <a:effectLst/>
              </a:rPr>
              <a:t>(</a:t>
            </a:r>
            <a:r>
              <a:rPr lang="en-US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dirty="0">
                <a:solidFill>
                  <a:srgbClr val="D9F5DD"/>
                </a:solidFill>
                <a:effectLst/>
              </a:rPr>
              <a:t>)</a:t>
            </a:r>
            <a:r>
              <a:rPr lang="en-US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81CA9-B40D-9A8C-D635-9528C15418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85CF4D-FD28-C99C-F452-7F7D20D605BA}"/>
              </a:ext>
            </a:extLst>
          </p:cNvPr>
          <p:cNvGraphicFramePr>
            <a:graphicFrameLocks noGrp="1"/>
          </p:cNvGraphicFramePr>
          <p:nvPr/>
        </p:nvGraphicFramePr>
        <p:xfrm>
          <a:off x="7526528" y="1316736"/>
          <a:ext cx="3722624" cy="22381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7987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794637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73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1</a:t>
                      </a:r>
                      <a:r>
                        <a:rPr lang="en-US" sz="1400" b="0" dirty="0"/>
                        <a:t> 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b="0" dirty="0"/>
                        <a:t>2 </a:t>
                      </a:r>
                      <a:r>
                        <a:rPr lang="en-US" sz="1400" b="0" dirty="0"/>
                        <a:t>(s1 reference in </a:t>
                      </a:r>
                      <a:r>
                        <a:rPr lang="en-US" sz="1400" b="0" dirty="0" err="1"/>
                        <a:t>update_name</a:t>
                      </a:r>
                      <a:r>
                        <a:rPr lang="en-US" sz="1400" b="0" dirty="0"/>
                        <a:t>())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ym typeface="Wingdings" panose="05000000000000000000" pitchFamily="2" charset="2"/>
                        </a:rPr>
                        <a:t>0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366075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FD3A1E2-2B88-8383-6D65-3B6F1D881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10890"/>
              </p:ext>
            </p:extLst>
          </p:nvPr>
        </p:nvGraphicFramePr>
        <p:xfrm>
          <a:off x="7632193" y="3642516"/>
          <a:ext cx="3616959" cy="18235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270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253668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332215">
                <a:tc>
                  <a:txBody>
                    <a:bodyPr/>
                    <a:lstStyle/>
                    <a:p>
                      <a:r>
                        <a:rPr lang="en-US" sz="1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first_name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“James”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last_name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“Smith”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298270">
                <a:tc>
                  <a:txBody>
                    <a:bodyPr/>
                    <a:lstStyle/>
                    <a:p>
                      <a:r>
                        <a:rPr lang="en-US" sz="1200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870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04AC5-2796-6A02-B05A-AE6A7856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2CC2B-1AAE-B622-1AEF-DFF1DF94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2852C-009E-5B2E-3388-88C6F4513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are not done yet. Part of the behavior we can include a </a:t>
            </a:r>
            <a:r>
              <a:rPr lang="en-US" b="1" dirty="0"/>
              <a:t>Constructor</a:t>
            </a:r>
            <a:r>
              <a:rPr lang="en-US" dirty="0"/>
              <a:t>.</a:t>
            </a:r>
          </a:p>
          <a:p>
            <a:r>
              <a:rPr lang="en-US" dirty="0"/>
              <a:t>With the constructor we can specify what happens whenever we create an </a:t>
            </a:r>
            <a:r>
              <a:rPr lang="en-US" b="1" dirty="0"/>
              <a:t>object</a:t>
            </a:r>
            <a:r>
              <a:rPr lang="en-US" dirty="0"/>
              <a:t> or instance of this class.</a:t>
            </a:r>
          </a:p>
          <a:p>
            <a:r>
              <a:rPr lang="en-US" dirty="0"/>
              <a:t>We can use the constructor to initialize values.</a:t>
            </a:r>
          </a:p>
          <a:p>
            <a:r>
              <a:rPr lang="en-US" dirty="0"/>
              <a:t>The constructor works like a function since we can pass parameters.</a:t>
            </a:r>
          </a:p>
        </p:txBody>
      </p:sp>
    </p:spTree>
    <p:extLst>
      <p:ext uri="{BB962C8B-B14F-4D97-AF65-F5344CB8AC3E}">
        <p14:creationId xmlns:p14="http://schemas.microsoft.com/office/powerpoint/2010/main" val="4011875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F743F-A26C-B651-2453-CCB65923E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59C3-9179-3967-CFB3-93833ECDF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FFD47-8A74-FE79-EED0-1B32D5932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syntax of a constructor looks like this: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&lt;access modifier&gt; &lt;class name&gt; (</a:t>
            </a:r>
            <a:r>
              <a:rPr lang="en-US" i="1" dirty="0">
                <a:latin typeface="Consolas" panose="020B0609020204030204" pitchFamily="49" charset="0"/>
              </a:rPr>
              <a:t>&lt;parameters&gt;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	&lt;constructor body&gt;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/>
              <a:t>Like a function, the parameters are optional.</a:t>
            </a:r>
          </a:p>
        </p:txBody>
      </p:sp>
    </p:spTree>
    <p:extLst>
      <p:ext uri="{BB962C8B-B14F-4D97-AF65-F5344CB8AC3E}">
        <p14:creationId xmlns:p14="http://schemas.microsoft.com/office/powerpoint/2010/main" val="1162872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3463C-9789-1A38-57E0-3005BE3A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B555-A36A-690C-34AD-03E4FA882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411691" cy="332466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,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,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email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b="0" dirty="0">
                <a:solidFill>
                  <a:srgbClr val="BFC7D5"/>
                </a:solidFill>
                <a:effectLst/>
              </a:rPr>
              <a:t>[</a:t>
            </a:r>
            <a:r>
              <a:rPr lang="en-US" b="0" dirty="0">
                <a:solidFill>
                  <a:srgbClr val="F78C6C"/>
                </a:solidFill>
                <a:effectLst/>
              </a:rPr>
              <a:t>10</a:t>
            </a:r>
            <a:r>
              <a:rPr lang="en-US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Update the grade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FF5572"/>
                </a:solidFill>
                <a:effectLst/>
              </a:rPr>
              <a:t>   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4DF70-D3C6-0ABF-FEF3-312ABFEF3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Week-4/Student1.java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342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6612E-1577-C0F6-17F0-C3C45A8A8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509CC-DC4C-8A45-0D3B-9DC2B5F99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– Constructor: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D7E32-7B54-C039-C69F-D62A296F2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you may have noticed, we have a new keyword: </a:t>
            </a:r>
            <a:r>
              <a:rPr lang="en-US" i="1" dirty="0">
                <a:latin typeface="Consolas" panose="020B0609020204030204" pitchFamily="49" charset="0"/>
              </a:rPr>
              <a:t>this.</a:t>
            </a:r>
          </a:p>
          <a:p>
            <a:r>
              <a:rPr lang="en-US" dirty="0"/>
              <a:t>We use this keyword to resolve ambiguity of variables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</a:t>
            </a:r>
            <a:r>
              <a:rPr lang="en-US" i="1" dirty="0" err="1">
                <a:latin typeface="Consolas" panose="020B0609020204030204" pitchFamily="49" charset="0"/>
              </a:rPr>
              <a:t>first_name</a:t>
            </a:r>
            <a:r>
              <a:rPr lang="en-US" dirty="0"/>
              <a:t>? a </a:t>
            </a:r>
            <a:r>
              <a:rPr lang="en-US" b="1" dirty="0"/>
              <a:t>Class Attribute </a:t>
            </a:r>
            <a:r>
              <a:rPr lang="en-US" dirty="0"/>
              <a:t>or a </a:t>
            </a:r>
            <a:r>
              <a:rPr lang="en-US" b="1" dirty="0"/>
              <a:t>Constructor Parameter</a:t>
            </a:r>
            <a:r>
              <a:rPr lang="en-US" dirty="0"/>
              <a:t>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49634B2-5452-B620-1AD2-5E47786706FD}"/>
              </a:ext>
            </a:extLst>
          </p:cNvPr>
          <p:cNvSpPr txBox="1">
            <a:spLocks/>
          </p:cNvSpPr>
          <p:nvPr/>
        </p:nvSpPr>
        <p:spPr>
          <a:xfrm>
            <a:off x="1148753" y="3253356"/>
            <a:ext cx="9279471" cy="120793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792EA"/>
                </a:solidFill>
                <a:effectLst/>
                <a:latin typeface="Fira Code" pitchFamily="1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Fira Code" pitchFamily="1" charset="0"/>
              </a:rPr>
              <a:t>Student</a:t>
            </a:r>
            <a:r>
              <a:rPr lang="en-US" sz="1600" b="0" dirty="0">
                <a:solidFill>
                  <a:srgbClr val="D9F5DD"/>
                </a:solidFill>
                <a:effectLst/>
                <a:latin typeface="Fira Code" pitchFamily="1" charset="0"/>
              </a:rPr>
              <a:t>(</a:t>
            </a:r>
            <a:r>
              <a:rPr lang="en-US" sz="1600" b="0" dirty="0">
                <a:solidFill>
                  <a:srgbClr val="C792EA"/>
                </a:solidFill>
                <a:effectLst/>
                <a:latin typeface="Fira Code" pitchFamily="1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 err="1">
                <a:solidFill>
                  <a:srgbClr val="7986E7"/>
                </a:solidFill>
                <a:effectLst/>
                <a:latin typeface="Fira Code" pitchFamily="1" charset="0"/>
              </a:rPr>
              <a:t>first_name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Fira Code" pitchFamily="1" charset="0"/>
              </a:rPr>
              <a:t>, </a:t>
            </a:r>
            <a:r>
              <a:rPr lang="en-US" sz="1600" b="0" dirty="0">
                <a:solidFill>
                  <a:srgbClr val="C792EA"/>
                </a:solidFill>
                <a:effectLst/>
                <a:latin typeface="Fira Code" pitchFamily="1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 err="1">
                <a:solidFill>
                  <a:srgbClr val="7986E7"/>
                </a:solidFill>
                <a:effectLst/>
                <a:latin typeface="Fira Code" pitchFamily="1" charset="0"/>
              </a:rPr>
              <a:t>last_name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Fira Code" pitchFamily="1" charset="0"/>
              </a:rPr>
              <a:t>, </a:t>
            </a:r>
            <a:r>
              <a:rPr lang="en-US" sz="1600" b="0" dirty="0">
                <a:solidFill>
                  <a:srgbClr val="C792EA"/>
                </a:solidFill>
                <a:effectLst/>
                <a:latin typeface="Fira Code" pitchFamily="1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7986E7"/>
                </a:solidFill>
                <a:effectLst/>
                <a:latin typeface="Fira Code" pitchFamily="1" charset="0"/>
              </a:rPr>
              <a:t>email</a:t>
            </a:r>
            <a:r>
              <a:rPr lang="en-US" sz="1600" b="0" dirty="0">
                <a:solidFill>
                  <a:srgbClr val="D9F5DD"/>
                </a:solidFill>
                <a:effectLst/>
                <a:latin typeface="Fira Code" pitchFamily="1" charset="0"/>
              </a:rPr>
              <a:t>)</a:t>
            </a:r>
            <a:r>
              <a:rPr lang="en-US" sz="1600" b="0" dirty="0">
                <a:solidFill>
                  <a:srgbClr val="BFC7D5"/>
                </a:solidFill>
                <a:effectLst/>
                <a:latin typeface="Fira Code" pitchFamily="1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>
                <a:solidFill>
                  <a:srgbClr val="697098"/>
                </a:solidFill>
                <a:effectLst/>
                <a:latin typeface="Fira Code" pitchFamily="1" charset="0"/>
              </a:rPr>
              <a:t>//</a:t>
            </a:r>
            <a:r>
              <a:rPr lang="en-US" sz="1600" b="0" i="1" dirty="0">
                <a:solidFill>
                  <a:srgbClr val="697098"/>
                </a:solidFill>
                <a:effectLst/>
                <a:latin typeface="Fira Code" pitchFamily="1" charset="0"/>
              </a:rPr>
              <a:t> Initialize some attributes</a:t>
            </a:r>
            <a:endParaRPr lang="en-US" sz="1600" b="0" dirty="0">
              <a:solidFill>
                <a:srgbClr val="BFC7D5"/>
              </a:solidFill>
              <a:effectLst/>
              <a:latin typeface="Fira Code" pitchFamily="1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first_name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Fira Code" pitchFamily="1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first_name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Fira Code" pitchFamily="1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Fira Code" pitchFamily="1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9962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3930E-1F33-C081-03D4-B8C2A7956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E955-DCA3-091D-5EA2-C06E8B6EC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– Constructor: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06B95-2150-6967-9288-54C4DFA10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0"/>
            <a:ext cx="10515600" cy="4274897"/>
          </a:xfrm>
        </p:spPr>
        <p:txBody>
          <a:bodyPr>
            <a:normAutofit/>
          </a:bodyPr>
          <a:lstStyle/>
          <a:p>
            <a:r>
              <a:rPr lang="en-US" dirty="0"/>
              <a:t>Whatever expression we designate as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/>
              <a:t> will always refer to the class expression.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So, </a:t>
            </a:r>
            <a:r>
              <a:rPr lang="en-US" i="1" dirty="0" err="1">
                <a:latin typeface="Consolas" panose="020B0609020204030204" pitchFamily="49" charset="0"/>
              </a:rPr>
              <a:t>this.first_name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dirty="0"/>
              <a:t>is the </a:t>
            </a:r>
            <a:r>
              <a:rPr lang="en-US" b="1" dirty="0"/>
              <a:t>Class attribute </a:t>
            </a:r>
            <a:r>
              <a:rPr lang="en-US" dirty="0"/>
              <a:t>and </a:t>
            </a:r>
            <a:r>
              <a:rPr lang="en-US" i="1" dirty="0" err="1">
                <a:latin typeface="Consolas" panose="020B0609020204030204" pitchFamily="49" charset="0"/>
              </a:rPr>
              <a:t>first_name</a:t>
            </a:r>
            <a:r>
              <a:rPr lang="en-US" i="1" dirty="0">
                <a:latin typeface="Consolas" panose="020B0609020204030204" pitchFamily="49" charset="0"/>
              </a:rPr>
              <a:t> </a:t>
            </a:r>
            <a:r>
              <a:rPr lang="en-US" dirty="0"/>
              <a:t>is the </a:t>
            </a:r>
            <a:r>
              <a:rPr lang="en-US" b="1" dirty="0"/>
              <a:t>constructor parameter</a:t>
            </a:r>
            <a:r>
              <a:rPr lang="en-US" dirty="0"/>
              <a:t>.</a:t>
            </a:r>
          </a:p>
          <a:p>
            <a:r>
              <a:rPr lang="en-US" dirty="0"/>
              <a:t>Notice also that we have a dot operator ‘.’ after </a:t>
            </a:r>
            <a:r>
              <a:rPr lang="en-US" i="1" dirty="0"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6FC79A-7B6F-1524-563E-C916CDB84961}"/>
              </a:ext>
            </a:extLst>
          </p:cNvPr>
          <p:cNvSpPr txBox="1">
            <a:spLocks/>
          </p:cNvSpPr>
          <p:nvPr/>
        </p:nvSpPr>
        <p:spPr>
          <a:xfrm>
            <a:off x="1148753" y="3253356"/>
            <a:ext cx="9279471" cy="120793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Initialize some attributes</a:t>
            </a:r>
            <a:endParaRPr lang="en-US" sz="16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132482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C184A-8405-0012-95E0-67E1C325E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AFCC-04A8-6186-1349-52E30E32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3186-24C5-AC87-EEEC-50571C3A8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also discuss why some class attribute are assigned with the constructor’s parameter and some do not.</a:t>
            </a:r>
          </a:p>
          <a:p>
            <a:r>
              <a:rPr lang="en-US" dirty="0"/>
              <a:t>Ultimately, the decision of which attributes should be initialized by parameter and which ones not comes down to the purpose and design of the class and constructor.</a:t>
            </a:r>
          </a:p>
          <a:p>
            <a:r>
              <a:rPr lang="en-US" dirty="0"/>
              <a:t>But we can follow certain guidelines</a:t>
            </a:r>
          </a:p>
        </p:txBody>
      </p:sp>
    </p:spTree>
    <p:extLst>
      <p:ext uri="{BB962C8B-B14F-4D97-AF65-F5344CB8AC3E}">
        <p14:creationId xmlns:p14="http://schemas.microsoft.com/office/powerpoint/2010/main" val="3016970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2A56E-EBEA-3B1F-6B97-FEE64D4D2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B89B-819B-BA21-8E08-99E1B20B4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0737A-4C18-F36A-AD0F-4C470CC90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we know that an attribute of an object will vary for every initialized object, then we can initialize this attribute by parameter value.</a:t>
            </a:r>
          </a:p>
          <a:p>
            <a:r>
              <a:rPr lang="en-US" dirty="0"/>
              <a:t>For example, in the case of the </a:t>
            </a:r>
            <a:r>
              <a:rPr lang="en-US" b="1" dirty="0"/>
              <a:t>Student </a:t>
            </a:r>
            <a:r>
              <a:rPr lang="en-US" dirty="0"/>
              <a:t>class:</a:t>
            </a:r>
          </a:p>
          <a:p>
            <a:pPr lvl="1"/>
            <a:r>
              <a:rPr lang="en-US" dirty="0"/>
              <a:t>Not every student will have the same first and last name.</a:t>
            </a:r>
          </a:p>
          <a:p>
            <a:pPr lvl="1"/>
            <a:r>
              <a:rPr lang="en-US" dirty="0"/>
              <a:t>Not every student will have the same email.</a:t>
            </a:r>
          </a:p>
        </p:txBody>
      </p:sp>
    </p:spTree>
    <p:extLst>
      <p:ext uri="{BB962C8B-B14F-4D97-AF65-F5344CB8AC3E}">
        <p14:creationId xmlns:p14="http://schemas.microsoft.com/office/powerpoint/2010/main" val="221452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FD5CE-D665-34D2-4CE4-E3626CCB9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DFAB2-B712-803D-3061-1B9D3A73B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Object-Oriented Programming (OOP) is based on the concept of </a:t>
            </a:r>
            <a:r>
              <a:rPr lang="en-US" b="1" dirty="0"/>
              <a:t>classes</a:t>
            </a:r>
            <a:r>
              <a:rPr lang="en-US" dirty="0"/>
              <a:t>, from which </a:t>
            </a:r>
            <a:r>
              <a:rPr lang="en-US" b="1" dirty="0"/>
              <a:t>objects</a:t>
            </a:r>
            <a:r>
              <a:rPr lang="en-US" dirty="0"/>
              <a:t> are created.</a:t>
            </a:r>
          </a:p>
          <a:p>
            <a:endParaRPr lang="en-US" dirty="0"/>
          </a:p>
          <a:p>
            <a:r>
              <a:rPr lang="en-US" dirty="0"/>
              <a:t>Remember:</a:t>
            </a:r>
          </a:p>
          <a:p>
            <a:pPr lvl="1"/>
            <a:r>
              <a:rPr lang="en-US" dirty="0"/>
              <a:t>If a class is a </a:t>
            </a:r>
            <a:r>
              <a:rPr lang="en-US" b="1" dirty="0"/>
              <a:t>template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Then an object is an </a:t>
            </a:r>
            <a:r>
              <a:rPr lang="en-US" b="1" dirty="0"/>
              <a:t>instance</a:t>
            </a:r>
            <a:r>
              <a:rPr lang="en-US" dirty="0"/>
              <a:t> of that template.</a:t>
            </a:r>
          </a:p>
        </p:txBody>
      </p:sp>
    </p:spTree>
    <p:extLst>
      <p:ext uri="{BB962C8B-B14F-4D97-AF65-F5344CB8AC3E}">
        <p14:creationId xmlns:p14="http://schemas.microsoft.com/office/powerpoint/2010/main" val="1982931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643D6-2971-72ED-A19D-263A1A752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09B94-0374-695C-5051-51F92FC4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0DDE-A5DF-80C3-0687-8E6550A47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But ultimately, it will come down to design and some assumptions.</a:t>
            </a:r>
          </a:p>
          <a:p>
            <a:r>
              <a:rPr lang="en-US" dirty="0"/>
              <a:t>For our use case, we add a student at the beginning of the course, so </a:t>
            </a:r>
            <a:r>
              <a:rPr lang="en-US" i="1" dirty="0">
                <a:latin typeface="Consolas" panose="020B0609020204030204" pitchFamily="49" charset="0"/>
              </a:rPr>
              <a:t>Assignments</a:t>
            </a:r>
            <a:r>
              <a:rPr lang="en-US" dirty="0"/>
              <a:t> should all start as 0, since we do not know yet their grade.</a:t>
            </a:r>
          </a:p>
          <a:p>
            <a:r>
              <a:rPr lang="en-US" dirty="0"/>
              <a:t>Also, following the previous assumption </a:t>
            </a:r>
            <a:r>
              <a:rPr lang="en-US" i="1" dirty="0">
                <a:latin typeface="Consolas" panose="020B0609020204030204" pitchFamily="49" charset="0"/>
              </a:rPr>
              <a:t>grade</a:t>
            </a:r>
            <a:r>
              <a:rPr lang="en-US" dirty="0"/>
              <a:t> should be initialized as 0.0.</a:t>
            </a:r>
          </a:p>
          <a:p>
            <a:r>
              <a:rPr lang="en-US" dirty="0"/>
              <a:t>In the Student class though, we are using the </a:t>
            </a:r>
            <a:r>
              <a:rPr lang="en-US" i="1" dirty="0" err="1">
                <a:latin typeface="Consolas" panose="020B0609020204030204" pitchFamily="49" charset="0"/>
              </a:rPr>
              <a:t>updateGrade</a:t>
            </a:r>
            <a:r>
              <a:rPr lang="en-US" i="1" dirty="0">
                <a:latin typeface="Consolas" panose="020B0609020204030204" pitchFamily="49" charset="0"/>
              </a:rPr>
              <a:t>()</a:t>
            </a:r>
            <a:r>
              <a:rPr lang="en-US" dirty="0"/>
              <a:t> function. There is no other reason to do this other than to show you that we can also call functions inside the constructor.</a:t>
            </a:r>
          </a:p>
        </p:txBody>
      </p:sp>
    </p:spTree>
    <p:extLst>
      <p:ext uri="{BB962C8B-B14F-4D97-AF65-F5344CB8AC3E}">
        <p14:creationId xmlns:p14="http://schemas.microsoft.com/office/powerpoint/2010/main" val="1697403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F55A7-815D-A435-EA99-47A7ECF41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3536-7CAC-CF7D-6A5C-2C234B71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A2F64-F27E-85DE-A825-A0CA4155B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411691" cy="3324660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,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,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email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b="0" dirty="0">
                <a:solidFill>
                  <a:srgbClr val="BFC7D5"/>
                </a:solidFill>
                <a:effectLst/>
              </a:rPr>
              <a:t>[</a:t>
            </a:r>
            <a:r>
              <a:rPr lang="en-US" b="0" dirty="0">
                <a:solidFill>
                  <a:srgbClr val="F78C6C"/>
                </a:solidFill>
                <a:effectLst/>
              </a:rPr>
              <a:t>10</a:t>
            </a:r>
            <a:r>
              <a:rPr lang="en-US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Update the grade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FF5572"/>
                </a:solidFill>
                <a:effectLst/>
              </a:rPr>
              <a:t>   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8236B-BC17-1519-1003-B55AF24973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Week-4/Student1.java</a:t>
            </a:r>
          </a:p>
        </p:txBody>
      </p:sp>
    </p:spTree>
    <p:extLst>
      <p:ext uri="{BB962C8B-B14F-4D97-AF65-F5344CB8AC3E}">
        <p14:creationId xmlns:p14="http://schemas.microsoft.com/office/powerpoint/2010/main" val="4223250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260E-F805-5FD3-F187-E533ECBCF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5BE01-81EC-7971-2599-CF1FA082C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,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,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email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b="0" dirty="0">
                <a:solidFill>
                  <a:srgbClr val="BFC7D5"/>
                </a:solidFill>
                <a:effectLst/>
              </a:rPr>
              <a:t>[</a:t>
            </a:r>
            <a:r>
              <a:rPr lang="en-US" b="0" dirty="0">
                <a:solidFill>
                  <a:srgbClr val="F78C6C"/>
                </a:solidFill>
                <a:effectLst/>
              </a:rPr>
              <a:t>10</a:t>
            </a:r>
            <a:r>
              <a:rPr lang="en-US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Behaviors: update grade, send email, etc.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C792EA"/>
                </a:solidFill>
                <a:effectLst/>
              </a:rPr>
              <a:t>boolean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sendEmail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message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updateAssignment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37D75-5989-8980-0946-743E3B5787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Week-4/Student1.java</a:t>
            </a:r>
          </a:p>
        </p:txBody>
      </p:sp>
    </p:spTree>
    <p:extLst>
      <p:ext uri="{BB962C8B-B14F-4D97-AF65-F5344CB8AC3E}">
        <p14:creationId xmlns:p14="http://schemas.microsoft.com/office/powerpoint/2010/main" val="3610962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055E9-7E11-73A0-75C6-149F554B0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47C87-C528-9F7F-431D-16EBF6E35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48D52-8D30-03FF-8E87-0675E3FCD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Let’s now finish implementing the functions.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5E4A5A-6615-C6E8-7912-4D8CECC27C80}"/>
              </a:ext>
            </a:extLst>
          </p:cNvPr>
          <p:cNvSpPr txBox="1">
            <a:spLocks/>
          </p:cNvSpPr>
          <p:nvPr/>
        </p:nvSpPr>
        <p:spPr>
          <a:xfrm>
            <a:off x="1177201" y="2635628"/>
            <a:ext cx="9279471" cy="245250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4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Behaviors: update grade, send email, etc.</a:t>
            </a:r>
            <a:endParaRPr lang="en-US" sz="14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updateGrade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sendEmail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updateAssignment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058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0329-F03F-DF78-0D60-1222D1AF8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2768C-47DD-9B2F-BD32-31C347B2F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04124-29CD-5F58-6154-F17D72EE2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b="1" dirty="0" err="1"/>
              <a:t>updateGrade</a:t>
            </a:r>
            <a:r>
              <a:rPr lang="en-US" b="1" dirty="0"/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6A7B05-CE21-DDBB-121A-D50260DA7E1E}"/>
              </a:ext>
            </a:extLst>
          </p:cNvPr>
          <p:cNvSpPr txBox="1">
            <a:spLocks/>
          </p:cNvSpPr>
          <p:nvPr/>
        </p:nvSpPr>
        <p:spPr>
          <a:xfrm>
            <a:off x="1177201" y="2635628"/>
            <a:ext cx="9279471" cy="245250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updateGrade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assignment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Assignments){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sum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assignment;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grade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sum 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Assignments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dirty="0">
                <a:solidFill>
                  <a:srgbClr val="BFC7D5"/>
                </a:solidFill>
                <a:latin typeface="Consolas" panose="020B0609020204030204" pitchFamily="49" charset="0"/>
              </a:rPr>
              <a:t>   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grade;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744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E0B9F-2622-F974-4097-48428F1F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893B8-C855-AA06-8462-4E896B7E1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66A69-899B-9132-E15B-398A208E3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b="1" dirty="0" err="1"/>
              <a:t>sendEmail</a:t>
            </a:r>
            <a:r>
              <a:rPr lang="en-US" b="1" dirty="0"/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47EFDB-4815-26DE-CF3A-A73159B68FBD}"/>
              </a:ext>
            </a:extLst>
          </p:cNvPr>
          <p:cNvSpPr txBox="1">
            <a:spLocks/>
          </p:cNvSpPr>
          <p:nvPr/>
        </p:nvSpPr>
        <p:spPr>
          <a:xfrm>
            <a:off x="1177201" y="2635628"/>
            <a:ext cx="9279471" cy="245250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sendEmail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We do not have a real email system, 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rgbClr val="697098"/>
                </a:solidFill>
                <a:latin typeface="Consolas" panose="020B0609020204030204" pitchFamily="49" charset="0"/>
              </a:rPr>
              <a:t>    // </a:t>
            </a:r>
            <a:r>
              <a:rPr lang="en-US" sz="20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so we will just print the message</a:t>
            </a:r>
            <a:endParaRPr lang="en-US" sz="20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2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Sending an email to 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email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2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message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2303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3D666-B7FE-6C5F-F6B0-02A4A45F1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ABD17-E329-E647-8193-970C68C2C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Behaviors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4117B-B8E4-0921-D447-2E81F4B93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b="1" dirty="0" err="1"/>
              <a:t>updateAssignment</a:t>
            </a:r>
            <a:r>
              <a:rPr lang="en-US" b="1" dirty="0"/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AC7265-604F-4877-D9B0-2F20B70B2E19}"/>
              </a:ext>
            </a:extLst>
          </p:cNvPr>
          <p:cNvSpPr txBox="1">
            <a:spLocks/>
          </p:cNvSpPr>
          <p:nvPr/>
        </p:nvSpPr>
        <p:spPr>
          <a:xfrm>
            <a:off x="1177201" y="2635628"/>
            <a:ext cx="9279471" cy="245250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updateAssignment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Assignments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[index]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grade;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updateGrade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1554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FDAB9-290A-8609-B16E-F61C9B17A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3E7A-99CD-BDF2-4141-5F3049C0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82AB6-5317-8137-CF6C-508B75A76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Our </a:t>
            </a:r>
            <a:r>
              <a:rPr lang="en-US" b="1" dirty="0"/>
              <a:t>Student</a:t>
            </a:r>
            <a:r>
              <a:rPr lang="en-US" dirty="0"/>
              <a:t> class is now ready to be used!</a:t>
            </a:r>
          </a:p>
          <a:p>
            <a:r>
              <a:rPr lang="en-US" dirty="0"/>
              <a:t>To initialize an object of </a:t>
            </a:r>
            <a:r>
              <a:rPr lang="en-US" b="1" dirty="0"/>
              <a:t>Student</a:t>
            </a:r>
            <a:r>
              <a:rPr lang="en-US" dirty="0"/>
              <a:t>, we first need a </a:t>
            </a:r>
            <a:r>
              <a:rPr lang="en-US" b="1" dirty="0"/>
              <a:t>Driver</a:t>
            </a:r>
            <a:r>
              <a:rPr lang="en-US" dirty="0"/>
              <a:t> class.</a:t>
            </a:r>
          </a:p>
          <a:p>
            <a:r>
              <a:rPr lang="en-US" dirty="0"/>
              <a:t>The </a:t>
            </a:r>
            <a:r>
              <a:rPr lang="en-US" b="1" dirty="0"/>
              <a:t>Driver</a:t>
            </a:r>
            <a:r>
              <a:rPr lang="en-US" dirty="0"/>
              <a:t> class is just the </a:t>
            </a:r>
            <a:r>
              <a:rPr lang="en-US" b="1" dirty="0"/>
              <a:t>Main</a:t>
            </a:r>
            <a:r>
              <a:rPr lang="en-US" dirty="0"/>
              <a:t> class.</a:t>
            </a:r>
          </a:p>
          <a:p>
            <a:r>
              <a:rPr lang="en-US" dirty="0"/>
              <a:t>As previously explained: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Driver</a:t>
            </a:r>
            <a:r>
              <a:rPr lang="en-US" dirty="0"/>
              <a:t> will always contain the </a:t>
            </a:r>
            <a:r>
              <a:rPr lang="en-US" b="1" dirty="0"/>
              <a:t>Main</a:t>
            </a:r>
            <a:r>
              <a:rPr lang="en-US" dirty="0"/>
              <a:t> method (starting point of the program).</a:t>
            </a:r>
          </a:p>
          <a:p>
            <a:pPr lvl="1"/>
            <a:r>
              <a:rPr lang="en-US" dirty="0"/>
              <a:t>The name of the </a:t>
            </a:r>
            <a:r>
              <a:rPr lang="en-US" b="1" dirty="0"/>
              <a:t>Driver</a:t>
            </a:r>
            <a:r>
              <a:rPr lang="en-US" dirty="0"/>
              <a:t> class needs to always match with the </a:t>
            </a:r>
            <a:r>
              <a:rPr lang="en-US" b="1" dirty="0"/>
              <a:t>name of the file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name of the </a:t>
            </a:r>
            <a:r>
              <a:rPr lang="en-US" b="1" dirty="0"/>
              <a:t>Driver</a:t>
            </a:r>
            <a:r>
              <a:rPr lang="en-US" dirty="0"/>
              <a:t> should always start with the </a:t>
            </a:r>
            <a:r>
              <a:rPr lang="en-US" b="1" dirty="0"/>
              <a:t>first letter capitalized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766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1C897-231D-AD42-3E6F-CCCE2F440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5BCB-6150-5A3B-7E1A-8E3A046D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0AA99-42BB-E447-419B-B925FCDD4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The driver for this example will is going to be in our </a:t>
            </a:r>
            <a:r>
              <a:rPr lang="en-US" dirty="0" err="1"/>
              <a:t>github</a:t>
            </a:r>
            <a:r>
              <a:rPr lang="en-US" dirty="0"/>
              <a:t> page under the Week-4 directory.</a:t>
            </a:r>
          </a:p>
          <a:p>
            <a:r>
              <a:rPr lang="en-US" dirty="0"/>
              <a:t>The name of the file will be </a:t>
            </a:r>
            <a:r>
              <a:rPr lang="en-US" b="1" dirty="0"/>
              <a:t>Main</a:t>
            </a:r>
            <a:r>
              <a:rPr lang="en-US" dirty="0"/>
              <a:t>.java.</a:t>
            </a:r>
          </a:p>
          <a:p>
            <a:r>
              <a:rPr lang="en-US" dirty="0"/>
              <a:t>We can define classes within the same file, just make sure only the </a:t>
            </a:r>
            <a:r>
              <a:rPr lang="en-US" b="1" dirty="0"/>
              <a:t>Driver</a:t>
            </a:r>
            <a:r>
              <a:rPr lang="en-US" dirty="0"/>
              <a:t> class should have the access modifier of </a:t>
            </a:r>
            <a:r>
              <a:rPr lang="en-US" b="1" dirty="0"/>
              <a:t>public</a:t>
            </a:r>
            <a:r>
              <a:rPr lang="en-US" dirty="0"/>
              <a:t>.</a:t>
            </a:r>
          </a:p>
          <a:p>
            <a:r>
              <a:rPr lang="en-US" dirty="0"/>
              <a:t>But we do recommend to have the </a:t>
            </a:r>
            <a:r>
              <a:rPr lang="en-US" b="1" dirty="0"/>
              <a:t>Driver</a:t>
            </a:r>
            <a:r>
              <a:rPr lang="en-US" dirty="0"/>
              <a:t> class and any other classes in separate files.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204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A7E57-2A24-D789-C4DE-313DA4807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13B94-4E64-AC64-0B05-A81E2A988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72EEF-B237-7F74-C83B-2A4FCBA78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b="1" dirty="0"/>
              <a:t>Driver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A1361FA-7207-E839-4679-8E9F4C709C4E}"/>
              </a:ext>
            </a:extLst>
          </p:cNvPr>
          <p:cNvSpPr txBox="1">
            <a:spLocks/>
          </p:cNvSpPr>
          <p:nvPr/>
        </p:nvSpPr>
        <p:spPr>
          <a:xfrm>
            <a:off x="1177201" y="2635628"/>
            <a:ext cx="9279471" cy="245250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endParaRPr lang="en-US" sz="24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A6BB1E6-EF61-A8DB-2F02-32A41F1F2359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</p:spTree>
    <p:extLst>
      <p:ext uri="{BB962C8B-B14F-4D97-AF65-F5344CB8AC3E}">
        <p14:creationId xmlns:p14="http://schemas.microsoft.com/office/powerpoint/2010/main" val="32783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0EDB-81CE-09A2-C590-4B0373FA0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EE399-CA98-9853-5974-4F7E782A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6E5E-1D04-823E-5E13-84A96100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create a class, we are creating a new complex data type.</a:t>
            </a:r>
          </a:p>
          <a:p>
            <a:r>
              <a:rPr lang="en-US" dirty="0"/>
              <a:t>Classes can represent the </a:t>
            </a:r>
            <a:r>
              <a:rPr lang="en-US" b="1" dirty="0"/>
              <a:t>concept</a:t>
            </a:r>
            <a:r>
              <a:rPr lang="en-US" dirty="0"/>
              <a:t> of something in the real world, such as dogs, cars, users, etc.</a:t>
            </a:r>
          </a:p>
        </p:txBody>
      </p:sp>
    </p:spTree>
    <p:extLst>
      <p:ext uri="{BB962C8B-B14F-4D97-AF65-F5344CB8AC3E}">
        <p14:creationId xmlns:p14="http://schemas.microsoft.com/office/powerpoint/2010/main" val="2905029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8892D2-5352-BD27-38CE-22D48908F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135FA-A574-A630-4BF3-F04B56EB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1DA55-1040-9278-C588-F0A82D1C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Initializing an object is very similar to initializing any other primitive type.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i="1" dirty="0">
                <a:latin typeface="Consolas" panose="020B0609020204030204" pitchFamily="49" charset="0"/>
              </a:rPr>
              <a:t>&lt;data type&gt; &lt;identifier&gt;;</a:t>
            </a:r>
          </a:p>
          <a:p>
            <a:pPr marL="457200" lvl="1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i="1" dirty="0">
                <a:latin typeface="Consolas" panose="020B0609020204030204" pitchFamily="49" charset="0"/>
              </a:rPr>
              <a:t>&lt;data type&gt; &lt;identifier&gt; = new &lt;data type&gt;(&lt;parameters&gt;);</a:t>
            </a:r>
          </a:p>
          <a:p>
            <a:pPr marL="457200" lvl="1" indent="0">
              <a:buNone/>
            </a:pPr>
            <a:endParaRPr lang="en-US" i="1" dirty="0">
              <a:latin typeface="Consolas" panose="020B0609020204030204" pitchFamily="49" charset="0"/>
            </a:endParaRPr>
          </a:p>
          <a:p>
            <a:r>
              <a:rPr lang="en-US" dirty="0"/>
              <a:t>As before, parameters are optional.</a:t>
            </a:r>
          </a:p>
        </p:txBody>
      </p:sp>
    </p:spTree>
    <p:extLst>
      <p:ext uri="{BB962C8B-B14F-4D97-AF65-F5344CB8AC3E}">
        <p14:creationId xmlns:p14="http://schemas.microsoft.com/office/powerpoint/2010/main" val="28401732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43892-7AA3-F18F-049B-955E3027E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C873-E0EC-6C11-D162-E70989FDB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F1F49-F044-3C41-C290-6E88B415E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b="1" dirty="0"/>
              <a:t>Driver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2D067A-5C2C-1ADB-627B-E8CD3AA988A5}"/>
              </a:ext>
            </a:extLst>
          </p:cNvPr>
          <p:cNvSpPr txBox="1">
            <a:spLocks/>
          </p:cNvSpPr>
          <p:nvPr/>
        </p:nvSpPr>
        <p:spPr>
          <a:xfrm>
            <a:off x="1165009" y="2627500"/>
            <a:ext cx="9279471" cy="245250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jdoe@students.kennesaw.edu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CA95AF4-FA81-8B49-6D0F-3922576BCF25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</p:spTree>
    <p:extLst>
      <p:ext uri="{BB962C8B-B14F-4D97-AF65-F5344CB8AC3E}">
        <p14:creationId xmlns:p14="http://schemas.microsoft.com/office/powerpoint/2010/main" val="2145244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C2FC0-AA88-6B7C-C98C-373F78528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0AC27-82FE-5BFA-AD22-08A56F745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– Driver: </a:t>
            </a:r>
            <a:r>
              <a:rPr lang="en-US" i="1" dirty="0">
                <a:latin typeface="Consolas" panose="020B0609020204030204" pitchFamily="49" charset="0"/>
              </a:rPr>
              <a:t>new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9A264-7156-C941-0294-483A7E2F0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Notice that we have a new keyword: </a:t>
            </a:r>
            <a:r>
              <a:rPr lang="en-US" i="1" dirty="0">
                <a:latin typeface="Consolas" panose="020B0609020204030204" pitchFamily="49" charset="0"/>
              </a:rPr>
              <a:t>new</a:t>
            </a:r>
          </a:p>
          <a:p>
            <a:r>
              <a:rPr lang="en-US" dirty="0"/>
              <a:t>This keyword is used to whenever we want to create or initialize a new instance or new object, hence </a:t>
            </a:r>
            <a:r>
              <a:rPr lang="en-US" i="1" dirty="0">
                <a:latin typeface="Consolas" panose="020B0609020204030204" pitchFamily="49" charset="0"/>
              </a:rPr>
              <a:t>new</a:t>
            </a:r>
            <a:r>
              <a:rPr lang="en-US" dirty="0"/>
              <a:t>.</a:t>
            </a:r>
          </a:p>
          <a:p>
            <a:r>
              <a:rPr lang="en-US" dirty="0"/>
              <a:t>Whenever we use this keyword, we are calling the constructor of the class.</a:t>
            </a:r>
          </a:p>
          <a:p>
            <a:r>
              <a:rPr lang="en-US" dirty="0"/>
              <a:t>It also orders the computer to allocate the memory space required to save the object in your RAM.</a:t>
            </a:r>
          </a:p>
        </p:txBody>
      </p:sp>
    </p:spTree>
    <p:extLst>
      <p:ext uri="{BB962C8B-B14F-4D97-AF65-F5344CB8AC3E}">
        <p14:creationId xmlns:p14="http://schemas.microsoft.com/office/powerpoint/2010/main" val="746712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00E68-FD78-931C-CE5F-61437CB75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58F75-C549-4F40-1BD2-C2182BC56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94EE1-2448-7B0D-2334-B6F947C0A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b="1" dirty="0"/>
              <a:t>Driver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AF70F08-2193-2CBF-E061-6292110760D7}"/>
              </a:ext>
            </a:extLst>
          </p:cNvPr>
          <p:cNvSpPr txBox="1">
            <a:spLocks/>
          </p:cNvSpPr>
          <p:nvPr/>
        </p:nvSpPr>
        <p:spPr>
          <a:xfrm>
            <a:off x="1165009" y="2627500"/>
            <a:ext cx="9279471" cy="245250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jdoe@students.kennesaw.edu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704B4C5-1BCB-1E80-AE9A-92A16D45F48F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</p:spTree>
    <p:extLst>
      <p:ext uri="{BB962C8B-B14F-4D97-AF65-F5344CB8AC3E}">
        <p14:creationId xmlns:p14="http://schemas.microsoft.com/office/powerpoint/2010/main" val="31294582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26D1D-3E36-BB11-1BB8-41F1A52D4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DC0F55-F55A-823F-5C82-39D6F31E60D7}"/>
              </a:ext>
            </a:extLst>
          </p:cNvPr>
          <p:cNvSpPr txBox="1">
            <a:spLocks/>
          </p:cNvSpPr>
          <p:nvPr/>
        </p:nvSpPr>
        <p:spPr>
          <a:xfrm>
            <a:off x="1165009" y="2627500"/>
            <a:ext cx="9279471" cy="245250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jdoe@students.kennesaw.edu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F6E3D0-175F-2AC8-3131-A05EA331F169}"/>
              </a:ext>
            </a:extLst>
          </p:cNvPr>
          <p:cNvSpPr txBox="1">
            <a:spLocks/>
          </p:cNvSpPr>
          <p:nvPr/>
        </p:nvSpPr>
        <p:spPr>
          <a:xfrm>
            <a:off x="1165008" y="2630751"/>
            <a:ext cx="9279471" cy="2452500"/>
          </a:xfrm>
          <a:prstGeom prst="roundRect">
            <a:avLst>
              <a:gd name="adj" fmla="val 7402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6E852-9393-D9BE-9D7E-A0C3B59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B1F20-4FFA-5334-EAB5-EE7ED06CD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48" y="2158699"/>
            <a:ext cx="10515600" cy="3791282"/>
          </a:xfrm>
        </p:spPr>
        <p:txBody>
          <a:bodyPr>
            <a:normAutofit/>
          </a:bodyPr>
          <a:lstStyle/>
          <a:p>
            <a:r>
              <a:rPr lang="en-US" b="1" dirty="0"/>
              <a:t>Driver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92BEE5B-694E-B0D0-0EAC-E851EBFEBD03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5BB515-1AA4-F38C-18F8-0A8E4EEE4AF3}"/>
              </a:ext>
            </a:extLst>
          </p:cNvPr>
          <p:cNvSpPr txBox="1"/>
          <p:nvPr/>
        </p:nvSpPr>
        <p:spPr>
          <a:xfrm>
            <a:off x="7113735" y="2118452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AE1E46-716A-BA21-5D3B-C8E5F9C28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558280"/>
              </p:ext>
            </p:extLst>
          </p:nvPr>
        </p:nvGraphicFramePr>
        <p:xfrm>
          <a:off x="7239554" y="2487784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sz="1400" dirty="0"/>
                        <a:t>(s1 reference)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400" dirty="0"/>
                        <a:t> (s2 reference)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-&gt;2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sz="1400" dirty="0"/>
                        <a:t>(s2 object)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EEAC192-4163-B0F8-D8D7-5EF85C45AD36}"/>
              </a:ext>
            </a:extLst>
          </p:cNvPr>
          <p:cNvSpPr txBox="1">
            <a:spLocks/>
          </p:cNvSpPr>
          <p:nvPr/>
        </p:nvSpPr>
        <p:spPr>
          <a:xfrm>
            <a:off x="1267968" y="4145279"/>
            <a:ext cx="5742432" cy="193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just an over-simplification of how it works in memory</a:t>
            </a:r>
          </a:p>
        </p:txBody>
      </p:sp>
    </p:spTree>
    <p:extLst>
      <p:ext uri="{BB962C8B-B14F-4D97-AF65-F5344CB8AC3E}">
        <p14:creationId xmlns:p14="http://schemas.microsoft.com/office/powerpoint/2010/main" val="3803236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80EC8-FC4F-151A-EB9C-CA052736E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178FCE0-0047-2354-CFA1-A85B0F394651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DF28C-E0D5-20A6-90E8-BDF5D025D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F9523-CC3A-1FA2-F1A1-B3192EF53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86E7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John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jdoe@students.kennesaw.edu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937BFBF-D7A1-34D0-F21C-4D74DC8E9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490434"/>
              </p:ext>
            </p:extLst>
          </p:nvPr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0456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81D35-A02C-89DF-DFD2-1BEF64771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1D9BB31-57D1-A5E5-05CE-36A28B5CE8B7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88D61B-976B-D37A-81D1-EDD4D661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6FF3D-287D-83BD-1655-67C6F8B5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86E7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John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jdoe@students.kennesaw.edu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7160F3A-22CD-F2A9-3A63-5FBE24B350B6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4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CBF85-E24C-CF0A-6FEE-1849066C2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1948601-CF1F-F014-770D-F6409731972B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583954-6EC9-1D4A-0F7E-F489FECC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06B79-4A34-39E4-5811-6B44741C1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86E7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John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jdoe@students.kennesaw.edu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4DB7CB-C1C4-DE24-8FB7-2DB300908C25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04797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C0DFB-4F01-0531-53E2-753BF22DB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FFD0F06-7760-8A20-8142-DF3101D25C25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21857-E54E-BAAF-C5BB-D479C188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A3925-BF5C-36DE-ECEB-66B7E824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86E7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John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jdoe@students.kennesaw.edu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7C3E5D7-FDFE-9926-2ACD-F320467F4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937157"/>
              </p:ext>
            </p:extLst>
          </p:nvPr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 </a:t>
                      </a:r>
                      <a:r>
                        <a:rPr lang="en-US" sz="1400" b="1" dirty="0"/>
                        <a:t>(s1 reference)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73783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B53D2-2837-0B67-8D19-8945612A4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A7B00D6-E6B7-DAFA-4557-2C9B7D7C1FA4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732D34-DA0B-617E-AFEC-5469820F6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5A15B-614B-162B-3331-C525246CC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86E7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John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jdoe@students.kennesaw.edu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9478055-9BBB-03B7-0212-FAD7626C0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610240"/>
              </p:ext>
            </p:extLst>
          </p:nvPr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7216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742BD-52A8-3150-568F-C2462E31B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CF29-1545-D0D4-1783-B0D68B96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0B6C-75E8-8D83-4242-1420D077C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are complex data types since they can hold multiple data which we call </a:t>
            </a:r>
            <a:r>
              <a:rPr lang="en-US" b="1" dirty="0"/>
              <a:t>Attributes</a:t>
            </a:r>
            <a:r>
              <a:rPr lang="en-US" dirty="0"/>
              <a:t>.</a:t>
            </a:r>
          </a:p>
          <a:p>
            <a:r>
              <a:rPr lang="en-US" dirty="0"/>
              <a:t>Classes can also contain functions which we call </a:t>
            </a:r>
            <a:r>
              <a:rPr lang="en-US" b="1" dirty="0"/>
              <a:t>methods</a:t>
            </a:r>
            <a:r>
              <a:rPr lang="en-US" dirty="0"/>
              <a:t>, </a:t>
            </a:r>
            <a:r>
              <a:rPr lang="en-US" b="1" dirty="0"/>
              <a:t>behaviors </a:t>
            </a:r>
            <a:r>
              <a:rPr lang="en-US" dirty="0"/>
              <a:t>or </a:t>
            </a:r>
            <a:r>
              <a:rPr lang="en-US" b="1" dirty="0"/>
              <a:t>member functions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0722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65A40-BD4B-8DF6-F6C2-E8CEEBA06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8CC55FB-4F17-E453-9B3F-E06986292C4E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AFD1A6-12F9-2132-AE5B-C60B6395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C9FEF-DA49-E551-A88B-50FCE141C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86E7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John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jdoe@students.kennesaw.edu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F7CF4B-78C7-0D41-72C9-2478DA2BEBCB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5766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6DD4D-17CE-558D-E5FB-414DD480E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172717C-5EA1-C201-8597-66951E59389C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FB343-294D-1DF3-1C6D-F6BFED8D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7A097-3EB1-2903-E9AB-0719CF463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86E7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John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jdoe@students.kennesaw.edu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5E1EE4-ED4E-BCED-37A5-F5A5A8AD7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111708"/>
              </p:ext>
            </p:extLst>
          </p:nvPr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4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43480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91A6-D90B-9CA6-ADE6-84850F01C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4B9217F-395A-29E6-0F0F-E649FB763A9A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EC4C-E135-156D-8A25-C7637C86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8506E-1393-5F22-1CA4-E84E6121B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class</a:t>
            </a:r>
            <a:r>
              <a:rPr lang="en-US" sz="6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600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Student</a:t>
            </a:r>
            <a:r>
              <a:rPr lang="en-US" sz="6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6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6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6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6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600" b="0" dirty="0">
                <a:solidFill>
                  <a:srgbClr val="BFC7D5"/>
                </a:solidFill>
                <a:effectLst/>
              </a:rPr>
            </a:br>
            <a:r>
              <a:rPr lang="en-US" sz="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6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6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6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 err="1">
                <a:solidFill>
                  <a:srgbClr val="7986E7"/>
                </a:solidFill>
                <a:effectLst/>
              </a:rPr>
              <a:t>first_name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,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 err="1">
                <a:solidFill>
                  <a:srgbClr val="7986E7"/>
                </a:solidFill>
                <a:effectLst/>
              </a:rPr>
              <a:t>last_name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,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7986E7"/>
                </a:solidFill>
                <a:effectLst/>
              </a:rPr>
              <a:t>email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6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6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6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6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6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6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6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6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600" b="0" dirty="0">
                <a:solidFill>
                  <a:srgbClr val="BFC7D5"/>
                </a:solidFill>
                <a:effectLst/>
              </a:rPr>
            </a:b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6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6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6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6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[</a:t>
            </a:r>
            <a:r>
              <a:rPr lang="en-US" sz="600" b="0" dirty="0">
                <a:solidFill>
                  <a:srgbClr val="F78C6C"/>
                </a:solidFill>
                <a:effectLst/>
              </a:rPr>
              <a:t>10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6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6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6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6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600" b="0" dirty="0">
                <a:solidFill>
                  <a:srgbClr val="BFC7D5"/>
                </a:solidFill>
                <a:effectLst/>
              </a:rPr>
            </a:br>
            <a:r>
              <a:rPr lang="en-US" sz="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6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600" b="0" i="1" dirty="0">
                <a:solidFill>
                  <a:srgbClr val="697098"/>
                </a:solidFill>
                <a:effectLst/>
              </a:rPr>
              <a:t> Behaviors: update grade, send email, etc.</a:t>
            </a:r>
            <a:endParaRPr lang="en-US" sz="6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FFCB6B"/>
                </a:solidFill>
                <a:effectLst/>
              </a:rPr>
              <a:t>sum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F78C6C"/>
                </a:solidFill>
                <a:effectLst/>
              </a:rPr>
              <a:t>0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600" b="0" dirty="0">
                <a:solidFill>
                  <a:srgbClr val="BFC7D5"/>
                </a:solidFill>
                <a:effectLst/>
              </a:rPr>
            </a:b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for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(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FFCB6B"/>
                </a:solidFill>
                <a:effectLst/>
              </a:rPr>
              <a:t>assignment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: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Assignments){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    sum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+=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assignment;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600" b="0" dirty="0">
                <a:solidFill>
                  <a:srgbClr val="BFC7D5"/>
                </a:solidFill>
                <a:effectLst/>
              </a:rPr>
            </a:br>
            <a:r>
              <a:rPr lang="en-US" sz="600" b="0" dirty="0">
                <a:solidFill>
                  <a:srgbClr val="BFC7D5"/>
                </a:solidFill>
                <a:effectLst/>
              </a:rPr>
              <a:t>        grade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sum </a:t>
            </a:r>
            <a:r>
              <a:rPr lang="en-US" sz="600" b="0" dirty="0">
                <a:solidFill>
                  <a:srgbClr val="89DDFF"/>
                </a:solidFill>
                <a:effectLst/>
              </a:rPr>
              <a:t>/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 err="1">
                <a:solidFill>
                  <a:srgbClr val="FFCB6B"/>
                </a:solidFill>
                <a:effectLst/>
              </a:rPr>
              <a:t>Assignments</a:t>
            </a:r>
            <a:r>
              <a:rPr lang="en-US" sz="6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600" b="0" dirty="0" err="1">
                <a:solidFill>
                  <a:srgbClr val="89DDFF"/>
                </a:solidFill>
                <a:effectLst/>
              </a:rPr>
              <a:t>length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600" b="0" dirty="0">
                <a:solidFill>
                  <a:srgbClr val="BFC7D5"/>
                </a:solidFill>
                <a:effectLst/>
              </a:rPr>
            </a:b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grade;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600" b="0" dirty="0">
                <a:solidFill>
                  <a:srgbClr val="BFC7D5"/>
                </a:solidFill>
                <a:effectLst/>
              </a:rPr>
            </a:br>
            <a:r>
              <a:rPr lang="en-US" sz="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 err="1">
                <a:solidFill>
                  <a:srgbClr val="C792EA"/>
                </a:solidFill>
                <a:effectLst/>
              </a:rPr>
              <a:t>boolean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 err="1">
                <a:solidFill>
                  <a:srgbClr val="82AAFF"/>
                </a:solidFill>
                <a:effectLst/>
              </a:rPr>
              <a:t>sendEmail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7986E7"/>
                </a:solidFill>
                <a:effectLst/>
              </a:rPr>
              <a:t>message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600" b="0" i="1" dirty="0">
                <a:solidFill>
                  <a:srgbClr val="697098"/>
                </a:solidFill>
                <a:effectLst/>
              </a:rPr>
              <a:t> We do not have a real email system, so we will just print the message</a:t>
            </a:r>
            <a:endParaRPr lang="en-US" sz="6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sz="6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600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sz="6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600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("</a:t>
            </a:r>
            <a:r>
              <a:rPr lang="en-US" sz="600" b="0" dirty="0">
                <a:solidFill>
                  <a:srgbClr val="C3E88D"/>
                </a:solidFill>
                <a:effectLst/>
              </a:rPr>
              <a:t>Sending an email to 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89DDFF"/>
                </a:solidFill>
                <a:effectLst/>
              </a:rPr>
              <a:t>+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email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sz="6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600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sz="6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600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("</a:t>
            </a:r>
            <a:r>
              <a:rPr lang="en-US" sz="600" b="0" dirty="0">
                <a:solidFill>
                  <a:srgbClr val="C3E88D"/>
                </a:solidFill>
                <a:effectLst/>
              </a:rPr>
              <a:t>Message:</a:t>
            </a:r>
            <a:r>
              <a:rPr lang="en-US" sz="600" b="0" dirty="0">
                <a:solidFill>
                  <a:srgbClr val="F78C6C"/>
                </a:solidFill>
                <a:effectLst/>
              </a:rPr>
              <a:t>\n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89DDFF"/>
                </a:solidFill>
                <a:effectLst/>
              </a:rPr>
              <a:t>+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message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82AAFF"/>
                </a:solidFill>
                <a:effectLst/>
              </a:rPr>
              <a:t>true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600" b="0" dirty="0">
                <a:solidFill>
                  <a:srgbClr val="BFC7D5"/>
                </a:solidFill>
                <a:effectLst/>
              </a:rPr>
            </a:br>
            <a:r>
              <a:rPr lang="en-US" sz="6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void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 err="1">
                <a:solidFill>
                  <a:srgbClr val="82AAFF"/>
                </a:solidFill>
                <a:effectLst/>
              </a:rPr>
              <a:t>updateAssignment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7986E7"/>
                </a:solidFill>
                <a:effectLst/>
              </a:rPr>
              <a:t>index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,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600" b="0" dirty="0">
                <a:solidFill>
                  <a:srgbClr val="7986E7"/>
                </a:solidFill>
                <a:effectLst/>
              </a:rPr>
              <a:t>grade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Assignments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[index] </a:t>
            </a:r>
            <a:r>
              <a:rPr lang="en-US" sz="6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 grade;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6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6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6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A1DE438-21F5-063D-CC2F-1182042E4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493405"/>
              </p:ext>
            </p:extLst>
          </p:nvPr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/>
                        <a:t>0 </a:t>
                      </a:r>
                      <a:r>
                        <a:rPr lang="en-US" sz="1400" b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/>
                        <a:t>null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en-US" sz="1800" b="0" dirty="0"/>
                        <a:t>(s2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6416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DC23F-EBDE-A512-B4A2-487E4EE4B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BE563A7-323C-00CC-5EA0-4CF98D1403CF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897188-BA8C-1D91-F2D0-F87A8F04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F81A-2119-2A60-7D98-CCDBAFBB5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Student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email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</a:t>
            </a:r>
            <a:r>
              <a:rPr lang="en-US" sz="1000" b="0" dirty="0">
                <a:solidFill>
                  <a:srgbClr val="F78C6C"/>
                </a:solidFill>
                <a:effectLst/>
              </a:rPr>
              <a:t>10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0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}</a:t>
            </a: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0EC3B5-9270-4BC4-8E18-DFD921482B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4153943"/>
              </p:ext>
            </p:extLst>
          </p:nvPr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en-US" sz="1800" b="0" dirty="0"/>
                        <a:t>(s2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6922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33CDC-C065-9961-7127-1C320111C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11EA2CB-C457-9743-C516-8BDCB6341E00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4311E-1B43-D704-E2F2-FE3352F05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DC0E9-435F-F149-4874-003440894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email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  <a:highlight>
                  <a:srgbClr val="800080"/>
                </a:highlight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</a:t>
            </a:r>
            <a:r>
              <a:rPr lang="en-US" sz="1000" b="0" dirty="0">
                <a:solidFill>
                  <a:srgbClr val="F78C6C"/>
                </a:solidFill>
                <a:effectLst/>
              </a:rPr>
              <a:t>10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0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}</a:t>
            </a: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621866B-5764-6822-08EB-639C5F0684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366532"/>
              </p:ext>
            </p:extLst>
          </p:nvPr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8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F63DC3-3F58-676E-73DB-D32430BD14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58336"/>
              </p:ext>
            </p:extLst>
          </p:nvPr>
        </p:nvGraphicFramePr>
        <p:xfrm>
          <a:off x="6238241" y="1598324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88D86CA-867F-0170-EBE4-DDAE365C9F53}"/>
              </a:ext>
            </a:extLst>
          </p:cNvPr>
          <p:cNvSpPr txBox="1"/>
          <p:nvPr/>
        </p:nvSpPr>
        <p:spPr>
          <a:xfrm>
            <a:off x="6250064" y="1246909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E93B56-3EC8-60DF-36AE-1EC0EF0D588B}"/>
              </a:ext>
            </a:extLst>
          </p:cNvPr>
          <p:cNvCxnSpPr/>
          <p:nvPr/>
        </p:nvCxnSpPr>
        <p:spPr>
          <a:xfrm flipH="1" flipV="1">
            <a:off x="6250064" y="3834510"/>
            <a:ext cx="4320400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62FDE9C-8BB3-7FF9-1099-6191E1E81FA1}"/>
              </a:ext>
            </a:extLst>
          </p:cNvPr>
          <p:cNvCxnSpPr/>
          <p:nvPr/>
        </p:nvCxnSpPr>
        <p:spPr>
          <a:xfrm flipH="1" flipV="1">
            <a:off x="11244073" y="1598324"/>
            <a:ext cx="292145" cy="24981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077D29-7FBB-9455-4B9B-052C9C284D5E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1244073" y="3834510"/>
            <a:ext cx="292146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30D7E47-C60B-0098-B6A3-3673F55114D0}"/>
              </a:ext>
            </a:extLst>
          </p:cNvPr>
          <p:cNvCxnSpPr/>
          <p:nvPr/>
        </p:nvCxnSpPr>
        <p:spPr>
          <a:xfrm flipH="1" flipV="1">
            <a:off x="10115296" y="3834510"/>
            <a:ext cx="455168" cy="2620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15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5C57E-AAF2-B174-D2B2-16FDBB4E5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A445AB4-37D4-AB8A-C3AF-EE38B486266C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A1CF1C-A794-D29E-BF2E-D91D96D6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97606-B372-0136-F883-9B2E5505E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email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  <a:highlight>
                  <a:srgbClr val="800080"/>
                </a:highlight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</a:t>
            </a:r>
            <a:r>
              <a:rPr lang="en-US" sz="1000" b="0" dirty="0">
                <a:solidFill>
                  <a:srgbClr val="F78C6C"/>
                </a:solidFill>
                <a:effectLst/>
              </a:rPr>
              <a:t>10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0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}</a:t>
            </a: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6111EA-0D26-01B8-270E-261BA6A95340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8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C7C964-9B5F-FC74-941B-D257F62F8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7208"/>
              </p:ext>
            </p:extLst>
          </p:nvPr>
        </p:nvGraphicFramePr>
        <p:xfrm>
          <a:off x="6238241" y="1598324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First_name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E9B02C5-58D6-572C-AA6E-A0ED0529CE0F}"/>
              </a:ext>
            </a:extLst>
          </p:cNvPr>
          <p:cNvSpPr txBox="1"/>
          <p:nvPr/>
        </p:nvSpPr>
        <p:spPr>
          <a:xfrm>
            <a:off x="6250064" y="1271422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F533C2-3E7B-1EC7-7D54-868CE247C2E9}"/>
              </a:ext>
            </a:extLst>
          </p:cNvPr>
          <p:cNvCxnSpPr/>
          <p:nvPr/>
        </p:nvCxnSpPr>
        <p:spPr>
          <a:xfrm flipH="1" flipV="1">
            <a:off x="6250064" y="3834510"/>
            <a:ext cx="4320400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4812F2-E521-318A-B474-94EAB26D4642}"/>
              </a:ext>
            </a:extLst>
          </p:cNvPr>
          <p:cNvCxnSpPr/>
          <p:nvPr/>
        </p:nvCxnSpPr>
        <p:spPr>
          <a:xfrm flipH="1" flipV="1">
            <a:off x="11244073" y="1598324"/>
            <a:ext cx="292145" cy="24981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31A7A7-1939-41B2-93E2-165BCFEA9D5F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1244073" y="3834510"/>
            <a:ext cx="292146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1D8071-AFAC-BA0E-B00B-19902E098BF1}"/>
              </a:ext>
            </a:extLst>
          </p:cNvPr>
          <p:cNvCxnSpPr/>
          <p:nvPr/>
        </p:nvCxnSpPr>
        <p:spPr>
          <a:xfrm flipH="1" flipV="1">
            <a:off x="10115296" y="3834510"/>
            <a:ext cx="455168" cy="2620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8661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36139-567B-22C6-662D-4D2D558DE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B14D5D7-335C-4A0A-6331-720E834C9EFF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087A6-6AD3-EA72-7A4F-28B1BEBCD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F0F85-7794-B216-5E19-55AA8F696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email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  <a:highlight>
                  <a:srgbClr val="800080"/>
                </a:highlight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</a:t>
            </a:r>
            <a:r>
              <a:rPr lang="en-US" sz="1000" b="0" dirty="0">
                <a:solidFill>
                  <a:srgbClr val="F78C6C"/>
                </a:solidFill>
                <a:effectLst/>
              </a:rPr>
              <a:t>10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0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}</a:t>
            </a: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F7C7DDB-70FC-9EE0-9DAE-8145419FF61F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8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43EED-A435-1E43-282C-18B659F5E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383330"/>
              </p:ext>
            </p:extLst>
          </p:nvPr>
        </p:nvGraphicFramePr>
        <p:xfrm>
          <a:off x="6238241" y="1598324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6349F3-068A-D93A-20AF-46E73120251C}"/>
              </a:ext>
            </a:extLst>
          </p:cNvPr>
          <p:cNvSpPr txBox="1"/>
          <p:nvPr/>
        </p:nvSpPr>
        <p:spPr>
          <a:xfrm>
            <a:off x="6250064" y="1246909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2EB6A8-3A42-B048-A31E-0B1239592800}"/>
              </a:ext>
            </a:extLst>
          </p:cNvPr>
          <p:cNvCxnSpPr/>
          <p:nvPr/>
        </p:nvCxnSpPr>
        <p:spPr>
          <a:xfrm flipH="1" flipV="1">
            <a:off x="6250064" y="3834510"/>
            <a:ext cx="4320400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B5BE9D-CE70-114A-49FB-D60DB3E3E91E}"/>
              </a:ext>
            </a:extLst>
          </p:cNvPr>
          <p:cNvCxnSpPr/>
          <p:nvPr/>
        </p:nvCxnSpPr>
        <p:spPr>
          <a:xfrm flipH="1" flipV="1">
            <a:off x="11244073" y="1598324"/>
            <a:ext cx="292145" cy="24981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5DBC53-6A56-7B63-03E4-2D6B0838448D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1244073" y="3834510"/>
            <a:ext cx="292146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60B2B2-7E97-1302-49C4-6C9429083775}"/>
              </a:ext>
            </a:extLst>
          </p:cNvPr>
          <p:cNvCxnSpPr/>
          <p:nvPr/>
        </p:nvCxnSpPr>
        <p:spPr>
          <a:xfrm flipH="1" flipV="1">
            <a:off x="10115296" y="3834510"/>
            <a:ext cx="455168" cy="2620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2726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256A1-7F3D-DC06-B391-0C7F0D38A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7986B6D-540E-BD01-6CF1-988B3FF46CC2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584AF-8D62-FECD-C78C-A577A5E1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6C8FA-E086-AC4F-25C3-50BCD13F4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email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  <a:highlight>
                  <a:srgbClr val="800080"/>
                </a:highlight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</a:t>
            </a:r>
            <a:r>
              <a:rPr lang="en-US" sz="1000" b="0" dirty="0">
                <a:solidFill>
                  <a:srgbClr val="F78C6C"/>
                </a:solidFill>
                <a:effectLst/>
              </a:rPr>
              <a:t>10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0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}</a:t>
            </a: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3FC96A-1365-29DE-37CA-B5DDBC825CAA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8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28E337-1F2A-8270-846C-2818F3905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6969603"/>
              </p:ext>
            </p:extLst>
          </p:nvPr>
        </p:nvGraphicFramePr>
        <p:xfrm>
          <a:off x="6238241" y="1598324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51801">
                <a:tc>
                  <a:txBody>
                    <a:bodyPr/>
                    <a:lstStyle/>
                    <a:p>
                      <a:r>
                        <a:rPr lang="en-US" b="1" dirty="0" err="1"/>
                        <a:t>last_name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8CD3360-CEE4-F72F-E45E-1565E8E77517}"/>
              </a:ext>
            </a:extLst>
          </p:cNvPr>
          <p:cNvSpPr txBox="1"/>
          <p:nvPr/>
        </p:nvSpPr>
        <p:spPr>
          <a:xfrm>
            <a:off x="6250064" y="1246909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5D9794-F2EF-1C18-0BCF-684E1A1EF950}"/>
              </a:ext>
            </a:extLst>
          </p:cNvPr>
          <p:cNvCxnSpPr/>
          <p:nvPr/>
        </p:nvCxnSpPr>
        <p:spPr>
          <a:xfrm flipH="1" flipV="1">
            <a:off x="6250064" y="3834510"/>
            <a:ext cx="4320400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462C0A-79BC-40FA-9AD9-93D09FFBD719}"/>
              </a:ext>
            </a:extLst>
          </p:cNvPr>
          <p:cNvCxnSpPr/>
          <p:nvPr/>
        </p:nvCxnSpPr>
        <p:spPr>
          <a:xfrm flipH="1" flipV="1">
            <a:off x="11244073" y="1598324"/>
            <a:ext cx="292145" cy="24981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B65429-C453-70F0-1537-6BA266F03A34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1244073" y="3834510"/>
            <a:ext cx="292146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8082D4A-DC33-3422-1D62-9A1568C3645E}"/>
              </a:ext>
            </a:extLst>
          </p:cNvPr>
          <p:cNvCxnSpPr/>
          <p:nvPr/>
        </p:nvCxnSpPr>
        <p:spPr>
          <a:xfrm flipH="1" flipV="1">
            <a:off x="10115296" y="3834510"/>
            <a:ext cx="455168" cy="2620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53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EB73C-7987-BD4E-ACC8-006746517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EE1C7D0-B51B-15B2-1008-B021AACC2551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138CB-ACA6-09BA-935D-D243F3966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D2FDA-0273-D9B3-F0B5-7B26C9CCBD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email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  <a:highlight>
                  <a:srgbClr val="800080"/>
                </a:highlight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</a:t>
            </a:r>
            <a:r>
              <a:rPr lang="en-US" sz="1000" b="0" dirty="0">
                <a:solidFill>
                  <a:srgbClr val="F78C6C"/>
                </a:solidFill>
                <a:effectLst/>
              </a:rPr>
              <a:t>10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0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}</a:t>
            </a: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09EAEBD-7193-0DFB-CD58-8FB96148F1D5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8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90FF23-E62F-1696-0E7D-C7FF52920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933708"/>
              </p:ext>
            </p:extLst>
          </p:nvPr>
        </p:nvGraphicFramePr>
        <p:xfrm>
          <a:off x="6238241" y="1598324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51801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14E6EB5-11A6-1098-74E7-8A8F4BDF679D}"/>
              </a:ext>
            </a:extLst>
          </p:cNvPr>
          <p:cNvSpPr txBox="1"/>
          <p:nvPr/>
        </p:nvSpPr>
        <p:spPr>
          <a:xfrm>
            <a:off x="6250064" y="1246909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62FA53-7E76-3D9D-9DF6-4FB7B958ECE9}"/>
              </a:ext>
            </a:extLst>
          </p:cNvPr>
          <p:cNvCxnSpPr/>
          <p:nvPr/>
        </p:nvCxnSpPr>
        <p:spPr>
          <a:xfrm flipH="1" flipV="1">
            <a:off x="6250064" y="3834510"/>
            <a:ext cx="4320400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D7028-7353-BFAB-0731-EE44568C8683}"/>
              </a:ext>
            </a:extLst>
          </p:cNvPr>
          <p:cNvCxnSpPr/>
          <p:nvPr/>
        </p:nvCxnSpPr>
        <p:spPr>
          <a:xfrm flipH="1" flipV="1">
            <a:off x="11244073" y="1598324"/>
            <a:ext cx="292145" cy="24981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C231CE-8F3D-9FCD-4DD2-5B4B4E8F7503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1244073" y="3834510"/>
            <a:ext cx="292146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1DB68D-A255-E4F3-C15D-4E0F359ED135}"/>
              </a:ext>
            </a:extLst>
          </p:cNvPr>
          <p:cNvCxnSpPr/>
          <p:nvPr/>
        </p:nvCxnSpPr>
        <p:spPr>
          <a:xfrm flipH="1" flipV="1">
            <a:off x="10115296" y="3834510"/>
            <a:ext cx="455168" cy="2620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3594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D4A08-E26E-9F3C-CB22-4D957F398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D4B873A-A288-2316-B821-4D7D2BC24F29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9DF977-C5BC-6DF1-7B37-6D70D0714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63D9-D79E-BCDD-F30D-4D48AE5B2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email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  <a:highlight>
                  <a:srgbClr val="800080"/>
                </a:highlight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</a:t>
            </a:r>
            <a:r>
              <a:rPr lang="en-US" sz="1000" b="0" dirty="0">
                <a:solidFill>
                  <a:srgbClr val="F78C6C"/>
                </a:solidFill>
                <a:effectLst/>
              </a:rPr>
              <a:t>10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0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}</a:t>
            </a: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34F60B3-EF8A-A17D-4603-DF6E02F46BF6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8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6565C5-31F0-506B-C4CF-9F7EB1E3A1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66171"/>
              </p:ext>
            </p:extLst>
          </p:nvPr>
        </p:nvGraphicFramePr>
        <p:xfrm>
          <a:off x="6238241" y="1598324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51801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F28B3F-9916-8F95-6185-92F81BF8DFEF}"/>
              </a:ext>
            </a:extLst>
          </p:cNvPr>
          <p:cNvSpPr txBox="1"/>
          <p:nvPr/>
        </p:nvSpPr>
        <p:spPr>
          <a:xfrm>
            <a:off x="6250064" y="1246909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DA063E-FC71-C8CE-D507-AA4A369D8D98}"/>
              </a:ext>
            </a:extLst>
          </p:cNvPr>
          <p:cNvCxnSpPr/>
          <p:nvPr/>
        </p:nvCxnSpPr>
        <p:spPr>
          <a:xfrm flipH="1" flipV="1">
            <a:off x="6250064" y="3834510"/>
            <a:ext cx="4320400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026CB80-D0B9-C896-2F70-8CE72F8E6894}"/>
              </a:ext>
            </a:extLst>
          </p:cNvPr>
          <p:cNvCxnSpPr/>
          <p:nvPr/>
        </p:nvCxnSpPr>
        <p:spPr>
          <a:xfrm flipH="1" flipV="1">
            <a:off x="11244073" y="1598324"/>
            <a:ext cx="292145" cy="24981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4148FA4-E39F-C678-D885-F3B289DC9AA3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1244073" y="3834510"/>
            <a:ext cx="292146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7E3D71-6E1A-E4AC-9716-F9B0DEC60732}"/>
              </a:ext>
            </a:extLst>
          </p:cNvPr>
          <p:cNvCxnSpPr/>
          <p:nvPr/>
        </p:nvCxnSpPr>
        <p:spPr>
          <a:xfrm flipH="1" flipV="1">
            <a:off x="10115296" y="3834510"/>
            <a:ext cx="455168" cy="2620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1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DC832-88DE-06A9-FDBF-370860DE9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034D7-7CD0-F541-6E6E-7F5A8406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ACBB7-C0B5-4696-25F8-EE3BF596C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40608"/>
            <a:ext cx="10515600" cy="2118082"/>
          </a:xfrm>
        </p:spPr>
        <p:txBody>
          <a:bodyPr/>
          <a:lstStyle/>
          <a:p>
            <a:r>
              <a:rPr lang="en-US" dirty="0"/>
              <a:t>Here, we have a class for </a:t>
            </a:r>
            <a:r>
              <a:rPr lang="en-US" b="1" dirty="0"/>
              <a:t>Students</a:t>
            </a:r>
            <a:r>
              <a:rPr lang="en-US" dirty="0"/>
              <a:t> which is also a new data type. </a:t>
            </a:r>
          </a:p>
          <a:p>
            <a:r>
              <a:rPr lang="en-US" dirty="0"/>
              <a:t>At this point we do not have actual students in our program, but just the template or definition of a student.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F3129EA-959C-5312-D8C5-7F31B05FAE6C}"/>
              </a:ext>
            </a:extLst>
          </p:cNvPr>
          <p:cNvSpPr txBox="1">
            <a:spLocks/>
          </p:cNvSpPr>
          <p:nvPr/>
        </p:nvSpPr>
        <p:spPr>
          <a:xfrm>
            <a:off x="838200" y="1945760"/>
            <a:ext cx="6327682" cy="1240416"/>
          </a:xfrm>
          <a:prstGeom prst="roundRect">
            <a:avLst>
              <a:gd name="adj" fmla="val 13334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3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3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85506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2E7C-5B0B-0D84-1DDE-092ECEF08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A4692723-3696-0FB5-8F0C-89B0721AF204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3EA39-9B3A-16F7-C065-6F5CFA19D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CE23C-66E0-F37A-D261-942801954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email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  <a:highlight>
                  <a:srgbClr val="800080"/>
                </a:highlight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[</a:t>
            </a:r>
            <a:r>
              <a:rPr lang="en-US" sz="1000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10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0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}</a:t>
            </a: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2ED7AC6-4279-3A91-60AD-FD1D1AD8E6B3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8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CEB72D-19C4-5473-AB13-21830C3C3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130756"/>
              </p:ext>
            </p:extLst>
          </p:nvPr>
        </p:nvGraphicFramePr>
        <p:xfrm>
          <a:off x="6238241" y="1598324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51801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237C0B-7E85-4681-8E20-936CD928B1D5}"/>
              </a:ext>
            </a:extLst>
          </p:cNvPr>
          <p:cNvSpPr txBox="1"/>
          <p:nvPr/>
        </p:nvSpPr>
        <p:spPr>
          <a:xfrm>
            <a:off x="6250064" y="1246909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EB7EA57-39FE-B757-890F-0D8CE6341720}"/>
              </a:ext>
            </a:extLst>
          </p:cNvPr>
          <p:cNvCxnSpPr/>
          <p:nvPr/>
        </p:nvCxnSpPr>
        <p:spPr>
          <a:xfrm flipH="1" flipV="1">
            <a:off x="6250064" y="3834510"/>
            <a:ext cx="4320400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351316-16F3-056D-C0B0-DFCC8AE05718}"/>
              </a:ext>
            </a:extLst>
          </p:cNvPr>
          <p:cNvCxnSpPr/>
          <p:nvPr/>
        </p:nvCxnSpPr>
        <p:spPr>
          <a:xfrm flipH="1" flipV="1">
            <a:off x="11244073" y="1598324"/>
            <a:ext cx="292145" cy="24981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A36D0F9-58EC-D22D-7327-B7560131B206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1244073" y="3834510"/>
            <a:ext cx="292146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B75138B-6C1D-9DEB-87F9-BDBC80353AF9}"/>
              </a:ext>
            </a:extLst>
          </p:cNvPr>
          <p:cNvCxnSpPr/>
          <p:nvPr/>
        </p:nvCxnSpPr>
        <p:spPr>
          <a:xfrm flipH="1" flipV="1">
            <a:off x="10115296" y="3834510"/>
            <a:ext cx="455168" cy="2620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08505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F3F0D-825C-FF4B-25FC-CCBE179EF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E93C251C-7C03-CE5A-4EA2-0F5988037251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006D0-A2B9-2EFA-DD0A-672CC2DE3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39DB-17D3-7B5B-8CF5-3DF4DE77A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email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  <a:highlight>
                  <a:srgbClr val="800080"/>
                </a:highlight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[</a:t>
            </a:r>
            <a:r>
              <a:rPr lang="en-US" sz="1000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10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0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}</a:t>
            </a: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48C5096-D865-C8EA-6EA1-40266C5DF8EC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8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735A84-92F4-370A-DC5A-5D379D43B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555166"/>
              </p:ext>
            </p:extLst>
          </p:nvPr>
        </p:nvGraphicFramePr>
        <p:xfrm>
          <a:off x="6238241" y="1598324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51801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b="1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8B722EA-86BA-A955-DFE0-A05960307266}"/>
              </a:ext>
            </a:extLst>
          </p:cNvPr>
          <p:cNvSpPr txBox="1"/>
          <p:nvPr/>
        </p:nvSpPr>
        <p:spPr>
          <a:xfrm>
            <a:off x="6250064" y="1246909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19C308-177C-AC7D-714F-B9F7149684DA}"/>
              </a:ext>
            </a:extLst>
          </p:cNvPr>
          <p:cNvCxnSpPr/>
          <p:nvPr/>
        </p:nvCxnSpPr>
        <p:spPr>
          <a:xfrm flipH="1" flipV="1">
            <a:off x="6250064" y="3834510"/>
            <a:ext cx="4320400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A668A7-118E-DE1A-3785-00E3A03BC294}"/>
              </a:ext>
            </a:extLst>
          </p:cNvPr>
          <p:cNvCxnSpPr/>
          <p:nvPr/>
        </p:nvCxnSpPr>
        <p:spPr>
          <a:xfrm flipH="1" flipV="1">
            <a:off x="11244073" y="1598324"/>
            <a:ext cx="292145" cy="24981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BE47B9-54D1-0AB8-00FF-BC176287068C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1244073" y="3834510"/>
            <a:ext cx="292146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D389FF2-3BB1-FE0B-2E56-545EA006C88A}"/>
              </a:ext>
            </a:extLst>
          </p:cNvPr>
          <p:cNvCxnSpPr/>
          <p:nvPr/>
        </p:nvCxnSpPr>
        <p:spPr>
          <a:xfrm flipH="1" flipV="1">
            <a:off x="10115296" y="3834510"/>
            <a:ext cx="455168" cy="2620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1538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7CA91-D5CC-CCFB-4B05-83C1A1240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C897234-1AB4-1EE1-1B7F-01F8A1A46A14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3078B-783B-08D7-01E2-19D6168BD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9F19-37C5-DA53-422B-E9CB12660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email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</a:t>
            </a:r>
            <a:r>
              <a:rPr lang="en-US" sz="1000" b="0" dirty="0">
                <a:solidFill>
                  <a:srgbClr val="F78C6C"/>
                </a:solidFill>
                <a:effectLst/>
              </a:rPr>
              <a:t>10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  <a:highlight>
                  <a:srgbClr val="800080"/>
                </a:highlight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updateGrade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}</a:t>
            </a: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CB5F297-127B-2531-7B68-0F4D1CC81F39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8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74EC75-18AD-6E1F-7A43-FCFA27379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8246741"/>
              </p:ext>
            </p:extLst>
          </p:nvPr>
        </p:nvGraphicFramePr>
        <p:xfrm>
          <a:off x="6238241" y="1598324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51801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C0683E8-550F-F8F7-E9CE-64B8377B8EE4}"/>
              </a:ext>
            </a:extLst>
          </p:cNvPr>
          <p:cNvSpPr txBox="1"/>
          <p:nvPr/>
        </p:nvSpPr>
        <p:spPr>
          <a:xfrm>
            <a:off x="6250064" y="1246909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A43207-0959-3F84-38ED-AFCAF5771E4D}"/>
              </a:ext>
            </a:extLst>
          </p:cNvPr>
          <p:cNvCxnSpPr/>
          <p:nvPr/>
        </p:nvCxnSpPr>
        <p:spPr>
          <a:xfrm flipH="1" flipV="1">
            <a:off x="6250064" y="3834510"/>
            <a:ext cx="4320400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3F2B1C-D1C8-B1B2-82C7-05957E2FE1BF}"/>
              </a:ext>
            </a:extLst>
          </p:cNvPr>
          <p:cNvCxnSpPr/>
          <p:nvPr/>
        </p:nvCxnSpPr>
        <p:spPr>
          <a:xfrm flipH="1" flipV="1">
            <a:off x="11244073" y="1598324"/>
            <a:ext cx="292145" cy="24981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02472B-339E-E5EA-8BEC-FEC737EC5FFE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1244073" y="3834510"/>
            <a:ext cx="292146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F2DE791-2B33-95A3-E5C7-1EF792F8FA3F}"/>
              </a:ext>
            </a:extLst>
          </p:cNvPr>
          <p:cNvCxnSpPr/>
          <p:nvPr/>
        </p:nvCxnSpPr>
        <p:spPr>
          <a:xfrm flipH="1" flipV="1">
            <a:off x="10115296" y="3834510"/>
            <a:ext cx="455168" cy="2620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180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F68A6-3DBE-5810-4F0C-A266E3EC4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90A0F8F6-60CC-7275-4D92-10A87F3E007F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1468D7-F2B9-2349-A455-396E1E12A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DEC3D-047F-45EA-D9C5-784801623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highlight>
                  <a:srgbClr val="C0C0C0"/>
                </a:highlight>
              </a:rPr>
              <a:t>email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C0C0C0"/>
                </a:highlight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</a:t>
            </a:r>
            <a:r>
              <a:rPr lang="en-US" sz="1000" b="0" dirty="0">
                <a:solidFill>
                  <a:srgbClr val="F78C6C"/>
                </a:solidFill>
                <a:effectLst/>
              </a:rPr>
              <a:t>10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  <a:highlight>
                  <a:srgbClr val="800080"/>
                </a:highlight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updateGrade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}</a:t>
            </a: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92F99A-3B46-5AA4-80B7-CF09A76472B3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8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1F4890-F9FD-17F2-FC34-BBDABECE9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48702"/>
              </p:ext>
            </p:extLst>
          </p:nvPr>
        </p:nvGraphicFramePr>
        <p:xfrm>
          <a:off x="6238241" y="1598324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51801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F6806BB-CDB4-7EC9-BDA7-CE17211AD773}"/>
              </a:ext>
            </a:extLst>
          </p:cNvPr>
          <p:cNvSpPr txBox="1"/>
          <p:nvPr/>
        </p:nvSpPr>
        <p:spPr>
          <a:xfrm>
            <a:off x="6250064" y="1246909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7E7C90-0422-95D1-75A9-373D2CA3E496}"/>
              </a:ext>
            </a:extLst>
          </p:cNvPr>
          <p:cNvCxnSpPr/>
          <p:nvPr/>
        </p:nvCxnSpPr>
        <p:spPr>
          <a:xfrm flipH="1" flipV="1">
            <a:off x="6250064" y="3834510"/>
            <a:ext cx="4320400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FA1E22-431D-13D0-2581-35925ED20252}"/>
              </a:ext>
            </a:extLst>
          </p:cNvPr>
          <p:cNvCxnSpPr/>
          <p:nvPr/>
        </p:nvCxnSpPr>
        <p:spPr>
          <a:xfrm flipH="1" flipV="1">
            <a:off x="11244073" y="1598324"/>
            <a:ext cx="292145" cy="24981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EF96D6-507D-09EC-79F8-6835F3F86FD3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1244073" y="3834510"/>
            <a:ext cx="292146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E3431E-0556-2C4B-1694-2816018A66A7}"/>
              </a:ext>
            </a:extLst>
          </p:cNvPr>
          <p:cNvCxnSpPr/>
          <p:nvPr/>
        </p:nvCxnSpPr>
        <p:spPr>
          <a:xfrm flipH="1" flipV="1">
            <a:off x="10115296" y="3834510"/>
            <a:ext cx="455168" cy="2620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81537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FF0FF-8549-3834-5E45-A8AC74CBE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224BEB1-D695-444B-D771-5758C8D3DC36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E994D-590E-46A7-A203-298591829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24AB2-B256-4E48-031B-1E66831D4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C0C0C0"/>
                </a:highlight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highlight>
                  <a:srgbClr val="C0C0C0"/>
                </a:highlight>
              </a:rPr>
              <a:t>Student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C0C0C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Student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email</a:t>
            </a:r>
            <a:r>
              <a:rPr lang="en-US" sz="1000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</a:t>
            </a:r>
            <a:r>
              <a:rPr lang="en-US" sz="1000" b="0" dirty="0">
                <a:solidFill>
                  <a:srgbClr val="F78C6C"/>
                </a:solidFill>
                <a:effectLst/>
              </a:rPr>
              <a:t>10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0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}</a:t>
            </a: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A562B9-971F-F88E-FFA1-4BDA0B2F9550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8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A917AA-3821-A112-B151-F459BC5B9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024021"/>
              </p:ext>
            </p:extLst>
          </p:nvPr>
        </p:nvGraphicFramePr>
        <p:xfrm>
          <a:off x="6238241" y="1598324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51801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5BFC1D8-A924-89B1-F4A3-33104141A85C}"/>
              </a:ext>
            </a:extLst>
          </p:cNvPr>
          <p:cNvSpPr txBox="1"/>
          <p:nvPr/>
        </p:nvSpPr>
        <p:spPr>
          <a:xfrm>
            <a:off x="6250064" y="1246909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FFAFFD-0DE1-A16B-3891-5337FA91B836}"/>
              </a:ext>
            </a:extLst>
          </p:cNvPr>
          <p:cNvCxnSpPr/>
          <p:nvPr/>
        </p:nvCxnSpPr>
        <p:spPr>
          <a:xfrm flipH="1" flipV="1">
            <a:off x="6250064" y="3834510"/>
            <a:ext cx="4320400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BB0337D-D03C-88D5-FAA8-94CD6BA7F0AB}"/>
              </a:ext>
            </a:extLst>
          </p:cNvPr>
          <p:cNvCxnSpPr/>
          <p:nvPr/>
        </p:nvCxnSpPr>
        <p:spPr>
          <a:xfrm flipH="1" flipV="1">
            <a:off x="11244073" y="1598324"/>
            <a:ext cx="292145" cy="24981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4DB2AA-EE66-E926-26C6-4EC38EF0EF58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1244073" y="3834510"/>
            <a:ext cx="292146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019A60-D4B8-8DE0-A64A-2DEF8B32DD84}"/>
              </a:ext>
            </a:extLst>
          </p:cNvPr>
          <p:cNvCxnSpPr/>
          <p:nvPr/>
        </p:nvCxnSpPr>
        <p:spPr>
          <a:xfrm flipH="1" flipV="1">
            <a:off x="10115296" y="3834510"/>
            <a:ext cx="455168" cy="2620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7973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320C2-6B62-991A-93E6-7EB151041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138B756-EDBE-8250-C6CB-0199E25897B0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8DECB0-6F51-7E1A-5963-1422B55FB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162EB-FF1D-4D1C-F311-988E66FD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class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Student</a:t>
            </a:r>
            <a:r>
              <a:rPr lang="en-US" sz="1000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sz="10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7986E7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,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7986E7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[</a:t>
            </a:r>
            <a:r>
              <a:rPr lang="en-US" sz="1000" b="0" dirty="0">
                <a:solidFill>
                  <a:srgbClr val="F78C6C"/>
                </a:solidFill>
                <a:effectLst/>
              </a:rPr>
              <a:t>10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10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10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1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1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0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0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0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00" b="0" dirty="0">
                <a:solidFill>
                  <a:srgbClr val="BFC7D5"/>
                </a:solidFill>
                <a:effectLst/>
              </a:rPr>
              <a:t>    }</a:t>
            </a:r>
            <a:br>
              <a:rPr lang="en-US" sz="1000" b="0" dirty="0">
                <a:solidFill>
                  <a:srgbClr val="BFC7D5"/>
                </a:solidFill>
                <a:effectLst/>
              </a:rPr>
            </a:br>
            <a:r>
              <a:rPr lang="en-US" sz="1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F4698F5-FDD1-F254-B51A-1571148EB837}"/>
              </a:ext>
            </a:extLst>
          </p:cNvPr>
          <p:cNvGraphicFramePr>
            <a:graphicFrameLocks noGrp="1"/>
          </p:cNvGraphicFramePr>
          <p:nvPr/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8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A6D822-4C73-2A86-3819-8DAB0F8253E9}"/>
              </a:ext>
            </a:extLst>
          </p:cNvPr>
          <p:cNvGraphicFramePr>
            <a:graphicFrameLocks noGrp="1"/>
          </p:cNvGraphicFramePr>
          <p:nvPr/>
        </p:nvGraphicFramePr>
        <p:xfrm>
          <a:off x="6238241" y="1598324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51801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1D38CE-00CF-36BC-6B68-B4C6F7454913}"/>
              </a:ext>
            </a:extLst>
          </p:cNvPr>
          <p:cNvSpPr txBox="1"/>
          <p:nvPr/>
        </p:nvSpPr>
        <p:spPr>
          <a:xfrm>
            <a:off x="6250064" y="1246909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707464-9547-02D1-8ABE-F3E93BE57272}"/>
              </a:ext>
            </a:extLst>
          </p:cNvPr>
          <p:cNvCxnSpPr/>
          <p:nvPr/>
        </p:nvCxnSpPr>
        <p:spPr>
          <a:xfrm flipH="1" flipV="1">
            <a:off x="6250064" y="3834510"/>
            <a:ext cx="4320400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DE98AC-01A7-2BFF-221B-BDB9D6551522}"/>
              </a:ext>
            </a:extLst>
          </p:cNvPr>
          <p:cNvCxnSpPr/>
          <p:nvPr/>
        </p:nvCxnSpPr>
        <p:spPr>
          <a:xfrm flipH="1" flipV="1">
            <a:off x="11244073" y="1598324"/>
            <a:ext cx="292145" cy="249818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99EAE5B-5A9A-2545-FDA3-86A7BF9EAB62}"/>
              </a:ext>
            </a:extLst>
          </p:cNvPr>
          <p:cNvCxnSpPr>
            <a:cxnSpLocks/>
            <a:stCxn id="7" idx="3"/>
          </p:cNvCxnSpPr>
          <p:nvPr/>
        </p:nvCxnSpPr>
        <p:spPr>
          <a:xfrm flipH="1" flipV="1">
            <a:off x="11244073" y="3834510"/>
            <a:ext cx="292146" cy="60119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F49F40-95B1-FC65-2FB7-AF0B4F412EED}"/>
              </a:ext>
            </a:extLst>
          </p:cNvPr>
          <p:cNvCxnSpPr/>
          <p:nvPr/>
        </p:nvCxnSpPr>
        <p:spPr>
          <a:xfrm flipH="1" flipV="1">
            <a:off x="10115296" y="3834510"/>
            <a:ext cx="455168" cy="26200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5977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5BB97-CB0D-0389-F033-AB34A2481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0DA3684-C58B-D7B9-2616-2C8B63372C7D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8E204F-4AD5-66E2-3068-D6E879AA2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BC58-1CEE-0942-13FE-F3D1FAF43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86E7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John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jdoe@students.kennesaw.edu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331C59C-124F-BC84-305D-EC0634468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474970"/>
              </p:ext>
            </p:extLst>
          </p:nvPr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1" dirty="0"/>
                        <a:t>1 </a:t>
                      </a:r>
                      <a:r>
                        <a:rPr lang="en-US" sz="1400" b="1" dirty="0"/>
                        <a:t>(s2 object)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BE77EA-C7B2-A8B8-EAF2-C97AE2416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511368"/>
              </p:ext>
            </p:extLst>
          </p:nvPr>
        </p:nvGraphicFramePr>
        <p:xfrm>
          <a:off x="3673857" y="3360041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51801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E32091A-27C2-FBB5-FB46-7A52D2793BD2}"/>
              </a:ext>
            </a:extLst>
          </p:cNvPr>
          <p:cNvSpPr txBox="1"/>
          <p:nvPr/>
        </p:nvSpPr>
        <p:spPr>
          <a:xfrm>
            <a:off x="3685680" y="300862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</p:spTree>
    <p:extLst>
      <p:ext uri="{BB962C8B-B14F-4D97-AF65-F5344CB8AC3E}">
        <p14:creationId xmlns:p14="http://schemas.microsoft.com/office/powerpoint/2010/main" val="5884453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018FB-67E9-CE9E-104F-D4760142C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A646E4E-7A2D-7469-C509-EAA542DA730F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C20766-BE4E-AB61-46B1-C70A5C61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9C22-28A8-BC62-6969-A8CB58007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86E7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John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jdoe@students.kennesaw.edu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CC6214A-8D79-1FE5-2170-2D142928B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298631"/>
              </p:ext>
            </p:extLst>
          </p:nvPr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en-US" sz="1400" b="0" dirty="0"/>
                        <a:t>(s2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D5EB36-C4EE-57BE-131E-45315DA6436F}"/>
              </a:ext>
            </a:extLst>
          </p:cNvPr>
          <p:cNvGraphicFramePr>
            <a:graphicFrameLocks noGrp="1"/>
          </p:cNvGraphicFramePr>
          <p:nvPr/>
        </p:nvGraphicFramePr>
        <p:xfrm>
          <a:off x="3673857" y="3360041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51801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01B523-3E14-BE33-2740-853C97056F7F}"/>
              </a:ext>
            </a:extLst>
          </p:cNvPr>
          <p:cNvSpPr txBox="1"/>
          <p:nvPr/>
        </p:nvSpPr>
        <p:spPr>
          <a:xfrm>
            <a:off x="3685680" y="300862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</p:spTree>
    <p:extLst>
      <p:ext uri="{BB962C8B-B14F-4D97-AF65-F5344CB8AC3E}">
        <p14:creationId xmlns:p14="http://schemas.microsoft.com/office/powerpoint/2010/main" val="19907222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41196-A8D4-2032-0DF5-D00CD9C99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16F1225-BC30-A629-7065-1E44478BFF25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F6D1F-E32C-AC68-7F8A-29D2ACF27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0D07B-AB11-1FF6-E6C0-557B4A2BC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86E7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80008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John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jdoe@students.kennesaw.edu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2A694B0-CFBC-EE5B-DCBA-9579113EE9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91994"/>
              </p:ext>
            </p:extLst>
          </p:nvPr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en-US" sz="1400" b="0" dirty="0"/>
                        <a:t>(s2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2 </a:t>
                      </a:r>
                      <a:r>
                        <a:rPr lang="en-US" sz="1400" b="1" dirty="0"/>
                        <a:t>(s2 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-&gt;1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3CDD54-9C2F-EC05-1A24-A4B8103C830A}"/>
              </a:ext>
            </a:extLst>
          </p:cNvPr>
          <p:cNvGraphicFramePr>
            <a:graphicFrameLocks noGrp="1"/>
          </p:cNvGraphicFramePr>
          <p:nvPr/>
        </p:nvGraphicFramePr>
        <p:xfrm>
          <a:off x="3673857" y="3360041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51801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451829-F121-956C-1738-C1DFBA2637D0}"/>
              </a:ext>
            </a:extLst>
          </p:cNvPr>
          <p:cNvSpPr txBox="1"/>
          <p:nvPr/>
        </p:nvSpPr>
        <p:spPr>
          <a:xfrm>
            <a:off x="3685680" y="300862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</p:spTree>
    <p:extLst>
      <p:ext uri="{BB962C8B-B14F-4D97-AF65-F5344CB8AC3E}">
        <p14:creationId xmlns:p14="http://schemas.microsoft.com/office/powerpoint/2010/main" val="13818764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3BBF2-1AD9-3BFD-AC5D-33CC13B0C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0A9CF20-AA9A-5597-6770-57A5A87CCCE2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62F75-E892-FAE7-E9F9-B4A4A6F2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-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C8766-CD37-3504-480D-F9275145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public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static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main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String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[]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86E7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args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highlight>
                  <a:srgbClr val="C0C0C0"/>
                </a:highlight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s1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CB6B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s2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792E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Student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John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82AA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3E88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jdoe@students.kennesaw.edu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9F5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")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825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BFC7D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595D21-73BA-66B4-B4E0-E4AA15B84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34178"/>
              </p:ext>
            </p:extLst>
          </p:nvPr>
        </p:nvGraphicFramePr>
        <p:xfrm>
          <a:off x="8956051" y="331761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0 </a:t>
                      </a:r>
                      <a:r>
                        <a:rPr lang="en-US" sz="1400" b="0" dirty="0"/>
                        <a:t>(s1 reference)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b="0" dirty="0"/>
                        <a:t>1 </a:t>
                      </a:r>
                      <a:r>
                        <a:rPr lang="en-US" sz="1400" b="0" dirty="0"/>
                        <a:t>(s2 object)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2 </a:t>
                      </a:r>
                      <a:r>
                        <a:rPr lang="en-US" sz="1400" b="0" dirty="0"/>
                        <a:t>(s2 reference)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-&gt;1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1C6F1F-B5BB-6EFF-CB57-828610020DB9}"/>
              </a:ext>
            </a:extLst>
          </p:cNvPr>
          <p:cNvGraphicFramePr>
            <a:graphicFrameLocks noGrp="1"/>
          </p:cNvGraphicFramePr>
          <p:nvPr/>
        </p:nvGraphicFramePr>
        <p:xfrm>
          <a:off x="3673857" y="3360041"/>
          <a:ext cx="5005832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083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3510749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 err="1"/>
                        <a:t>first_name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“John”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51801">
                <a:tc>
                  <a:txBody>
                    <a:bodyPr/>
                    <a:lstStyle/>
                    <a:p>
                      <a:r>
                        <a:rPr lang="en-US" b="0" dirty="0" err="1"/>
                        <a:t>last_name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“Doe”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“jdoe@students.kennesaw.edu”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[0.0, 0.0, 0.0, … , 0.0]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grade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1666EB-3E40-92D3-BC4F-9409E0E07878}"/>
              </a:ext>
            </a:extLst>
          </p:cNvPr>
          <p:cNvSpPr txBox="1"/>
          <p:nvPr/>
        </p:nvSpPr>
        <p:spPr>
          <a:xfrm>
            <a:off x="3685680" y="3008626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s2 attributes</a:t>
            </a:r>
          </a:p>
        </p:txBody>
      </p:sp>
    </p:spTree>
    <p:extLst>
      <p:ext uri="{BB962C8B-B14F-4D97-AF65-F5344CB8AC3E}">
        <p14:creationId xmlns:p14="http://schemas.microsoft.com/office/powerpoint/2010/main" val="1478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24153-AA74-4A5F-10D7-8699536B1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55E5D-DA54-5400-E1B1-5E31D5E0B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DD0E-0D1E-2CC0-13F9-11B8CA81E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Objects are the “materialized” version of a class.</a:t>
            </a:r>
          </a:p>
          <a:p>
            <a:r>
              <a:rPr lang="en-US" dirty="0"/>
              <a:t>An object use the definitions set by the class to create a single instance of it.</a:t>
            </a:r>
          </a:p>
          <a:p>
            <a:r>
              <a:rPr lang="en-US" dirty="0"/>
              <a:t>Even though there may be multiple instances of the same class, </a:t>
            </a:r>
            <a:r>
              <a:rPr lang="en-US" b="1" dirty="0"/>
              <a:t>each object will have its own unique set of attributes</a:t>
            </a:r>
            <a:r>
              <a:rPr lang="en-US" dirty="0"/>
              <a:t>, identity, state, and behaviors </a:t>
            </a:r>
            <a:r>
              <a:rPr lang="en-US" i="1" dirty="0"/>
              <a:t>unless we specify it otherwise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735422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B1BE2-64BC-F93F-0448-DD2B54819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A57A9-A003-19AC-102B-3FD451C58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– Dot operator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1B4E8-2C72-8624-60E5-B0681BD5E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We have just demonstrated how to define a class and how to create an object.</a:t>
            </a:r>
          </a:p>
          <a:p>
            <a:r>
              <a:rPr lang="en-US" dirty="0"/>
              <a:t>Now we need to “use” the object.</a:t>
            </a:r>
          </a:p>
          <a:p>
            <a:r>
              <a:rPr lang="en-US" dirty="0"/>
              <a:t>We can use the dot operator </a:t>
            </a:r>
            <a:r>
              <a:rPr lang="en-US" b="1" i="1" dirty="0">
                <a:latin typeface="Consolas" panose="020B0609020204030204" pitchFamily="49" charset="0"/>
              </a:rPr>
              <a:t>.</a:t>
            </a:r>
            <a:r>
              <a:rPr lang="en-US" dirty="0"/>
              <a:t> to access and call any </a:t>
            </a:r>
            <a:r>
              <a:rPr lang="en-US" b="1" dirty="0"/>
              <a:t>visible</a:t>
            </a:r>
            <a:r>
              <a:rPr lang="en-US" dirty="0"/>
              <a:t> attribute or any </a:t>
            </a:r>
            <a:r>
              <a:rPr lang="en-US" b="1" dirty="0"/>
              <a:t>visible</a:t>
            </a:r>
            <a:r>
              <a:rPr lang="en-US" dirty="0"/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36170410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63D49-251A-0954-A3DA-2EEF61BDF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3A21-7BDE-D60B-1440-9AACBABF2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– Access Modifiers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54A7DA0-B62B-31A5-1379-5BF63D21E1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17" y="1786269"/>
            <a:ext cx="9738953" cy="374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40154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212CD-78E6-A40C-69A8-4B9FE911B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00516-6927-4724-C631-27D7E2CC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– Dot operator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3F9D5-B6CB-16C5-18A7-51353CC42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On the same </a:t>
            </a:r>
            <a:r>
              <a:rPr lang="en-US" b="1" dirty="0"/>
              <a:t>Student</a:t>
            </a:r>
            <a:r>
              <a:rPr lang="en-US" dirty="0"/>
              <a:t> class example, lets try to use the </a:t>
            </a:r>
            <a:r>
              <a:rPr lang="en-US" b="1" dirty="0" err="1"/>
              <a:t>sendEmail</a:t>
            </a:r>
            <a:r>
              <a:rPr lang="en-US" b="1" dirty="0"/>
              <a:t>()</a:t>
            </a:r>
            <a:r>
              <a:rPr lang="en-US" dirty="0"/>
              <a:t> function on the </a:t>
            </a:r>
            <a:r>
              <a:rPr lang="en-US" b="1" dirty="0"/>
              <a:t>s2</a:t>
            </a:r>
            <a:r>
              <a:rPr lang="en-US" dirty="0"/>
              <a:t> object.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BF5B21-7DB9-985D-BF38-2A17B6993F86}"/>
              </a:ext>
            </a:extLst>
          </p:cNvPr>
          <p:cNvSpPr txBox="1">
            <a:spLocks/>
          </p:cNvSpPr>
          <p:nvPr/>
        </p:nvSpPr>
        <p:spPr>
          <a:xfrm>
            <a:off x="1152817" y="3066412"/>
            <a:ext cx="9279471" cy="245250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1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jdoe@students.kennesaw.edu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sendEmail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Hello, John!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Email sent successfully!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1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1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1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1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1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Failed to send the email!</a:t>
            </a:r>
            <a:r>
              <a:rPr lang="en-US" sz="11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1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61183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4F875-2790-0608-69B7-6F6226D6A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BFDE7-81D5-77D8-E09D-FA341D4F8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– Dot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E3F42-91AA-36E6-FA6A-C841F6335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b="1" dirty="0" err="1"/>
              <a:t>sendEmail</a:t>
            </a:r>
            <a:r>
              <a:rPr lang="en-US" b="1" dirty="0"/>
              <a:t>()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BDB75F-901B-F818-96EC-6498009CA795}"/>
              </a:ext>
            </a:extLst>
          </p:cNvPr>
          <p:cNvSpPr txBox="1">
            <a:spLocks/>
          </p:cNvSpPr>
          <p:nvPr/>
        </p:nvSpPr>
        <p:spPr>
          <a:xfrm>
            <a:off x="1177201" y="2635628"/>
            <a:ext cx="9279471" cy="245250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sendEmail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0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We do not have a real email system, 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i="1" dirty="0">
                <a:solidFill>
                  <a:srgbClr val="697098"/>
                </a:solidFill>
                <a:latin typeface="Consolas" panose="020B0609020204030204" pitchFamily="49" charset="0"/>
              </a:rPr>
              <a:t>    // </a:t>
            </a:r>
            <a:r>
              <a:rPr lang="en-US" sz="20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so we will just print the message</a:t>
            </a:r>
            <a:endParaRPr lang="en-US" sz="20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2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Sending an email to 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email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20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Message:</a:t>
            </a:r>
            <a:r>
              <a:rPr lang="en-US" sz="20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message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183264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87047-EB14-148A-4EAA-4B3F83AC8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0B8F-E7DF-659B-F91F-CB994315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– Dot operator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F3CBBCC-2E9E-D610-DACE-7E5EA5E3885E}"/>
              </a:ext>
            </a:extLst>
          </p:cNvPr>
          <p:cNvSpPr txBox="1">
            <a:spLocks/>
          </p:cNvSpPr>
          <p:nvPr/>
        </p:nvSpPr>
        <p:spPr>
          <a:xfrm>
            <a:off x="1085399" y="2264155"/>
            <a:ext cx="7618818" cy="3540108"/>
          </a:xfrm>
          <a:prstGeom prst="roundRect">
            <a:avLst>
              <a:gd name="adj" fmla="val 11352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Sending an email to jdoe@students.kennesaw.edu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Message: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Hello, John!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Email sent successfully!</a:t>
            </a:r>
          </a:p>
        </p:txBody>
      </p:sp>
      <p:pic>
        <p:nvPicPr>
          <p:cNvPr id="7" name="Picture 6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D837BCD5-F141-CB9F-2CFD-3DBD350AC3C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903" y="1946366"/>
            <a:ext cx="706183" cy="706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966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D9704-E86B-AC55-E25F-F2A240051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BEC3C-F5A6-76C3-51D8-B1ECA151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 – Dot operator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8E9D-554A-4DF3-6120-A402D73A4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Remember that anything set as </a:t>
            </a:r>
            <a:r>
              <a:rPr lang="en-US" b="1" dirty="0"/>
              <a:t>visible</a:t>
            </a:r>
            <a:r>
              <a:rPr lang="en-US" dirty="0"/>
              <a:t> can be accessed with the dot operator.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E5A3E1-CE2C-46D8-1823-0BEF07A8F2C7}"/>
              </a:ext>
            </a:extLst>
          </p:cNvPr>
          <p:cNvSpPr txBox="1">
            <a:spLocks/>
          </p:cNvSpPr>
          <p:nvPr/>
        </p:nvSpPr>
        <p:spPr>
          <a:xfrm>
            <a:off x="1136561" y="3013580"/>
            <a:ext cx="7657935" cy="446014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F7C98-2A20-7C5C-B2CB-66A3528A381B}"/>
              </a:ext>
            </a:extLst>
          </p:cNvPr>
          <p:cNvSpPr txBox="1">
            <a:spLocks/>
          </p:cNvSpPr>
          <p:nvPr/>
        </p:nvSpPr>
        <p:spPr>
          <a:xfrm>
            <a:off x="1097882" y="4065668"/>
            <a:ext cx="6103526" cy="809153"/>
          </a:xfrm>
          <a:prstGeom prst="roundRect">
            <a:avLst>
              <a:gd name="adj" fmla="val 11352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John Doe</a:t>
            </a:r>
          </a:p>
        </p:txBody>
      </p:sp>
      <p:pic>
        <p:nvPicPr>
          <p:cNvPr id="6" name="Picture 5" descr="A black rectangle with white lines&#10;&#10;Description automatically generated">
            <a:extLst>
              <a:ext uri="{FF2B5EF4-FFF2-40B4-BE49-F238E27FC236}">
                <a16:creationId xmlns:a16="http://schemas.microsoft.com/office/drawing/2014/main" id="{8DAE1D95-DE8D-A79A-3120-3741BC75453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965" y="3761605"/>
            <a:ext cx="608125" cy="60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6647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D9156-E3C3-4175-A6C3-4EBBC7E68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CDC50-A7FD-3532-F285-C0682B87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E8BF2-0234-CA4B-E994-F8A7C241F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Like functions, we can also have overloaded constructors.</a:t>
            </a:r>
          </a:p>
          <a:p>
            <a:r>
              <a:rPr lang="en-US" dirty="0"/>
              <a:t>We follow the same premise; we can have multiple constructors within a class, but they all must have a different parameter signature.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2457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512CC6-88D8-53AF-80E6-B6B451724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B63E6-3058-2B0F-1D8F-030535378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 – Student Example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E4FF3-D8DB-467C-A0B9-78255BAE7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Let’s change the scope of our </a:t>
            </a:r>
            <a:r>
              <a:rPr lang="en-US" b="1" dirty="0"/>
              <a:t>Student</a:t>
            </a:r>
            <a:r>
              <a:rPr lang="en-US" dirty="0"/>
              <a:t> class.</a:t>
            </a:r>
          </a:p>
          <a:p>
            <a:r>
              <a:rPr lang="en-US" dirty="0"/>
              <a:t>This is something that will happen a lot within a project. Since we have implemented a class, it will be easier to modify.</a:t>
            </a:r>
          </a:p>
        </p:txBody>
      </p:sp>
    </p:spTree>
    <p:extLst>
      <p:ext uri="{BB962C8B-B14F-4D97-AF65-F5344CB8AC3E}">
        <p14:creationId xmlns:p14="http://schemas.microsoft.com/office/powerpoint/2010/main" val="4238810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349EB-3998-EB35-81CA-05720F89A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1CD33-CE59-7186-80D1-98032C68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 – Student Example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5414-4196-4876-F383-489623DB3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The scenario is this:</a:t>
            </a:r>
          </a:p>
          <a:p>
            <a:pPr lvl="1"/>
            <a:r>
              <a:rPr lang="en-US" dirty="0"/>
              <a:t>We had an issue with the database in the </a:t>
            </a:r>
            <a:r>
              <a:rPr lang="en-US" b="1" dirty="0"/>
              <a:t>middle of the semester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This database stored all the student data, and everything got erased.</a:t>
            </a:r>
          </a:p>
          <a:p>
            <a:pPr lvl="1"/>
            <a:r>
              <a:rPr lang="en-US" dirty="0"/>
              <a:t>Luckily, we had a backup of this data and where able to fix it this issue by creating a new database.</a:t>
            </a:r>
          </a:p>
          <a:p>
            <a:pPr lvl="1"/>
            <a:r>
              <a:rPr lang="en-US" dirty="0"/>
              <a:t>The problem is that now we need to migrate this data into the database manually.</a:t>
            </a:r>
          </a:p>
          <a:p>
            <a:pPr lvl="1"/>
            <a:r>
              <a:rPr lang="en-US" b="1" dirty="0"/>
              <a:t>Therefore, we need to be able to initialize a new student with some assignment grades.</a:t>
            </a:r>
          </a:p>
        </p:txBody>
      </p:sp>
    </p:spTree>
    <p:extLst>
      <p:ext uri="{BB962C8B-B14F-4D97-AF65-F5344CB8AC3E}">
        <p14:creationId xmlns:p14="http://schemas.microsoft.com/office/powerpoint/2010/main" val="12235312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8651E-3F65-0768-4563-5A4E50DD5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47C5-234D-DB5C-D7F5-0A6531EF8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 – Student Example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38CB6-8301-4C3D-FD18-AAF94947B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To accommodate this new scope, we are going to add another constructor that is going to enable us initializing a </a:t>
            </a:r>
            <a:r>
              <a:rPr lang="en-US" b="1" dirty="0"/>
              <a:t>Student</a:t>
            </a:r>
            <a:r>
              <a:rPr lang="en-US" dirty="0"/>
              <a:t> object with already existing Assignment grades.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A62D6B5-2226-A5A1-4705-FF83424179AB}"/>
              </a:ext>
            </a:extLst>
          </p:cNvPr>
          <p:cNvSpPr txBox="1">
            <a:spLocks/>
          </p:cNvSpPr>
          <p:nvPr/>
        </p:nvSpPr>
        <p:spPr>
          <a:xfrm>
            <a:off x="555409" y="3391532"/>
            <a:ext cx="11083887" cy="2911732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Assignments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Initialize some attributes</a:t>
            </a:r>
            <a:endParaRPr lang="en-US" sz="16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email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email;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Assignments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Assignments;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Update the grade</a:t>
            </a:r>
            <a:endParaRPr lang="en-US" sz="16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updateGrade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25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5481E-8375-3D99-0BE9-5DC0058CC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9060-83CC-5D9F-5F98-5FDB9954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BEF2A-A9BF-8DFA-386B-D0AC13601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definition of a class will always depend on the scope of our program.</a:t>
            </a:r>
          </a:p>
          <a:p>
            <a:r>
              <a:rPr lang="en-US" dirty="0"/>
              <a:t>We can be high detailed or low detailed, but we always match the scope.</a:t>
            </a:r>
          </a:p>
        </p:txBody>
      </p:sp>
    </p:spTree>
    <p:extLst>
      <p:ext uri="{BB962C8B-B14F-4D97-AF65-F5344CB8AC3E}">
        <p14:creationId xmlns:p14="http://schemas.microsoft.com/office/powerpoint/2010/main" val="161983339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F929-FF4D-477E-DB6C-91ABC76D2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F8261-A558-6329-B067-863B32C8B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FFCB6B"/>
                </a:solidFill>
                <a:effectLst/>
              </a:rPr>
              <a:t>Student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800" b="0" i="1" dirty="0">
                <a:solidFill>
                  <a:srgbClr val="697098"/>
                </a:solidFill>
                <a:effectLst/>
              </a:rPr>
              <a:t> Constructor</a:t>
            </a:r>
            <a:endParaRPr lang="en-US" sz="8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7986E7"/>
                </a:solidFill>
                <a:effectLst/>
              </a:rPr>
              <a:t>first_name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,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7986E7"/>
                </a:solidFill>
                <a:effectLst/>
              </a:rPr>
              <a:t>last_name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,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7986E7"/>
                </a:solidFill>
                <a:effectLst/>
              </a:rPr>
              <a:t>email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8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8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BFC7D5"/>
                </a:solidFill>
                <a:effectLst/>
              </a:rPr>
            </a:b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800" b="0" i="1" dirty="0">
                <a:solidFill>
                  <a:srgbClr val="697098"/>
                </a:solidFill>
                <a:effectLst/>
              </a:rPr>
              <a:t> Initialize the Assignments array</a:t>
            </a:r>
            <a:endParaRPr lang="en-US" sz="8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new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[</a:t>
            </a:r>
            <a:r>
              <a:rPr lang="en-US" sz="800" b="0" dirty="0">
                <a:solidFill>
                  <a:srgbClr val="F78C6C"/>
                </a:solidFill>
                <a:effectLst/>
              </a:rPr>
              <a:t>10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8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8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BFC7D5"/>
                </a:solidFill>
                <a:effectLst/>
              </a:rPr>
            </a:b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800" b="0" i="1" dirty="0">
                <a:solidFill>
                  <a:srgbClr val="697098"/>
                </a:solidFill>
                <a:effectLst/>
              </a:rPr>
              <a:t> Overloaded constructor</a:t>
            </a:r>
            <a:endParaRPr lang="en-US" sz="8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7986E7"/>
                </a:solidFill>
                <a:effectLst/>
              </a:rPr>
              <a:t>first_name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,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7986E7"/>
                </a:solidFill>
                <a:effectLst/>
              </a:rPr>
              <a:t>last_name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,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7986E7"/>
                </a:solidFill>
                <a:effectLst/>
              </a:rPr>
              <a:t>email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,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[] </a:t>
            </a:r>
            <a:r>
              <a:rPr lang="en-US" sz="800" b="0" dirty="0">
                <a:solidFill>
                  <a:srgbClr val="7986E7"/>
                </a:solidFill>
                <a:effectLst/>
              </a:rPr>
              <a:t>Assignments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800" b="0" i="1" dirty="0">
                <a:solidFill>
                  <a:srgbClr val="697098"/>
                </a:solidFill>
                <a:effectLst/>
              </a:rPr>
              <a:t> Initialize some attributes</a:t>
            </a:r>
            <a:endParaRPr lang="en-US" sz="8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email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Assignments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Assignments;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BFC7D5"/>
                </a:solidFill>
                <a:effectLst/>
              </a:rPr>
            </a:b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800" b="0" i="1" dirty="0">
                <a:solidFill>
                  <a:srgbClr val="697098"/>
                </a:solidFill>
                <a:effectLst/>
              </a:rPr>
              <a:t> Update the grade</a:t>
            </a:r>
            <a:endParaRPr lang="en-US" sz="8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grade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BFC7D5"/>
                </a:solidFill>
                <a:effectLst/>
              </a:rPr>
            </a:br>
            <a:r>
              <a:rPr lang="en-US" sz="8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3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78F58-CF23-A662-1ED1-2FA5573B82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Week-4/Student1.java</a:t>
            </a:r>
          </a:p>
        </p:txBody>
      </p:sp>
    </p:spTree>
    <p:extLst>
      <p:ext uri="{BB962C8B-B14F-4D97-AF65-F5344CB8AC3E}">
        <p14:creationId xmlns:p14="http://schemas.microsoft.com/office/powerpoint/2010/main" val="18936474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CF57E-051F-F23A-E2B6-713F4F3AA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043F-1D67-00CD-7F62-59057BD4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 - Chaining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207E-7440-44A1-4E57-8DC2F94D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Some of the code being executed in the overloaded constructor is very similar to the first constructor.</a:t>
            </a:r>
          </a:p>
          <a:p>
            <a:r>
              <a:rPr lang="en-US" dirty="0"/>
              <a:t>As an “improvement”, we can chain the first constructor within the new constructor.</a:t>
            </a:r>
          </a:p>
          <a:p>
            <a:r>
              <a:rPr lang="en-US" dirty="0"/>
              <a:t>We can use the </a:t>
            </a:r>
            <a:r>
              <a:rPr lang="en-US" b="1" dirty="0"/>
              <a:t>this</a:t>
            </a:r>
            <a:r>
              <a:rPr lang="en-US" dirty="0"/>
              <a:t> keyword to call a constructor of the class.</a:t>
            </a:r>
          </a:p>
        </p:txBody>
      </p:sp>
    </p:spTree>
    <p:extLst>
      <p:ext uri="{BB962C8B-B14F-4D97-AF65-F5344CB8AC3E}">
        <p14:creationId xmlns:p14="http://schemas.microsoft.com/office/powerpoint/2010/main" val="36933259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B8FFE-BB87-A5ED-82C1-896F22653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A845-314C-803F-E990-B484BB8DF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Overloaded Constructors -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55815-7186-DD36-8FC7-8C236D2FE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class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FFCB6B"/>
                </a:solidFill>
                <a:effectLst/>
                <a:latin typeface="Fira Code" pitchFamily="1" charset="0"/>
              </a:rPr>
              <a:t>Student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</a:t>
            </a:r>
            <a:r>
              <a:rPr lang="en-US" sz="1050" b="0" dirty="0">
                <a:solidFill>
                  <a:srgbClr val="697098"/>
                </a:solidFill>
                <a:effectLst/>
                <a:latin typeface="Fira Code" pitchFamily="1" charset="0"/>
              </a:rPr>
              <a:t>//</a:t>
            </a:r>
            <a:r>
              <a:rPr lang="en-US" sz="1050" b="0" i="1" dirty="0">
                <a:solidFill>
                  <a:srgbClr val="697098"/>
                </a:solidFill>
                <a:effectLst/>
                <a:latin typeface="Fira Code" pitchFamily="1" charset="0"/>
              </a:rPr>
              <a:t> Constructor</a:t>
            </a:r>
            <a:endParaRPr lang="en-US" sz="1050" b="0" dirty="0">
              <a:solidFill>
                <a:srgbClr val="BFC7D5"/>
              </a:solidFill>
              <a:effectLst/>
              <a:latin typeface="Fira Code" pitchFamily="1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public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82AAFF"/>
                </a:solidFill>
                <a:effectLst/>
                <a:latin typeface="Fira Code" pitchFamily="1" charset="0"/>
              </a:rPr>
              <a:t>Student</a:t>
            </a:r>
            <a:r>
              <a:rPr lang="en-US" sz="1050" b="0" dirty="0">
                <a:solidFill>
                  <a:srgbClr val="D9F5DD"/>
                </a:solidFill>
                <a:effectLst/>
                <a:latin typeface="Fira Code" pitchFamily="1" charset="0"/>
              </a:rPr>
              <a:t>(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String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 err="1">
                <a:solidFill>
                  <a:srgbClr val="7986E7"/>
                </a:solidFill>
                <a:effectLst/>
                <a:latin typeface="Fira Code" pitchFamily="1" charset="0"/>
              </a:rPr>
              <a:t>first_name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,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String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 err="1">
                <a:solidFill>
                  <a:srgbClr val="7986E7"/>
                </a:solidFill>
                <a:effectLst/>
                <a:latin typeface="Fira Code" pitchFamily="1" charset="0"/>
              </a:rPr>
              <a:t>last_name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,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String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7986E7"/>
                </a:solidFill>
                <a:effectLst/>
                <a:latin typeface="Fira Code" pitchFamily="1" charset="0"/>
              </a:rPr>
              <a:t>email</a:t>
            </a:r>
            <a:r>
              <a:rPr lang="en-US" sz="1050" b="0" dirty="0">
                <a:solidFill>
                  <a:srgbClr val="D9F5DD"/>
                </a:solidFill>
                <a:effectLst/>
                <a:latin typeface="Fira Code" pitchFamily="1" charset="0"/>
              </a:rPr>
              <a:t>)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sz="1050" b="0" dirty="0">
                <a:solidFill>
                  <a:srgbClr val="697098"/>
                </a:solidFill>
                <a:effectLst/>
                <a:latin typeface="Fira Code" pitchFamily="1" charset="0"/>
              </a:rPr>
              <a:t>//</a:t>
            </a:r>
            <a:r>
              <a:rPr lang="en-US" sz="1050" b="0" i="1" dirty="0">
                <a:solidFill>
                  <a:srgbClr val="697098"/>
                </a:solidFill>
                <a:effectLst/>
                <a:latin typeface="Fira Code" pitchFamily="1" charset="0"/>
              </a:rPr>
              <a:t> Initialize some attributes</a:t>
            </a:r>
            <a:endParaRPr lang="en-US" sz="1050" b="0" dirty="0">
              <a:solidFill>
                <a:srgbClr val="BFC7D5"/>
              </a:solidFill>
              <a:effectLst/>
              <a:latin typeface="Fira Code" pitchFamily="1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sz="1050" b="0" dirty="0" err="1">
                <a:solidFill>
                  <a:srgbClr val="FF5572"/>
                </a:solidFill>
                <a:effectLst/>
                <a:latin typeface="Fira Code" pitchFamily="1" charset="0"/>
              </a:rPr>
              <a:t>this</a:t>
            </a:r>
            <a:r>
              <a:rPr lang="en-US" sz="1050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sz="1050" b="0" dirty="0" err="1">
                <a:solidFill>
                  <a:srgbClr val="89DDFF"/>
                </a:solidFill>
                <a:effectLst/>
                <a:latin typeface="Fira Code" pitchFamily="1" charset="0"/>
              </a:rPr>
              <a:t>first_name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=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first_name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sz="1050" b="0" dirty="0" err="1">
                <a:solidFill>
                  <a:srgbClr val="FF5572"/>
                </a:solidFill>
                <a:effectLst/>
                <a:latin typeface="Fira Code" pitchFamily="1" charset="0"/>
              </a:rPr>
              <a:t>this</a:t>
            </a:r>
            <a:r>
              <a:rPr lang="en-US" sz="1050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sz="1050" b="0" dirty="0" err="1">
                <a:solidFill>
                  <a:srgbClr val="89DDFF"/>
                </a:solidFill>
                <a:effectLst/>
                <a:latin typeface="Fira Code" pitchFamily="1" charset="0"/>
              </a:rPr>
              <a:t>last_name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=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last_name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sz="1050" b="0" dirty="0" err="1">
                <a:solidFill>
                  <a:srgbClr val="FF5572"/>
                </a:solidFill>
                <a:effectLst/>
                <a:latin typeface="Fira Code" pitchFamily="1" charset="0"/>
              </a:rPr>
              <a:t>this</a:t>
            </a:r>
            <a:r>
              <a:rPr lang="en-US" sz="1050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sz="1050" b="0" dirty="0" err="1">
                <a:solidFill>
                  <a:srgbClr val="89DDFF"/>
                </a:solidFill>
                <a:effectLst/>
                <a:latin typeface="Fira Code" pitchFamily="1" charset="0"/>
              </a:rPr>
              <a:t>email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=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email;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</a:b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sz="1050" b="0" dirty="0">
                <a:solidFill>
                  <a:srgbClr val="697098"/>
                </a:solidFill>
                <a:effectLst/>
                <a:latin typeface="Fira Code" pitchFamily="1" charset="0"/>
              </a:rPr>
              <a:t>//</a:t>
            </a:r>
            <a:r>
              <a:rPr lang="en-US" sz="1050" b="0" i="1" dirty="0">
                <a:solidFill>
                  <a:srgbClr val="697098"/>
                </a:solidFill>
                <a:effectLst/>
                <a:latin typeface="Fira Code" pitchFamily="1" charset="0"/>
              </a:rPr>
              <a:t> Initialize the Assignments array</a:t>
            </a:r>
            <a:endParaRPr lang="en-US" sz="1050" b="0" dirty="0">
              <a:solidFill>
                <a:srgbClr val="BFC7D5"/>
              </a:solidFill>
              <a:effectLst/>
              <a:latin typeface="Fira Code" pitchFamily="1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sz="1050" b="0" dirty="0" err="1">
                <a:solidFill>
                  <a:srgbClr val="FF5572"/>
                </a:solidFill>
                <a:effectLst/>
                <a:latin typeface="Fira Code" pitchFamily="1" charset="0"/>
              </a:rPr>
              <a:t>this</a:t>
            </a:r>
            <a:r>
              <a:rPr lang="en-US" sz="1050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sz="1050" b="0" dirty="0" err="1">
                <a:solidFill>
                  <a:srgbClr val="89DDFF"/>
                </a:solidFill>
                <a:effectLst/>
                <a:latin typeface="Fira Code" pitchFamily="1" charset="0"/>
              </a:rPr>
              <a:t>Assignments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=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new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double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[</a:t>
            </a:r>
            <a:r>
              <a:rPr lang="en-US" sz="1050" b="0" dirty="0">
                <a:solidFill>
                  <a:srgbClr val="F78C6C"/>
                </a:solidFill>
                <a:effectLst/>
                <a:latin typeface="Fira Code" pitchFamily="1" charset="0"/>
              </a:rPr>
              <a:t>10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sz="1050" b="0" dirty="0">
                <a:solidFill>
                  <a:srgbClr val="697098"/>
                </a:solidFill>
                <a:effectLst/>
                <a:latin typeface="Fira Code" pitchFamily="1" charset="0"/>
              </a:rPr>
              <a:t>//</a:t>
            </a:r>
            <a:r>
              <a:rPr lang="en-US" sz="1050" b="0" i="1" dirty="0">
                <a:solidFill>
                  <a:srgbClr val="697098"/>
                </a:solidFill>
                <a:effectLst/>
                <a:latin typeface="Fira Code" pitchFamily="1" charset="0"/>
              </a:rPr>
              <a:t> Update the grade</a:t>
            </a:r>
            <a:endParaRPr lang="en-US" sz="1050" b="0" dirty="0">
              <a:solidFill>
                <a:srgbClr val="BFC7D5"/>
              </a:solidFill>
              <a:effectLst/>
              <a:latin typeface="Fira Code" pitchFamily="1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sz="1050" b="0" dirty="0" err="1">
                <a:solidFill>
                  <a:srgbClr val="FF5572"/>
                </a:solidFill>
                <a:effectLst/>
                <a:latin typeface="Fira Code" pitchFamily="1" charset="0"/>
              </a:rPr>
              <a:t>this</a:t>
            </a:r>
            <a:r>
              <a:rPr lang="en-US" sz="1050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sz="1050" b="0" dirty="0" err="1">
                <a:solidFill>
                  <a:srgbClr val="89DDFF"/>
                </a:solidFill>
                <a:effectLst/>
                <a:latin typeface="Fira Code" pitchFamily="1" charset="0"/>
              </a:rPr>
              <a:t>grade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=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 err="1">
                <a:solidFill>
                  <a:srgbClr val="82AAFF"/>
                </a:solidFill>
                <a:effectLst/>
                <a:latin typeface="Fira Code" pitchFamily="1" charset="0"/>
              </a:rPr>
              <a:t>updateGrade</a:t>
            </a:r>
            <a:r>
              <a:rPr lang="en-US" sz="1050" b="0" dirty="0">
                <a:solidFill>
                  <a:srgbClr val="D9F5DD"/>
                </a:solidFill>
                <a:effectLst/>
                <a:latin typeface="Fira Code" pitchFamily="1" charset="0"/>
              </a:rPr>
              <a:t>()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</a:b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</a:t>
            </a:r>
            <a:r>
              <a:rPr lang="en-US" sz="1050" b="0" dirty="0">
                <a:solidFill>
                  <a:srgbClr val="697098"/>
                </a:solidFill>
                <a:effectLst/>
                <a:latin typeface="Fira Code" pitchFamily="1" charset="0"/>
              </a:rPr>
              <a:t>//</a:t>
            </a:r>
            <a:r>
              <a:rPr lang="en-US" sz="1050" b="0" i="1" dirty="0">
                <a:solidFill>
                  <a:srgbClr val="697098"/>
                </a:solidFill>
                <a:effectLst/>
                <a:latin typeface="Fira Code" pitchFamily="1" charset="0"/>
              </a:rPr>
              <a:t> Overloaded constructor</a:t>
            </a:r>
            <a:endParaRPr lang="en-US" sz="1050" b="0" dirty="0">
              <a:solidFill>
                <a:srgbClr val="BFC7D5"/>
              </a:solidFill>
              <a:effectLst/>
              <a:latin typeface="Fira Code" pitchFamily="1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public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82AAFF"/>
                </a:solidFill>
                <a:effectLst/>
                <a:latin typeface="Fira Code" pitchFamily="1" charset="0"/>
              </a:rPr>
              <a:t>Student</a:t>
            </a:r>
            <a:r>
              <a:rPr lang="en-US" sz="1050" b="0" dirty="0">
                <a:solidFill>
                  <a:srgbClr val="D9F5DD"/>
                </a:solidFill>
                <a:effectLst/>
                <a:latin typeface="Fira Code" pitchFamily="1" charset="0"/>
              </a:rPr>
              <a:t>(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String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 err="1">
                <a:solidFill>
                  <a:srgbClr val="7986E7"/>
                </a:solidFill>
                <a:effectLst/>
                <a:latin typeface="Fira Code" pitchFamily="1" charset="0"/>
              </a:rPr>
              <a:t>first_name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,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String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 err="1">
                <a:solidFill>
                  <a:srgbClr val="7986E7"/>
                </a:solidFill>
                <a:effectLst/>
                <a:latin typeface="Fira Code" pitchFamily="1" charset="0"/>
              </a:rPr>
              <a:t>last_name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,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String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7986E7"/>
                </a:solidFill>
                <a:effectLst/>
                <a:latin typeface="Fira Code" pitchFamily="1" charset="0"/>
              </a:rPr>
              <a:t>email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,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double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[] </a:t>
            </a:r>
            <a:r>
              <a:rPr lang="en-US" sz="1050" b="0" dirty="0">
                <a:solidFill>
                  <a:srgbClr val="7986E7"/>
                </a:solidFill>
                <a:effectLst/>
                <a:latin typeface="Fira Code" pitchFamily="1" charset="0"/>
              </a:rPr>
              <a:t>Assignments</a:t>
            </a:r>
            <a:r>
              <a:rPr lang="en-US" sz="1050" b="0" dirty="0">
                <a:solidFill>
                  <a:srgbClr val="D9F5DD"/>
                </a:solidFill>
                <a:effectLst/>
                <a:latin typeface="Fira Code" pitchFamily="1" charset="0"/>
              </a:rPr>
              <a:t>)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sz="1050" b="0" dirty="0">
                <a:solidFill>
                  <a:srgbClr val="697098"/>
                </a:solidFill>
                <a:effectLst/>
                <a:latin typeface="Fira Code" pitchFamily="1" charset="0"/>
              </a:rPr>
              <a:t>//</a:t>
            </a:r>
            <a:r>
              <a:rPr lang="en-US" sz="1050" b="0" i="1" dirty="0">
                <a:solidFill>
                  <a:srgbClr val="697098"/>
                </a:solidFill>
                <a:effectLst/>
                <a:latin typeface="Fira Code" pitchFamily="1" charset="0"/>
              </a:rPr>
              <a:t> Initialize some attributes</a:t>
            </a:r>
            <a:endParaRPr lang="en-US" sz="1050" b="0" dirty="0">
              <a:solidFill>
                <a:srgbClr val="BFC7D5"/>
              </a:solidFill>
              <a:effectLst/>
              <a:latin typeface="Fira Code" pitchFamily="1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sz="1050" b="0" dirty="0">
                <a:solidFill>
                  <a:srgbClr val="FF5572"/>
                </a:solidFill>
                <a:effectLst/>
                <a:highlight>
                  <a:srgbClr val="800080"/>
                </a:highlight>
                <a:latin typeface="Fira Code" pitchFamily="1" charset="0"/>
              </a:rPr>
              <a:t>this</a:t>
            </a:r>
            <a:r>
              <a:rPr lang="en-US" sz="1050" b="0" dirty="0">
                <a:solidFill>
                  <a:srgbClr val="BFC7D5"/>
                </a:solidFill>
                <a:effectLst/>
                <a:highlight>
                  <a:srgbClr val="800080"/>
                </a:highlight>
                <a:latin typeface="Fira Code" pitchFamily="1" charset="0"/>
              </a:rPr>
              <a:t>(</a:t>
            </a:r>
            <a:r>
              <a:rPr lang="en-US" sz="105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  <a:latin typeface="Fira Code" pitchFamily="1" charset="0"/>
              </a:rPr>
              <a:t>first_name</a:t>
            </a:r>
            <a:r>
              <a:rPr lang="en-US" sz="1050" b="0" dirty="0">
                <a:solidFill>
                  <a:srgbClr val="BFC7D5"/>
                </a:solidFill>
                <a:effectLst/>
                <a:highlight>
                  <a:srgbClr val="800080"/>
                </a:highlight>
                <a:latin typeface="Fira Code" pitchFamily="1" charset="0"/>
              </a:rPr>
              <a:t>, </a:t>
            </a:r>
            <a:r>
              <a:rPr lang="en-US" sz="1050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  <a:latin typeface="Fira Code" pitchFamily="1" charset="0"/>
              </a:rPr>
              <a:t>last_name</a:t>
            </a:r>
            <a:r>
              <a:rPr lang="en-US" sz="1050" b="0" dirty="0">
                <a:solidFill>
                  <a:srgbClr val="BFC7D5"/>
                </a:solidFill>
                <a:effectLst/>
                <a:highlight>
                  <a:srgbClr val="800080"/>
                </a:highlight>
                <a:latin typeface="Fira Code" pitchFamily="1" charset="0"/>
              </a:rPr>
              <a:t>, email);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sz="1050" b="0" dirty="0" err="1">
                <a:solidFill>
                  <a:srgbClr val="FF5572"/>
                </a:solidFill>
                <a:effectLst/>
                <a:latin typeface="Fira Code" pitchFamily="1" charset="0"/>
              </a:rPr>
              <a:t>this</a:t>
            </a:r>
            <a:r>
              <a:rPr lang="en-US" sz="1050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sz="1050" b="0" dirty="0" err="1">
                <a:solidFill>
                  <a:srgbClr val="89DDFF"/>
                </a:solidFill>
                <a:effectLst/>
                <a:latin typeface="Fira Code" pitchFamily="1" charset="0"/>
              </a:rPr>
              <a:t>Assignments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=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Assignments;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</a:b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sz="1050" b="0" dirty="0">
                <a:solidFill>
                  <a:srgbClr val="697098"/>
                </a:solidFill>
                <a:effectLst/>
                <a:latin typeface="Fira Code" pitchFamily="1" charset="0"/>
              </a:rPr>
              <a:t>//</a:t>
            </a:r>
            <a:r>
              <a:rPr lang="en-US" sz="1050" b="0" i="1" dirty="0">
                <a:solidFill>
                  <a:srgbClr val="697098"/>
                </a:solidFill>
                <a:effectLst/>
                <a:latin typeface="Fira Code" pitchFamily="1" charset="0"/>
              </a:rPr>
              <a:t> Update the grade</a:t>
            </a:r>
            <a:endParaRPr lang="en-US" sz="1050" b="0" dirty="0">
              <a:solidFill>
                <a:srgbClr val="BFC7D5"/>
              </a:solidFill>
              <a:effectLst/>
              <a:latin typeface="Fira Code" pitchFamily="1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    </a:t>
            </a:r>
            <a:r>
              <a:rPr lang="en-US" sz="1050" b="0" dirty="0" err="1">
                <a:solidFill>
                  <a:srgbClr val="FF5572"/>
                </a:solidFill>
                <a:effectLst/>
                <a:latin typeface="Fira Code" pitchFamily="1" charset="0"/>
              </a:rPr>
              <a:t>this</a:t>
            </a:r>
            <a:r>
              <a:rPr lang="en-US" sz="1050" b="0" dirty="0" err="1">
                <a:solidFill>
                  <a:srgbClr val="BFC7D5"/>
                </a:solidFill>
                <a:effectLst/>
                <a:latin typeface="Fira Code" pitchFamily="1" charset="0"/>
              </a:rPr>
              <a:t>.</a:t>
            </a:r>
            <a:r>
              <a:rPr lang="en-US" sz="1050" b="0" dirty="0" err="1">
                <a:solidFill>
                  <a:srgbClr val="89DDFF"/>
                </a:solidFill>
                <a:effectLst/>
                <a:latin typeface="Fira Code" pitchFamily="1" charset="0"/>
              </a:rPr>
              <a:t>grade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Fira Code" pitchFamily="1" charset="0"/>
              </a:rPr>
              <a:t>=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 </a:t>
            </a:r>
            <a:r>
              <a:rPr lang="en-US" sz="1050" b="0" dirty="0" err="1">
                <a:solidFill>
                  <a:srgbClr val="82AAFF"/>
                </a:solidFill>
                <a:effectLst/>
                <a:latin typeface="Fira Code" pitchFamily="1" charset="0"/>
              </a:rPr>
              <a:t>updateGrade</a:t>
            </a:r>
            <a:r>
              <a:rPr lang="en-US" sz="1050" b="0" dirty="0">
                <a:solidFill>
                  <a:srgbClr val="D9F5DD"/>
                </a:solidFill>
                <a:effectLst/>
                <a:latin typeface="Fira Code" pitchFamily="1" charset="0"/>
              </a:rPr>
              <a:t>()</a:t>
            </a: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Fira Code" pitchFamily="1" charset="0"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CFF9D-2048-98B8-B96C-E859F21695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Week-4/Student1.java</a:t>
            </a:r>
          </a:p>
        </p:txBody>
      </p:sp>
    </p:spTree>
    <p:extLst>
      <p:ext uri="{BB962C8B-B14F-4D97-AF65-F5344CB8AC3E}">
        <p14:creationId xmlns:p14="http://schemas.microsoft.com/office/powerpoint/2010/main" val="18637293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89129-0748-610F-3573-93A73B19D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D9BF-9995-6BA3-6031-591F69BA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1F32C-6C68-F049-8B77-E754AF885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Every class will have a “default” constructor.</a:t>
            </a:r>
          </a:p>
          <a:p>
            <a:r>
              <a:rPr lang="en-US" dirty="0"/>
              <a:t>This constructor will “exist” even if we do not specifically declare it.</a:t>
            </a:r>
          </a:p>
          <a:p>
            <a:r>
              <a:rPr lang="en-US" dirty="0"/>
              <a:t>The </a:t>
            </a:r>
            <a:r>
              <a:rPr lang="en-US" b="1" dirty="0"/>
              <a:t>default</a:t>
            </a:r>
            <a:r>
              <a:rPr lang="en-US" dirty="0"/>
              <a:t> constructor does not take any parameters and by default, it will initialize the object and set every parameter to their default value.</a:t>
            </a:r>
          </a:p>
          <a:p>
            <a:pPr lvl="1"/>
            <a:r>
              <a:rPr lang="en-US" dirty="0"/>
              <a:t>Number types will be set to </a:t>
            </a:r>
            <a:r>
              <a:rPr lang="en-US" b="1" dirty="0"/>
              <a:t>0</a:t>
            </a:r>
            <a:r>
              <a:rPr lang="en-US" dirty="0"/>
              <a:t> or </a:t>
            </a:r>
            <a:r>
              <a:rPr lang="en-US" b="1" dirty="0"/>
              <a:t>0.0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Boolean to </a:t>
            </a:r>
            <a:r>
              <a:rPr lang="en-US" b="1" dirty="0"/>
              <a:t>False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Objects to </a:t>
            </a:r>
            <a:r>
              <a:rPr lang="en-US" b="1" dirty="0"/>
              <a:t>NULL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832526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C98E8-7403-C9C0-E3E9-19EB33F18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B64B7-AA11-5F3C-3E68-7AA21DAEE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B7A90-F26B-E756-EDEA-3DE676D56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We can modify this behavior by declaring a </a:t>
            </a:r>
            <a:r>
              <a:rPr lang="en-US" b="1" dirty="0"/>
              <a:t>default constructor</a:t>
            </a:r>
            <a:r>
              <a:rPr lang="en-US" dirty="0"/>
              <a:t>.</a:t>
            </a:r>
          </a:p>
          <a:p>
            <a:r>
              <a:rPr lang="en-US" dirty="0"/>
              <a:t>This will Override the “default” </a:t>
            </a:r>
            <a:r>
              <a:rPr lang="en-US" b="1" dirty="0"/>
              <a:t>default</a:t>
            </a:r>
            <a:r>
              <a:rPr lang="en-US" dirty="0"/>
              <a:t> constructor.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2D29C23-72B6-EB0E-A272-2EE675F35938}"/>
              </a:ext>
            </a:extLst>
          </p:cNvPr>
          <p:cNvSpPr txBox="1">
            <a:spLocks/>
          </p:cNvSpPr>
          <p:nvPr/>
        </p:nvSpPr>
        <p:spPr>
          <a:xfrm>
            <a:off x="1085088" y="3391532"/>
            <a:ext cx="8843264" cy="2192404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6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Default Constructor</a:t>
            </a:r>
            <a:endParaRPr lang="en-US" sz="16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email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Assignments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grade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477184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19A99-5856-6403-C3B2-4F9A2A48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F57EC-FA1C-4EB2-B2BA-833AEA52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A4EED-6C4D-5350-2429-8A65C0693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To call the default constructor, we must use the </a:t>
            </a:r>
            <a:r>
              <a:rPr lang="en-US" b="1" dirty="0"/>
              <a:t>new</a:t>
            </a:r>
            <a:r>
              <a:rPr lang="en-US" dirty="0"/>
              <a:t> keyword and call the constructor with no parameters.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E55760A-15B9-CB6C-2E96-BCC5DDD01F2A}"/>
              </a:ext>
            </a:extLst>
          </p:cNvPr>
          <p:cNvSpPr txBox="1">
            <a:spLocks/>
          </p:cNvSpPr>
          <p:nvPr/>
        </p:nvSpPr>
        <p:spPr>
          <a:xfrm>
            <a:off x="1150112" y="3131436"/>
            <a:ext cx="4372864" cy="44082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s3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554330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17119-8E32-F81D-18CF-C468B1B2A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1DFE-BA7E-2A44-92C9-9E25DFE73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Override –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B46C4-3580-CA90-6775-6C5CFAAA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Every class that we create </a:t>
            </a:r>
            <a:r>
              <a:rPr lang="en-US" b="1" dirty="0"/>
              <a:t>inherits</a:t>
            </a:r>
            <a:r>
              <a:rPr lang="en-US" dirty="0"/>
              <a:t> some behaviors or methods.</a:t>
            </a:r>
          </a:p>
          <a:p>
            <a:r>
              <a:rPr lang="en-US" dirty="0"/>
              <a:t>We will discuss </a:t>
            </a:r>
            <a:r>
              <a:rPr lang="en-US" b="1" dirty="0"/>
              <a:t>inheritance</a:t>
            </a:r>
            <a:r>
              <a:rPr lang="en-US" dirty="0"/>
              <a:t> later, but for now lets just assume that by “default” every class in Java contain a set of functions.</a:t>
            </a:r>
          </a:p>
          <a:p>
            <a:r>
              <a:rPr lang="en-US" dirty="0"/>
              <a:t>One of these is the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function.</a:t>
            </a:r>
          </a:p>
          <a:p>
            <a:r>
              <a:rPr lang="en-US" dirty="0"/>
              <a:t>This function can be used to print a “String” representation of an object.</a:t>
            </a:r>
          </a:p>
          <a:p>
            <a:r>
              <a:rPr lang="en-US" dirty="0"/>
              <a:t>By default, the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function will just return a string containing the name of the object’s class and its hash code</a:t>
            </a:r>
          </a:p>
        </p:txBody>
      </p:sp>
    </p:spTree>
    <p:extLst>
      <p:ext uri="{BB962C8B-B14F-4D97-AF65-F5344CB8AC3E}">
        <p14:creationId xmlns:p14="http://schemas.microsoft.com/office/powerpoint/2010/main" val="411968482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434A3-ECF9-A2B7-C141-3EC229A32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48D4F-3653-3B25-2CF4-F412FDF10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Override –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69C82-0E7C-4C94-2D5E-F739A67F1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B3DF336-F56E-74DC-9EFA-C7C9737B3F94}"/>
              </a:ext>
            </a:extLst>
          </p:cNvPr>
          <p:cNvSpPr txBox="1">
            <a:spLocks/>
          </p:cNvSpPr>
          <p:nvPr/>
        </p:nvSpPr>
        <p:spPr>
          <a:xfrm>
            <a:off x="1136561" y="3013580"/>
            <a:ext cx="7657935" cy="446014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20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051E81C-B19E-754D-54D1-A4AB524F26F3}"/>
              </a:ext>
            </a:extLst>
          </p:cNvPr>
          <p:cNvSpPr txBox="1">
            <a:spLocks/>
          </p:cNvSpPr>
          <p:nvPr/>
        </p:nvSpPr>
        <p:spPr>
          <a:xfrm>
            <a:off x="1097882" y="4065668"/>
            <a:ext cx="6103526" cy="809153"/>
          </a:xfrm>
          <a:prstGeom prst="roundRect">
            <a:avLst>
              <a:gd name="adj" fmla="val 11352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800" dirty="0">
                <a:solidFill>
                  <a:srgbClr val="00B050"/>
                </a:solidFill>
                <a:latin typeface="Consolas" panose="020B0609020204030204" pitchFamily="49" charset="0"/>
              </a:rPr>
              <a:t>Student@3f99bd52</a:t>
            </a:r>
          </a:p>
        </p:txBody>
      </p:sp>
    </p:spTree>
    <p:extLst>
      <p:ext uri="{BB962C8B-B14F-4D97-AF65-F5344CB8AC3E}">
        <p14:creationId xmlns:p14="http://schemas.microsoft.com/office/powerpoint/2010/main" val="57671317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2A6BE-4A61-2589-F246-0513BAE91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8AE5-7100-7DD1-1202-1DD9FC3B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Override –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6AD0-324A-F805-AC1D-D8FB48AFD9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We can change the behavior of this function by overriding it.</a:t>
            </a:r>
          </a:p>
          <a:p>
            <a:r>
              <a:rPr lang="en-US" dirty="0"/>
              <a:t>To override it we can just define a function with the </a:t>
            </a:r>
            <a:r>
              <a:rPr lang="en-US" b="1" dirty="0"/>
              <a:t>same function header</a:t>
            </a:r>
            <a:r>
              <a:rPr lang="en-US" dirty="0"/>
              <a:t>.</a:t>
            </a:r>
          </a:p>
          <a:p>
            <a:r>
              <a:rPr lang="en-US" dirty="0"/>
              <a:t>In this case: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7B54F-FE60-2B57-E15A-A5D09046EF35}"/>
              </a:ext>
            </a:extLst>
          </p:cNvPr>
          <p:cNvSpPr txBox="1">
            <a:spLocks/>
          </p:cNvSpPr>
          <p:nvPr/>
        </p:nvSpPr>
        <p:spPr>
          <a:xfrm>
            <a:off x="1165009" y="4029672"/>
            <a:ext cx="7657935" cy="1160056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 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email;</a:t>
            </a:r>
          </a:p>
          <a:p>
            <a:pPr marL="8255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ts val="1425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616622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0FC03-BBEC-B5F4-E277-1A54957DF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983BE-45BB-0982-4266-9FA910CB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Override –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8D351-7E73-64EE-A8E7-D5B93C917D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We can add an additional layer of safety by adding the </a:t>
            </a:r>
            <a:r>
              <a:rPr lang="en-US" b="1" dirty="0"/>
              <a:t>@Override</a:t>
            </a:r>
            <a:r>
              <a:rPr lang="en-US" dirty="0"/>
              <a:t> annotation.</a:t>
            </a:r>
          </a:p>
          <a:p>
            <a:r>
              <a:rPr lang="en-US" dirty="0"/>
              <a:t>This does not change how the code works, but it will make sure we are overriding a method and not creating a new method. </a:t>
            </a:r>
          </a:p>
          <a:p>
            <a:r>
              <a:rPr lang="en-US" dirty="0"/>
              <a:t>Whenever we add the </a:t>
            </a:r>
            <a:r>
              <a:rPr lang="en-US" b="1" dirty="0"/>
              <a:t>@Override</a:t>
            </a:r>
            <a:r>
              <a:rPr lang="en-US" dirty="0"/>
              <a:t> annotation, the compiler will check that the function right under it is overriding something.</a:t>
            </a:r>
          </a:p>
          <a:p>
            <a:r>
              <a:rPr lang="en-US" dirty="0"/>
              <a:t>If it cannot find the “original” method, it will throw a compiler error.</a:t>
            </a:r>
          </a:p>
          <a:p>
            <a:r>
              <a:rPr lang="en-US" dirty="0"/>
              <a:t>This annotation is just a safety mechanism.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766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35457-9D6C-8ECE-0699-7D5E2FF0E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3E05-CA30-A8C0-1AF6-CB24EF8C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6576-DDDF-0252-BA58-24423E085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0"/>
            <a:ext cx="10515600" cy="379534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Let’s imagine that for the overall program we need to define a student class.</a:t>
            </a:r>
          </a:p>
          <a:p>
            <a:r>
              <a:rPr lang="en-US" dirty="0"/>
              <a:t>The application will need to know the name of the student, the email, the grade for each assignment (10 in total), and class grade (average of those 10 assignments)</a:t>
            </a:r>
          </a:p>
          <a:p>
            <a:r>
              <a:rPr lang="en-US" dirty="0"/>
              <a:t>We also need to be able to update the grade by re-calculating the average of each assignment grade.</a:t>
            </a:r>
          </a:p>
          <a:p>
            <a:r>
              <a:rPr lang="en-US" dirty="0"/>
              <a:t>We also need to be able to send an email to the student.</a:t>
            </a:r>
          </a:p>
          <a:p>
            <a:r>
              <a:rPr lang="en-US" dirty="0"/>
              <a:t>And lastly, we need to be able to update the grade for an assignment</a:t>
            </a:r>
          </a:p>
        </p:txBody>
      </p:sp>
    </p:spTree>
    <p:extLst>
      <p:ext uri="{BB962C8B-B14F-4D97-AF65-F5344CB8AC3E}">
        <p14:creationId xmlns:p14="http://schemas.microsoft.com/office/powerpoint/2010/main" val="109887131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EB618-47E6-431D-260D-58C5DF0D6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D2F03-30B9-307C-385E-FC744F3A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Override –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F40EF-FD41-1B20-7C2E-08765758E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In this case, this is valid since </a:t>
            </a:r>
            <a:r>
              <a:rPr lang="en-US" b="1" dirty="0"/>
              <a:t>Student</a:t>
            </a:r>
            <a:r>
              <a:rPr lang="en-US" dirty="0"/>
              <a:t> has by default a method called </a:t>
            </a:r>
            <a:r>
              <a:rPr lang="en-US" b="1" dirty="0" err="1"/>
              <a:t>toString</a:t>
            </a:r>
            <a:r>
              <a:rPr lang="en-US" b="1" dirty="0"/>
              <a:t>()</a:t>
            </a:r>
            <a:r>
              <a:rPr lang="en-US" dirty="0"/>
              <a:t> that returns a </a:t>
            </a:r>
            <a:r>
              <a:rPr lang="en-US" b="1" dirty="0"/>
              <a:t>String</a:t>
            </a:r>
            <a:r>
              <a:rPr lang="en-US" dirty="0"/>
              <a:t> value.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5A0EEF-70E2-6372-B472-33BB0A0AD1B6}"/>
              </a:ext>
            </a:extLst>
          </p:cNvPr>
          <p:cNvSpPr txBox="1">
            <a:spLocks/>
          </p:cNvSpPr>
          <p:nvPr/>
        </p:nvSpPr>
        <p:spPr>
          <a:xfrm>
            <a:off x="1221905" y="3151847"/>
            <a:ext cx="6861391" cy="1895641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4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email;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45476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C8059-C9D9-46F9-4F60-E6A320421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9808-29DB-7C7A-2125-424CA23A4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Override – </a:t>
            </a:r>
            <a:r>
              <a:rPr lang="en-US" dirty="0" err="1"/>
              <a:t>toString</a:t>
            </a:r>
            <a:r>
              <a:rPr lang="en-US" dirty="0"/>
              <a:t>()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49D79-8BE8-E352-07B5-CC65DF0F3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This means that whenever we print a student object, it will print that object’s first and last name attribute and its email.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5055554-8EFF-F1BF-21A5-D51892EAFF08}"/>
              </a:ext>
            </a:extLst>
          </p:cNvPr>
          <p:cNvSpPr txBox="1">
            <a:spLocks/>
          </p:cNvSpPr>
          <p:nvPr/>
        </p:nvSpPr>
        <p:spPr>
          <a:xfrm>
            <a:off x="1221905" y="3151847"/>
            <a:ext cx="5894159" cy="1204761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14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    public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toString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    </a:t>
            </a:r>
            <a:r>
              <a:rPr lang="en-US" sz="1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email;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  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2080AC0-D9FB-79AB-4211-6701ED823401}"/>
              </a:ext>
            </a:extLst>
          </p:cNvPr>
          <p:cNvSpPr txBox="1">
            <a:spLocks/>
          </p:cNvSpPr>
          <p:nvPr/>
        </p:nvSpPr>
        <p:spPr>
          <a:xfrm>
            <a:off x="1221904" y="4477410"/>
            <a:ext cx="5894159" cy="1204761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05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05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05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05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05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n-US" sz="105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jdoe@students.kennesaw.edu</a:t>
            </a:r>
            <a:r>
              <a:rPr lang="en-US" sz="105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05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05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05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05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05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BEE424E-D3E1-AE93-A61A-FABE05F2B18F}"/>
              </a:ext>
            </a:extLst>
          </p:cNvPr>
          <p:cNvSpPr txBox="1">
            <a:spLocks/>
          </p:cNvSpPr>
          <p:nvPr/>
        </p:nvSpPr>
        <p:spPr>
          <a:xfrm>
            <a:off x="7235443" y="4477410"/>
            <a:ext cx="3998976" cy="809153"/>
          </a:xfrm>
          <a:prstGeom prst="roundRect">
            <a:avLst>
              <a:gd name="adj" fmla="val 11352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John Doe jdoe@students.kennesaw.edu</a:t>
            </a:r>
          </a:p>
        </p:txBody>
      </p:sp>
    </p:spTree>
    <p:extLst>
      <p:ext uri="{BB962C8B-B14F-4D97-AF65-F5344CB8AC3E}">
        <p14:creationId xmlns:p14="http://schemas.microsoft.com/office/powerpoint/2010/main" val="265873898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2A3EC-BA34-5A23-95BD-C04175E0F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B37F-D4A8-8152-76E8-72868349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18B38-C8A0-27FB-6844-F3DB580E2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As mentioned previously, a good coding practice in Java is to set everything to </a:t>
            </a:r>
            <a:r>
              <a:rPr lang="en-US" b="1" dirty="0"/>
              <a:t>private</a:t>
            </a:r>
            <a:r>
              <a:rPr lang="en-US" dirty="0"/>
              <a:t> and only changing the access modifier if it is needed.</a:t>
            </a:r>
          </a:p>
          <a:p>
            <a:r>
              <a:rPr lang="en-US" dirty="0"/>
              <a:t>Most class functions and constructors should be </a:t>
            </a:r>
            <a:r>
              <a:rPr lang="en-US" b="1" dirty="0"/>
              <a:t>public</a:t>
            </a:r>
            <a:r>
              <a:rPr lang="en-US" dirty="0"/>
              <a:t>.</a:t>
            </a:r>
          </a:p>
          <a:p>
            <a:r>
              <a:rPr lang="en-US" dirty="0"/>
              <a:t>The following code will still be regarding the </a:t>
            </a:r>
            <a:r>
              <a:rPr lang="en-US" b="1" dirty="0"/>
              <a:t>Student </a:t>
            </a:r>
            <a:r>
              <a:rPr lang="en-US" dirty="0"/>
              <a:t>Class, but it will be located in our </a:t>
            </a:r>
            <a:r>
              <a:rPr lang="en-US" dirty="0" err="1"/>
              <a:t>github</a:t>
            </a:r>
            <a:r>
              <a:rPr lang="en-US" dirty="0"/>
              <a:t> in the </a:t>
            </a:r>
            <a:r>
              <a:rPr lang="en-US" i="1" dirty="0"/>
              <a:t>Week-4/Student/</a:t>
            </a:r>
            <a:r>
              <a:rPr lang="en-US" dirty="0"/>
              <a:t> directory.</a:t>
            </a:r>
          </a:p>
        </p:txBody>
      </p:sp>
    </p:spTree>
    <p:extLst>
      <p:ext uri="{BB962C8B-B14F-4D97-AF65-F5344CB8AC3E}">
        <p14:creationId xmlns:p14="http://schemas.microsoft.com/office/powerpoint/2010/main" val="145512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C5A97-38A2-1A4C-099A-EE756303A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5E7C5-D3C4-70AC-82EE-DE98EED17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27DFC-78D4-1881-DEA4-53423DDCB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We are going to change the access modifier for all of the attributes to </a:t>
            </a:r>
            <a:r>
              <a:rPr lang="en-US" b="1" dirty="0"/>
              <a:t>private</a:t>
            </a:r>
            <a:r>
              <a:rPr lang="en-US" dirty="0"/>
              <a:t>.</a:t>
            </a:r>
          </a:p>
          <a:p>
            <a:r>
              <a:rPr lang="en-US" dirty="0"/>
              <a:t>This is a safer programming practice since we want to make certain parts of this class non-accessible or accessible under certain conditions by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128544130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AF1DE-5A25-DFD3-8C87-27C2649D0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F537-7036-CF41-5CBB-E921BED0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B5D4D-7F35-4551-3A43-9AAEABC48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For example, we can make sure that whenever we want to change the </a:t>
            </a:r>
            <a:r>
              <a:rPr lang="en-US" b="1" dirty="0"/>
              <a:t>name</a:t>
            </a:r>
            <a:r>
              <a:rPr lang="en-US" dirty="0"/>
              <a:t> of the student, </a:t>
            </a:r>
            <a:r>
              <a:rPr lang="en-US" b="1" dirty="0"/>
              <a:t>it must be a new name</a:t>
            </a:r>
            <a:r>
              <a:rPr lang="en-US" dirty="0"/>
              <a:t>.</a:t>
            </a:r>
          </a:p>
          <a:p>
            <a:r>
              <a:rPr lang="en-US" dirty="0"/>
              <a:t>Or we do not want the grade attribute being able to be overridden with some value, therefore this value can only be modified by the </a:t>
            </a:r>
            <a:r>
              <a:rPr lang="en-US" b="1" dirty="0" err="1"/>
              <a:t>updateGrade</a:t>
            </a:r>
            <a:r>
              <a:rPr lang="en-US" b="1" dirty="0"/>
              <a:t>()</a:t>
            </a:r>
            <a:r>
              <a:rPr lang="en-US" dirty="0"/>
              <a:t> function.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3439D2-1978-9358-6715-07217392B1AF}"/>
              </a:ext>
            </a:extLst>
          </p:cNvPr>
          <p:cNvSpPr txBox="1">
            <a:spLocks/>
          </p:cNvSpPr>
          <p:nvPr/>
        </p:nvSpPr>
        <p:spPr>
          <a:xfrm>
            <a:off x="1221904" y="4477410"/>
            <a:ext cx="7133680" cy="1488542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2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n-US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jdoe@students.kennesaw.edu</a:t>
            </a:r>
            <a:r>
              <a:rPr lang="en-US" sz="12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grade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F78C6C"/>
                </a:solidFill>
                <a:effectLst/>
                <a:latin typeface="Consolas" panose="020B0609020204030204" pitchFamily="49" charset="0"/>
              </a:rPr>
              <a:t>4.0</a:t>
            </a: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2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10223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E75DE-277C-A3C1-146F-EDCB4E02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7BF44-2B39-9735-D723-37E4DEF3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Attributes: first name, last name, etc.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private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private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private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email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private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>
                <a:solidFill>
                  <a:srgbClr val="FFCB6B"/>
                </a:solidFill>
                <a:effectLst/>
              </a:rPr>
              <a:t>Assignments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private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grade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...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62F62-8FFD-BC1D-1D1B-911364CEAF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Week-4/Student/Student.java</a:t>
            </a:r>
          </a:p>
        </p:txBody>
      </p:sp>
    </p:spTree>
    <p:extLst>
      <p:ext uri="{BB962C8B-B14F-4D97-AF65-F5344CB8AC3E}">
        <p14:creationId xmlns:p14="http://schemas.microsoft.com/office/powerpoint/2010/main" val="277236136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6C565-C069-D15F-0CC5-968813575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191C-E13F-CD5A-0957-82878BA97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3CE1D-303F-932B-702B-81D9D02D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With this change you will notice that we cannot access the class attributes with the dot operator.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975376B-BF9C-3D40-8DB9-B8CE15194057}"/>
              </a:ext>
            </a:extLst>
          </p:cNvPr>
          <p:cNvSpPr txBox="1">
            <a:spLocks/>
          </p:cNvSpPr>
          <p:nvPr/>
        </p:nvSpPr>
        <p:spPr>
          <a:xfrm>
            <a:off x="754544" y="3091586"/>
            <a:ext cx="10397072" cy="2244446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jdoe@students.kennesaw.edu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u="wavyHeavy" dirty="0">
                <a:solidFill>
                  <a:srgbClr val="FFCB6B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s2</a:t>
            </a:r>
            <a:r>
              <a:rPr lang="en-US" sz="1800" b="0" u="wavyHeavy" dirty="0">
                <a:solidFill>
                  <a:srgbClr val="BFC7D5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.</a:t>
            </a:r>
            <a:r>
              <a:rPr lang="en-US" sz="1800" b="0" u="wavyHeavy" dirty="0">
                <a:solidFill>
                  <a:srgbClr val="89DDFF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first_name</a:t>
            </a:r>
            <a:r>
              <a:rPr lang="en-US" sz="1800" b="0" u="wavyHeavy" dirty="0">
                <a:solidFill>
                  <a:srgbClr val="BFC7D5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u="wavyHeavy" dirty="0">
                <a:solidFill>
                  <a:srgbClr val="FFCB6B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s2</a:t>
            </a:r>
            <a:r>
              <a:rPr lang="en-US" sz="1800" b="0" u="wavyHeavy" dirty="0">
                <a:solidFill>
                  <a:srgbClr val="BFC7D5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.</a:t>
            </a:r>
            <a:r>
              <a:rPr lang="en-US" sz="1800" b="0" u="wavyHeavy" dirty="0">
                <a:solidFill>
                  <a:srgbClr val="89DDFF"/>
                </a:solidFill>
                <a:effectLst/>
                <a:uFill>
                  <a:solidFill>
                    <a:srgbClr val="FF0000"/>
                  </a:solidFill>
                </a:uFill>
                <a:latin typeface="Consolas" panose="020B0609020204030204" pitchFamily="49" charset="0"/>
              </a:rPr>
              <a:t>last_name</a:t>
            </a:r>
            <a:r>
              <a:rPr lang="en-US" sz="18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8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99217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F598D-0768-F2A9-B47B-91D39A50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76BB-B223-D8B1-1B7C-3AA419240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D212D-E89C-CA8F-CC25-08E31BA06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Since there are certain attributes that we may want to retrieve its value or change, we are going to create two types of functions: Getter and Setters.</a:t>
            </a:r>
          </a:p>
          <a:p>
            <a:r>
              <a:rPr lang="en-US" dirty="0"/>
              <a:t>These are nothing special, it is just a term we label functions that retrieves the value of an attribute and functions that “set” the value to an attribute.</a:t>
            </a:r>
          </a:p>
          <a:p>
            <a:r>
              <a:rPr lang="en-US" dirty="0"/>
              <a:t>We usually name these functions as </a:t>
            </a:r>
            <a:r>
              <a:rPr lang="en-US" b="1" dirty="0"/>
              <a:t>get&lt;attribute name&gt; </a:t>
            </a:r>
            <a:r>
              <a:rPr lang="en-US" dirty="0"/>
              <a:t>and </a:t>
            </a:r>
            <a:r>
              <a:rPr lang="en-US" b="1" dirty="0"/>
              <a:t>set&lt;attribute name&gt;</a:t>
            </a:r>
            <a:r>
              <a:rPr lang="en-US" dirty="0"/>
              <a:t>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0702103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FBC72-62B3-350F-709E-6F4C200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DEBD-7754-4435-153D-6A64A1AE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4D623-3960-9CAC-C75F-921ABD1F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Here is an example of a getter and setter for </a:t>
            </a:r>
            <a:r>
              <a:rPr lang="en-US" b="1" dirty="0" err="1"/>
              <a:t>first_name</a:t>
            </a:r>
            <a:r>
              <a:rPr lang="en-US" dirty="0"/>
              <a:t>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C401C1-F1DE-E559-8B71-07E2205BEFAC}"/>
              </a:ext>
            </a:extLst>
          </p:cNvPr>
          <p:cNvSpPr txBox="1">
            <a:spLocks/>
          </p:cNvSpPr>
          <p:nvPr/>
        </p:nvSpPr>
        <p:spPr>
          <a:xfrm>
            <a:off x="1166368" y="2641600"/>
            <a:ext cx="9855200" cy="266192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Getters</a:t>
            </a:r>
            <a:endParaRPr lang="en-US" sz="24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getFirst_name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2400" b="0" i="1" dirty="0">
                <a:solidFill>
                  <a:srgbClr val="697098"/>
                </a:solidFill>
                <a:effectLst/>
                <a:latin typeface="Consolas" panose="020B0609020204030204" pitchFamily="49" charset="0"/>
              </a:rPr>
              <a:t> Setters</a:t>
            </a:r>
            <a:endParaRPr lang="en-US" sz="24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setFirst_name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24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400" b="0" dirty="0" err="1">
                <a:solidFill>
                  <a:srgbClr val="FF5572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89DDFF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39221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EB0ED-E8DF-3E91-322B-0BC383ECE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AABB-D62D-17CC-C918-43CA1FA16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1596E-10AF-2518-E773-AC6A65F2C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Since the access to</a:t>
            </a:r>
            <a:r>
              <a:rPr lang="en-US" b="1" dirty="0"/>
              <a:t> </a:t>
            </a:r>
            <a:r>
              <a:rPr lang="en-US" b="1" dirty="0" err="1"/>
              <a:t>first_name</a:t>
            </a:r>
            <a:r>
              <a:rPr lang="en-US" dirty="0"/>
              <a:t> is being restricted by marking it as </a:t>
            </a:r>
            <a:r>
              <a:rPr lang="en-US" b="1" dirty="0"/>
              <a:t>private</a:t>
            </a:r>
            <a:r>
              <a:rPr lang="en-US" dirty="0"/>
              <a:t>, we use getters and setters to provide a controlled access.</a:t>
            </a:r>
          </a:p>
          <a:p>
            <a:r>
              <a:rPr lang="en-US" dirty="0"/>
              <a:t>This ensures encapsulation and allows for abstracting the internal details of the </a:t>
            </a:r>
            <a:r>
              <a:rPr lang="en-US" b="1" dirty="0"/>
              <a:t>Student</a:t>
            </a:r>
            <a:r>
              <a:rPr lang="en-US" dirty="0"/>
              <a:t> class.</a:t>
            </a:r>
          </a:p>
          <a:p>
            <a:r>
              <a:rPr lang="en-US" dirty="0"/>
              <a:t>Through this controlled access, we can add more complexity whenever we want to retrieve or change the attribute value.</a:t>
            </a:r>
          </a:p>
        </p:txBody>
      </p:sp>
    </p:spTree>
    <p:extLst>
      <p:ext uri="{BB962C8B-B14F-4D97-AF65-F5344CB8AC3E}">
        <p14:creationId xmlns:p14="http://schemas.microsoft.com/office/powerpoint/2010/main" val="7490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D0A23-FE45-912A-6F8A-D2C8008B9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7783C-D67C-E782-DF57-1318B4B1C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47A4A-0E7E-7B88-331D-882634B67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Student Attributes</a:t>
            </a:r>
          </a:p>
          <a:p>
            <a:pPr lvl="1"/>
            <a:r>
              <a:rPr lang="en-US" dirty="0"/>
              <a:t>First Name</a:t>
            </a:r>
          </a:p>
          <a:p>
            <a:pPr lvl="1"/>
            <a:r>
              <a:rPr lang="en-US" dirty="0"/>
              <a:t>Last Name</a:t>
            </a:r>
          </a:p>
          <a:p>
            <a:pPr lvl="1"/>
            <a:r>
              <a:rPr lang="en-US" dirty="0"/>
              <a:t>Email</a:t>
            </a:r>
          </a:p>
          <a:p>
            <a:pPr lvl="1"/>
            <a:r>
              <a:rPr lang="en-US" dirty="0"/>
              <a:t>Assignment Grades (10 in total)</a:t>
            </a:r>
          </a:p>
          <a:p>
            <a:pPr lvl="1"/>
            <a:r>
              <a:rPr lang="en-US" dirty="0"/>
              <a:t>Class grade</a:t>
            </a:r>
          </a:p>
          <a:p>
            <a:r>
              <a:rPr lang="en-US" dirty="0"/>
              <a:t>Behaviors</a:t>
            </a:r>
          </a:p>
          <a:p>
            <a:pPr lvl="1"/>
            <a:r>
              <a:rPr lang="en-US" dirty="0"/>
              <a:t>Update Class Grade (calculates the average of the assignments)</a:t>
            </a:r>
          </a:p>
          <a:p>
            <a:pPr lvl="1"/>
            <a:r>
              <a:rPr lang="en-US" dirty="0"/>
              <a:t>Send Email</a:t>
            </a:r>
          </a:p>
          <a:p>
            <a:pPr lvl="1"/>
            <a:r>
              <a:rPr lang="en-US" dirty="0"/>
              <a:t>Update Assignment Grade</a:t>
            </a:r>
          </a:p>
        </p:txBody>
      </p:sp>
    </p:spTree>
    <p:extLst>
      <p:ext uri="{BB962C8B-B14F-4D97-AF65-F5344CB8AC3E}">
        <p14:creationId xmlns:p14="http://schemas.microsoft.com/office/powerpoint/2010/main" val="30563356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03339-A4C6-E981-2EB5-FE7D1061E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30C9-3F84-80DC-4937-DBDD4543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F4F8B-029B-8C45-83DA-8ECDE89B9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For example, let’s say we added to the scope the logic that to change a student’s first name, we want to make sure:</a:t>
            </a:r>
          </a:p>
          <a:p>
            <a:pPr lvl="1"/>
            <a:r>
              <a:rPr lang="en-US" dirty="0"/>
              <a:t>It is not an empty String.</a:t>
            </a:r>
          </a:p>
          <a:p>
            <a:pPr lvl="1"/>
            <a:r>
              <a:rPr lang="en-US" dirty="0"/>
              <a:t>It is not the same name.</a:t>
            </a:r>
          </a:p>
        </p:txBody>
      </p:sp>
    </p:spTree>
    <p:extLst>
      <p:ext uri="{BB962C8B-B14F-4D97-AF65-F5344CB8AC3E}">
        <p14:creationId xmlns:p14="http://schemas.microsoft.com/office/powerpoint/2010/main" val="80281258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A9844-EEA6-8915-969D-5B306EF1A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D73F1-C073-4892-7903-E5BD07365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</a:rPr>
              <a:t>void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000" b="0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sz="20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20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000" b="0" dirty="0" err="1">
                <a:solidFill>
                  <a:srgbClr val="7986E7"/>
                </a:solidFill>
                <a:effectLst/>
              </a:rPr>
              <a:t>first_name</a:t>
            </a:r>
            <a:r>
              <a:rPr lang="en-US" sz="20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2000" b="0" dirty="0">
                <a:solidFill>
                  <a:srgbClr val="C792EA"/>
                </a:solidFill>
                <a:effectLst/>
              </a:rPr>
              <a:t>if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(</a:t>
            </a:r>
            <a:r>
              <a:rPr lang="en-US" sz="20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2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2000" b="0" dirty="0" err="1">
                <a:solidFill>
                  <a:srgbClr val="82AAFF"/>
                </a:solidFill>
                <a:effectLst/>
              </a:rPr>
              <a:t>isEmpty</a:t>
            </a:r>
            <a:r>
              <a:rPr lang="en-US" sz="20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2000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sz="2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2000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sz="2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2000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sz="2000" b="0" dirty="0">
                <a:solidFill>
                  <a:srgbClr val="D9F5DD"/>
                </a:solidFill>
                <a:effectLst/>
              </a:rPr>
              <a:t>("</a:t>
            </a:r>
            <a:r>
              <a:rPr lang="en-US" sz="2000" b="0" dirty="0">
                <a:solidFill>
                  <a:srgbClr val="C3E88D"/>
                </a:solidFill>
                <a:effectLst/>
              </a:rPr>
              <a:t>First name cannot be empty!</a:t>
            </a:r>
            <a:r>
              <a:rPr lang="en-US" sz="2000" b="0" dirty="0">
                <a:solidFill>
                  <a:srgbClr val="D9F5DD"/>
                </a:solidFill>
                <a:effectLst/>
              </a:rPr>
              <a:t>")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2000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2000" b="0" dirty="0">
                <a:solidFill>
                  <a:srgbClr val="C792EA"/>
                </a:solidFill>
                <a:effectLst/>
              </a:rPr>
              <a:t>else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</a:rPr>
              <a:t>if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(</a:t>
            </a:r>
            <a:r>
              <a:rPr lang="en-US" sz="2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2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20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2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2000" b="0" dirty="0" err="1">
                <a:solidFill>
                  <a:srgbClr val="82AAFF"/>
                </a:solidFill>
                <a:effectLst/>
              </a:rPr>
              <a:t>equals</a:t>
            </a:r>
            <a:r>
              <a:rPr lang="en-US" sz="20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2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20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2000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sz="2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2000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sz="2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2000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sz="2000" b="0" dirty="0">
                <a:solidFill>
                  <a:srgbClr val="D9F5DD"/>
                </a:solidFill>
                <a:effectLst/>
              </a:rPr>
              <a:t>("</a:t>
            </a:r>
            <a:r>
              <a:rPr lang="en-US" sz="2000" b="0" dirty="0">
                <a:solidFill>
                  <a:srgbClr val="C3E88D"/>
                </a:solidFill>
                <a:effectLst/>
              </a:rPr>
              <a:t>First name is already set to </a:t>
            </a:r>
            <a:r>
              <a:rPr lang="en-US" sz="20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000" b="0" dirty="0">
                <a:solidFill>
                  <a:srgbClr val="89DDFF"/>
                </a:solidFill>
                <a:effectLst/>
              </a:rPr>
              <a:t>+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20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2000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US" sz="2000" b="0" dirty="0">
                <a:solidFill>
                  <a:srgbClr val="BFC7D5"/>
                </a:solidFill>
                <a:effectLst/>
              </a:rPr>
            </a:br>
            <a:r>
              <a:rPr lang="en-US" sz="20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20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20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20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0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20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20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0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9D339-6F3B-C3C4-0A18-B0A131E96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Week-4/Student/Student.java</a:t>
            </a:r>
          </a:p>
        </p:txBody>
      </p:sp>
    </p:spTree>
    <p:extLst>
      <p:ext uri="{BB962C8B-B14F-4D97-AF65-F5344CB8AC3E}">
        <p14:creationId xmlns:p14="http://schemas.microsoft.com/office/powerpoint/2010/main" val="929570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91D5-AFE4-E8D1-7CD3-36270D0B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 – Student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6DE1-5C21-9C18-92DA-D88177CA4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Getters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getEmail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 email;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getAssignments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 Assignments;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getGrade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 grade;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F8977-849C-35E6-E0B0-749118F3D0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Week-4/Student/Student.java</a:t>
            </a:r>
          </a:p>
        </p:txBody>
      </p:sp>
    </p:spTree>
    <p:extLst>
      <p:ext uri="{BB962C8B-B14F-4D97-AF65-F5344CB8AC3E}">
        <p14:creationId xmlns:p14="http://schemas.microsoft.com/office/powerpoint/2010/main" val="78039576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9F785-4997-26D7-B98C-B807D1ADC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B82EF-405B-AC76-8742-4E5C55607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 – Student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99A4-4D21-4D63-E742-B26F6581B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697098"/>
                </a:solidFill>
                <a:effectLst/>
              </a:rPr>
              <a:t>//</a:t>
            </a:r>
            <a:r>
              <a:rPr lang="en-US" sz="800" b="0" i="1" dirty="0">
                <a:solidFill>
                  <a:srgbClr val="697098"/>
                </a:solidFill>
                <a:effectLst/>
              </a:rPr>
              <a:t> Setters</a:t>
            </a:r>
            <a:endParaRPr lang="en-US" sz="800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void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7986E7"/>
                </a:solidFill>
                <a:effectLst/>
              </a:rPr>
              <a:t>first_name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if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(</a:t>
            </a:r>
            <a:r>
              <a:rPr lang="en-US" sz="800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isEmpty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("</a:t>
            </a:r>
            <a:r>
              <a:rPr lang="en-US" sz="800" b="0" dirty="0">
                <a:solidFill>
                  <a:srgbClr val="C3E88D"/>
                </a:solidFill>
                <a:effectLst/>
              </a:rPr>
              <a:t>First name cannot be empty!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")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else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if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(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equals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("</a:t>
            </a:r>
            <a:r>
              <a:rPr lang="en-US" sz="800" b="0" dirty="0">
                <a:solidFill>
                  <a:srgbClr val="C3E88D"/>
                </a:solidFill>
                <a:effectLst/>
              </a:rPr>
              <a:t>First name is already set to 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89DDFF"/>
                </a:solidFill>
                <a:effectLst/>
              </a:rPr>
              <a:t>+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BFC7D5"/>
                </a:solidFill>
                <a:effectLst/>
              </a:rPr>
            </a:b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first_name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BFC7D5"/>
                </a:solidFill>
                <a:effectLst/>
              </a:rPr>
            </a:br>
            <a:r>
              <a:rPr lang="en-US" sz="8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void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7986E7"/>
                </a:solidFill>
                <a:effectLst/>
              </a:rPr>
              <a:t>last_name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if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(</a:t>
            </a:r>
            <a:r>
              <a:rPr lang="en-US" sz="800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isEmpty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("</a:t>
            </a:r>
            <a:r>
              <a:rPr lang="en-US" sz="800" b="0" dirty="0">
                <a:solidFill>
                  <a:srgbClr val="C3E88D"/>
                </a:solidFill>
                <a:effectLst/>
              </a:rPr>
              <a:t>Last name cannot be empty!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")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else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if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(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equals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("</a:t>
            </a:r>
            <a:r>
              <a:rPr lang="en-US" sz="800" b="0" dirty="0">
                <a:solidFill>
                  <a:srgbClr val="C3E88D"/>
                </a:solidFill>
                <a:effectLst/>
              </a:rPr>
              <a:t>Last name is already set to 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"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89DDFF"/>
                </a:solidFill>
                <a:effectLst/>
              </a:rPr>
              <a:t>+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8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800" b="0" dirty="0">
                <a:solidFill>
                  <a:srgbClr val="BFC7D5"/>
                </a:solidFill>
                <a:effectLst/>
              </a:rPr>
            </a:br>
            <a:r>
              <a:rPr lang="en-US" sz="8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800" b="0" dirty="0" err="1">
                <a:solidFill>
                  <a:srgbClr val="FF5572"/>
                </a:solidFill>
                <a:effectLst/>
              </a:rPr>
              <a:t>this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800" b="0" dirty="0" err="1">
                <a:solidFill>
                  <a:srgbClr val="89DDFF"/>
                </a:solidFill>
                <a:effectLst/>
              </a:rPr>
              <a:t>last_name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800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sz="8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49D83-896F-CF5E-7CAB-57A619211C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Week-4/Student/Student.java</a:t>
            </a:r>
          </a:p>
        </p:txBody>
      </p:sp>
    </p:spTree>
    <p:extLst>
      <p:ext uri="{BB962C8B-B14F-4D97-AF65-F5344CB8AC3E}">
        <p14:creationId xmlns:p14="http://schemas.microsoft.com/office/powerpoint/2010/main" val="198603052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34AA1-C1C7-5A2B-3813-CBE438BAA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B389-190C-A36C-2039-66EE89927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Getters and Setters – Student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9CAAA-0B4C-1EB5-DB57-DD5CEDA8F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void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400" b="0" dirty="0" err="1">
                <a:solidFill>
                  <a:srgbClr val="82AAFF"/>
                </a:solidFill>
                <a:effectLst/>
              </a:rPr>
              <a:t>updateAssignment</a:t>
            </a:r>
            <a:r>
              <a:rPr lang="en-US" sz="1400" b="0" dirty="0">
                <a:solidFill>
                  <a:srgbClr val="D9F5DD"/>
                </a:solidFill>
                <a:effectLst/>
              </a:rPr>
              <a:t>(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int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400" b="0" dirty="0">
                <a:solidFill>
                  <a:srgbClr val="7986E7"/>
                </a:solidFill>
                <a:effectLst/>
              </a:rPr>
              <a:t>index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, 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400" b="0" dirty="0">
                <a:solidFill>
                  <a:srgbClr val="7986E7"/>
                </a:solidFill>
                <a:effectLst/>
              </a:rPr>
              <a:t>grade</a:t>
            </a:r>
            <a:r>
              <a:rPr lang="en-US" sz="1400" b="0" dirty="0">
                <a:solidFill>
                  <a:srgbClr val="D9F5DD"/>
                </a:solidFill>
                <a:effectLst/>
              </a:rPr>
              <a:t>)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Assignments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[index] 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grade;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4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4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</a:rPr>
            </a:br>
            <a:r>
              <a:rPr lang="en-US" sz="1400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400" b="0" dirty="0" err="1">
                <a:solidFill>
                  <a:srgbClr val="82AAFF"/>
                </a:solidFill>
                <a:effectLst/>
              </a:rPr>
              <a:t>updateGrade</a:t>
            </a:r>
            <a:r>
              <a:rPr lang="en-US" sz="1400" b="0" dirty="0">
                <a:solidFill>
                  <a:srgbClr val="D9F5DD"/>
                </a:solidFill>
                <a:effectLst/>
              </a:rPr>
              <a:t>()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400" b="0" dirty="0">
                <a:solidFill>
                  <a:srgbClr val="FFCB6B"/>
                </a:solidFill>
                <a:effectLst/>
              </a:rPr>
              <a:t>sum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400" b="0" dirty="0">
                <a:solidFill>
                  <a:srgbClr val="F78C6C"/>
                </a:solidFill>
                <a:effectLst/>
              </a:rPr>
              <a:t>0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</a:rPr>
            </a:br>
            <a:r>
              <a:rPr lang="en-US" sz="1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for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(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double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400" b="0" dirty="0">
                <a:solidFill>
                  <a:srgbClr val="FFCB6B"/>
                </a:solidFill>
                <a:effectLst/>
              </a:rPr>
              <a:t>assignment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: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Assignments){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</a:rPr>
              <a:t>        sum 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+=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assignment;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</a:rPr>
            </a:br>
            <a:r>
              <a:rPr lang="en-US" sz="1400" b="0" dirty="0">
                <a:solidFill>
                  <a:srgbClr val="BFC7D5"/>
                </a:solidFill>
                <a:effectLst/>
              </a:rPr>
              <a:t>    grade 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=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sum </a:t>
            </a:r>
            <a:r>
              <a:rPr lang="en-US" sz="1400" b="0" dirty="0">
                <a:solidFill>
                  <a:srgbClr val="89DDFF"/>
                </a:solidFill>
                <a:effectLst/>
              </a:rPr>
              <a:t>/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</a:t>
            </a:r>
            <a:r>
              <a:rPr lang="en-US" sz="1400" b="0" dirty="0" err="1">
                <a:solidFill>
                  <a:srgbClr val="FFCB6B"/>
                </a:solidFill>
                <a:effectLst/>
              </a:rPr>
              <a:t>Assignments</a:t>
            </a:r>
            <a:r>
              <a:rPr lang="en-US" sz="1400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sz="1400" b="0" dirty="0" err="1">
                <a:solidFill>
                  <a:srgbClr val="89DDFF"/>
                </a:solidFill>
                <a:effectLst/>
              </a:rPr>
              <a:t>length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sz="1400" b="0" dirty="0">
                <a:solidFill>
                  <a:srgbClr val="BFC7D5"/>
                </a:solidFill>
                <a:effectLst/>
              </a:rPr>
            </a:br>
            <a:r>
              <a:rPr lang="en-US" sz="1400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sz="1400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sz="1400" b="0" dirty="0">
                <a:solidFill>
                  <a:srgbClr val="BFC7D5"/>
                </a:solidFill>
                <a:effectLst/>
              </a:rPr>
              <a:t> grade;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EB6B78-C823-FE60-363B-F681C031C9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Week-4/Student/Student.java</a:t>
            </a:r>
          </a:p>
        </p:txBody>
      </p:sp>
    </p:spTree>
    <p:extLst>
      <p:ext uri="{BB962C8B-B14F-4D97-AF65-F5344CB8AC3E}">
        <p14:creationId xmlns:p14="http://schemas.microsoft.com/office/powerpoint/2010/main" val="27229291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0D2CCA-CB96-9E83-8461-730DFF349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99C4-5D6A-E92E-6508-E3DB81E13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A3E90-B641-EFB6-4B26-BEEA96B5E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As discussed in methods, Java treats Primitive Types in parameters as Pass by Value.</a:t>
            </a:r>
          </a:p>
          <a:p>
            <a:r>
              <a:rPr lang="en-US" dirty="0"/>
              <a:t>We also discussed that for Complex Types, whenever we pass an object as parameter Java does not treat them as </a:t>
            </a:r>
            <a:r>
              <a:rPr lang="en-US" b="1" dirty="0"/>
              <a:t>true</a:t>
            </a:r>
            <a:r>
              <a:rPr lang="en-US" dirty="0"/>
              <a:t> Pass by Reference.</a:t>
            </a:r>
          </a:p>
          <a:p>
            <a:r>
              <a:rPr lang="en-US" dirty="0"/>
              <a:t>Instead, for objects as parameter, Java implements something similar.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42840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C82C8-D637-4754-F492-BD2E2889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458B-C6CF-8788-3135-F51E226F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99A50-6B65-D662-E1DB-03ACEBD81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Remember that for objects, when we initialize them, we create two things in memory:</a:t>
            </a:r>
          </a:p>
          <a:p>
            <a:pPr lvl="1"/>
            <a:r>
              <a:rPr lang="en-US" dirty="0"/>
              <a:t>The actual object data.</a:t>
            </a:r>
          </a:p>
          <a:p>
            <a:pPr lvl="1"/>
            <a:r>
              <a:rPr lang="en-US" dirty="0"/>
              <a:t>The reference to the address of that object.</a:t>
            </a:r>
          </a:p>
        </p:txBody>
      </p:sp>
    </p:spTree>
    <p:extLst>
      <p:ext uri="{BB962C8B-B14F-4D97-AF65-F5344CB8AC3E}">
        <p14:creationId xmlns:p14="http://schemas.microsoft.com/office/powerpoint/2010/main" val="143585746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0B4BF-E5DA-8285-7E54-5897A378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01C676-8798-2AC4-0DB5-11EFFCE0FEC8}"/>
              </a:ext>
            </a:extLst>
          </p:cNvPr>
          <p:cNvSpPr txBox="1">
            <a:spLocks/>
          </p:cNvSpPr>
          <p:nvPr/>
        </p:nvSpPr>
        <p:spPr>
          <a:xfrm>
            <a:off x="1165009" y="2627500"/>
            <a:ext cx="9279471" cy="2452500"/>
          </a:xfrm>
          <a:prstGeom prst="roundRect">
            <a:avLst>
              <a:gd name="adj" fmla="val 7402"/>
            </a:avLst>
          </a:prstGeom>
          <a:solidFill>
            <a:srgbClr val="292D3E"/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b="0" dirty="0" err="1">
                <a:solidFill>
                  <a:srgbClr val="7986E7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s1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FFCB6B"/>
                </a:solidFill>
                <a:effectLst/>
                <a:latin typeface="Consolas" panose="020B0609020204030204" pitchFamily="49" charset="0"/>
              </a:rPr>
              <a:t>s2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Doe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jdoe@students.kennesaw.edu</a:t>
            </a:r>
            <a:r>
              <a:rPr lang="en-US" sz="1600" b="0" dirty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")</a:t>
            </a: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b="0" dirty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BC68F8-FEAD-643D-F2C2-F69193BF7B1F}"/>
              </a:ext>
            </a:extLst>
          </p:cNvPr>
          <p:cNvSpPr txBox="1">
            <a:spLocks/>
          </p:cNvSpPr>
          <p:nvPr/>
        </p:nvSpPr>
        <p:spPr>
          <a:xfrm>
            <a:off x="1165008" y="2630751"/>
            <a:ext cx="9279471" cy="2452500"/>
          </a:xfrm>
          <a:prstGeom prst="roundRect">
            <a:avLst>
              <a:gd name="adj" fmla="val 7402"/>
            </a:avLst>
          </a:prstGeom>
          <a:solidFill>
            <a:srgbClr val="FFFFFF">
              <a:alpha val="50196"/>
            </a:srgbClr>
          </a:solidFill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746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73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8255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b="0" dirty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4D957-8BE4-639A-ED95-32BF0AB41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9E9C9-BB67-6525-58B2-C4B37D78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48" y="2158699"/>
            <a:ext cx="10515600" cy="3791282"/>
          </a:xfrm>
        </p:spPr>
        <p:txBody>
          <a:bodyPr>
            <a:normAutofit/>
          </a:bodyPr>
          <a:lstStyle/>
          <a:p>
            <a:r>
              <a:rPr lang="en-US" b="1" dirty="0"/>
              <a:t>Driver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39117D77-E269-5553-6472-BCB888187343}"/>
              </a:ext>
            </a:extLst>
          </p:cNvPr>
          <p:cNvSpPr txBox="1">
            <a:spLocks/>
          </p:cNvSpPr>
          <p:nvPr/>
        </p:nvSpPr>
        <p:spPr>
          <a:xfrm>
            <a:off x="838200" y="5596227"/>
            <a:ext cx="7954818" cy="6752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Light" panose="020B0004020202020204" pitchFamily="34" charset="0"/>
                <a:ea typeface="+mn-ea"/>
                <a:cs typeface="+mn-cs"/>
              </a:rPr>
              <a:t>Week-4/Main.java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1721B-D966-1021-2249-7ED13DE10205}"/>
              </a:ext>
            </a:extLst>
          </p:cNvPr>
          <p:cNvSpPr txBox="1"/>
          <p:nvPr/>
        </p:nvSpPr>
        <p:spPr>
          <a:xfrm>
            <a:off x="7113735" y="2118452"/>
            <a:ext cx="2705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Memory (RAM)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3EA980-B3EC-329C-49EB-2613D6C49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51400"/>
              </p:ext>
            </p:extLst>
          </p:nvPr>
        </p:nvGraphicFramePr>
        <p:xfrm>
          <a:off x="7239554" y="2487784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 </a:t>
                      </a:r>
                      <a:r>
                        <a:rPr lang="en-US" sz="1400" dirty="0"/>
                        <a:t>(s1 reference)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400" dirty="0"/>
                        <a:t> (s2 reference)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-&gt;2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r>
                        <a:rPr lang="en-US" sz="1400" dirty="0"/>
                        <a:t>(s2 object)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E4B0F7-AB5D-1C94-54C6-61F25EBB3097}"/>
              </a:ext>
            </a:extLst>
          </p:cNvPr>
          <p:cNvSpPr txBox="1">
            <a:spLocks/>
          </p:cNvSpPr>
          <p:nvPr/>
        </p:nvSpPr>
        <p:spPr>
          <a:xfrm>
            <a:off x="1267968" y="4145279"/>
            <a:ext cx="5742432" cy="193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This is just an over-simplification of how it works in memory</a:t>
            </a:r>
          </a:p>
        </p:txBody>
      </p:sp>
    </p:spTree>
    <p:extLst>
      <p:ext uri="{BB962C8B-B14F-4D97-AF65-F5344CB8AC3E}">
        <p14:creationId xmlns:p14="http://schemas.microsoft.com/office/powerpoint/2010/main" val="16776604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720A5-93F7-81DE-70DD-83FF7CEBB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11527-129A-12D1-1984-D8D9B38E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5731D-64F9-BBB5-DCA3-449D7DE6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10515600" cy="3791282"/>
          </a:xfrm>
        </p:spPr>
        <p:txBody>
          <a:bodyPr>
            <a:normAutofit/>
          </a:bodyPr>
          <a:lstStyle/>
          <a:p>
            <a:r>
              <a:rPr lang="en-US" dirty="0"/>
              <a:t>Whenever we pass an object as a parameter, we are not passing the object but instead we are creating a copy of the reference to the address of the object.</a:t>
            </a:r>
          </a:p>
        </p:txBody>
      </p:sp>
    </p:spTree>
    <p:extLst>
      <p:ext uri="{BB962C8B-B14F-4D97-AF65-F5344CB8AC3E}">
        <p14:creationId xmlns:p14="http://schemas.microsoft.com/office/powerpoint/2010/main" val="27732894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68C4-CBA8-68AF-80C6-81838858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 By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0D780-7D42-69FB-FC6F-0319E52A4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Scanner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Scanner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>
                <a:solidFill>
                  <a:srgbClr val="82AAFF"/>
                </a:solidFill>
                <a:effectLst/>
              </a:rPr>
              <a:t>.</a:t>
            </a:r>
            <a:r>
              <a:rPr lang="en-US" b="0" dirty="0">
                <a:solidFill>
                  <a:srgbClr val="89DDFF"/>
                </a:solidFill>
                <a:effectLst/>
              </a:rPr>
              <a:t>in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first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first_name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Enter the new last name: 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last_name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sc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nextLine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setLast_name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Student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=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new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Student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John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Doe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82AAFF"/>
                </a:solidFill>
                <a:effectLst/>
              </a:rPr>
              <a:t>,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jdoe@student.kennsaw.edu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update_name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s1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getFirst_name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C3E88D"/>
                </a:solidFill>
                <a:effectLst/>
              </a:rPr>
              <a:t>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s1</a:t>
            </a:r>
            <a:r>
              <a:rPr lang="en-US" b="0" dirty="0">
                <a:solidFill>
                  <a:srgbClr val="BFC7D5"/>
                </a:solidFill>
                <a:effectLst/>
              </a:rPr>
              <a:t>.</a:t>
            </a:r>
            <a:r>
              <a:rPr lang="en-US" b="0" dirty="0">
                <a:solidFill>
                  <a:srgbClr val="82AAFF"/>
                </a:solidFill>
                <a:effectLst/>
              </a:rPr>
              <a:t>getLast_name</a:t>
            </a:r>
            <a:r>
              <a:rPr lang="en-US" b="0" dirty="0">
                <a:solidFill>
                  <a:srgbClr val="D9F5DD"/>
                </a:solidFill>
                <a:effectLst/>
              </a:rPr>
              <a:t>())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0F359-E2D5-4C57-1115-3314AEFB3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Week-4/Student/Main.java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64718B-56FD-B326-10B8-2EEB516C2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133693"/>
              </p:ext>
            </p:extLst>
          </p:nvPr>
        </p:nvGraphicFramePr>
        <p:xfrm>
          <a:off x="8015778" y="2164881"/>
          <a:ext cx="2580168" cy="2236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9646">
                  <a:extLst>
                    <a:ext uri="{9D8B030D-6E8A-4147-A177-3AD203B41FA5}">
                      <a16:colId xmlns:a16="http://schemas.microsoft.com/office/drawing/2014/main" val="3821706874"/>
                    </a:ext>
                  </a:extLst>
                </a:gridCol>
                <a:gridCol w="980522">
                  <a:extLst>
                    <a:ext uri="{9D8B030D-6E8A-4147-A177-3AD203B41FA5}">
                      <a16:colId xmlns:a16="http://schemas.microsoft.com/office/drawing/2014/main" val="4240520783"/>
                    </a:ext>
                  </a:extLst>
                </a:gridCol>
              </a:tblGrid>
              <a:tr h="407386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426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8105"/>
                  </a:ext>
                </a:extLst>
              </a:tr>
              <a:tr h="141767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sz="140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55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95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90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268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299560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4063</TotalTime>
  <Words>14385</Words>
  <Application>Microsoft Office PowerPoint</Application>
  <PresentationFormat>Widescreen</PresentationFormat>
  <Paragraphs>2343</Paragraphs>
  <Slides>120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120</vt:i4>
      </vt:variant>
    </vt:vector>
  </HeadingPairs>
  <TitlesOfParts>
    <vt:vector size="128" baseType="lpstr">
      <vt:lpstr>Aptos</vt:lpstr>
      <vt:lpstr>Aptos Light</vt:lpstr>
      <vt:lpstr>Arial</vt:lpstr>
      <vt:lpstr>Calibri</vt:lpstr>
      <vt:lpstr>Consolas</vt:lpstr>
      <vt:lpstr>Fira Code</vt:lpstr>
      <vt:lpstr>Wingdings</vt:lpstr>
      <vt:lpstr>1_Office Theme</vt:lpstr>
      <vt:lpstr>CSE 1322 Module 2  - Part 2</vt:lpstr>
      <vt:lpstr>Object-Oriented Programming</vt:lpstr>
      <vt:lpstr>Classes</vt:lpstr>
      <vt:lpstr>Classes</vt:lpstr>
      <vt:lpstr>Classes – Example</vt:lpstr>
      <vt:lpstr>Objects</vt:lpstr>
      <vt:lpstr>Student Example</vt:lpstr>
      <vt:lpstr>Student Example</vt:lpstr>
      <vt:lpstr>Student Example</vt:lpstr>
      <vt:lpstr>Student Example - Skeleton</vt:lpstr>
      <vt:lpstr>Student Example - Attributes</vt:lpstr>
      <vt:lpstr>Student Example - Behaviors</vt:lpstr>
      <vt:lpstr>Student Example - Constructor</vt:lpstr>
      <vt:lpstr>Student Example - Constructor</vt:lpstr>
      <vt:lpstr>Student Example - Constructor</vt:lpstr>
      <vt:lpstr>Student Example – Constructor: this</vt:lpstr>
      <vt:lpstr>Student Example – Constructor: this</vt:lpstr>
      <vt:lpstr>Student Example - Constructor</vt:lpstr>
      <vt:lpstr>Student Example - Constructor</vt:lpstr>
      <vt:lpstr>Student Example - Constructor</vt:lpstr>
      <vt:lpstr>Student Example - Constructor</vt:lpstr>
      <vt:lpstr>Student Example - Constructor</vt:lpstr>
      <vt:lpstr>Student Example - Behaviors</vt:lpstr>
      <vt:lpstr>Student Example - Behaviors</vt:lpstr>
      <vt:lpstr>Student Example - Behaviors</vt:lpstr>
      <vt:lpstr>Student Example - Behaviors</vt:lpstr>
      <vt:lpstr>Student Example - Constructor</vt:lpstr>
      <vt:lpstr>Student Example - Driver</vt:lpstr>
      <vt:lpstr>Student Example - Driver</vt:lpstr>
      <vt:lpstr>Student Example - Driver</vt:lpstr>
      <vt:lpstr>Student Example - Driver</vt:lpstr>
      <vt:lpstr>Student Example – Driver: new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- Driver</vt:lpstr>
      <vt:lpstr>Student Example – Dot operator</vt:lpstr>
      <vt:lpstr>Student Example – Access Modifiers</vt:lpstr>
      <vt:lpstr>Student Example – Dot operator</vt:lpstr>
      <vt:lpstr>Student Example – Dot operator</vt:lpstr>
      <vt:lpstr>Student Example – Dot operator</vt:lpstr>
      <vt:lpstr>Student Example – Dot operator</vt:lpstr>
      <vt:lpstr>Overloaded Constructors</vt:lpstr>
      <vt:lpstr>Overloaded Constructors – Student Example</vt:lpstr>
      <vt:lpstr>Overloaded Constructors – Student Example</vt:lpstr>
      <vt:lpstr>Overloaded Constructors – Student Example</vt:lpstr>
      <vt:lpstr>Overloaded Constructors</vt:lpstr>
      <vt:lpstr>Overloaded Constructors - Chaining</vt:lpstr>
      <vt:lpstr>Overloaded Constructors - Chaining</vt:lpstr>
      <vt:lpstr>Default Constructor</vt:lpstr>
      <vt:lpstr>Default Constructor</vt:lpstr>
      <vt:lpstr>Default Constructor</vt:lpstr>
      <vt:lpstr>Function Override – toString()</vt:lpstr>
      <vt:lpstr>Function Override – toString()</vt:lpstr>
      <vt:lpstr>Function Override – toString()</vt:lpstr>
      <vt:lpstr>Function Override – toString()</vt:lpstr>
      <vt:lpstr>Function Override – toString()</vt:lpstr>
      <vt:lpstr>Function Override – toString()</vt:lpstr>
      <vt:lpstr>Getters and Setters</vt:lpstr>
      <vt:lpstr>Getters and Setters</vt:lpstr>
      <vt:lpstr>Getters and Setters</vt:lpstr>
      <vt:lpstr>Getters and Setters</vt:lpstr>
      <vt:lpstr>Getters and Setters</vt:lpstr>
      <vt:lpstr>Getters and Setters</vt:lpstr>
      <vt:lpstr>Getters and Setters</vt:lpstr>
      <vt:lpstr>Getters and Setters</vt:lpstr>
      <vt:lpstr>Getters and Setters</vt:lpstr>
      <vt:lpstr>Getters and Setters</vt:lpstr>
      <vt:lpstr>Getters and Setters – Student Class</vt:lpstr>
      <vt:lpstr>Getters and Setters – Student Class</vt:lpstr>
      <vt:lpstr>Getters and Setters – Student Class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  <vt:lpstr>Pass By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 Sik Kim</dc:creator>
  <cp:lastModifiedBy>Eun Sik Kim</cp:lastModifiedBy>
  <cp:revision>1</cp:revision>
  <dcterms:created xsi:type="dcterms:W3CDTF">2025-01-26T16:13:04Z</dcterms:created>
  <dcterms:modified xsi:type="dcterms:W3CDTF">2025-01-30T20:57:19Z</dcterms:modified>
</cp:coreProperties>
</file>