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7" r:id="rId31"/>
    <p:sldId id="286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7D716-2293-437E-9B60-980E8307D14C}" v="57" dt="2025-01-30T05:08:25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51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3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Sik Kim" userId="cda6ddeb1a50a0ac" providerId="LiveId" clId="{6987D716-2293-437E-9B60-980E8307D14C}"/>
    <pc:docChg chg="undo redo custSel addSld delSld modSld delMainMaster modMainMaster">
      <pc:chgData name="Eun Sik Kim" userId="cda6ddeb1a50a0ac" providerId="LiveId" clId="{6987D716-2293-437E-9B60-980E8307D14C}" dt="2025-01-30T05:13:03.439" v="5486" actId="20577"/>
      <pc:docMkLst>
        <pc:docMk/>
      </pc:docMkLst>
      <pc:sldChg chg="modSp new mod">
        <pc:chgData name="Eun Sik Kim" userId="cda6ddeb1a50a0ac" providerId="LiveId" clId="{6987D716-2293-437E-9B60-980E8307D14C}" dt="2025-01-30T01:44:45.383" v="73" actId="20577"/>
        <pc:sldMkLst>
          <pc:docMk/>
          <pc:sldMk cId="2329906501" sldId="256"/>
        </pc:sldMkLst>
        <pc:spChg chg="mod">
          <ac:chgData name="Eun Sik Kim" userId="cda6ddeb1a50a0ac" providerId="LiveId" clId="{6987D716-2293-437E-9B60-980E8307D14C}" dt="2025-01-30T01:44:37.356" v="46" actId="20577"/>
          <ac:spMkLst>
            <pc:docMk/>
            <pc:sldMk cId="2329906501" sldId="256"/>
            <ac:spMk id="2" creationId="{640F6AF4-3A4B-1B15-82E2-A9AB7E8C4162}"/>
          </ac:spMkLst>
        </pc:spChg>
        <pc:spChg chg="mod">
          <ac:chgData name="Eun Sik Kim" userId="cda6ddeb1a50a0ac" providerId="LiveId" clId="{6987D716-2293-437E-9B60-980E8307D14C}" dt="2025-01-30T01:44:45.383" v="73" actId="20577"/>
          <ac:spMkLst>
            <pc:docMk/>
            <pc:sldMk cId="2329906501" sldId="256"/>
            <ac:spMk id="3" creationId="{71D2DAED-4FB2-F37C-83AC-A1D41DD51F4E}"/>
          </ac:spMkLst>
        </pc:spChg>
      </pc:sldChg>
      <pc:sldChg chg="addSp delSp modSp new mod">
        <pc:chgData name="Eun Sik Kim" userId="cda6ddeb1a50a0ac" providerId="LiveId" clId="{6987D716-2293-437E-9B60-980E8307D14C}" dt="2025-01-30T01:54:05.455" v="162" actId="20577"/>
        <pc:sldMkLst>
          <pc:docMk/>
          <pc:sldMk cId="2851753604" sldId="257"/>
        </pc:sldMkLst>
        <pc:spChg chg="mod">
          <ac:chgData name="Eun Sik Kim" userId="cda6ddeb1a50a0ac" providerId="LiveId" clId="{6987D716-2293-437E-9B60-980E8307D14C}" dt="2025-01-30T01:52:51.059" v="116" actId="20577"/>
          <ac:spMkLst>
            <pc:docMk/>
            <pc:sldMk cId="2851753604" sldId="257"/>
            <ac:spMk id="2" creationId="{1216AF03-5D7C-19C7-A33D-B6251453CF25}"/>
          </ac:spMkLst>
        </pc:spChg>
        <pc:spChg chg="mod">
          <ac:chgData name="Eun Sik Kim" userId="cda6ddeb1a50a0ac" providerId="LiveId" clId="{6987D716-2293-437E-9B60-980E8307D14C}" dt="2025-01-30T01:52:42.990" v="109" actId="14100"/>
          <ac:spMkLst>
            <pc:docMk/>
            <pc:sldMk cId="2851753604" sldId="257"/>
            <ac:spMk id="3" creationId="{8D3553AA-D0C1-F7F9-1BF0-2A1C922D5BE7}"/>
          </ac:spMkLst>
        </pc:spChg>
        <pc:spChg chg="mod">
          <ac:chgData name="Eun Sik Kim" userId="cda6ddeb1a50a0ac" providerId="LiveId" clId="{6987D716-2293-437E-9B60-980E8307D14C}" dt="2025-01-30T01:53:41.053" v="152" actId="20577"/>
          <ac:spMkLst>
            <pc:docMk/>
            <pc:sldMk cId="2851753604" sldId="257"/>
            <ac:spMk id="4" creationId="{1EDEC7E2-8F81-3EA3-9178-7329B9ECB013}"/>
          </ac:spMkLst>
        </pc:spChg>
        <pc:spChg chg="add mod">
          <ac:chgData name="Eun Sik Kim" userId="cda6ddeb1a50a0ac" providerId="LiveId" clId="{6987D716-2293-437E-9B60-980E8307D14C}" dt="2025-01-30T01:50:33.567" v="103" actId="767"/>
          <ac:spMkLst>
            <pc:docMk/>
            <pc:sldMk cId="2851753604" sldId="257"/>
            <ac:spMk id="6" creationId="{EECAC44A-9CF5-5648-22CB-0996D13CD007}"/>
          </ac:spMkLst>
        </pc:spChg>
        <pc:spChg chg="add mod">
          <ac:chgData name="Eun Sik Kim" userId="cda6ddeb1a50a0ac" providerId="LiveId" clId="{6987D716-2293-437E-9B60-980E8307D14C}" dt="2025-01-30T01:53:22.621" v="118" actId="1076"/>
          <ac:spMkLst>
            <pc:docMk/>
            <pc:sldMk cId="2851753604" sldId="257"/>
            <ac:spMk id="7" creationId="{E66B040B-3C32-ACD6-A573-7F5209847BBE}"/>
          </ac:spMkLst>
        </pc:spChg>
        <pc:graphicFrameChg chg="add mod modGraphic">
          <ac:chgData name="Eun Sik Kim" userId="cda6ddeb1a50a0ac" providerId="LiveId" clId="{6987D716-2293-437E-9B60-980E8307D14C}" dt="2025-01-30T01:54:05.455" v="162" actId="20577"/>
          <ac:graphicFrameMkLst>
            <pc:docMk/>
            <pc:sldMk cId="2851753604" sldId="257"/>
            <ac:graphicFrameMk id="8" creationId="{1690529B-107D-C91F-E368-0A69A0A15E46}"/>
          </ac:graphicFrameMkLst>
        </pc:graphicFrameChg>
        <pc:picChg chg="add del">
          <ac:chgData name="Eun Sik Kim" userId="cda6ddeb1a50a0ac" providerId="LiveId" clId="{6987D716-2293-437E-9B60-980E8307D14C}" dt="2025-01-30T01:52:38.478" v="104" actId="478"/>
          <ac:picMkLst>
            <pc:docMk/>
            <pc:sldMk cId="2851753604" sldId="257"/>
            <ac:picMk id="5" creationId="{2494BFD8-FF2E-B9EF-F091-81B5EABD1935}"/>
          </ac:picMkLst>
        </pc:picChg>
      </pc:sldChg>
      <pc:sldChg chg="modSp add mod">
        <pc:chgData name="Eun Sik Kim" userId="cda6ddeb1a50a0ac" providerId="LiveId" clId="{6987D716-2293-437E-9B60-980E8307D14C}" dt="2025-01-30T01:54:27.059" v="166" actId="13926"/>
        <pc:sldMkLst>
          <pc:docMk/>
          <pc:sldMk cId="603930842" sldId="258"/>
        </pc:sldMkLst>
        <pc:spChg chg="mod">
          <ac:chgData name="Eun Sik Kim" userId="cda6ddeb1a50a0ac" providerId="LiveId" clId="{6987D716-2293-437E-9B60-980E8307D14C}" dt="2025-01-30T01:54:27.059" v="166" actId="13926"/>
          <ac:spMkLst>
            <pc:docMk/>
            <pc:sldMk cId="603930842" sldId="258"/>
            <ac:spMk id="3" creationId="{7F081D4B-0D39-F1E2-FA15-6C523B9744D7}"/>
          </ac:spMkLst>
        </pc:spChg>
      </pc:sldChg>
      <pc:sldChg chg="new add del">
        <pc:chgData name="Eun Sik Kim" userId="cda6ddeb1a50a0ac" providerId="LiveId" clId="{6987D716-2293-437E-9B60-980E8307D14C}" dt="2025-01-30T01:52:41.372" v="107" actId="680"/>
        <pc:sldMkLst>
          <pc:docMk/>
          <pc:sldMk cId="2532691390" sldId="258"/>
        </pc:sldMkLst>
      </pc:sldChg>
      <pc:sldChg chg="new del">
        <pc:chgData name="Eun Sik Kim" userId="cda6ddeb1a50a0ac" providerId="LiveId" clId="{6987D716-2293-437E-9B60-980E8307D14C}" dt="2025-01-30T01:52:40.238" v="105" actId="680"/>
        <pc:sldMkLst>
          <pc:docMk/>
          <pc:sldMk cId="4294912069" sldId="258"/>
        </pc:sldMkLst>
      </pc:sldChg>
      <pc:sldChg chg="modSp add mod">
        <pc:chgData name="Eun Sik Kim" userId="cda6ddeb1a50a0ac" providerId="LiveId" clId="{6987D716-2293-437E-9B60-980E8307D14C}" dt="2025-01-30T01:54:37.125" v="171" actId="13926"/>
        <pc:sldMkLst>
          <pc:docMk/>
          <pc:sldMk cId="1529703696" sldId="259"/>
        </pc:sldMkLst>
        <pc:spChg chg="mod">
          <ac:chgData name="Eun Sik Kim" userId="cda6ddeb1a50a0ac" providerId="LiveId" clId="{6987D716-2293-437E-9B60-980E8307D14C}" dt="2025-01-30T01:54:37.125" v="171" actId="13926"/>
          <ac:spMkLst>
            <pc:docMk/>
            <pc:sldMk cId="1529703696" sldId="259"/>
            <ac:spMk id="3" creationId="{F3349E72-18E7-4903-1915-CC9C0E53F190}"/>
          </ac:spMkLst>
        </pc:spChg>
      </pc:sldChg>
      <pc:sldChg chg="addSp modSp add mod">
        <pc:chgData name="Eun Sik Kim" userId="cda6ddeb1a50a0ac" providerId="LiveId" clId="{6987D716-2293-437E-9B60-980E8307D14C}" dt="2025-01-30T01:57:07.317" v="213"/>
        <pc:sldMkLst>
          <pc:docMk/>
          <pc:sldMk cId="3548707727" sldId="260"/>
        </pc:sldMkLst>
        <pc:spChg chg="mod">
          <ac:chgData name="Eun Sik Kim" userId="cda6ddeb1a50a0ac" providerId="LiveId" clId="{6987D716-2293-437E-9B60-980E8307D14C}" dt="2025-01-30T01:55:22.729" v="178" actId="13926"/>
          <ac:spMkLst>
            <pc:docMk/>
            <pc:sldMk cId="3548707727" sldId="260"/>
            <ac:spMk id="3" creationId="{26843C18-D5F0-4CCC-4BBA-36080E6EE24B}"/>
          </ac:spMkLst>
        </pc:spChg>
        <pc:spChg chg="add mod">
          <ac:chgData name="Eun Sik Kim" userId="cda6ddeb1a50a0ac" providerId="LiveId" clId="{6987D716-2293-437E-9B60-980E8307D14C}" dt="2025-01-30T01:57:07.317" v="213"/>
          <ac:spMkLst>
            <pc:docMk/>
            <pc:sldMk cId="3548707727" sldId="260"/>
            <ac:spMk id="6" creationId="{CF4D8C0D-239D-08CC-407D-11E222BB2B1D}"/>
          </ac:spMkLst>
        </pc:spChg>
        <pc:graphicFrameChg chg="add mod">
          <ac:chgData name="Eun Sik Kim" userId="cda6ddeb1a50a0ac" providerId="LiveId" clId="{6987D716-2293-437E-9B60-980E8307D14C}" dt="2025-01-30T01:57:07.317" v="213"/>
          <ac:graphicFrameMkLst>
            <pc:docMk/>
            <pc:sldMk cId="3548707727" sldId="260"/>
            <ac:graphicFrameMk id="5" creationId="{A5F5C7A1-B22C-D68B-9167-FA3F5CA45B10}"/>
          </ac:graphicFrameMkLst>
        </pc:graphicFrameChg>
      </pc:sldChg>
      <pc:sldChg chg="addSp modSp add mod">
        <pc:chgData name="Eun Sik Kim" userId="cda6ddeb1a50a0ac" providerId="LiveId" clId="{6987D716-2293-437E-9B60-980E8307D14C}" dt="2025-01-30T01:57:10.405" v="214"/>
        <pc:sldMkLst>
          <pc:docMk/>
          <pc:sldMk cId="1075291251" sldId="261"/>
        </pc:sldMkLst>
        <pc:spChg chg="mod">
          <ac:chgData name="Eun Sik Kim" userId="cda6ddeb1a50a0ac" providerId="LiveId" clId="{6987D716-2293-437E-9B60-980E8307D14C}" dt="2025-01-30T01:55:39.067" v="181" actId="13926"/>
          <ac:spMkLst>
            <pc:docMk/>
            <pc:sldMk cId="1075291251" sldId="261"/>
            <ac:spMk id="3" creationId="{99513F1F-4B94-33E2-F513-1CC4688939D3}"/>
          </ac:spMkLst>
        </pc:spChg>
        <pc:spChg chg="add mod">
          <ac:chgData name="Eun Sik Kim" userId="cda6ddeb1a50a0ac" providerId="LiveId" clId="{6987D716-2293-437E-9B60-980E8307D14C}" dt="2025-01-30T01:57:10.405" v="214"/>
          <ac:spMkLst>
            <pc:docMk/>
            <pc:sldMk cId="1075291251" sldId="261"/>
            <ac:spMk id="6" creationId="{18D09CAA-9FE5-A9E5-F23B-7201AD791893}"/>
          </ac:spMkLst>
        </pc:spChg>
        <pc:graphicFrameChg chg="add mod">
          <ac:chgData name="Eun Sik Kim" userId="cda6ddeb1a50a0ac" providerId="LiveId" clId="{6987D716-2293-437E-9B60-980E8307D14C}" dt="2025-01-30T01:57:10.405" v="214"/>
          <ac:graphicFrameMkLst>
            <pc:docMk/>
            <pc:sldMk cId="1075291251" sldId="261"/>
            <ac:graphicFrameMk id="5" creationId="{1D6F241D-3559-B9D0-1D0A-7FD04546114E}"/>
          </ac:graphicFrameMkLst>
        </pc:graphicFrameChg>
      </pc:sldChg>
      <pc:sldChg chg="addSp modSp add mod">
        <pc:chgData name="Eun Sik Kim" userId="cda6ddeb1a50a0ac" providerId="LiveId" clId="{6987D716-2293-437E-9B60-980E8307D14C}" dt="2025-01-30T01:56:59.063" v="212" actId="20577"/>
        <pc:sldMkLst>
          <pc:docMk/>
          <pc:sldMk cId="775146912" sldId="262"/>
        </pc:sldMkLst>
        <pc:spChg chg="mod">
          <ac:chgData name="Eun Sik Kim" userId="cda6ddeb1a50a0ac" providerId="LiveId" clId="{6987D716-2293-437E-9B60-980E8307D14C}" dt="2025-01-30T01:55:49.499" v="184" actId="13926"/>
          <ac:spMkLst>
            <pc:docMk/>
            <pc:sldMk cId="775146912" sldId="262"/>
            <ac:spMk id="3" creationId="{A1A764B4-B865-16ED-86E3-40FC559DE249}"/>
          </ac:spMkLst>
        </pc:spChg>
        <pc:spChg chg="add mod">
          <ac:chgData name="Eun Sik Kim" userId="cda6ddeb1a50a0ac" providerId="LiveId" clId="{6987D716-2293-437E-9B60-980E8307D14C}" dt="2025-01-30T01:56:59.063" v="212" actId="20577"/>
          <ac:spMkLst>
            <pc:docMk/>
            <pc:sldMk cId="775146912" sldId="262"/>
            <ac:spMk id="6" creationId="{71CD3CB6-6BE2-6971-D608-46C3EC52DC5F}"/>
          </ac:spMkLst>
        </pc:spChg>
        <pc:graphicFrameChg chg="add mod modGraphic">
          <ac:chgData name="Eun Sik Kim" userId="cda6ddeb1a50a0ac" providerId="LiveId" clId="{6987D716-2293-437E-9B60-980E8307D14C}" dt="2025-01-30T01:56:45.921" v="197" actId="1076"/>
          <ac:graphicFrameMkLst>
            <pc:docMk/>
            <pc:sldMk cId="775146912" sldId="262"/>
            <ac:graphicFrameMk id="5" creationId="{171E027E-154A-B126-861E-744D0D4F6F15}"/>
          </ac:graphicFrameMkLst>
        </pc:graphicFrameChg>
      </pc:sldChg>
      <pc:sldChg chg="modSp add mod">
        <pc:chgData name="Eun Sik Kim" userId="cda6ddeb1a50a0ac" providerId="LiveId" clId="{6987D716-2293-437E-9B60-980E8307D14C}" dt="2025-01-30T01:57:57.688" v="222" actId="113"/>
        <pc:sldMkLst>
          <pc:docMk/>
          <pc:sldMk cId="1392531521" sldId="263"/>
        </pc:sldMkLst>
        <pc:spChg chg="mod">
          <ac:chgData name="Eun Sik Kim" userId="cda6ddeb1a50a0ac" providerId="LiveId" clId="{6987D716-2293-437E-9B60-980E8307D14C}" dt="2025-01-30T01:57:28.724" v="217" actId="13926"/>
          <ac:spMkLst>
            <pc:docMk/>
            <pc:sldMk cId="1392531521" sldId="263"/>
            <ac:spMk id="3" creationId="{2BB3EEB4-4B0E-19DD-7484-672544C16F18}"/>
          </ac:spMkLst>
        </pc:spChg>
        <pc:graphicFrameChg chg="modGraphic">
          <ac:chgData name="Eun Sik Kim" userId="cda6ddeb1a50a0ac" providerId="LiveId" clId="{6987D716-2293-437E-9B60-980E8307D14C}" dt="2025-01-30T01:57:57.688" v="222" actId="113"/>
          <ac:graphicFrameMkLst>
            <pc:docMk/>
            <pc:sldMk cId="1392531521" sldId="263"/>
            <ac:graphicFrameMk id="5" creationId="{915D218F-CF20-C1F2-B812-00E6F8CCEBCD}"/>
          </ac:graphicFrameMkLst>
        </pc:graphicFrameChg>
      </pc:sldChg>
      <pc:sldChg chg="addSp modSp add mod">
        <pc:chgData name="Eun Sik Kim" userId="cda6ddeb1a50a0ac" providerId="LiveId" clId="{6987D716-2293-437E-9B60-980E8307D14C}" dt="2025-01-30T01:59:16.049" v="247" actId="1582"/>
        <pc:sldMkLst>
          <pc:docMk/>
          <pc:sldMk cId="1638816119" sldId="264"/>
        </pc:sldMkLst>
        <pc:spChg chg="mod">
          <ac:chgData name="Eun Sik Kim" userId="cda6ddeb1a50a0ac" providerId="LiveId" clId="{6987D716-2293-437E-9B60-980E8307D14C}" dt="2025-01-30T01:58:24.236" v="226" actId="13926"/>
          <ac:spMkLst>
            <pc:docMk/>
            <pc:sldMk cId="1638816119" sldId="264"/>
            <ac:spMk id="3" creationId="{657198B5-D9F4-0278-DC4F-4B90A2F612DE}"/>
          </ac:spMkLst>
        </pc:spChg>
        <pc:graphicFrameChg chg="modGraphic">
          <ac:chgData name="Eun Sik Kim" userId="cda6ddeb1a50a0ac" providerId="LiveId" clId="{6987D716-2293-437E-9B60-980E8307D14C}" dt="2025-01-30T01:58:00.224" v="223" actId="113"/>
          <ac:graphicFrameMkLst>
            <pc:docMk/>
            <pc:sldMk cId="1638816119" sldId="264"/>
            <ac:graphicFrameMk id="5" creationId="{2E68EBD0-80E3-65D6-77C1-B462E37A5B55}"/>
          </ac:graphicFrameMkLst>
        </pc:graphicFrameChg>
        <pc:graphicFrameChg chg="modGraphic">
          <ac:chgData name="Eun Sik Kim" userId="cda6ddeb1a50a0ac" providerId="LiveId" clId="{6987D716-2293-437E-9B60-980E8307D14C}" dt="2025-01-30T01:59:04.460" v="244" actId="113"/>
          <ac:graphicFrameMkLst>
            <pc:docMk/>
            <pc:sldMk cId="1638816119" sldId="264"/>
            <ac:graphicFrameMk id="8" creationId="{8E651608-FE22-2C64-BFCE-A38F8E69A740}"/>
          </ac:graphicFrameMkLst>
        </pc:graphicFrameChg>
        <pc:cxnChg chg="add mod">
          <ac:chgData name="Eun Sik Kim" userId="cda6ddeb1a50a0ac" providerId="LiveId" clId="{6987D716-2293-437E-9B60-980E8307D14C}" dt="2025-01-30T01:59:16.049" v="247" actId="1582"/>
          <ac:cxnSpMkLst>
            <pc:docMk/>
            <pc:sldMk cId="1638816119" sldId="264"/>
            <ac:cxnSpMk id="10" creationId="{49CAE3E4-5BD0-0724-70B7-7061655E8870}"/>
          </ac:cxnSpMkLst>
        </pc:cxnChg>
      </pc:sldChg>
      <pc:sldChg chg="modSp add mod">
        <pc:chgData name="Eun Sik Kim" userId="cda6ddeb1a50a0ac" providerId="LiveId" clId="{6987D716-2293-437E-9B60-980E8307D14C}" dt="2025-01-30T01:59:51.053" v="254" actId="113"/>
        <pc:sldMkLst>
          <pc:docMk/>
          <pc:sldMk cId="2934770760" sldId="265"/>
        </pc:sldMkLst>
        <pc:spChg chg="mod">
          <ac:chgData name="Eun Sik Kim" userId="cda6ddeb1a50a0ac" providerId="LiveId" clId="{6987D716-2293-437E-9B60-980E8307D14C}" dt="2025-01-30T01:59:37.692" v="250" actId="13926"/>
          <ac:spMkLst>
            <pc:docMk/>
            <pc:sldMk cId="2934770760" sldId="265"/>
            <ac:spMk id="3" creationId="{6508F6D3-88E7-D1AC-CF30-1E824742903A}"/>
          </ac:spMkLst>
        </pc:spChg>
        <pc:graphicFrameChg chg="modGraphic">
          <ac:chgData name="Eun Sik Kim" userId="cda6ddeb1a50a0ac" providerId="LiveId" clId="{6987D716-2293-437E-9B60-980E8307D14C}" dt="2025-01-30T01:59:51.053" v="254" actId="113"/>
          <ac:graphicFrameMkLst>
            <pc:docMk/>
            <pc:sldMk cId="2934770760" sldId="265"/>
            <ac:graphicFrameMk id="8" creationId="{2B20FCE6-93EF-8B84-36AB-AA6D27CFE90D}"/>
          </ac:graphicFrameMkLst>
        </pc:graphicFrameChg>
      </pc:sldChg>
      <pc:sldChg chg="modSp add mod">
        <pc:chgData name="Eun Sik Kim" userId="cda6ddeb1a50a0ac" providerId="LiveId" clId="{6987D716-2293-437E-9B60-980E8307D14C}" dt="2025-01-30T02:01:08.211" v="300" actId="20577"/>
        <pc:sldMkLst>
          <pc:docMk/>
          <pc:sldMk cId="3177621109" sldId="266"/>
        </pc:sldMkLst>
        <pc:spChg chg="mod">
          <ac:chgData name="Eun Sik Kim" userId="cda6ddeb1a50a0ac" providerId="LiveId" clId="{6987D716-2293-437E-9B60-980E8307D14C}" dt="2025-01-30T02:01:08.211" v="300" actId="20577"/>
          <ac:spMkLst>
            <pc:docMk/>
            <pc:sldMk cId="3177621109" sldId="266"/>
            <ac:spMk id="6" creationId="{3291FFF4-8B99-CAE2-9353-C431FCBEBE0A}"/>
          </ac:spMkLst>
        </pc:spChg>
        <pc:graphicFrameChg chg="modGraphic">
          <ac:chgData name="Eun Sik Kim" userId="cda6ddeb1a50a0ac" providerId="LiveId" clId="{6987D716-2293-437E-9B60-980E8307D14C}" dt="2025-01-30T02:00:28.077" v="278" actId="404"/>
          <ac:graphicFrameMkLst>
            <pc:docMk/>
            <pc:sldMk cId="3177621109" sldId="266"/>
            <ac:graphicFrameMk id="8" creationId="{2973AB90-91ED-17B8-C483-499B1A80800E}"/>
          </ac:graphicFrameMkLst>
        </pc:graphicFrameChg>
      </pc:sldChg>
      <pc:sldChg chg="modSp add mod">
        <pc:chgData name="Eun Sik Kim" userId="cda6ddeb1a50a0ac" providerId="LiveId" clId="{6987D716-2293-437E-9B60-980E8307D14C}" dt="2025-01-30T02:01:29.174" v="302" actId="13926"/>
        <pc:sldMkLst>
          <pc:docMk/>
          <pc:sldMk cId="4218906694" sldId="267"/>
        </pc:sldMkLst>
        <pc:spChg chg="mod">
          <ac:chgData name="Eun Sik Kim" userId="cda6ddeb1a50a0ac" providerId="LiveId" clId="{6987D716-2293-437E-9B60-980E8307D14C}" dt="2025-01-30T02:01:29.174" v="302" actId="13926"/>
          <ac:spMkLst>
            <pc:docMk/>
            <pc:sldMk cId="4218906694" sldId="267"/>
            <ac:spMk id="3" creationId="{0E85F8D6-C07B-4355-0959-D54E4C4FDCD1}"/>
          </ac:spMkLst>
        </pc:spChg>
        <pc:spChg chg="mod">
          <ac:chgData name="Eun Sik Kim" userId="cda6ddeb1a50a0ac" providerId="LiveId" clId="{6987D716-2293-437E-9B60-980E8307D14C}" dt="2025-01-30T02:01:00.361" v="291" actId="20577"/>
          <ac:spMkLst>
            <pc:docMk/>
            <pc:sldMk cId="4218906694" sldId="267"/>
            <ac:spMk id="6" creationId="{2964BACD-9E6E-5E0F-5FC2-D0B16D3CABD4}"/>
          </ac:spMkLst>
        </pc:spChg>
        <pc:graphicFrameChg chg="modGraphic">
          <ac:chgData name="Eun Sik Kim" userId="cda6ddeb1a50a0ac" providerId="LiveId" clId="{6987D716-2293-437E-9B60-980E8307D14C}" dt="2025-01-30T02:01:13.681" v="301" actId="113"/>
          <ac:graphicFrameMkLst>
            <pc:docMk/>
            <pc:sldMk cId="4218906694" sldId="267"/>
            <ac:graphicFrameMk id="8" creationId="{D84B6BD0-F3C6-BEED-5645-F9AEEF791B40}"/>
          </ac:graphicFrameMkLst>
        </pc:graphicFrameChg>
      </pc:sldChg>
      <pc:sldChg chg="addSp modSp add mod">
        <pc:chgData name="Eun Sik Kim" userId="cda6ddeb1a50a0ac" providerId="LiveId" clId="{6987D716-2293-437E-9B60-980E8307D14C}" dt="2025-01-30T02:02:25.538" v="313" actId="13926"/>
        <pc:sldMkLst>
          <pc:docMk/>
          <pc:sldMk cId="365724870" sldId="268"/>
        </pc:sldMkLst>
        <pc:spChg chg="mod">
          <ac:chgData name="Eun Sik Kim" userId="cda6ddeb1a50a0ac" providerId="LiveId" clId="{6987D716-2293-437E-9B60-980E8307D14C}" dt="2025-01-30T02:02:25.538" v="313" actId="13926"/>
          <ac:spMkLst>
            <pc:docMk/>
            <pc:sldMk cId="365724870" sldId="268"/>
            <ac:spMk id="3" creationId="{7453021E-837D-C95D-510D-8321A8135BC0}"/>
          </ac:spMkLst>
        </pc:spChg>
        <pc:spChg chg="add mod">
          <ac:chgData name="Eun Sik Kim" userId="cda6ddeb1a50a0ac" providerId="LiveId" clId="{6987D716-2293-437E-9B60-980E8307D14C}" dt="2025-01-30T02:02:02.408" v="310" actId="20577"/>
          <ac:spMkLst>
            <pc:docMk/>
            <pc:sldMk cId="365724870" sldId="268"/>
            <ac:spMk id="11" creationId="{19271A05-5EFB-9F07-80D5-84733CF1B685}"/>
          </ac:spMkLst>
        </pc:spChg>
        <pc:graphicFrameChg chg="add mod modGraphic">
          <ac:chgData name="Eun Sik Kim" userId="cda6ddeb1a50a0ac" providerId="LiveId" clId="{6987D716-2293-437E-9B60-980E8307D14C}" dt="2025-01-30T02:02:03.932" v="311" actId="20577"/>
          <ac:graphicFrameMkLst>
            <pc:docMk/>
            <pc:sldMk cId="365724870" sldId="268"/>
            <ac:graphicFrameMk id="9" creationId="{8C02BF54-56F3-AF4A-8970-0D9D97206756}"/>
          </ac:graphicFrameMkLst>
        </pc:graphicFrameChg>
      </pc:sldChg>
      <pc:sldChg chg="addSp modSp add mod">
        <pc:chgData name="Eun Sik Kim" userId="cda6ddeb1a50a0ac" providerId="LiveId" clId="{6987D716-2293-437E-9B60-980E8307D14C}" dt="2025-01-30T02:02:35.959" v="314" actId="13926"/>
        <pc:sldMkLst>
          <pc:docMk/>
          <pc:sldMk cId="4209615615" sldId="269"/>
        </pc:sldMkLst>
        <pc:spChg chg="mod">
          <ac:chgData name="Eun Sik Kim" userId="cda6ddeb1a50a0ac" providerId="LiveId" clId="{6987D716-2293-437E-9B60-980E8307D14C}" dt="2025-01-30T02:02:35.959" v="314" actId="13926"/>
          <ac:spMkLst>
            <pc:docMk/>
            <pc:sldMk cId="4209615615" sldId="269"/>
            <ac:spMk id="3" creationId="{37D78E24-6E5F-6405-AE3E-834D3E732218}"/>
          </ac:spMkLst>
        </pc:spChg>
        <pc:spChg chg="add mod">
          <ac:chgData name="Eun Sik Kim" userId="cda6ddeb1a50a0ac" providerId="LiveId" clId="{6987D716-2293-437E-9B60-980E8307D14C}" dt="2025-01-30T02:02:09.012" v="312"/>
          <ac:spMkLst>
            <pc:docMk/>
            <pc:sldMk cId="4209615615" sldId="269"/>
            <ac:spMk id="11" creationId="{E51B744B-5B0B-49C3-D849-FE97831E07ED}"/>
          </ac:spMkLst>
        </pc:spChg>
        <pc:graphicFrameChg chg="add mod">
          <ac:chgData name="Eun Sik Kim" userId="cda6ddeb1a50a0ac" providerId="LiveId" clId="{6987D716-2293-437E-9B60-980E8307D14C}" dt="2025-01-30T02:02:09.012" v="312"/>
          <ac:graphicFrameMkLst>
            <pc:docMk/>
            <pc:sldMk cId="4209615615" sldId="269"/>
            <ac:graphicFrameMk id="9" creationId="{85ACAA7A-3A0F-AC12-AF87-C5755DED44AC}"/>
          </ac:graphicFrameMkLst>
        </pc:graphicFrameChg>
      </pc:sldChg>
      <pc:sldChg chg="modSp add mod">
        <pc:chgData name="Eun Sik Kim" userId="cda6ddeb1a50a0ac" providerId="LiveId" clId="{6987D716-2293-437E-9B60-980E8307D14C}" dt="2025-01-30T02:02:48.919" v="319" actId="13926"/>
        <pc:sldMkLst>
          <pc:docMk/>
          <pc:sldMk cId="1458826671" sldId="270"/>
        </pc:sldMkLst>
        <pc:spChg chg="mod">
          <ac:chgData name="Eun Sik Kim" userId="cda6ddeb1a50a0ac" providerId="LiveId" clId="{6987D716-2293-437E-9B60-980E8307D14C}" dt="2025-01-30T02:02:48.919" v="319" actId="13926"/>
          <ac:spMkLst>
            <pc:docMk/>
            <pc:sldMk cId="1458826671" sldId="270"/>
            <ac:spMk id="3" creationId="{BB6B10BB-689E-267D-986A-2C740B51DF32}"/>
          </ac:spMkLst>
        </pc:spChg>
      </pc:sldChg>
      <pc:sldChg chg="modSp add mod">
        <pc:chgData name="Eun Sik Kim" userId="cda6ddeb1a50a0ac" providerId="LiveId" clId="{6987D716-2293-437E-9B60-980E8307D14C}" dt="2025-01-30T02:03:03.156" v="322" actId="13926"/>
        <pc:sldMkLst>
          <pc:docMk/>
          <pc:sldMk cId="620328107" sldId="271"/>
        </pc:sldMkLst>
        <pc:spChg chg="mod">
          <ac:chgData name="Eun Sik Kim" userId="cda6ddeb1a50a0ac" providerId="LiveId" clId="{6987D716-2293-437E-9B60-980E8307D14C}" dt="2025-01-30T02:03:03.156" v="322" actId="13926"/>
          <ac:spMkLst>
            <pc:docMk/>
            <pc:sldMk cId="620328107" sldId="271"/>
            <ac:spMk id="3" creationId="{F5AA66EE-C786-C7EA-E0F4-54C67E281089}"/>
          </ac:spMkLst>
        </pc:spChg>
      </pc:sldChg>
      <pc:sldChg chg="modSp add mod">
        <pc:chgData name="Eun Sik Kim" userId="cda6ddeb1a50a0ac" providerId="LiveId" clId="{6987D716-2293-437E-9B60-980E8307D14C}" dt="2025-01-30T02:03:12.045" v="325" actId="113"/>
        <pc:sldMkLst>
          <pc:docMk/>
          <pc:sldMk cId="1130945623" sldId="272"/>
        </pc:sldMkLst>
        <pc:graphicFrameChg chg="modGraphic">
          <ac:chgData name="Eun Sik Kim" userId="cda6ddeb1a50a0ac" providerId="LiveId" clId="{6987D716-2293-437E-9B60-980E8307D14C}" dt="2025-01-30T02:03:12.045" v="325" actId="113"/>
          <ac:graphicFrameMkLst>
            <pc:docMk/>
            <pc:sldMk cId="1130945623" sldId="272"/>
            <ac:graphicFrameMk id="9" creationId="{A3713465-16AE-2682-3CA7-37A6272C3640}"/>
          </ac:graphicFrameMkLst>
        </pc:graphicFrameChg>
      </pc:sldChg>
      <pc:sldChg chg="addSp modSp add mod">
        <pc:chgData name="Eun Sik Kim" userId="cda6ddeb1a50a0ac" providerId="LiveId" clId="{6987D716-2293-437E-9B60-980E8307D14C}" dt="2025-01-30T02:05:49.704" v="378" actId="14100"/>
        <pc:sldMkLst>
          <pc:docMk/>
          <pc:sldMk cId="683127723" sldId="273"/>
        </pc:sldMkLst>
        <pc:spChg chg="mod">
          <ac:chgData name="Eun Sik Kim" userId="cda6ddeb1a50a0ac" providerId="LiveId" clId="{6987D716-2293-437E-9B60-980E8307D14C}" dt="2025-01-30T02:03:36.279" v="330" actId="13926"/>
          <ac:spMkLst>
            <pc:docMk/>
            <pc:sldMk cId="683127723" sldId="273"/>
            <ac:spMk id="3" creationId="{F28D3A7E-C16B-0C41-3AB0-FC4DC059C728}"/>
          </ac:spMkLst>
        </pc:spChg>
        <pc:graphicFrameChg chg="modGraphic">
          <ac:chgData name="Eun Sik Kim" userId="cda6ddeb1a50a0ac" providerId="LiveId" clId="{6987D716-2293-437E-9B60-980E8307D14C}" dt="2025-01-30T02:04:56.804" v="367" actId="113"/>
          <ac:graphicFrameMkLst>
            <pc:docMk/>
            <pc:sldMk cId="683127723" sldId="273"/>
            <ac:graphicFrameMk id="8" creationId="{FCD85A78-CB88-5C43-0336-1B79166D6EB3}"/>
          </ac:graphicFrameMkLst>
        </pc:graphicFrameChg>
        <pc:graphicFrameChg chg="modGraphic">
          <ac:chgData name="Eun Sik Kim" userId="cda6ddeb1a50a0ac" providerId="LiveId" clId="{6987D716-2293-437E-9B60-980E8307D14C}" dt="2025-01-30T02:03:40.824" v="333" actId="113"/>
          <ac:graphicFrameMkLst>
            <pc:docMk/>
            <pc:sldMk cId="683127723" sldId="273"/>
            <ac:graphicFrameMk id="9" creationId="{8D86F1F7-3629-5308-E3AE-2D40F84B5638}"/>
          </ac:graphicFrameMkLst>
        </pc:graphicFrameChg>
        <pc:cxnChg chg="add mod">
          <ac:chgData name="Eun Sik Kim" userId="cda6ddeb1a50a0ac" providerId="LiveId" clId="{6987D716-2293-437E-9B60-980E8307D14C}" dt="2025-01-30T02:05:49.704" v="378" actId="14100"/>
          <ac:cxnSpMkLst>
            <pc:docMk/>
            <pc:sldMk cId="683127723" sldId="273"/>
            <ac:cxnSpMk id="12" creationId="{BE0980B8-DFE1-2AD1-87F7-45719D2D604F}"/>
          </ac:cxnSpMkLst>
        </pc:cxnChg>
      </pc:sldChg>
      <pc:sldChg chg="addSp modSp add mod">
        <pc:chgData name="Eun Sik Kim" userId="cda6ddeb1a50a0ac" providerId="LiveId" clId="{6987D716-2293-437E-9B60-980E8307D14C}" dt="2025-01-30T02:05:55.862" v="379"/>
        <pc:sldMkLst>
          <pc:docMk/>
          <pc:sldMk cId="1321474750" sldId="274"/>
        </pc:sldMkLst>
        <pc:spChg chg="mod">
          <ac:chgData name="Eun Sik Kim" userId="cda6ddeb1a50a0ac" providerId="LiveId" clId="{6987D716-2293-437E-9B60-980E8307D14C}" dt="2025-01-30T02:04:01.424" v="340" actId="13926"/>
          <ac:spMkLst>
            <pc:docMk/>
            <pc:sldMk cId="1321474750" sldId="274"/>
            <ac:spMk id="3" creationId="{1F06B663-D73D-BDE5-DF47-644143AF3E5A}"/>
          </ac:spMkLst>
        </pc:spChg>
        <pc:graphicFrameChg chg="mod modGraphic">
          <ac:chgData name="Eun Sik Kim" userId="cda6ddeb1a50a0ac" providerId="LiveId" clId="{6987D716-2293-437E-9B60-980E8307D14C}" dt="2025-01-30T02:05:26.117" v="369" actId="113"/>
          <ac:graphicFrameMkLst>
            <pc:docMk/>
            <pc:sldMk cId="1321474750" sldId="274"/>
            <ac:graphicFrameMk id="8" creationId="{BBC64B5C-7DDE-4513-012C-125D40335F48}"/>
          </ac:graphicFrameMkLst>
        </pc:graphicFrameChg>
        <pc:cxnChg chg="add mod">
          <ac:chgData name="Eun Sik Kim" userId="cda6ddeb1a50a0ac" providerId="LiveId" clId="{6987D716-2293-437E-9B60-980E8307D14C}" dt="2025-01-30T02:05:55.862" v="379"/>
          <ac:cxnSpMkLst>
            <pc:docMk/>
            <pc:sldMk cId="1321474750" sldId="274"/>
            <ac:cxnSpMk id="12" creationId="{09966322-4990-0981-03B3-592215237BB9}"/>
          </ac:cxnSpMkLst>
        </pc:cxnChg>
      </pc:sldChg>
      <pc:sldChg chg="add del">
        <pc:chgData name="Eun Sik Kim" userId="cda6ddeb1a50a0ac" providerId="LiveId" clId="{6987D716-2293-437E-9B60-980E8307D14C}" dt="2025-01-30T02:03:39.454" v="332"/>
        <pc:sldMkLst>
          <pc:docMk/>
          <pc:sldMk cId="3015515879" sldId="274"/>
        </pc:sldMkLst>
      </pc:sldChg>
      <pc:sldChg chg="addSp modSp add mod">
        <pc:chgData name="Eun Sik Kim" userId="cda6ddeb1a50a0ac" providerId="LiveId" clId="{6987D716-2293-437E-9B60-980E8307D14C}" dt="2025-01-30T02:06:05.408" v="383" actId="20577"/>
        <pc:sldMkLst>
          <pc:docMk/>
          <pc:sldMk cId="4103351946" sldId="275"/>
        </pc:sldMkLst>
        <pc:graphicFrameChg chg="mod modGraphic">
          <ac:chgData name="Eun Sik Kim" userId="cda6ddeb1a50a0ac" providerId="LiveId" clId="{6987D716-2293-437E-9B60-980E8307D14C}" dt="2025-01-30T02:06:05.408" v="383" actId="20577"/>
          <ac:graphicFrameMkLst>
            <pc:docMk/>
            <pc:sldMk cId="4103351946" sldId="275"/>
            <ac:graphicFrameMk id="8" creationId="{67413DA9-BB7E-727C-5E3B-161326C343CE}"/>
          </ac:graphicFrameMkLst>
        </pc:graphicFrameChg>
        <pc:cxnChg chg="add mod">
          <ac:chgData name="Eun Sik Kim" userId="cda6ddeb1a50a0ac" providerId="LiveId" clId="{6987D716-2293-437E-9B60-980E8307D14C}" dt="2025-01-30T02:05:57.396" v="380"/>
          <ac:cxnSpMkLst>
            <pc:docMk/>
            <pc:sldMk cId="4103351946" sldId="275"/>
            <ac:cxnSpMk id="12" creationId="{2B86D26B-FA5C-4EA0-18D8-747667B7B2DC}"/>
          </ac:cxnSpMkLst>
        </pc:cxnChg>
      </pc:sldChg>
      <pc:sldChg chg="modSp add mod">
        <pc:chgData name="Eun Sik Kim" userId="cda6ddeb1a50a0ac" providerId="LiveId" clId="{6987D716-2293-437E-9B60-980E8307D14C}" dt="2025-01-30T02:06:41.971" v="388" actId="113"/>
        <pc:sldMkLst>
          <pc:docMk/>
          <pc:sldMk cId="217567664" sldId="276"/>
        </pc:sldMkLst>
        <pc:spChg chg="mod">
          <ac:chgData name="Eun Sik Kim" userId="cda6ddeb1a50a0ac" providerId="LiveId" clId="{6987D716-2293-437E-9B60-980E8307D14C}" dt="2025-01-30T02:06:38.165" v="387" actId="13926"/>
          <ac:spMkLst>
            <pc:docMk/>
            <pc:sldMk cId="217567664" sldId="276"/>
            <ac:spMk id="3" creationId="{8CC261B0-91F0-74A5-4F59-217CF075CF8A}"/>
          </ac:spMkLst>
        </pc:spChg>
        <pc:graphicFrameChg chg="modGraphic">
          <ac:chgData name="Eun Sik Kim" userId="cda6ddeb1a50a0ac" providerId="LiveId" clId="{6987D716-2293-437E-9B60-980E8307D14C}" dt="2025-01-30T02:06:41.971" v="388" actId="113"/>
          <ac:graphicFrameMkLst>
            <pc:docMk/>
            <pc:sldMk cId="217567664" sldId="276"/>
            <ac:graphicFrameMk id="8" creationId="{EEB128E2-D6D8-00C2-992A-6FEBEBBCC61E}"/>
          </ac:graphicFrameMkLst>
        </pc:graphicFrameChg>
      </pc:sldChg>
      <pc:sldChg chg="addSp modSp new mod">
        <pc:chgData name="Eun Sik Kim" userId="cda6ddeb1a50a0ac" providerId="LiveId" clId="{6987D716-2293-437E-9B60-980E8307D14C}" dt="2025-01-30T02:15:10.851" v="675" actId="207"/>
        <pc:sldMkLst>
          <pc:docMk/>
          <pc:sldMk cId="1862586710" sldId="277"/>
        </pc:sldMkLst>
        <pc:spChg chg="mod">
          <ac:chgData name="Eun Sik Kim" userId="cda6ddeb1a50a0ac" providerId="LiveId" clId="{6987D716-2293-437E-9B60-980E8307D14C}" dt="2025-01-30T02:08:44.781" v="673" actId="20577"/>
          <ac:spMkLst>
            <pc:docMk/>
            <pc:sldMk cId="1862586710" sldId="277"/>
            <ac:spMk id="2" creationId="{CC15D701-F29D-46FC-E07C-BAC30326C7FB}"/>
          </ac:spMkLst>
        </pc:spChg>
        <pc:spChg chg="mod">
          <ac:chgData name="Eun Sik Kim" userId="cda6ddeb1a50a0ac" providerId="LiveId" clId="{6987D716-2293-437E-9B60-980E8307D14C}" dt="2025-01-30T02:08:38.745" v="664" actId="20577"/>
          <ac:spMkLst>
            <pc:docMk/>
            <pc:sldMk cId="1862586710" sldId="277"/>
            <ac:spMk id="3" creationId="{7C5745CC-BFE1-D487-01C0-4FF3C79D6F2D}"/>
          </ac:spMkLst>
        </pc:spChg>
        <pc:spChg chg="add mod">
          <ac:chgData name="Eun Sik Kim" userId="cda6ddeb1a50a0ac" providerId="LiveId" clId="{6987D716-2293-437E-9B60-980E8307D14C}" dt="2025-01-30T02:07:10.882" v="390"/>
          <ac:spMkLst>
            <pc:docMk/>
            <pc:sldMk cId="1862586710" sldId="277"/>
            <ac:spMk id="4" creationId="{E3C9CA91-569E-5B14-A1C8-D216CE4114EE}"/>
          </ac:spMkLst>
        </pc:spChg>
        <pc:graphicFrameChg chg="add mod modGraphic">
          <ac:chgData name="Eun Sik Kim" userId="cda6ddeb1a50a0ac" providerId="LiveId" clId="{6987D716-2293-437E-9B60-980E8307D14C}" dt="2025-01-30T02:15:10.851" v="675" actId="207"/>
          <ac:graphicFrameMkLst>
            <pc:docMk/>
            <pc:sldMk cId="1862586710" sldId="277"/>
            <ac:graphicFrameMk id="5" creationId="{9A578F7F-CA3C-6A2A-0F80-71558F22D0D8}"/>
          </ac:graphicFrameMkLst>
        </pc:graphicFrameChg>
      </pc:sldChg>
      <pc:sldChg chg="modSp add mod">
        <pc:chgData name="Eun Sik Kim" userId="cda6ddeb1a50a0ac" providerId="LiveId" clId="{6987D716-2293-437E-9B60-980E8307D14C}" dt="2025-01-30T02:17:41.931" v="982" actId="114"/>
        <pc:sldMkLst>
          <pc:docMk/>
          <pc:sldMk cId="4283421679" sldId="278"/>
        </pc:sldMkLst>
        <pc:spChg chg="mod">
          <ac:chgData name="Eun Sik Kim" userId="cda6ddeb1a50a0ac" providerId="LiveId" clId="{6987D716-2293-437E-9B60-980E8307D14C}" dt="2025-01-30T02:17:41.931" v="982" actId="114"/>
          <ac:spMkLst>
            <pc:docMk/>
            <pc:sldMk cId="4283421679" sldId="278"/>
            <ac:spMk id="3" creationId="{9D21C7BC-0CE9-BC46-500A-599A3474D72E}"/>
          </ac:spMkLst>
        </pc:spChg>
      </pc:sldChg>
      <pc:sldChg chg="modSp add mod">
        <pc:chgData name="Eun Sik Kim" userId="cda6ddeb1a50a0ac" providerId="LiveId" clId="{6987D716-2293-437E-9B60-980E8307D14C}" dt="2025-01-30T02:19:24.260" v="1182" actId="113"/>
        <pc:sldMkLst>
          <pc:docMk/>
          <pc:sldMk cId="2653876851" sldId="279"/>
        </pc:sldMkLst>
        <pc:spChg chg="mod">
          <ac:chgData name="Eun Sik Kim" userId="cda6ddeb1a50a0ac" providerId="LiveId" clId="{6987D716-2293-437E-9B60-980E8307D14C}" dt="2025-01-30T02:19:24.260" v="1182" actId="113"/>
          <ac:spMkLst>
            <pc:docMk/>
            <pc:sldMk cId="2653876851" sldId="279"/>
            <ac:spMk id="3" creationId="{878C0A95-8780-2513-466D-50889B344B2D}"/>
          </ac:spMkLst>
        </pc:spChg>
      </pc:sldChg>
      <pc:sldChg chg="modSp add mod">
        <pc:chgData name="Eun Sik Kim" userId="cda6ddeb1a50a0ac" providerId="LiveId" clId="{6987D716-2293-437E-9B60-980E8307D14C}" dt="2025-01-30T02:21:52.374" v="1536" actId="20577"/>
        <pc:sldMkLst>
          <pc:docMk/>
          <pc:sldMk cId="3929034541" sldId="280"/>
        </pc:sldMkLst>
        <pc:spChg chg="mod">
          <ac:chgData name="Eun Sik Kim" userId="cda6ddeb1a50a0ac" providerId="LiveId" clId="{6987D716-2293-437E-9B60-980E8307D14C}" dt="2025-01-30T02:21:52.374" v="1536" actId="20577"/>
          <ac:spMkLst>
            <pc:docMk/>
            <pc:sldMk cId="3929034541" sldId="280"/>
            <ac:spMk id="3" creationId="{28147807-3B00-EA5D-89C2-BE2AE55BE2F5}"/>
          </ac:spMkLst>
        </pc:spChg>
      </pc:sldChg>
      <pc:sldChg chg="modSp new mod">
        <pc:chgData name="Eun Sik Kim" userId="cda6ddeb1a50a0ac" providerId="LiveId" clId="{6987D716-2293-437E-9B60-980E8307D14C}" dt="2025-01-30T02:53:57.947" v="1742" actId="20577"/>
        <pc:sldMkLst>
          <pc:docMk/>
          <pc:sldMk cId="3107097345" sldId="281"/>
        </pc:sldMkLst>
        <pc:spChg chg="mod">
          <ac:chgData name="Eun Sik Kim" userId="cda6ddeb1a50a0ac" providerId="LiveId" clId="{6987D716-2293-437E-9B60-980E8307D14C}" dt="2025-01-30T02:53:08.282" v="1543" actId="20577"/>
          <ac:spMkLst>
            <pc:docMk/>
            <pc:sldMk cId="3107097345" sldId="281"/>
            <ac:spMk id="2" creationId="{7DA1BD52-5C3D-C22C-7E34-9C3004721302}"/>
          </ac:spMkLst>
        </pc:spChg>
        <pc:spChg chg="mod">
          <ac:chgData name="Eun Sik Kim" userId="cda6ddeb1a50a0ac" providerId="LiveId" clId="{6987D716-2293-437E-9B60-980E8307D14C}" dt="2025-01-30T02:53:57.947" v="1742" actId="20577"/>
          <ac:spMkLst>
            <pc:docMk/>
            <pc:sldMk cId="3107097345" sldId="281"/>
            <ac:spMk id="3" creationId="{5A586100-4094-11B9-D7D8-9F1477C0C4E0}"/>
          </ac:spMkLst>
        </pc:spChg>
      </pc:sldChg>
      <pc:sldChg chg="addSp delSp modSp add mod">
        <pc:chgData name="Eun Sik Kim" userId="cda6ddeb1a50a0ac" providerId="LiveId" clId="{6987D716-2293-437E-9B60-980E8307D14C}" dt="2025-01-30T03:44:38.420" v="1973" actId="20577"/>
        <pc:sldMkLst>
          <pc:docMk/>
          <pc:sldMk cId="3243494350" sldId="282"/>
        </pc:sldMkLst>
        <pc:spChg chg="del mod">
          <ac:chgData name="Eun Sik Kim" userId="cda6ddeb1a50a0ac" providerId="LiveId" clId="{6987D716-2293-437E-9B60-980E8307D14C}" dt="2025-01-30T02:55:34.699" v="1745" actId="3680"/>
          <ac:spMkLst>
            <pc:docMk/>
            <pc:sldMk cId="3243494350" sldId="282"/>
            <ac:spMk id="3" creationId="{C98F0122-190C-A6E4-7B71-00C7B7510BFE}"/>
          </ac:spMkLst>
        </pc:spChg>
        <pc:graphicFrameChg chg="add mod ord modGraphic">
          <ac:chgData name="Eun Sik Kim" userId="cda6ddeb1a50a0ac" providerId="LiveId" clId="{6987D716-2293-437E-9B60-980E8307D14C}" dt="2025-01-30T03:44:38.420" v="1973" actId="20577"/>
          <ac:graphicFrameMkLst>
            <pc:docMk/>
            <pc:sldMk cId="3243494350" sldId="282"/>
            <ac:graphicFrameMk id="4" creationId="{18F9E50A-DD3C-D5F2-E2CA-2ECB1D091378}"/>
          </ac:graphicFrameMkLst>
        </pc:graphicFrameChg>
      </pc:sldChg>
      <pc:sldChg chg="add del">
        <pc:chgData name="Eun Sik Kim" userId="cda6ddeb1a50a0ac" providerId="LiveId" clId="{6987D716-2293-437E-9B60-980E8307D14C}" dt="2025-01-30T04:52:56.301" v="3220" actId="47"/>
        <pc:sldMkLst>
          <pc:docMk/>
          <pc:sldMk cId="2233567011" sldId="283"/>
        </pc:sldMkLst>
      </pc:sldChg>
      <pc:sldChg chg="modSp add mod">
        <pc:chgData name="Eun Sik Kim" userId="cda6ddeb1a50a0ac" providerId="LiveId" clId="{6987D716-2293-437E-9B60-980E8307D14C}" dt="2025-01-30T04:49:34.571" v="2802" actId="20577"/>
        <pc:sldMkLst>
          <pc:docMk/>
          <pc:sldMk cId="1182611616" sldId="284"/>
        </pc:sldMkLst>
        <pc:spChg chg="mod">
          <ac:chgData name="Eun Sik Kim" userId="cda6ddeb1a50a0ac" providerId="LiveId" clId="{6987D716-2293-437E-9B60-980E8307D14C}" dt="2025-01-30T04:43:44.857" v="2174" actId="20577"/>
          <ac:spMkLst>
            <pc:docMk/>
            <pc:sldMk cId="1182611616" sldId="284"/>
            <ac:spMk id="2" creationId="{6D514A09-B92C-F37A-42E5-8D222395B1BE}"/>
          </ac:spMkLst>
        </pc:spChg>
        <pc:spChg chg="mod">
          <ac:chgData name="Eun Sik Kim" userId="cda6ddeb1a50a0ac" providerId="LiveId" clId="{6987D716-2293-437E-9B60-980E8307D14C}" dt="2025-01-30T04:49:34.571" v="2802" actId="20577"/>
          <ac:spMkLst>
            <pc:docMk/>
            <pc:sldMk cId="1182611616" sldId="284"/>
            <ac:spMk id="3" creationId="{00997D8E-4A72-B336-225B-28462B3CE57A}"/>
          </ac:spMkLst>
        </pc:spChg>
      </pc:sldChg>
      <pc:sldChg chg="modSp add mod">
        <pc:chgData name="Eun Sik Kim" userId="cda6ddeb1a50a0ac" providerId="LiveId" clId="{6987D716-2293-437E-9B60-980E8307D14C}" dt="2025-01-30T04:52:24.439" v="3219" actId="20577"/>
        <pc:sldMkLst>
          <pc:docMk/>
          <pc:sldMk cId="384753784" sldId="285"/>
        </pc:sldMkLst>
        <pc:spChg chg="mod">
          <ac:chgData name="Eun Sik Kim" userId="cda6ddeb1a50a0ac" providerId="LiveId" clId="{6987D716-2293-437E-9B60-980E8307D14C}" dt="2025-01-30T04:49:51.377" v="2806" actId="20577"/>
          <ac:spMkLst>
            <pc:docMk/>
            <pc:sldMk cId="384753784" sldId="285"/>
            <ac:spMk id="2" creationId="{25F3650C-8CAA-0ED3-548E-8092EB837AC7}"/>
          </ac:spMkLst>
        </pc:spChg>
        <pc:spChg chg="mod">
          <ac:chgData name="Eun Sik Kim" userId="cda6ddeb1a50a0ac" providerId="LiveId" clId="{6987D716-2293-437E-9B60-980E8307D14C}" dt="2025-01-30T04:52:24.439" v="3219" actId="20577"/>
          <ac:spMkLst>
            <pc:docMk/>
            <pc:sldMk cId="384753784" sldId="285"/>
            <ac:spMk id="3" creationId="{C1B36F45-9102-9E14-2B68-7FE6EA69FBF3}"/>
          </ac:spMkLst>
        </pc:spChg>
      </pc:sldChg>
      <pc:sldChg chg="modSp add del mod">
        <pc:chgData name="Eun Sik Kim" userId="cda6ddeb1a50a0ac" providerId="LiveId" clId="{6987D716-2293-437E-9B60-980E8307D14C}" dt="2025-01-30T04:49:40.634" v="2803" actId="47"/>
        <pc:sldMkLst>
          <pc:docMk/>
          <pc:sldMk cId="2854678463" sldId="285"/>
        </pc:sldMkLst>
        <pc:spChg chg="mod">
          <ac:chgData name="Eun Sik Kim" userId="cda6ddeb1a50a0ac" providerId="LiveId" clId="{6987D716-2293-437E-9B60-980E8307D14C}" dt="2025-01-30T04:40:40.457" v="2159" actId="20577"/>
          <ac:spMkLst>
            <pc:docMk/>
            <pc:sldMk cId="2854678463" sldId="285"/>
            <ac:spMk id="2" creationId="{F9E2BCE5-54F2-1999-7290-673C20C19105}"/>
          </ac:spMkLst>
        </pc:spChg>
      </pc:sldChg>
      <pc:sldChg chg="modSp add mod">
        <pc:chgData name="Eun Sik Kim" userId="cda6ddeb1a50a0ac" providerId="LiveId" clId="{6987D716-2293-437E-9B60-980E8307D14C}" dt="2025-01-30T04:56:36.823" v="3884" actId="20577"/>
        <pc:sldMkLst>
          <pc:docMk/>
          <pc:sldMk cId="1786363939" sldId="286"/>
        </pc:sldMkLst>
        <pc:spChg chg="mod">
          <ac:chgData name="Eun Sik Kim" userId="cda6ddeb1a50a0ac" providerId="LiveId" clId="{6987D716-2293-437E-9B60-980E8307D14C}" dt="2025-01-30T04:53:02.016" v="3228" actId="20577"/>
          <ac:spMkLst>
            <pc:docMk/>
            <pc:sldMk cId="1786363939" sldId="286"/>
            <ac:spMk id="2" creationId="{EAA03058-CCF0-E79A-47EA-014610090600}"/>
          </ac:spMkLst>
        </pc:spChg>
        <pc:spChg chg="mod">
          <ac:chgData name="Eun Sik Kim" userId="cda6ddeb1a50a0ac" providerId="LiveId" clId="{6987D716-2293-437E-9B60-980E8307D14C}" dt="2025-01-30T04:56:36.823" v="3884" actId="20577"/>
          <ac:spMkLst>
            <pc:docMk/>
            <pc:sldMk cId="1786363939" sldId="286"/>
            <ac:spMk id="3" creationId="{147FD02E-422B-D3DE-FE00-5EB65E0D5F43}"/>
          </ac:spMkLst>
        </pc:spChg>
      </pc:sldChg>
      <pc:sldChg chg="modSp add mod">
        <pc:chgData name="Eun Sik Kim" userId="cda6ddeb1a50a0ac" providerId="LiveId" clId="{6987D716-2293-437E-9B60-980E8307D14C}" dt="2025-01-30T05:02:15.522" v="4291" actId="20577"/>
        <pc:sldMkLst>
          <pc:docMk/>
          <pc:sldMk cId="3419004775" sldId="287"/>
        </pc:sldMkLst>
        <pc:spChg chg="mod">
          <ac:chgData name="Eun Sik Kim" userId="cda6ddeb1a50a0ac" providerId="LiveId" clId="{6987D716-2293-437E-9B60-980E8307D14C}" dt="2025-01-30T04:56:55.620" v="3890" actId="20577"/>
          <ac:spMkLst>
            <pc:docMk/>
            <pc:sldMk cId="3419004775" sldId="287"/>
            <ac:spMk id="2" creationId="{2054BCFA-67C7-2B65-78FA-E53CFAF63068}"/>
          </ac:spMkLst>
        </pc:spChg>
        <pc:spChg chg="mod">
          <ac:chgData name="Eun Sik Kim" userId="cda6ddeb1a50a0ac" providerId="LiveId" clId="{6987D716-2293-437E-9B60-980E8307D14C}" dt="2025-01-30T05:02:15.522" v="4291" actId="20577"/>
          <ac:spMkLst>
            <pc:docMk/>
            <pc:sldMk cId="3419004775" sldId="287"/>
            <ac:spMk id="3" creationId="{59CBE562-2CC9-B44E-3BF8-67D214FF4DA5}"/>
          </ac:spMkLst>
        </pc:spChg>
      </pc:sldChg>
      <pc:sldChg chg="modSp add mod">
        <pc:chgData name="Eun Sik Kim" userId="cda6ddeb1a50a0ac" providerId="LiveId" clId="{6987D716-2293-437E-9B60-980E8307D14C}" dt="2025-01-30T05:08:30.472" v="5004" actId="20577"/>
        <pc:sldMkLst>
          <pc:docMk/>
          <pc:sldMk cId="876170499" sldId="288"/>
        </pc:sldMkLst>
        <pc:spChg chg="mod">
          <ac:chgData name="Eun Sik Kim" userId="cda6ddeb1a50a0ac" providerId="LiveId" clId="{6987D716-2293-437E-9B60-980E8307D14C}" dt="2025-01-30T05:08:30.472" v="5004" actId="20577"/>
          <ac:spMkLst>
            <pc:docMk/>
            <pc:sldMk cId="876170499" sldId="288"/>
            <ac:spMk id="2" creationId="{0275D062-302D-6760-88D2-E1B41EB9D29F}"/>
          </ac:spMkLst>
        </pc:spChg>
        <pc:spChg chg="mod">
          <ac:chgData name="Eun Sik Kim" userId="cda6ddeb1a50a0ac" providerId="LiveId" clId="{6987D716-2293-437E-9B60-980E8307D14C}" dt="2025-01-30T05:07:55.973" v="4987" actId="20577"/>
          <ac:spMkLst>
            <pc:docMk/>
            <pc:sldMk cId="876170499" sldId="288"/>
            <ac:spMk id="3" creationId="{AE7A2BC7-32FB-E79A-EBA3-8CB65259A779}"/>
          </ac:spMkLst>
        </pc:spChg>
      </pc:sldChg>
      <pc:sldChg chg="modSp add mod">
        <pc:chgData name="Eun Sik Kim" userId="cda6ddeb1a50a0ac" providerId="LiveId" clId="{6987D716-2293-437E-9B60-980E8307D14C}" dt="2025-01-30T05:13:03.439" v="5486" actId="20577"/>
        <pc:sldMkLst>
          <pc:docMk/>
          <pc:sldMk cId="2844213085" sldId="289"/>
        </pc:sldMkLst>
        <pc:spChg chg="mod">
          <ac:chgData name="Eun Sik Kim" userId="cda6ddeb1a50a0ac" providerId="LiveId" clId="{6987D716-2293-437E-9B60-980E8307D14C}" dt="2025-01-30T05:08:34.861" v="5012" actId="20577"/>
          <ac:spMkLst>
            <pc:docMk/>
            <pc:sldMk cId="2844213085" sldId="289"/>
            <ac:spMk id="2" creationId="{1471BCFE-D38D-6D08-9D6F-041D87049B52}"/>
          </ac:spMkLst>
        </pc:spChg>
        <pc:spChg chg="mod">
          <ac:chgData name="Eun Sik Kim" userId="cda6ddeb1a50a0ac" providerId="LiveId" clId="{6987D716-2293-437E-9B60-980E8307D14C}" dt="2025-01-30T05:13:03.439" v="5486" actId="20577"/>
          <ac:spMkLst>
            <pc:docMk/>
            <pc:sldMk cId="2844213085" sldId="289"/>
            <ac:spMk id="3" creationId="{76688004-0F22-D47D-6521-9D6CD03987EA}"/>
          </ac:spMkLst>
        </pc:spChg>
      </pc:sldChg>
      <pc:sldMasterChg chg="addSp delSp del mod">
        <pc:chgData name="Eun Sik Kim" userId="cda6ddeb1a50a0ac" providerId="LiveId" clId="{6987D716-2293-437E-9B60-980E8307D14C}" dt="2025-01-30T01:44:03.886" v="2" actId="2696"/>
        <pc:sldMasterMkLst>
          <pc:docMk/>
          <pc:sldMasterMk cId="3382133025" sldId="2147483648"/>
        </pc:sldMasterMkLst>
        <pc:spChg chg="add del">
          <ac:chgData name="Eun Sik Kim" userId="cda6ddeb1a50a0ac" providerId="LiveId" clId="{6987D716-2293-437E-9B60-980E8307D14C}" dt="2025-01-30T01:43:51.937" v="1" actId="22"/>
          <ac:spMkLst>
            <pc:docMk/>
            <pc:sldMasterMk cId="3382133025" sldId="2147483648"/>
            <ac:spMk id="8" creationId="{5EF1D769-4166-B70D-CB64-F4CC37F3BFC3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31F5D-E647-23EA-BB31-6BB6EB4571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7B470-69AC-2CE1-CAB1-D760DCFB89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AADCC-0EEF-4351-909F-BB62BB770D8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B6988-FF01-208F-70FE-A6DBAE2FB5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7F1E8-50C5-EF60-A3CC-0D4DB69D1F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41B97-4665-42F5-A31C-162C4FC32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533-FFD2-AC89-F5D5-9CA8A682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BD9A-E63A-29A4-4510-AA237E1E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Aptos Light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5744-62E9-7A4C-BBDB-052033CB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E317-07A4-FF68-112F-E365AAC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72B1-7F52-3E18-983E-CF439F9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418E-1B44-BD04-F1F0-7802AF41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2E9-9231-ED07-D28B-84247654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35D5-79BE-5B68-EBC7-CDC4184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C89F-BCEE-E7EB-3AD5-A12337A7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74E3-097A-1FF5-FC9B-2BE8B8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C429-2D13-81CA-8D71-CE0369B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414C-6387-C976-052A-D787DAF7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2214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D477-BE85-C0DB-00FE-9EF5FE61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18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FFBE-71AE-637A-CF3B-59E8802F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2094"/>
            <a:ext cx="5157787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4836-AF22-8FC7-DD77-88C39F65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18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C70BD-C5CE-E93E-111D-9DC60F31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2094"/>
            <a:ext cx="5183188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CF40-55C0-EAE7-1F62-392B5D8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E8B71-53AA-83DC-AFA4-99E6E0D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0CED-62BF-3154-789A-3751596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27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B067-85E0-A42F-30B9-ED41790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BDC3-E8F0-02B5-8D45-447A2110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7E65-4E28-C78F-63FB-5CAE88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C9F7-5C3C-ED97-37AE-BC3AF50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0AF3-4F0E-0B25-DD77-C9344B53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E2614-8FCC-0223-F325-08B1B09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A90B-8077-9955-C24C-77005C8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9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5886-BC52-0DB4-79B3-41E52C4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4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1D6-88F8-935B-44C1-E106F445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20800"/>
            <a:ext cx="6172200" cy="4211782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812B-70B5-DE77-A706-59DA0398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92A0-2C44-D64D-AD1C-C0DB5CC2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F58-3C59-9F1F-0931-FD90620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75C3-F713-4D46-4489-B87F20C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4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4F4-2D26-8604-A647-00FF3F0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7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00788-613A-F48A-52AD-3DFD72FB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29170"/>
            <a:ext cx="6172200" cy="419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9720-5FB5-84B4-0D8E-9D9CFCA6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05A5-6D45-C921-EAC5-573A256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C61E-9B33-882D-8BCD-6405287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A250-F1A2-15FE-A01B-4E8FDEF2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1DD-C425-D6C7-C93A-C1805DB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9409-764B-C105-16F0-BB802C97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0008-379D-3B03-C78E-7314BA70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0462-9B9C-FA17-A1C0-405776D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AAF-C24D-B3D9-E79C-D458908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42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99AC-9622-92D4-8C32-16ADFA33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8217"/>
            <a:ext cx="2628900" cy="44981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AD26-3626-851B-77F9-D481CB6E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8217"/>
            <a:ext cx="7734300" cy="53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DD-8F31-1C76-27C1-D66D8A1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F97F-0ED9-96BE-B141-316C291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465A-B338-DB0F-3E41-786F0C1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7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134031"/>
            <a:ext cx="7954818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92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2134031"/>
            <a:ext cx="10411691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47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246909"/>
            <a:ext cx="10698019" cy="4264458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98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6541655" cy="332466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76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8E42B-BBC0-99B1-6759-1154F98B1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34031"/>
            <a:ext cx="10515600" cy="33246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64874"/>
            <a:ext cx="7954818" cy="2272146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22B1A8-77EE-7132-0FDA-AA2A83D079F9}"/>
              </a:ext>
            </a:extLst>
          </p:cNvPr>
          <p:cNvSpPr txBox="1">
            <a:spLocks/>
          </p:cNvSpPr>
          <p:nvPr userDrawn="1"/>
        </p:nvSpPr>
        <p:spPr>
          <a:xfrm>
            <a:off x="7175162" y="3765118"/>
            <a:ext cx="4343400" cy="2524416"/>
          </a:xfrm>
          <a:prstGeom prst="roundRect">
            <a:avLst>
              <a:gd name="adj" fmla="val 4125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878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B51-F16E-44A0-FA54-B2A8695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708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8050-85CF-D4C1-A4A1-2CB3ED25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68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ptos Light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9422-D151-AB4C-7EB6-B84293E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5A52-B40F-B863-8AB7-4183C82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BA5-0765-9EA0-6EA1-F102213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C4B-97FF-154F-E050-1DDED49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FD29-5D5B-8CF2-DF77-AFE1C6DE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4031"/>
            <a:ext cx="10515600" cy="3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1DB-8810-6EC0-0B09-BD6B1782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917EF-F874-43C0-9B7E-B980FA366BBC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F5E2-BDC7-81B7-E9FD-05D9B76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27F-8521-B24B-7146-A22F0F54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6AF4-3A4B-1B15-82E2-A9AB7E8C4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1322</a:t>
            </a:r>
            <a:br>
              <a:rPr lang="en-US" dirty="0"/>
            </a:br>
            <a:r>
              <a:rPr lang="en-US" dirty="0"/>
              <a:t>Module 2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DAED-4FB2-F37C-83AC-A1D41DD51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Garbage and Static Keyword</a:t>
            </a:r>
          </a:p>
        </p:txBody>
      </p:sp>
    </p:spTree>
    <p:extLst>
      <p:ext uri="{BB962C8B-B14F-4D97-AF65-F5344CB8AC3E}">
        <p14:creationId xmlns:p14="http://schemas.microsoft.com/office/powerpoint/2010/main" val="232990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968C4-E329-EE17-BE89-DD91C0342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873-69E3-9020-2A57-6B267B52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F6D3-88E7-D1AC-CF30-1E824742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69114-6994-15DB-B130-183F694A2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8675E-294E-7211-B6DC-941B25DB1AFA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20FCE6-93EF-8B84-36AB-AA6D27CFE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54248"/>
              </p:ext>
            </p:extLst>
          </p:nvPr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0BFB9C-97AE-4EE6-FF47-44C60DCB4FA3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93FF76-4125-34D4-1A7A-E0702B4CE16C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5D91D-E0C6-F962-D1C2-44F9DF5262CA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7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C93AB-527C-C7D4-BD1A-7C5F2B31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979D-40A6-054F-DD7F-BE461379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0DCE-D402-7F1D-2107-3A353C1C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26247-0B56-54FC-E66F-F0AAE1428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27AFA-DBFD-3C3C-2033-80DA4D8DEDBD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73AB90-91ED-17B8-C483-499B1A808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74277"/>
              </p:ext>
            </p:extLst>
          </p:nvPr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  <a:r>
                        <a:rPr lang="en-US" sz="1200" b="1" dirty="0"/>
                        <a:t> </a:t>
                      </a:r>
                      <a:r>
                        <a:rPr lang="en-US" sz="1600" b="1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F4B59-3D1D-B2A5-497C-76442DBCB438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91FFF4-8B99-CAE2-9353-C431FCBEBE0A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895A1-AC9A-E66E-5545-BB37842F70F7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62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097F-AA5B-7814-B854-A71B588E5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6620-B7F1-422F-3A04-20CFCCB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F8D6-C07B-4355-0959-D54E4C4F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C83D-DCD0-5B44-8FAC-7B4C82B8B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F86B2-1823-B6AC-FA49-2767E44354F4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4B6BD0-F3C6-BEED-5645-F9AEEF79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59447"/>
              </p:ext>
            </p:extLst>
          </p:nvPr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5C0B-5E46-AC8B-8820-9144A1AF6FCD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64BACD-9E6E-5E0F-5FC2-D0B16D3CABD4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77D30-38E6-8428-EA11-3CC0A5C06F10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0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0D19C-164A-CF1C-7F23-23CE480B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FA55-2490-21D3-62FE-DD7D0565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021E-837D-C95D-510D-8321A813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EE1C1-CB0F-C1D2-2857-2D7DA7CA7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3B765-8B24-535A-E77B-08B9A4E3367E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A11105-0A66-80B3-2956-2CE17D632F4A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D5D831-E62B-6BF5-315D-57E0F789BA62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435BD1-BF40-9F7A-E494-9A401C13D9C3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0D8DA-7B73-A7CA-91F7-C13853BF17DF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02BF54-56F3-AF4A-8970-0D9D9720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29814"/>
              </p:ext>
            </p:extLst>
          </p:nvPr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271A05-5EFB-9F07-80D5-84733CF1B685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</p:spTree>
    <p:extLst>
      <p:ext uri="{BB962C8B-B14F-4D97-AF65-F5344CB8AC3E}">
        <p14:creationId xmlns:p14="http://schemas.microsoft.com/office/powerpoint/2010/main" val="36572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FDAAC-23F3-C11E-1070-56BCABEB1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132F-541C-56C3-6E63-1A0BAA51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8E24-6E5F-6405-AE3E-834D3E73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C0C0C0"/>
                </a:highlight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8A359-FACA-69C1-6680-135417C23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4F82D-493F-5715-4D1C-99DC31C2A90A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B0652A-0F68-07C8-2A68-E0C15A9ADC7B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B046BF-759C-EAE3-1CEB-A2EC6EA42B6C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8D10C9-7A6A-6E54-ECFA-3F7005B40997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886989-6754-E812-31A9-480D1EF27D37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ACAA7A-3A0F-AC12-AF87-C5755DED4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66171"/>
              </p:ext>
            </p:extLst>
          </p:nvPr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1B744B-5B0B-49C3-D849-FE97831E07ED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</p:spTree>
    <p:extLst>
      <p:ext uri="{BB962C8B-B14F-4D97-AF65-F5344CB8AC3E}">
        <p14:creationId xmlns:p14="http://schemas.microsoft.com/office/powerpoint/2010/main" val="420961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0D9E8-2803-1B52-EFFA-20B87D8F6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2860-77FF-99C7-7A30-F9E1FE60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10BB-689E-267D-986A-2C740B51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C0C0C0"/>
                </a:highlight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73B74-7ADF-2163-95DA-3FDBFA758C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46830-52B9-627E-7E09-CB557547698E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54ABFF-F1F9-A3B0-4115-736D17FFA176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D0C63F-6656-65C7-F24F-67641D42F99A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2B9003C-1AC8-692C-C7B3-039ED40524BF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E0421-A6E1-9FEA-0A02-698A7B5F2720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67CD77-51F4-E5B4-5681-B20058648A2F}"/>
              </a:ext>
            </a:extLst>
          </p:cNvPr>
          <p:cNvGraphicFramePr>
            <a:graphicFrameLocks noGrp="1"/>
          </p:cNvGraphicFramePr>
          <p:nvPr/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A5EDD9-B3F7-AD39-561B-7430EE103BAD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</p:spTree>
    <p:extLst>
      <p:ext uri="{BB962C8B-B14F-4D97-AF65-F5344CB8AC3E}">
        <p14:creationId xmlns:p14="http://schemas.microsoft.com/office/powerpoint/2010/main" val="145882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F504B-2D8C-A4CA-CC5B-50CF3AD4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C55-36F5-1D3B-5446-B4E9EDAE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66EE-C786-C7EA-E0F4-54C67E28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C0C0C0"/>
                </a:highlight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C6CFF-EA72-9EFE-39FF-98BD7BB90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CA658-D130-B8C0-9013-DAC7F92F437F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6C7684-C108-C008-BC37-A26EC8C457CE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1D3B2-C8EF-EC43-02E2-E25F2CD5DCC5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64CFA9-6E00-0F2E-A2FF-2D6BB9051562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2A63CA-5EB1-A9E4-F8B9-FAAA7A84AA7A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BA2884-3FDE-93E9-6AAF-BF5715056AD4}"/>
              </a:ext>
            </a:extLst>
          </p:cNvPr>
          <p:cNvGraphicFramePr>
            <a:graphicFrameLocks noGrp="1"/>
          </p:cNvGraphicFramePr>
          <p:nvPr/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82FBA4-C98C-5D4C-4B46-AF4910494890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</p:spTree>
    <p:extLst>
      <p:ext uri="{BB962C8B-B14F-4D97-AF65-F5344CB8AC3E}">
        <p14:creationId xmlns:p14="http://schemas.microsoft.com/office/powerpoint/2010/main" val="6203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B71F4-888E-D432-3F7F-A2FA8252F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E30B-8CBD-4E7B-588D-4EE2DBA9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B20B-65F0-64A7-3C43-DC1559F1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C0C0C0"/>
                </a:highlight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D372A-CC4C-DD8B-9548-774F83023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EF6C8-93C7-A8F3-0DB6-4BD2002841B2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F1A530-029D-F210-3370-D0FF71C14D1F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E49A01-16B0-E375-D7EE-5532BB57055D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BC010A-3BA4-E6B9-9D4C-E88E32098D78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841570-93EF-458F-896A-8D9D9DD6DB73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713465-16AE-2682-3CA7-37A6272C3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85631"/>
              </p:ext>
            </p:extLst>
          </p:nvPr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57490E-536A-142E-6BF4-A2FF9CD3B80D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</p:spTree>
    <p:extLst>
      <p:ext uri="{BB962C8B-B14F-4D97-AF65-F5344CB8AC3E}">
        <p14:creationId xmlns:p14="http://schemas.microsoft.com/office/powerpoint/2010/main" val="113094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72D1-20BC-B942-9366-3C4B62D8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BB06-29EF-F428-3EAE-D7A17467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3A7E-C16B-0C41-3AB0-FC4DC059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126C5-6BE8-86E6-6F78-FBB6F58CA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EE5EB-2692-7449-135C-5A1BBF0DE470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D85A78-CB88-5C43-0336-1B79166D6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31075"/>
              </p:ext>
            </p:extLst>
          </p:nvPr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2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972453-08CE-308B-0917-C93D0F8D5B55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978E5A-8DCB-1678-9854-9A4A5F16E23D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F7246E-8F45-C5B4-D3F1-563EE7750575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86F1F7-3629-5308-E3AE-2D40F84B5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680"/>
              </p:ext>
            </p:extLst>
          </p:nvPr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E1D482-233A-1354-BC94-ABCC503DAFDA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0980B8-DFE1-2AD1-87F7-45719D2D604F}"/>
              </a:ext>
            </a:extLst>
          </p:cNvPr>
          <p:cNvCxnSpPr>
            <a:cxnSpLocks/>
          </p:cNvCxnSpPr>
          <p:nvPr/>
        </p:nvCxnSpPr>
        <p:spPr>
          <a:xfrm flipV="1">
            <a:off x="7984755" y="3974075"/>
            <a:ext cx="2597901" cy="7838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2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769EA-FB0F-BFA8-C41B-466D04A24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491F-991F-8F36-846E-84BF86A9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B663-D73D-BDE5-DF47-644143AF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a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96ACB-FFB1-FE78-D012-B868FB773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F395F-77CF-C532-D4AD-F2D6EAC657CF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C64B5C-7DDE-4513-012C-125D40335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02717"/>
              </p:ext>
            </p:extLst>
          </p:nvPr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2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05FE91-8014-CF40-7DD0-3EC423042021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633E4D-A82C-1BE6-7220-C12430629D91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461C4F-E449-2EF8-255D-5C505E1D5ADC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389FD6-EF45-A1E1-92E8-AEC5A9003214}"/>
              </a:ext>
            </a:extLst>
          </p:cNvPr>
          <p:cNvGraphicFramePr>
            <a:graphicFrameLocks noGrp="1"/>
          </p:cNvGraphicFramePr>
          <p:nvPr/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34522C-C53C-49B1-DFAA-99CCDF7B8245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966322-4990-0981-03B3-592215237BB9}"/>
              </a:ext>
            </a:extLst>
          </p:cNvPr>
          <p:cNvCxnSpPr>
            <a:cxnSpLocks/>
          </p:cNvCxnSpPr>
          <p:nvPr/>
        </p:nvCxnSpPr>
        <p:spPr>
          <a:xfrm flipV="1">
            <a:off x="7984755" y="3974075"/>
            <a:ext cx="2597901" cy="7838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7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AF03-5D7C-19C7-A33D-B625145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53AA-D0C1-F7F9-1BF0-2A1C922D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EC7E2-8F81-3EA3-9178-7329B9ECB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B040B-3C32-ACD6-A573-7F5209847BBE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90529B-107D-C91F-E368-0A69A0A15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9421"/>
              </p:ext>
            </p:extLst>
          </p:nvPr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75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F2BA1-B5BA-5485-1436-F0C6FC491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D68B-3A59-35C4-940E-FCB4AB9E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7D52-EBA2-7C34-D345-C4E21B95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a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25C0-B0D7-E88D-C9A7-80799398B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92587-5A57-485A-50BF-B8B0082B0C5E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413DA9-BB7E-727C-5E3B-161326C34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984798"/>
              </p:ext>
            </p:extLst>
          </p:nvPr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  <a:r>
                        <a:rPr lang="en-US" sz="1200" b="1" dirty="0"/>
                        <a:t> </a:t>
                      </a:r>
                      <a:r>
                        <a:rPr lang="en-US" sz="1600" b="1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-&gt;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2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01197D-497F-3AF5-24F8-9E661B54FA15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712E46-3DE3-3328-1BA7-9CEF140BA434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DF9E29-229A-83AC-1BEA-C034B4CB5281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900A7B-68AD-9D4B-1436-6D5B9058481F}"/>
              </a:ext>
            </a:extLst>
          </p:cNvPr>
          <p:cNvGraphicFramePr>
            <a:graphicFrameLocks noGrp="1"/>
          </p:cNvGraphicFramePr>
          <p:nvPr/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0933FC-2841-28FC-61FD-1DC43BDEFC22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6D26B-FA5C-4EA0-18D8-747667B7B2DC}"/>
              </a:ext>
            </a:extLst>
          </p:cNvPr>
          <p:cNvCxnSpPr>
            <a:cxnSpLocks/>
          </p:cNvCxnSpPr>
          <p:nvPr/>
        </p:nvCxnSpPr>
        <p:spPr>
          <a:xfrm flipV="1">
            <a:off x="7984755" y="3974075"/>
            <a:ext cx="2597901" cy="7838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5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B7667-31DC-D685-1B2B-AB54E3D9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C7EC-0116-8485-6D73-BFE6B5AC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61B0-91F0-74A5-4F59-217CF075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E8ED1-348C-D05F-CD94-612E70648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97929-FBF9-CDF1-14DF-4B9CF4376986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B128E2-D6D8-00C2-992A-6FEBEBBCC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80891"/>
              </p:ext>
            </p:extLst>
          </p:nvPr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2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EF866D-34DE-DD3A-E3A8-ADADC0A2858F}"/>
              </a:ext>
            </a:extLst>
          </p:cNvPr>
          <p:cNvGraphicFramePr>
            <a:graphicFrameLocks noGrp="1"/>
          </p:cNvGraphicFramePr>
          <p:nvPr/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83E000-D2F7-0351-DC55-21F84317FB29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– 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340E1-E1B6-2375-F366-76EF55FBE266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6C5AC0-3397-2402-3A53-9B58E2DDA284}"/>
              </a:ext>
            </a:extLst>
          </p:cNvPr>
          <p:cNvGraphicFramePr>
            <a:graphicFrameLocks noGrp="1"/>
          </p:cNvGraphicFramePr>
          <p:nvPr/>
        </p:nvGraphicFramePr>
        <p:xfrm>
          <a:off x="5079503" y="4329810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B6BA23-D557-9250-42F2-71D0213BF2D4}"/>
              </a:ext>
            </a:extLst>
          </p:cNvPr>
          <p:cNvSpPr txBox="1"/>
          <p:nvPr/>
        </p:nvSpPr>
        <p:spPr>
          <a:xfrm>
            <a:off x="5042051" y="396047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6792E7-51A5-5FE0-32DA-2696AE193775}"/>
              </a:ext>
            </a:extLst>
          </p:cNvPr>
          <p:cNvCxnSpPr>
            <a:cxnSpLocks/>
          </p:cNvCxnSpPr>
          <p:nvPr/>
        </p:nvCxnSpPr>
        <p:spPr>
          <a:xfrm flipV="1">
            <a:off x="7984755" y="3974075"/>
            <a:ext cx="2597901" cy="7838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D701-F29D-46FC-E07C-BAC30326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45CC-BFE1-D487-01C0-4FF3C79D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7728712" cy="3324660"/>
          </a:xfrm>
        </p:spPr>
        <p:txBody>
          <a:bodyPr/>
          <a:lstStyle/>
          <a:p>
            <a:r>
              <a:rPr lang="en-US" dirty="0"/>
              <a:t>The object at address </a:t>
            </a:r>
            <a:r>
              <a:rPr lang="en-US" b="1" dirty="0"/>
              <a:t>0</a:t>
            </a:r>
            <a:r>
              <a:rPr lang="en-US" dirty="0"/>
              <a:t> is no longer being referenced by any variable.</a:t>
            </a:r>
          </a:p>
          <a:p>
            <a:r>
              <a:rPr lang="en-US" dirty="0"/>
              <a:t>This means that </a:t>
            </a:r>
            <a:r>
              <a:rPr lang="en-US" b="1" dirty="0"/>
              <a:t>a</a:t>
            </a:r>
            <a:r>
              <a:rPr lang="en-US" dirty="0"/>
              <a:t> is now considered </a:t>
            </a:r>
            <a:r>
              <a:rPr lang="en-US" b="1" dirty="0"/>
              <a:t>Garbage</a:t>
            </a:r>
            <a:r>
              <a:rPr lang="en-US" dirty="0"/>
              <a:t>.</a:t>
            </a:r>
          </a:p>
          <a:p>
            <a:r>
              <a:rPr lang="en-US" dirty="0"/>
              <a:t>At some point during the runtime or by the end of the program, the object at address </a:t>
            </a:r>
            <a:r>
              <a:rPr lang="en-US" b="1" dirty="0"/>
              <a:t>0</a:t>
            </a:r>
            <a:r>
              <a:rPr lang="en-US" dirty="0"/>
              <a:t> will be deleted by Java Garbage Collector.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9CA91-569E-5B14-A1C8-D216CE4114EE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578F7F-CA3C-6A2A-0F80-71558F22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30672"/>
              </p:ext>
            </p:extLst>
          </p:nvPr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2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58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F943D-5BE3-B031-3684-CF8B23D8E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6832-953C-C245-FC98-C45D933B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C7BC-0CE9-BC46-500A-599A3474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7728712" cy="3324660"/>
          </a:xfrm>
        </p:spPr>
        <p:txBody>
          <a:bodyPr/>
          <a:lstStyle/>
          <a:p>
            <a:r>
              <a:rPr lang="en-US" dirty="0"/>
              <a:t>The Java Garbage Collector is a task that runs in the background.</a:t>
            </a:r>
          </a:p>
          <a:p>
            <a:r>
              <a:rPr lang="en-US" dirty="0"/>
              <a:t>The purpose of the JGC is to clean up unused memory addresses.</a:t>
            </a:r>
          </a:p>
          <a:p>
            <a:pPr lvl="1"/>
            <a:r>
              <a:rPr lang="en-US" dirty="0"/>
              <a:t>In this case, since there is nothing that references </a:t>
            </a:r>
            <a:r>
              <a:rPr lang="en-US" b="1" dirty="0"/>
              <a:t>address 0</a:t>
            </a:r>
            <a:r>
              <a:rPr lang="en-US" dirty="0"/>
              <a:t>, it is </a:t>
            </a:r>
            <a:r>
              <a:rPr lang="en-US" b="1" dirty="0"/>
              <a:t>unreachable</a:t>
            </a:r>
            <a:r>
              <a:rPr lang="en-US" dirty="0"/>
              <a:t> and cannot be used. Therefore, it will </a:t>
            </a:r>
            <a:r>
              <a:rPr lang="en-US" b="1" i="1" dirty="0"/>
              <a:t>eventually get removed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9FD65-4DBF-7E57-11A9-2064146A8D88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0BC2D0-AB7A-A090-AF67-66933BE58D42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2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2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8A58D-1AE3-E0EF-5E33-AC9F869B8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AE49-FDA1-5AF8-114B-627E6E26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0A95-8780-2513-466D-50889B34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7728712" cy="3324660"/>
          </a:xfrm>
        </p:spPr>
        <p:txBody>
          <a:bodyPr/>
          <a:lstStyle/>
          <a:p>
            <a:r>
              <a:rPr lang="en-US" dirty="0"/>
              <a:t>We say “</a:t>
            </a:r>
            <a:r>
              <a:rPr lang="en-US" b="1" dirty="0"/>
              <a:t>eventually removed</a:t>
            </a:r>
            <a:r>
              <a:rPr lang="en-US" dirty="0"/>
              <a:t>” because it is not guaranteed when the garbage collection will happen.</a:t>
            </a:r>
          </a:p>
          <a:p>
            <a:r>
              <a:rPr lang="en-US" b="1" dirty="0"/>
              <a:t>Address 0</a:t>
            </a:r>
            <a:r>
              <a:rPr lang="en-US" dirty="0"/>
              <a:t> it is just </a:t>
            </a:r>
            <a:r>
              <a:rPr lang="en-US" b="1" dirty="0"/>
              <a:t>eligible </a:t>
            </a:r>
            <a:r>
              <a:rPr lang="en-US" dirty="0"/>
              <a:t>for Garbage Collection.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328DF-C83C-CB9B-9F3C-00667CF6D502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0070CF-9A7D-34B0-391E-11D11ABEB754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2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876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0C2-FA48-2EE6-5D66-8973F85E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2820-F80A-1E5C-220D-D5CBAA89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7807-3B00-EA5D-89C2-BE2AE55BE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7728712" cy="3324660"/>
          </a:xfrm>
        </p:spPr>
        <p:txBody>
          <a:bodyPr/>
          <a:lstStyle/>
          <a:p>
            <a:r>
              <a:rPr lang="en-US" dirty="0"/>
              <a:t>Garbage Collection is just another task that runs in the background; hence it uses resources.</a:t>
            </a:r>
          </a:p>
          <a:p>
            <a:r>
              <a:rPr lang="en-US" dirty="0"/>
              <a:t>Having the Garbage Collector run aggressively is great for memory efficiency, but it drives a higher CPU utilization and add unnecessary overhead.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EC714-077C-42F7-FB00-9AAF7AE3EE72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6DB60F-3641-33CC-A939-5BABB945F73F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0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  <a:r>
                        <a:rPr lang="en-US" sz="1200" b="0" dirty="0"/>
                        <a:t> </a:t>
                      </a:r>
                      <a:r>
                        <a:rPr lang="en-US" sz="1600" b="0" dirty="0"/>
                        <a:t>a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-&gt;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2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03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BD52-5C3D-C22C-7E34-9C30047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6100-4094-11B9-D7D8-9F1477C0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static keyword is used to mark anything that belongs to the class rather than the instance (object).</a:t>
            </a:r>
          </a:p>
          <a:p>
            <a:r>
              <a:rPr lang="en-US" dirty="0"/>
              <a:t>We can have:</a:t>
            </a:r>
          </a:p>
          <a:p>
            <a:pPr lvl="1"/>
            <a:r>
              <a:rPr lang="en-US" dirty="0"/>
              <a:t>Static Variables</a:t>
            </a:r>
          </a:p>
          <a:p>
            <a:pPr lvl="1"/>
            <a:r>
              <a:rPr lang="en-US" dirty="0"/>
              <a:t>Static Methods</a:t>
            </a:r>
          </a:p>
          <a:p>
            <a:pPr lvl="1"/>
            <a:r>
              <a:rPr lang="en-US" dirty="0"/>
              <a:t>Static Classes</a:t>
            </a:r>
          </a:p>
        </p:txBody>
      </p:sp>
    </p:spTree>
    <p:extLst>
      <p:ext uri="{BB962C8B-B14F-4D97-AF65-F5344CB8AC3E}">
        <p14:creationId xmlns:p14="http://schemas.microsoft.com/office/powerpoint/2010/main" val="310709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1C68A-FE27-FCA3-0419-8EE65CD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6634-6D01-DE28-F8FE-559B3C49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F9E50A-DD3C-D5F2-E2CA-2ECB1D091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99489"/>
              </p:ext>
            </p:extLst>
          </p:nvPr>
        </p:nvGraphicFramePr>
        <p:xfrm>
          <a:off x="838200" y="2133600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2525381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071421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942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(Class-Level)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(Object-Level)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Belongs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class itself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individual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4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Requires Object?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2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use .this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76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Changes affect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494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EA4D7-CF26-68B3-5744-88841DB78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4A09-B92C-F37A-42E5-8D222395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– Variables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7D8E-4A72-B336-225B-28462B3C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Methods marked as </a:t>
            </a:r>
            <a:r>
              <a:rPr lang="en-US" b="1" dirty="0"/>
              <a:t>static</a:t>
            </a:r>
            <a:r>
              <a:rPr lang="en-US" dirty="0"/>
              <a:t> are shared across all instances.</a:t>
            </a:r>
          </a:p>
          <a:p>
            <a:r>
              <a:rPr lang="en-US" dirty="0"/>
              <a:t>They should be called using class name.</a:t>
            </a:r>
          </a:p>
          <a:p>
            <a:pPr lvl="1"/>
            <a:r>
              <a:rPr lang="en-US" dirty="0"/>
              <a:t>Calling static variables or methods using the instance name is possible, but they should be called with the class name since they “belong to the class” not the instance.</a:t>
            </a:r>
          </a:p>
          <a:p>
            <a:r>
              <a:rPr lang="en-US" dirty="0"/>
              <a:t>Cannot use </a:t>
            </a:r>
            <a:r>
              <a:rPr lang="en-US" b="1" dirty="0"/>
              <a:t>this</a:t>
            </a:r>
            <a:r>
              <a:rPr lang="en-US" dirty="0"/>
              <a:t> since it belongs to the class, not the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1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1BAFE-A6A0-EC16-8E3F-8EA88E61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650C-8CAA-0ED3-548E-8092EB83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–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6F45-9102-9E14-2B68-7FE6EA69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can access any static variable or function from within the class.</a:t>
            </a:r>
          </a:p>
          <a:p>
            <a:r>
              <a:rPr lang="en-US" dirty="0"/>
              <a:t>They cannot access non-static values directly.</a:t>
            </a:r>
          </a:p>
          <a:p>
            <a:pPr lvl="1"/>
            <a:r>
              <a:rPr lang="en-US" dirty="0"/>
              <a:t>If you need to access a non-static value, you must either pass an object of the same class or create an instance of the same class from within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8475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5D280-0613-5F74-3163-CCEB1B6B6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AE66-781D-1E20-68FE-3E15DB62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1D4B-0D39-F1E2-FA15-6C523B97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9067B-8F55-6F7F-D760-6C2EEFB5E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2C760-F855-E7DA-84CF-A5F5856CD237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905136-D642-0B91-3AA6-C1E142268939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930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2A53D-5D30-300C-8C32-F02FF8BD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BCFA-67C7-2B65-78FA-E53CFAF6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–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E562-2CC9-B44E-3BF8-67D214FF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we can create static classes, but they must be nested inside a class, they cannot be “top-level” classes.</a:t>
            </a:r>
          </a:p>
          <a:p>
            <a:r>
              <a:rPr lang="en-US" dirty="0"/>
              <a:t>Static classes can only access static members of the outer class.</a:t>
            </a:r>
          </a:p>
          <a:p>
            <a:r>
              <a:rPr lang="en-US" dirty="0"/>
              <a:t>We are not going to discuss this yet, but there are lots of use cases for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0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06757-0DC5-6C58-47AF-3139A911E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3058-CCF0-E79A-47EA-01461009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D02E-422B-D3DE-FE00-5EB65E0D5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build a software for a car dealership.</a:t>
            </a:r>
          </a:p>
          <a:p>
            <a:r>
              <a:rPr lang="en-US" dirty="0"/>
              <a:t>We want a program that keeps track on all salesman from a car dealership.</a:t>
            </a:r>
          </a:p>
          <a:p>
            <a:r>
              <a:rPr lang="en-US" dirty="0"/>
              <a:t>We need to know their basic information such as first and last name.</a:t>
            </a:r>
          </a:p>
          <a:p>
            <a:r>
              <a:rPr lang="en-US" dirty="0"/>
              <a:t>We also want to track how many cars the dealership has sold in total and how many cars each salesman has sold.</a:t>
            </a:r>
          </a:p>
          <a:p>
            <a:r>
              <a:rPr lang="en-US" dirty="0"/>
              <a:t>From within the program, a salesman should be able to increase the number of cars they have sold.</a:t>
            </a:r>
          </a:p>
        </p:txBody>
      </p:sp>
    </p:spTree>
    <p:extLst>
      <p:ext uri="{BB962C8B-B14F-4D97-AF65-F5344CB8AC3E}">
        <p14:creationId xmlns:p14="http://schemas.microsoft.com/office/powerpoint/2010/main" val="178636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6AA00-60C3-5619-0263-83FDADA64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D062-302D-6760-88D2-E1B41EB9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– Example: Salesman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2BC7-32FB-E79A-EBA3-8CB65259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build this program, we will follow these constraints:</a:t>
            </a:r>
          </a:p>
          <a:p>
            <a:pPr lvl="1"/>
            <a:r>
              <a:rPr lang="en-US" dirty="0"/>
              <a:t>We can only have 2 classes, the Driver and a Salesman class.</a:t>
            </a:r>
          </a:p>
          <a:p>
            <a:pPr lvl="1"/>
            <a:r>
              <a:rPr lang="en-US" dirty="0"/>
              <a:t>The Salesman Class will contain the data related to a salesman such as first and last name and how many cars that salesman has sold (individual sales).</a:t>
            </a:r>
          </a:p>
          <a:p>
            <a:pPr lvl="1"/>
            <a:r>
              <a:rPr lang="en-US" dirty="0"/>
              <a:t>The Salesman Class will contain a static variable to keep track on the total amount of cars sold by every salesman in the dealership.</a:t>
            </a:r>
          </a:p>
          <a:p>
            <a:pPr lvl="1"/>
            <a:r>
              <a:rPr lang="en-US" dirty="0"/>
              <a:t>The Salesman Class will contain a static function to print back the total amount of cars sold and the report of how many cars were sold by which salesman.</a:t>
            </a:r>
          </a:p>
        </p:txBody>
      </p:sp>
    </p:spTree>
    <p:extLst>
      <p:ext uri="{BB962C8B-B14F-4D97-AF65-F5344CB8AC3E}">
        <p14:creationId xmlns:p14="http://schemas.microsoft.com/office/powerpoint/2010/main" val="876170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8DF95-47C2-1B05-C5F7-8986E73C6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BCFE-D38D-6D08-9D6F-041D8704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– Example: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8004-0F22-D47D-6521-9D6CD039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driver:</a:t>
            </a:r>
          </a:p>
          <a:p>
            <a:pPr lvl="1"/>
            <a:r>
              <a:rPr lang="en-US" dirty="0"/>
              <a:t>The dealership has 3 salesmen; therefore, we need an array of Salesman class of size 3.</a:t>
            </a:r>
          </a:p>
          <a:p>
            <a:pPr lvl="1"/>
            <a:r>
              <a:rPr lang="en-US" dirty="0"/>
              <a:t>In a loop, we prompt the user if they want to add a sale or print a report of sales.</a:t>
            </a:r>
          </a:p>
          <a:p>
            <a:pPr lvl="1"/>
            <a:r>
              <a:rPr lang="en-US" dirty="0"/>
              <a:t>If the user chooses to add a sale, we ask which salesmen.</a:t>
            </a:r>
          </a:p>
          <a:p>
            <a:pPr lvl="1"/>
            <a:r>
              <a:rPr lang="en-US" dirty="0"/>
              <a:t>If the user chooses print a report, we will call the report function and finish the program.</a:t>
            </a:r>
          </a:p>
        </p:txBody>
      </p:sp>
    </p:spTree>
    <p:extLst>
      <p:ext uri="{BB962C8B-B14F-4D97-AF65-F5344CB8AC3E}">
        <p14:creationId xmlns:p14="http://schemas.microsoft.com/office/powerpoint/2010/main" val="284421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DAB3F-F8C0-E4DF-0862-B1B7D803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6B15-2C9D-A1AC-9FE5-E33679F8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9E72-18E7-4903-1915-CC9C0E53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CF33-64D5-679A-CCEF-48ADE17846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E47C3-8E23-C92D-2AFF-915F06B3BBCC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5F0B81-5A11-722A-DDC5-184049D368AE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7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5D6C6-B269-D396-683F-8D0CB32F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BCCB-52F9-8BD1-BC61-8497B4D3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3C18-D5F0-4CCC-4BBA-36080E6E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7DC17-E96F-F113-B31F-5EDD278271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393AC-C534-1F87-DDB3-6F6F1FC4227B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D8E944-70D8-C820-FE10-AB81459ECADD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F5C7A1-B22C-D68B-9167-FA3F5CA45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5873"/>
              </p:ext>
            </p:extLst>
          </p:nvPr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4D8C0D-239D-08CC-407D-11E222BB2B1D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</a:t>
            </a:r>
          </a:p>
        </p:txBody>
      </p:sp>
    </p:spTree>
    <p:extLst>
      <p:ext uri="{BB962C8B-B14F-4D97-AF65-F5344CB8AC3E}">
        <p14:creationId xmlns:p14="http://schemas.microsoft.com/office/powerpoint/2010/main" val="354870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80963-1D72-B4A4-464E-FBDF9A68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EE85-7A6D-D37E-47C7-22196B16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3F1F-4B94-33E2-F513-1CC46889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C0C0C0"/>
                </a:highlight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87CC-1448-5481-E2A0-B4B34C6A9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F1A18-B31D-63DF-DD71-56D2068B7782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E443C2-7196-5494-0955-E3D20E8ED463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6F241D-3559-B9D0-1D0A-7FD04546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5873"/>
              </p:ext>
            </p:extLst>
          </p:nvPr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D09CAA-9FE5-A9E5-F23B-7201AD791893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</a:t>
            </a:r>
          </a:p>
        </p:txBody>
      </p:sp>
    </p:spTree>
    <p:extLst>
      <p:ext uri="{BB962C8B-B14F-4D97-AF65-F5344CB8AC3E}">
        <p14:creationId xmlns:p14="http://schemas.microsoft.com/office/powerpoint/2010/main" val="107529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D4900-4F31-F626-B301-78F774F5F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9001-DA53-9EE1-E609-A92855CD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64B4-B865-16ED-86E3-40FC559D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C0C0C0"/>
                </a:highlight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96C5-AF72-3EB7-F4D1-A1EA54FC6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4194B-3FC9-603F-4F17-20128324A55E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0231F5-FE35-B215-3CDD-99B6A314CF82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E027E-154A-B126-861E-744D0D4F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708359"/>
              </p:ext>
            </p:extLst>
          </p:nvPr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CD3CB6-6BE2-6971-D608-46C3EC52DC5F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</a:t>
            </a:r>
          </a:p>
        </p:txBody>
      </p:sp>
    </p:spTree>
    <p:extLst>
      <p:ext uri="{BB962C8B-B14F-4D97-AF65-F5344CB8AC3E}">
        <p14:creationId xmlns:p14="http://schemas.microsoft.com/office/powerpoint/2010/main" val="77514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08C70-8EC0-C02F-3993-57E3F7D97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4936-1AEC-482C-5592-14D074E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EEB4-4B0E-19DD-7484-672544C1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C0C0C0"/>
                </a:highlight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C014A-883F-A516-DAB0-E5528CEC2E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F8A7E-CD92-6568-0178-C8B58DFC5B6A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7AFB60-6C03-3DE4-D502-D43D5AD81DAE}"/>
              </a:ext>
            </a:extLst>
          </p:cNvPr>
          <p:cNvGraphicFramePr>
            <a:graphicFrameLocks noGrp="1"/>
          </p:cNvGraphicFramePr>
          <p:nvPr/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5D218F-CF20-C1F2-B812-00E6F8CCE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08543"/>
              </p:ext>
            </p:extLst>
          </p:nvPr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A6092B-E565-3410-F458-ADB053C3C414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</a:t>
            </a:r>
          </a:p>
        </p:txBody>
      </p:sp>
    </p:spTree>
    <p:extLst>
      <p:ext uri="{BB962C8B-B14F-4D97-AF65-F5344CB8AC3E}">
        <p14:creationId xmlns:p14="http://schemas.microsoft.com/office/powerpoint/2010/main" val="139253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41185-20E5-A850-6F43-C3563E3E2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4B11-CDA8-2DE4-0772-A96B499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98B5-D9F4-0278-DC4F-4B90A2F6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Attribute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2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2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7986E7"/>
                </a:solidFill>
                <a:effectLst/>
              </a:rPr>
              <a:t>x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2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200" b="0" dirty="0" err="1">
                <a:solidFill>
                  <a:srgbClr val="89DDFF"/>
                </a:solidFill>
                <a:effectLst/>
              </a:rPr>
              <a:t>x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Garbage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</a:rPr>
              <a:t>a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5</a:t>
            </a:r>
            <a:r>
              <a:rPr lang="en-US" sz="12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BFC7D5"/>
                </a:solidFill>
                <a:effectLst/>
              </a:rPr>
            </a:br>
            <a:r>
              <a:rPr lang="en-US" sz="1200" b="0" dirty="0">
                <a:solidFill>
                  <a:srgbClr val="BFC7D5"/>
                </a:solidFill>
                <a:effectLst/>
              </a:rPr>
              <a:t>        a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</a:rPr>
              <a:t>Number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200" b="0" dirty="0">
                <a:solidFill>
                  <a:srgbClr val="F78C6C"/>
                </a:solidFill>
                <a:effectLst/>
              </a:rPr>
              <a:t>8</a:t>
            </a:r>
            <a:r>
              <a:rPr lang="en-US" sz="12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F967A-BE78-98AA-7F57-3B9B7237C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Week-4/Garbage-Static/Garbage.java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9DE49-6BE3-E0ED-7613-18AB92EF7C1F}"/>
              </a:ext>
            </a:extLst>
          </p:cNvPr>
          <p:cNvSpPr txBox="1"/>
          <p:nvPr/>
        </p:nvSpPr>
        <p:spPr>
          <a:xfrm>
            <a:off x="8793018" y="2193038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651608-FE22-2C64-BFCE-A38F8E69A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479"/>
              </p:ext>
            </p:extLst>
          </p:nvPr>
        </p:nvGraphicFramePr>
        <p:xfrm>
          <a:off x="8918837" y="2562370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 a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obj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68EBD0-80E3-65D6-77C1-B462E37A5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57109"/>
              </p:ext>
            </p:extLst>
          </p:nvPr>
        </p:nvGraphicFramePr>
        <p:xfrm>
          <a:off x="5316220" y="2946018"/>
          <a:ext cx="2905252" cy="773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84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DC48DF-057C-AFDA-20F3-29D89B672FA2}"/>
              </a:ext>
            </a:extLst>
          </p:cNvPr>
          <p:cNvSpPr txBox="1"/>
          <p:nvPr/>
        </p:nvSpPr>
        <p:spPr>
          <a:xfrm>
            <a:off x="5278768" y="257668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Number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AE3E4-5BD0-0724-70B7-7061655E8870}"/>
              </a:ext>
            </a:extLst>
          </p:cNvPr>
          <p:cNvCxnSpPr/>
          <p:nvPr/>
        </p:nvCxnSpPr>
        <p:spPr>
          <a:xfrm flipV="1">
            <a:off x="8221472" y="3157728"/>
            <a:ext cx="2361184" cy="1991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161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2896</Words>
  <Application>Microsoft Office PowerPoint</Application>
  <PresentationFormat>Widescreen</PresentationFormat>
  <Paragraphs>744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Light</vt:lpstr>
      <vt:lpstr>Arial</vt:lpstr>
      <vt:lpstr>Calibri</vt:lpstr>
      <vt:lpstr>Consolas</vt:lpstr>
      <vt:lpstr>1_Office Theme</vt:lpstr>
      <vt:lpstr>CSE 1322 Module 2 – Part 3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Garbage</vt:lpstr>
      <vt:lpstr>Static</vt:lpstr>
      <vt:lpstr>Static</vt:lpstr>
      <vt:lpstr>Static – Variables and Methods</vt:lpstr>
      <vt:lpstr>Static – Methods</vt:lpstr>
      <vt:lpstr>Static – Class</vt:lpstr>
      <vt:lpstr>Static – Example</vt:lpstr>
      <vt:lpstr>Static – Example: Salesman Class</vt:lpstr>
      <vt:lpstr>Static – Example: 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Sik Kim</dc:creator>
  <cp:lastModifiedBy>Eun Sik Kim</cp:lastModifiedBy>
  <cp:revision>1</cp:revision>
  <dcterms:created xsi:type="dcterms:W3CDTF">2025-01-30T01:43:36Z</dcterms:created>
  <dcterms:modified xsi:type="dcterms:W3CDTF">2025-01-30T05:13:11Z</dcterms:modified>
</cp:coreProperties>
</file>