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60"/>
  </p:notesMasterIdLst>
  <p:sldIdLst>
    <p:sldId id="256" r:id="rId2"/>
    <p:sldId id="277" r:id="rId3"/>
    <p:sldId id="278" r:id="rId4"/>
    <p:sldId id="279" r:id="rId5"/>
    <p:sldId id="280" r:id="rId6"/>
    <p:sldId id="281" r:id="rId7"/>
    <p:sldId id="262" r:id="rId8"/>
    <p:sldId id="264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57" r:id="rId23"/>
    <p:sldId id="258" r:id="rId24"/>
    <p:sldId id="259" r:id="rId25"/>
    <p:sldId id="260" r:id="rId26"/>
    <p:sldId id="282" r:id="rId27"/>
    <p:sldId id="284" r:id="rId28"/>
    <p:sldId id="285" r:id="rId29"/>
    <p:sldId id="286" r:id="rId30"/>
    <p:sldId id="287" r:id="rId31"/>
    <p:sldId id="291" r:id="rId32"/>
    <p:sldId id="288" r:id="rId33"/>
    <p:sldId id="289" r:id="rId34"/>
    <p:sldId id="290" r:id="rId35"/>
    <p:sldId id="292" r:id="rId36"/>
    <p:sldId id="293" r:id="rId37"/>
    <p:sldId id="294" r:id="rId38"/>
    <p:sldId id="295" r:id="rId39"/>
    <p:sldId id="296" r:id="rId40"/>
    <p:sldId id="30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7" r:id="rId51"/>
    <p:sldId id="308" r:id="rId52"/>
    <p:sldId id="309" r:id="rId53"/>
    <p:sldId id="310" r:id="rId54"/>
    <p:sldId id="311" r:id="rId55"/>
    <p:sldId id="313" r:id="rId56"/>
    <p:sldId id="312" r:id="rId57"/>
    <p:sldId id="314" r:id="rId58"/>
    <p:sldId id="283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C836D1E-8AA8-4954-8DA4-C349C8DA65D0}" v="93" dt="2025-02-25T02:54:33.22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79" d="100"/>
          <a:sy n="179" d="100"/>
        </p:scale>
        <p:origin x="149" y="34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microsoft.com/office/2015/10/relationships/revisionInfo" Target="revisionInfo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65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un Sik Kim" userId="cda6ddeb1a50a0ac" providerId="LiveId" clId="{8C836D1E-8AA8-4954-8DA4-C349C8DA65D0}"/>
    <pc:docChg chg="undo custSel addSld delSld modSld sldOrd delMainMaster">
      <pc:chgData name="Eun Sik Kim" userId="cda6ddeb1a50a0ac" providerId="LiveId" clId="{8C836D1E-8AA8-4954-8DA4-C349C8DA65D0}" dt="2025-02-25T02:58:27.166" v="6506" actId="20577"/>
      <pc:docMkLst>
        <pc:docMk/>
      </pc:docMkLst>
      <pc:sldChg chg="modSp new mod">
        <pc:chgData name="Eun Sik Kim" userId="cda6ddeb1a50a0ac" providerId="LiveId" clId="{8C836D1E-8AA8-4954-8DA4-C349C8DA65D0}" dt="2025-02-24T17:58:10.092" v="65" actId="20577"/>
        <pc:sldMkLst>
          <pc:docMk/>
          <pc:sldMk cId="2851520294" sldId="256"/>
        </pc:sldMkLst>
        <pc:spChg chg="mod">
          <ac:chgData name="Eun Sik Kim" userId="cda6ddeb1a50a0ac" providerId="LiveId" clId="{8C836D1E-8AA8-4954-8DA4-C349C8DA65D0}" dt="2025-02-24T17:58:00.754" v="32" actId="20577"/>
          <ac:spMkLst>
            <pc:docMk/>
            <pc:sldMk cId="2851520294" sldId="256"/>
            <ac:spMk id="2" creationId="{C8AF3382-D1B4-01C1-72E6-69A0A863B1CE}"/>
          </ac:spMkLst>
        </pc:spChg>
        <pc:spChg chg="mod">
          <ac:chgData name="Eun Sik Kim" userId="cda6ddeb1a50a0ac" providerId="LiveId" clId="{8C836D1E-8AA8-4954-8DA4-C349C8DA65D0}" dt="2025-02-24T17:58:10.092" v="65" actId="20577"/>
          <ac:spMkLst>
            <pc:docMk/>
            <pc:sldMk cId="2851520294" sldId="256"/>
            <ac:spMk id="3" creationId="{F8D826A2-4D58-017C-C772-93C72215CCC6}"/>
          </ac:spMkLst>
        </pc:spChg>
      </pc:sldChg>
      <pc:sldChg chg="modSp new mod">
        <pc:chgData name="Eun Sik Kim" userId="cda6ddeb1a50a0ac" providerId="LiveId" clId="{8C836D1E-8AA8-4954-8DA4-C349C8DA65D0}" dt="2025-02-24T23:01:33.341" v="437" actId="20577"/>
        <pc:sldMkLst>
          <pc:docMk/>
          <pc:sldMk cId="3434831900" sldId="257"/>
        </pc:sldMkLst>
        <pc:spChg chg="mod">
          <ac:chgData name="Eun Sik Kim" userId="cda6ddeb1a50a0ac" providerId="LiveId" clId="{8C836D1E-8AA8-4954-8DA4-C349C8DA65D0}" dt="2025-02-24T17:59:28.794" v="87" actId="20577"/>
          <ac:spMkLst>
            <pc:docMk/>
            <pc:sldMk cId="3434831900" sldId="257"/>
            <ac:spMk id="2" creationId="{CE7921CB-05B2-A64E-D382-5DCB2F14B7DB}"/>
          </ac:spMkLst>
        </pc:spChg>
        <pc:spChg chg="mod">
          <ac:chgData name="Eun Sik Kim" userId="cda6ddeb1a50a0ac" providerId="LiveId" clId="{8C836D1E-8AA8-4954-8DA4-C349C8DA65D0}" dt="2025-02-24T23:01:33.341" v="437" actId="20577"/>
          <ac:spMkLst>
            <pc:docMk/>
            <pc:sldMk cId="3434831900" sldId="257"/>
            <ac:spMk id="3" creationId="{E4683738-B50D-7B25-74E4-CC5E77C310EB}"/>
          </ac:spMkLst>
        </pc:spChg>
      </pc:sldChg>
      <pc:sldChg chg="modSp add mod">
        <pc:chgData name="Eun Sik Kim" userId="cda6ddeb1a50a0ac" providerId="LiveId" clId="{8C836D1E-8AA8-4954-8DA4-C349C8DA65D0}" dt="2025-02-24T22:58:39.225" v="428" actId="20577"/>
        <pc:sldMkLst>
          <pc:docMk/>
          <pc:sldMk cId="3479766459" sldId="258"/>
        </pc:sldMkLst>
        <pc:spChg chg="mod">
          <ac:chgData name="Eun Sik Kim" userId="cda6ddeb1a50a0ac" providerId="LiveId" clId="{8C836D1E-8AA8-4954-8DA4-C349C8DA65D0}" dt="2025-02-24T22:58:39.225" v="428" actId="20577"/>
          <ac:spMkLst>
            <pc:docMk/>
            <pc:sldMk cId="3479766459" sldId="258"/>
            <ac:spMk id="3" creationId="{E8EB4EDC-EEC6-2A42-E10E-C7A03FC0C3B2}"/>
          </ac:spMkLst>
        </pc:spChg>
      </pc:sldChg>
      <pc:sldChg chg="modSp add mod">
        <pc:chgData name="Eun Sik Kim" userId="cda6ddeb1a50a0ac" providerId="LiveId" clId="{8C836D1E-8AA8-4954-8DA4-C349C8DA65D0}" dt="2025-02-24T23:35:12.525" v="864" actId="20577"/>
        <pc:sldMkLst>
          <pc:docMk/>
          <pc:sldMk cId="1501347982" sldId="259"/>
        </pc:sldMkLst>
        <pc:spChg chg="mod">
          <ac:chgData name="Eun Sik Kim" userId="cda6ddeb1a50a0ac" providerId="LiveId" clId="{8C836D1E-8AA8-4954-8DA4-C349C8DA65D0}" dt="2025-02-24T23:02:06.290" v="449" actId="20577"/>
          <ac:spMkLst>
            <pc:docMk/>
            <pc:sldMk cId="1501347982" sldId="259"/>
            <ac:spMk id="2" creationId="{7940410A-AD43-8B41-DFE4-268A0CD4E0D5}"/>
          </ac:spMkLst>
        </pc:spChg>
        <pc:spChg chg="mod">
          <ac:chgData name="Eun Sik Kim" userId="cda6ddeb1a50a0ac" providerId="LiveId" clId="{8C836D1E-8AA8-4954-8DA4-C349C8DA65D0}" dt="2025-02-24T23:35:12.525" v="864" actId="20577"/>
          <ac:spMkLst>
            <pc:docMk/>
            <pc:sldMk cId="1501347982" sldId="259"/>
            <ac:spMk id="3" creationId="{E34B71C2-C9BB-483B-5E34-8D9D3916A22F}"/>
          </ac:spMkLst>
        </pc:spChg>
      </pc:sldChg>
      <pc:sldChg chg="modSp add mod">
        <pc:chgData name="Eun Sik Kim" userId="cda6ddeb1a50a0ac" providerId="LiveId" clId="{8C836D1E-8AA8-4954-8DA4-C349C8DA65D0}" dt="2025-02-25T02:11:59.761" v="5503" actId="20577"/>
        <pc:sldMkLst>
          <pc:docMk/>
          <pc:sldMk cId="3375005538" sldId="260"/>
        </pc:sldMkLst>
        <pc:spChg chg="mod">
          <ac:chgData name="Eun Sik Kim" userId="cda6ddeb1a50a0ac" providerId="LiveId" clId="{8C836D1E-8AA8-4954-8DA4-C349C8DA65D0}" dt="2025-02-25T02:10:08.874" v="5180" actId="20577"/>
          <ac:spMkLst>
            <pc:docMk/>
            <pc:sldMk cId="3375005538" sldId="260"/>
            <ac:spMk id="2" creationId="{B9F99660-198F-4476-727A-018C2CECFE56}"/>
          </ac:spMkLst>
        </pc:spChg>
        <pc:spChg chg="mod">
          <ac:chgData name="Eun Sik Kim" userId="cda6ddeb1a50a0ac" providerId="LiveId" clId="{8C836D1E-8AA8-4954-8DA4-C349C8DA65D0}" dt="2025-02-25T02:11:59.761" v="5503" actId="20577"/>
          <ac:spMkLst>
            <pc:docMk/>
            <pc:sldMk cId="3375005538" sldId="260"/>
            <ac:spMk id="3" creationId="{6A9D56BE-AF0F-0161-DEEF-E9A21C425015}"/>
          </ac:spMkLst>
        </pc:spChg>
      </pc:sldChg>
      <pc:sldChg chg="addSp modSp new del mod">
        <pc:chgData name="Eun Sik Kim" userId="cda6ddeb1a50a0ac" providerId="LiveId" clId="{8C836D1E-8AA8-4954-8DA4-C349C8DA65D0}" dt="2025-02-25T01:24:00.620" v="1298" actId="47"/>
        <pc:sldMkLst>
          <pc:docMk/>
          <pc:sldMk cId="2097285426" sldId="261"/>
        </pc:sldMkLst>
        <pc:spChg chg="mod">
          <ac:chgData name="Eun Sik Kim" userId="cda6ddeb1a50a0ac" providerId="LiveId" clId="{8C836D1E-8AA8-4954-8DA4-C349C8DA65D0}" dt="2025-02-24T23:41:18.380" v="891" actId="20577"/>
          <ac:spMkLst>
            <pc:docMk/>
            <pc:sldMk cId="2097285426" sldId="261"/>
            <ac:spMk id="2" creationId="{4C0BDF1E-8845-8CF6-0EB8-81FD50230F0B}"/>
          </ac:spMkLst>
        </pc:spChg>
        <pc:spChg chg="mod">
          <ac:chgData name="Eun Sik Kim" userId="cda6ddeb1a50a0ac" providerId="LiveId" clId="{8C836D1E-8AA8-4954-8DA4-C349C8DA65D0}" dt="2025-02-25T01:18:12.051" v="1044" actId="13926"/>
          <ac:spMkLst>
            <pc:docMk/>
            <pc:sldMk cId="2097285426" sldId="261"/>
            <ac:spMk id="3" creationId="{B9AA3869-92B6-3220-37AF-DD342DE291A8}"/>
          </ac:spMkLst>
        </pc:spChg>
        <pc:spChg chg="mod">
          <ac:chgData name="Eun Sik Kim" userId="cda6ddeb1a50a0ac" providerId="LiveId" clId="{8C836D1E-8AA8-4954-8DA4-C349C8DA65D0}" dt="2025-02-24T23:41:31.340" v="922" actId="20577"/>
          <ac:spMkLst>
            <pc:docMk/>
            <pc:sldMk cId="2097285426" sldId="261"/>
            <ac:spMk id="4" creationId="{02174E64-9888-7E03-AAC6-681D44BDA485}"/>
          </ac:spMkLst>
        </pc:spChg>
        <pc:spChg chg="add mod">
          <ac:chgData name="Eun Sik Kim" userId="cda6ddeb1a50a0ac" providerId="LiveId" clId="{8C836D1E-8AA8-4954-8DA4-C349C8DA65D0}" dt="2025-02-25T01:20:33.370" v="1151" actId="20577"/>
          <ac:spMkLst>
            <pc:docMk/>
            <pc:sldMk cId="2097285426" sldId="261"/>
            <ac:spMk id="5" creationId="{53166C11-4E3F-3995-F7E9-2B0A8CA7BBC4}"/>
          </ac:spMkLst>
        </pc:spChg>
        <pc:spChg chg="add mod">
          <ac:chgData name="Eun Sik Kim" userId="cda6ddeb1a50a0ac" providerId="LiveId" clId="{8C836D1E-8AA8-4954-8DA4-C349C8DA65D0}" dt="2025-02-25T01:17:55.445" v="1041" actId="20577"/>
          <ac:spMkLst>
            <pc:docMk/>
            <pc:sldMk cId="2097285426" sldId="261"/>
            <ac:spMk id="6" creationId="{20D5C995-010E-FAE2-985A-BF1F2D629A2B}"/>
          </ac:spMkLst>
        </pc:spChg>
      </pc:sldChg>
      <pc:sldChg chg="addSp delSp modSp add mod ord">
        <pc:chgData name="Eun Sik Kim" userId="cda6ddeb1a50a0ac" providerId="LiveId" clId="{8C836D1E-8AA8-4954-8DA4-C349C8DA65D0}" dt="2025-02-25T01:17:51.306" v="1039" actId="21"/>
        <pc:sldMkLst>
          <pc:docMk/>
          <pc:sldMk cId="2944709290" sldId="262"/>
        </pc:sldMkLst>
        <pc:spChg chg="del">
          <ac:chgData name="Eun Sik Kim" userId="cda6ddeb1a50a0ac" providerId="LiveId" clId="{8C836D1E-8AA8-4954-8DA4-C349C8DA65D0}" dt="2025-02-25T01:16:10.766" v="928" actId="478"/>
          <ac:spMkLst>
            <pc:docMk/>
            <pc:sldMk cId="2944709290" sldId="262"/>
            <ac:spMk id="5" creationId="{100ABABA-866E-8401-5B3E-BB9D5A0D3054}"/>
          </ac:spMkLst>
        </pc:spChg>
        <pc:spChg chg="add del mod">
          <ac:chgData name="Eun Sik Kim" userId="cda6ddeb1a50a0ac" providerId="LiveId" clId="{8C836D1E-8AA8-4954-8DA4-C349C8DA65D0}" dt="2025-02-25T01:17:51.306" v="1039" actId="21"/>
          <ac:spMkLst>
            <pc:docMk/>
            <pc:sldMk cId="2944709290" sldId="262"/>
            <ac:spMk id="6" creationId="{20D5C995-010E-FAE2-985A-BF1F2D629A2B}"/>
          </ac:spMkLst>
        </pc:spChg>
      </pc:sldChg>
      <pc:sldChg chg="addSp delSp modSp add mod">
        <pc:chgData name="Eun Sik Kim" userId="cda6ddeb1a50a0ac" providerId="LiveId" clId="{8C836D1E-8AA8-4954-8DA4-C349C8DA65D0}" dt="2025-02-25T01:23:41.642" v="1297" actId="113"/>
        <pc:sldMkLst>
          <pc:docMk/>
          <pc:sldMk cId="2103103057" sldId="263"/>
        </pc:sldMkLst>
        <pc:spChg chg="mod">
          <ac:chgData name="Eun Sik Kim" userId="cda6ddeb1a50a0ac" providerId="LiveId" clId="{8C836D1E-8AA8-4954-8DA4-C349C8DA65D0}" dt="2025-02-25T01:18:29.411" v="1047" actId="13926"/>
          <ac:spMkLst>
            <pc:docMk/>
            <pc:sldMk cId="2103103057" sldId="263"/>
            <ac:spMk id="3" creationId="{E4F20997-3710-65ED-4FB8-849354EE52CF}"/>
          </ac:spMkLst>
        </pc:spChg>
        <pc:spChg chg="del mod">
          <ac:chgData name="Eun Sik Kim" userId="cda6ddeb1a50a0ac" providerId="LiveId" clId="{8C836D1E-8AA8-4954-8DA4-C349C8DA65D0}" dt="2025-02-25T01:20:45.885" v="1154" actId="478"/>
          <ac:spMkLst>
            <pc:docMk/>
            <pc:sldMk cId="2103103057" sldId="263"/>
            <ac:spMk id="5" creationId="{DC0AF53A-18DE-FE8B-3941-B9300E433580}"/>
          </ac:spMkLst>
        </pc:spChg>
        <pc:spChg chg="add mod">
          <ac:chgData name="Eun Sik Kim" userId="cda6ddeb1a50a0ac" providerId="LiveId" clId="{8C836D1E-8AA8-4954-8DA4-C349C8DA65D0}" dt="2025-02-25T01:23:41.642" v="1297" actId="113"/>
          <ac:spMkLst>
            <pc:docMk/>
            <pc:sldMk cId="2103103057" sldId="263"/>
            <ac:spMk id="7" creationId="{CF59CE62-BF4B-F51D-F9AE-CBB61456408E}"/>
          </ac:spMkLst>
        </pc:spChg>
        <pc:spChg chg="add mod">
          <ac:chgData name="Eun Sik Kim" userId="cda6ddeb1a50a0ac" providerId="LiveId" clId="{8C836D1E-8AA8-4954-8DA4-C349C8DA65D0}" dt="2025-02-25T01:22:02.427" v="1201" actId="404"/>
          <ac:spMkLst>
            <pc:docMk/>
            <pc:sldMk cId="2103103057" sldId="263"/>
            <ac:spMk id="8" creationId="{C59DB78E-D164-7090-FBED-C6ED48361BB3}"/>
          </ac:spMkLst>
        </pc:spChg>
      </pc:sldChg>
      <pc:sldChg chg="add del">
        <pc:chgData name="Eun Sik Kim" userId="cda6ddeb1a50a0ac" providerId="LiveId" clId="{8C836D1E-8AA8-4954-8DA4-C349C8DA65D0}" dt="2025-02-25T01:18:43.183" v="1049"/>
        <pc:sldMkLst>
          <pc:docMk/>
          <pc:sldMk cId="1127081380" sldId="264"/>
        </pc:sldMkLst>
      </pc:sldChg>
      <pc:sldChg chg="modSp add mod">
        <pc:chgData name="Eun Sik Kim" userId="cda6ddeb1a50a0ac" providerId="LiveId" clId="{8C836D1E-8AA8-4954-8DA4-C349C8DA65D0}" dt="2025-02-25T01:22:10.372" v="1203" actId="404"/>
        <pc:sldMkLst>
          <pc:docMk/>
          <pc:sldMk cId="3116601312" sldId="264"/>
        </pc:sldMkLst>
        <pc:spChg chg="mod">
          <ac:chgData name="Eun Sik Kim" userId="cda6ddeb1a50a0ac" providerId="LiveId" clId="{8C836D1E-8AA8-4954-8DA4-C349C8DA65D0}" dt="2025-02-25T01:22:10.372" v="1203" actId="404"/>
          <ac:spMkLst>
            <pc:docMk/>
            <pc:sldMk cId="3116601312" sldId="264"/>
            <ac:spMk id="5" creationId="{F6B83559-F7D6-EE3C-C78F-6FE497EF5BA2}"/>
          </ac:spMkLst>
        </pc:spChg>
      </pc:sldChg>
      <pc:sldChg chg="addSp modSp add mod">
        <pc:chgData name="Eun Sik Kim" userId="cda6ddeb1a50a0ac" providerId="LiveId" clId="{8C836D1E-8AA8-4954-8DA4-C349C8DA65D0}" dt="2025-02-25T01:23:37.900" v="1296" actId="113"/>
        <pc:sldMkLst>
          <pc:docMk/>
          <pc:sldMk cId="4198775107" sldId="265"/>
        </pc:sldMkLst>
        <pc:spChg chg="mod">
          <ac:chgData name="Eun Sik Kim" userId="cda6ddeb1a50a0ac" providerId="LiveId" clId="{8C836D1E-8AA8-4954-8DA4-C349C8DA65D0}" dt="2025-02-25T01:21:09.911" v="1159" actId="13926"/>
          <ac:spMkLst>
            <pc:docMk/>
            <pc:sldMk cId="4198775107" sldId="265"/>
            <ac:spMk id="3" creationId="{1D1A202B-752E-7F9B-860C-2D618AA82DF0}"/>
          </ac:spMkLst>
        </pc:spChg>
        <pc:spChg chg="add mod">
          <ac:chgData name="Eun Sik Kim" userId="cda6ddeb1a50a0ac" providerId="LiveId" clId="{8C836D1E-8AA8-4954-8DA4-C349C8DA65D0}" dt="2025-02-25T01:21:19.526" v="1160"/>
          <ac:spMkLst>
            <pc:docMk/>
            <pc:sldMk cId="4198775107" sldId="265"/>
            <ac:spMk id="5" creationId="{7A7ABA98-387A-026C-7388-D9D292324EA5}"/>
          </ac:spMkLst>
        </pc:spChg>
        <pc:spChg chg="mod">
          <ac:chgData name="Eun Sik Kim" userId="cda6ddeb1a50a0ac" providerId="LiveId" clId="{8C836D1E-8AA8-4954-8DA4-C349C8DA65D0}" dt="2025-02-25T01:23:37.900" v="1296" actId="113"/>
          <ac:spMkLst>
            <pc:docMk/>
            <pc:sldMk cId="4198775107" sldId="265"/>
            <ac:spMk id="7" creationId="{2F3A9F3D-76ED-1A2C-7015-F22EC725A5A9}"/>
          </ac:spMkLst>
        </pc:spChg>
        <pc:spChg chg="add mod">
          <ac:chgData name="Eun Sik Kim" userId="cda6ddeb1a50a0ac" providerId="LiveId" clId="{8C836D1E-8AA8-4954-8DA4-C349C8DA65D0}" dt="2025-02-25T01:22:19.490" v="1204"/>
          <ac:spMkLst>
            <pc:docMk/>
            <pc:sldMk cId="4198775107" sldId="265"/>
            <ac:spMk id="8" creationId="{5738F589-817C-49A3-5172-647E4B38E779}"/>
          </ac:spMkLst>
        </pc:spChg>
      </pc:sldChg>
      <pc:sldChg chg="modSp add mod">
        <pc:chgData name="Eun Sik Kim" userId="cda6ddeb1a50a0ac" providerId="LiveId" clId="{8C836D1E-8AA8-4954-8DA4-C349C8DA65D0}" dt="2025-02-25T01:23:34.017" v="1295" actId="113"/>
        <pc:sldMkLst>
          <pc:docMk/>
          <pc:sldMk cId="3494755580" sldId="266"/>
        </pc:sldMkLst>
        <pc:spChg chg="mod">
          <ac:chgData name="Eun Sik Kim" userId="cda6ddeb1a50a0ac" providerId="LiveId" clId="{8C836D1E-8AA8-4954-8DA4-C349C8DA65D0}" dt="2025-02-25T01:22:46.466" v="1208" actId="13926"/>
          <ac:spMkLst>
            <pc:docMk/>
            <pc:sldMk cId="3494755580" sldId="266"/>
            <ac:spMk id="3" creationId="{E081BA3D-8066-AEBE-0172-179026D2CA6B}"/>
          </ac:spMkLst>
        </pc:spChg>
        <pc:spChg chg="mod">
          <ac:chgData name="Eun Sik Kim" userId="cda6ddeb1a50a0ac" providerId="LiveId" clId="{8C836D1E-8AA8-4954-8DA4-C349C8DA65D0}" dt="2025-02-25T01:22:50.606" v="1227" actId="20577"/>
          <ac:spMkLst>
            <pc:docMk/>
            <pc:sldMk cId="3494755580" sldId="266"/>
            <ac:spMk id="6" creationId="{8AD2E10F-17DA-C528-7802-1A69B3DFFA8F}"/>
          </ac:spMkLst>
        </pc:spChg>
        <pc:spChg chg="mod">
          <ac:chgData name="Eun Sik Kim" userId="cda6ddeb1a50a0ac" providerId="LiveId" clId="{8C836D1E-8AA8-4954-8DA4-C349C8DA65D0}" dt="2025-02-25T01:23:34.017" v="1295" actId="113"/>
          <ac:spMkLst>
            <pc:docMk/>
            <pc:sldMk cId="3494755580" sldId="266"/>
            <ac:spMk id="7" creationId="{406E9BE2-03D5-9D15-FF34-F6CB9435560B}"/>
          </ac:spMkLst>
        </pc:spChg>
        <pc:spChg chg="mod">
          <ac:chgData name="Eun Sik Kim" userId="cda6ddeb1a50a0ac" providerId="LiveId" clId="{8C836D1E-8AA8-4954-8DA4-C349C8DA65D0}" dt="2025-02-25T01:23:31.537" v="1294" actId="113"/>
          <ac:spMkLst>
            <pc:docMk/>
            <pc:sldMk cId="3494755580" sldId="266"/>
            <ac:spMk id="8" creationId="{070CF9CB-CB40-FEAD-5D6E-00F7A2558AA7}"/>
          </ac:spMkLst>
        </pc:spChg>
      </pc:sldChg>
      <pc:sldChg chg="delSp modSp add mod">
        <pc:chgData name="Eun Sik Kim" userId="cda6ddeb1a50a0ac" providerId="LiveId" clId="{8C836D1E-8AA8-4954-8DA4-C349C8DA65D0}" dt="2025-02-25T01:27:19.511" v="1308" actId="13926"/>
        <pc:sldMkLst>
          <pc:docMk/>
          <pc:sldMk cId="1465012558" sldId="267"/>
        </pc:sldMkLst>
        <pc:spChg chg="mod">
          <ac:chgData name="Eun Sik Kim" userId="cda6ddeb1a50a0ac" providerId="LiveId" clId="{8C836D1E-8AA8-4954-8DA4-C349C8DA65D0}" dt="2025-02-25T01:27:19.511" v="1308" actId="13926"/>
          <ac:spMkLst>
            <pc:docMk/>
            <pc:sldMk cId="1465012558" sldId="267"/>
            <ac:spMk id="3" creationId="{BCE416F7-5090-94A1-FE14-8FCF7CB704C4}"/>
          </ac:spMkLst>
        </pc:spChg>
        <pc:spChg chg="mod">
          <ac:chgData name="Eun Sik Kim" userId="cda6ddeb1a50a0ac" providerId="LiveId" clId="{8C836D1E-8AA8-4954-8DA4-C349C8DA65D0}" dt="2025-02-25T01:26:48.934" v="1303" actId="20577"/>
          <ac:spMkLst>
            <pc:docMk/>
            <pc:sldMk cId="1465012558" sldId="267"/>
            <ac:spMk id="7" creationId="{CA8DFDBF-D5F6-1C07-AF9B-1F2E9E410DC5}"/>
          </ac:spMkLst>
        </pc:spChg>
        <pc:spChg chg="del">
          <ac:chgData name="Eun Sik Kim" userId="cda6ddeb1a50a0ac" providerId="LiveId" clId="{8C836D1E-8AA8-4954-8DA4-C349C8DA65D0}" dt="2025-02-25T01:26:52.146" v="1304" actId="478"/>
          <ac:spMkLst>
            <pc:docMk/>
            <pc:sldMk cId="1465012558" sldId="267"/>
            <ac:spMk id="8" creationId="{347D3551-537C-537E-0222-1B9D8161C74B}"/>
          </ac:spMkLst>
        </pc:spChg>
      </pc:sldChg>
      <pc:sldChg chg="addSp modSp add mod">
        <pc:chgData name="Eun Sik Kim" userId="cda6ddeb1a50a0ac" providerId="LiveId" clId="{8C836D1E-8AA8-4954-8DA4-C349C8DA65D0}" dt="2025-02-25T01:27:55.611" v="1386" actId="313"/>
        <pc:sldMkLst>
          <pc:docMk/>
          <pc:sldMk cId="1992589914" sldId="268"/>
        </pc:sldMkLst>
        <pc:spChg chg="mod">
          <ac:chgData name="Eun Sik Kim" userId="cda6ddeb1a50a0ac" providerId="LiveId" clId="{8C836D1E-8AA8-4954-8DA4-C349C8DA65D0}" dt="2025-02-25T01:27:23.146" v="1309" actId="13926"/>
          <ac:spMkLst>
            <pc:docMk/>
            <pc:sldMk cId="1992589914" sldId="268"/>
            <ac:spMk id="3" creationId="{7C7CC59A-7582-047B-806E-6D8E0E3AF168}"/>
          </ac:spMkLst>
        </pc:spChg>
        <pc:spChg chg="add mod">
          <ac:chgData name="Eun Sik Kim" userId="cda6ddeb1a50a0ac" providerId="LiveId" clId="{8C836D1E-8AA8-4954-8DA4-C349C8DA65D0}" dt="2025-02-25T01:27:55.611" v="1386" actId="313"/>
          <ac:spMkLst>
            <pc:docMk/>
            <pc:sldMk cId="1992589914" sldId="268"/>
            <ac:spMk id="5" creationId="{89DDD080-EB5E-ABBF-B8CB-ABBA6F25C7AB}"/>
          </ac:spMkLst>
        </pc:spChg>
      </pc:sldChg>
      <pc:sldChg chg="add del">
        <pc:chgData name="Eun Sik Kim" userId="cda6ddeb1a50a0ac" providerId="LiveId" clId="{8C836D1E-8AA8-4954-8DA4-C349C8DA65D0}" dt="2025-02-25T01:26:56.703" v="1306"/>
        <pc:sldMkLst>
          <pc:docMk/>
          <pc:sldMk cId="3689566252" sldId="268"/>
        </pc:sldMkLst>
      </pc:sldChg>
      <pc:sldChg chg="modSp add mod">
        <pc:chgData name="Eun Sik Kim" userId="cda6ddeb1a50a0ac" providerId="LiveId" clId="{8C836D1E-8AA8-4954-8DA4-C349C8DA65D0}" dt="2025-02-25T01:28:22.743" v="1389" actId="13926"/>
        <pc:sldMkLst>
          <pc:docMk/>
          <pc:sldMk cId="4259607360" sldId="269"/>
        </pc:sldMkLst>
        <pc:spChg chg="mod">
          <ac:chgData name="Eun Sik Kim" userId="cda6ddeb1a50a0ac" providerId="LiveId" clId="{8C836D1E-8AA8-4954-8DA4-C349C8DA65D0}" dt="2025-02-25T01:28:22.743" v="1389" actId="13926"/>
          <ac:spMkLst>
            <pc:docMk/>
            <pc:sldMk cId="4259607360" sldId="269"/>
            <ac:spMk id="3" creationId="{F1D779B3-E7C3-63AD-964F-E5533513BA01}"/>
          </ac:spMkLst>
        </pc:spChg>
      </pc:sldChg>
      <pc:sldChg chg="modSp add mod">
        <pc:chgData name="Eun Sik Kim" userId="cda6ddeb1a50a0ac" providerId="LiveId" clId="{8C836D1E-8AA8-4954-8DA4-C349C8DA65D0}" dt="2025-02-25T01:28:41.405" v="1412" actId="20577"/>
        <pc:sldMkLst>
          <pc:docMk/>
          <pc:sldMk cId="3706013616" sldId="270"/>
        </pc:sldMkLst>
        <pc:spChg chg="mod">
          <ac:chgData name="Eun Sik Kim" userId="cda6ddeb1a50a0ac" providerId="LiveId" clId="{8C836D1E-8AA8-4954-8DA4-C349C8DA65D0}" dt="2025-02-25T01:28:35.812" v="1392" actId="13926"/>
          <ac:spMkLst>
            <pc:docMk/>
            <pc:sldMk cId="3706013616" sldId="270"/>
            <ac:spMk id="3" creationId="{30441020-3061-96F3-1DEE-CE613DDBD591}"/>
          </ac:spMkLst>
        </pc:spChg>
        <pc:spChg chg="mod">
          <ac:chgData name="Eun Sik Kim" userId="cda6ddeb1a50a0ac" providerId="LiveId" clId="{8C836D1E-8AA8-4954-8DA4-C349C8DA65D0}" dt="2025-02-25T01:28:41.405" v="1412" actId="20577"/>
          <ac:spMkLst>
            <pc:docMk/>
            <pc:sldMk cId="3706013616" sldId="270"/>
            <ac:spMk id="6" creationId="{4413876A-8487-A2C1-4CA5-0FC3BB81021A}"/>
          </ac:spMkLst>
        </pc:spChg>
      </pc:sldChg>
      <pc:sldChg chg="addSp modSp add mod">
        <pc:chgData name="Eun Sik Kim" userId="cda6ddeb1a50a0ac" providerId="LiveId" clId="{8C836D1E-8AA8-4954-8DA4-C349C8DA65D0}" dt="2025-02-25T01:29:11.665" v="1418" actId="1076"/>
        <pc:sldMkLst>
          <pc:docMk/>
          <pc:sldMk cId="3117100964" sldId="271"/>
        </pc:sldMkLst>
        <pc:spChg chg="mod">
          <ac:chgData name="Eun Sik Kim" userId="cda6ddeb1a50a0ac" providerId="LiveId" clId="{8C836D1E-8AA8-4954-8DA4-C349C8DA65D0}" dt="2025-02-25T01:28:57.302" v="1416" actId="13926"/>
          <ac:spMkLst>
            <pc:docMk/>
            <pc:sldMk cId="3117100964" sldId="271"/>
            <ac:spMk id="3" creationId="{BAB449CA-A433-D547-A724-E6CDD8A32A1F}"/>
          </ac:spMkLst>
        </pc:spChg>
        <pc:spChg chg="mod">
          <ac:chgData name="Eun Sik Kim" userId="cda6ddeb1a50a0ac" providerId="LiveId" clId="{8C836D1E-8AA8-4954-8DA4-C349C8DA65D0}" dt="2025-02-25T01:28:50.337" v="1414" actId="20577"/>
          <ac:spMkLst>
            <pc:docMk/>
            <pc:sldMk cId="3117100964" sldId="271"/>
            <ac:spMk id="5" creationId="{765E77B7-08AB-7FDF-B732-9B81B85FDF42}"/>
          </ac:spMkLst>
        </pc:spChg>
        <pc:spChg chg="add mod">
          <ac:chgData name="Eun Sik Kim" userId="cda6ddeb1a50a0ac" providerId="LiveId" clId="{8C836D1E-8AA8-4954-8DA4-C349C8DA65D0}" dt="2025-02-25T01:29:11.665" v="1418" actId="1076"/>
          <ac:spMkLst>
            <pc:docMk/>
            <pc:sldMk cId="3117100964" sldId="271"/>
            <ac:spMk id="8" creationId="{35538AAD-B50B-2BC8-60BD-5F2BB3EAAD23}"/>
          </ac:spMkLst>
        </pc:spChg>
      </pc:sldChg>
      <pc:sldChg chg="modSp add mod">
        <pc:chgData name="Eun Sik Kim" userId="cda6ddeb1a50a0ac" providerId="LiveId" clId="{8C836D1E-8AA8-4954-8DA4-C349C8DA65D0}" dt="2025-02-25T01:29:25.239" v="1421" actId="13926"/>
        <pc:sldMkLst>
          <pc:docMk/>
          <pc:sldMk cId="559057848" sldId="272"/>
        </pc:sldMkLst>
        <pc:spChg chg="mod">
          <ac:chgData name="Eun Sik Kim" userId="cda6ddeb1a50a0ac" providerId="LiveId" clId="{8C836D1E-8AA8-4954-8DA4-C349C8DA65D0}" dt="2025-02-25T01:29:25.239" v="1421" actId="13926"/>
          <ac:spMkLst>
            <pc:docMk/>
            <pc:sldMk cId="559057848" sldId="272"/>
            <ac:spMk id="3" creationId="{2514DC42-99FB-E06B-9BD9-ED9ED418AC4E}"/>
          </ac:spMkLst>
        </pc:spChg>
      </pc:sldChg>
      <pc:sldChg chg="modSp add mod">
        <pc:chgData name="Eun Sik Kim" userId="cda6ddeb1a50a0ac" providerId="LiveId" clId="{8C836D1E-8AA8-4954-8DA4-C349C8DA65D0}" dt="2025-02-25T01:29:51.797" v="1444" actId="20577"/>
        <pc:sldMkLst>
          <pc:docMk/>
          <pc:sldMk cId="3780544046" sldId="273"/>
        </pc:sldMkLst>
        <pc:spChg chg="mod">
          <ac:chgData name="Eun Sik Kim" userId="cda6ddeb1a50a0ac" providerId="LiveId" clId="{8C836D1E-8AA8-4954-8DA4-C349C8DA65D0}" dt="2025-02-25T01:29:46.196" v="1424" actId="13926"/>
          <ac:spMkLst>
            <pc:docMk/>
            <pc:sldMk cId="3780544046" sldId="273"/>
            <ac:spMk id="3" creationId="{5F5F4C33-528F-1EBD-E8D2-EFBE800D7D5F}"/>
          </ac:spMkLst>
        </pc:spChg>
        <pc:spChg chg="mod">
          <ac:chgData name="Eun Sik Kim" userId="cda6ddeb1a50a0ac" providerId="LiveId" clId="{8C836D1E-8AA8-4954-8DA4-C349C8DA65D0}" dt="2025-02-25T01:29:51.797" v="1444" actId="20577"/>
          <ac:spMkLst>
            <pc:docMk/>
            <pc:sldMk cId="3780544046" sldId="273"/>
            <ac:spMk id="6" creationId="{A53C3348-5080-2784-929A-81B37309DB60}"/>
          </ac:spMkLst>
        </pc:spChg>
      </pc:sldChg>
      <pc:sldChg chg="delSp modSp add mod">
        <pc:chgData name="Eun Sik Kim" userId="cda6ddeb1a50a0ac" providerId="LiveId" clId="{8C836D1E-8AA8-4954-8DA4-C349C8DA65D0}" dt="2025-02-25T01:30:37.247" v="1473" actId="20577"/>
        <pc:sldMkLst>
          <pc:docMk/>
          <pc:sldMk cId="2264786801" sldId="274"/>
        </pc:sldMkLst>
        <pc:spChg chg="mod">
          <ac:chgData name="Eun Sik Kim" userId="cda6ddeb1a50a0ac" providerId="LiveId" clId="{8C836D1E-8AA8-4954-8DA4-C349C8DA65D0}" dt="2025-02-25T01:30:22.205" v="1452" actId="13926"/>
          <ac:spMkLst>
            <pc:docMk/>
            <pc:sldMk cId="2264786801" sldId="274"/>
            <ac:spMk id="3" creationId="{37D7D262-1463-4693-8893-8D17B10C1547}"/>
          </ac:spMkLst>
        </pc:spChg>
        <pc:spChg chg="mod">
          <ac:chgData name="Eun Sik Kim" userId="cda6ddeb1a50a0ac" providerId="LiveId" clId="{8C836D1E-8AA8-4954-8DA4-C349C8DA65D0}" dt="2025-02-25T01:30:14.862" v="1450" actId="20577"/>
          <ac:spMkLst>
            <pc:docMk/>
            <pc:sldMk cId="2264786801" sldId="274"/>
            <ac:spMk id="5" creationId="{89C2F908-A402-2FE8-A79F-2B50D88141A8}"/>
          </ac:spMkLst>
        </pc:spChg>
        <pc:spChg chg="mod">
          <ac:chgData name="Eun Sik Kim" userId="cda6ddeb1a50a0ac" providerId="LiveId" clId="{8C836D1E-8AA8-4954-8DA4-C349C8DA65D0}" dt="2025-02-25T01:30:37.247" v="1473" actId="20577"/>
          <ac:spMkLst>
            <pc:docMk/>
            <pc:sldMk cId="2264786801" sldId="274"/>
            <ac:spMk id="6" creationId="{B70E7D55-3A79-8044-F272-D745C00BB755}"/>
          </ac:spMkLst>
        </pc:spChg>
        <pc:spChg chg="del mod">
          <ac:chgData name="Eun Sik Kim" userId="cda6ddeb1a50a0ac" providerId="LiveId" clId="{8C836D1E-8AA8-4954-8DA4-C349C8DA65D0}" dt="2025-02-25T01:30:03.109" v="1447" actId="478"/>
          <ac:spMkLst>
            <pc:docMk/>
            <pc:sldMk cId="2264786801" sldId="274"/>
            <ac:spMk id="8" creationId="{680AD9C4-058C-C47C-4240-6F795D00D534}"/>
          </ac:spMkLst>
        </pc:spChg>
      </pc:sldChg>
      <pc:sldChg chg="delSp modSp add mod">
        <pc:chgData name="Eun Sik Kim" userId="cda6ddeb1a50a0ac" providerId="LiveId" clId="{8C836D1E-8AA8-4954-8DA4-C349C8DA65D0}" dt="2025-02-25T01:31:18.605" v="1491" actId="20577"/>
        <pc:sldMkLst>
          <pc:docMk/>
          <pc:sldMk cId="747421783" sldId="275"/>
        </pc:sldMkLst>
        <pc:spChg chg="mod">
          <ac:chgData name="Eun Sik Kim" userId="cda6ddeb1a50a0ac" providerId="LiveId" clId="{8C836D1E-8AA8-4954-8DA4-C349C8DA65D0}" dt="2025-02-25T01:31:07.253" v="1480" actId="13926"/>
          <ac:spMkLst>
            <pc:docMk/>
            <pc:sldMk cId="747421783" sldId="275"/>
            <ac:spMk id="3" creationId="{7F1B08CE-8ABE-20D4-6546-80593593919F}"/>
          </ac:spMkLst>
        </pc:spChg>
        <pc:spChg chg="del">
          <ac:chgData name="Eun Sik Kim" userId="cda6ddeb1a50a0ac" providerId="LiveId" clId="{8C836D1E-8AA8-4954-8DA4-C349C8DA65D0}" dt="2025-02-25T01:30:42.940" v="1475" actId="478"/>
          <ac:spMkLst>
            <pc:docMk/>
            <pc:sldMk cId="747421783" sldId="275"/>
            <ac:spMk id="5" creationId="{7B3B871D-5DAE-C10B-5ACC-742E2F184DD6}"/>
          </ac:spMkLst>
        </pc:spChg>
        <pc:spChg chg="mod">
          <ac:chgData name="Eun Sik Kim" userId="cda6ddeb1a50a0ac" providerId="LiveId" clId="{8C836D1E-8AA8-4954-8DA4-C349C8DA65D0}" dt="2025-02-25T01:31:11.776" v="1490" actId="20577"/>
          <ac:spMkLst>
            <pc:docMk/>
            <pc:sldMk cId="747421783" sldId="275"/>
            <ac:spMk id="6" creationId="{7E455D33-55B4-1D27-8DB6-AAA0898640EA}"/>
          </ac:spMkLst>
        </pc:spChg>
        <pc:spChg chg="mod">
          <ac:chgData name="Eun Sik Kim" userId="cda6ddeb1a50a0ac" providerId="LiveId" clId="{8C836D1E-8AA8-4954-8DA4-C349C8DA65D0}" dt="2025-02-25T01:31:18.605" v="1491" actId="20577"/>
          <ac:spMkLst>
            <pc:docMk/>
            <pc:sldMk cId="747421783" sldId="275"/>
            <ac:spMk id="7" creationId="{0A02C886-3E0F-6F0B-A943-786B55406D8D}"/>
          </ac:spMkLst>
        </pc:spChg>
      </pc:sldChg>
      <pc:sldChg chg="addSp delSp modSp add mod">
        <pc:chgData name="Eun Sik Kim" userId="cda6ddeb1a50a0ac" providerId="LiveId" clId="{8C836D1E-8AA8-4954-8DA4-C349C8DA65D0}" dt="2025-02-25T01:32:18.606" v="1527" actId="1076"/>
        <pc:sldMkLst>
          <pc:docMk/>
          <pc:sldMk cId="680396686" sldId="276"/>
        </pc:sldMkLst>
        <pc:spChg chg="mod">
          <ac:chgData name="Eun Sik Kim" userId="cda6ddeb1a50a0ac" providerId="LiveId" clId="{8C836D1E-8AA8-4954-8DA4-C349C8DA65D0}" dt="2025-02-25T01:31:31.094" v="1494" actId="13926"/>
          <ac:spMkLst>
            <pc:docMk/>
            <pc:sldMk cId="680396686" sldId="276"/>
            <ac:spMk id="3" creationId="{8C7F4CCA-D828-3B91-92FF-CAC05369BC9D}"/>
          </ac:spMkLst>
        </pc:spChg>
        <pc:spChg chg="add mod">
          <ac:chgData name="Eun Sik Kim" userId="cda6ddeb1a50a0ac" providerId="LiveId" clId="{8C836D1E-8AA8-4954-8DA4-C349C8DA65D0}" dt="2025-02-25T01:32:18.606" v="1527" actId="1076"/>
          <ac:spMkLst>
            <pc:docMk/>
            <pc:sldMk cId="680396686" sldId="276"/>
            <ac:spMk id="5" creationId="{39E16C74-E161-1770-76A0-2B16C416BBAD}"/>
          </ac:spMkLst>
        </pc:spChg>
        <pc:spChg chg="del">
          <ac:chgData name="Eun Sik Kim" userId="cda6ddeb1a50a0ac" providerId="LiveId" clId="{8C836D1E-8AA8-4954-8DA4-C349C8DA65D0}" dt="2025-02-25T01:31:36.631" v="1495" actId="478"/>
          <ac:spMkLst>
            <pc:docMk/>
            <pc:sldMk cId="680396686" sldId="276"/>
            <ac:spMk id="7" creationId="{1FD8310A-581B-3C4E-D4FB-8CAFE3781CEA}"/>
          </ac:spMkLst>
        </pc:spChg>
      </pc:sldChg>
      <pc:sldChg chg="add del">
        <pc:chgData name="Eun Sik Kim" userId="cda6ddeb1a50a0ac" providerId="LiveId" clId="{8C836D1E-8AA8-4954-8DA4-C349C8DA65D0}" dt="2025-02-25T01:31:46.017" v="1497"/>
        <pc:sldMkLst>
          <pc:docMk/>
          <pc:sldMk cId="2092785801" sldId="277"/>
        </pc:sldMkLst>
      </pc:sldChg>
      <pc:sldChg chg="modSp new add del mod">
        <pc:chgData name="Eun Sik Kim" userId="cda6ddeb1a50a0ac" providerId="LiveId" clId="{8C836D1E-8AA8-4954-8DA4-C349C8DA65D0}" dt="2025-02-25T01:58:34.087" v="3872" actId="20577"/>
        <pc:sldMkLst>
          <pc:docMk/>
          <pc:sldMk cId="3288124388" sldId="277"/>
        </pc:sldMkLst>
        <pc:spChg chg="mod">
          <ac:chgData name="Eun Sik Kim" userId="cda6ddeb1a50a0ac" providerId="LiveId" clId="{8C836D1E-8AA8-4954-8DA4-C349C8DA65D0}" dt="2025-02-25T01:32:56.606" v="1557" actId="20577"/>
          <ac:spMkLst>
            <pc:docMk/>
            <pc:sldMk cId="3288124388" sldId="277"/>
            <ac:spMk id="2" creationId="{68787953-3556-26EA-4E54-A16377AF0AF5}"/>
          </ac:spMkLst>
        </pc:spChg>
        <pc:spChg chg="mod">
          <ac:chgData name="Eun Sik Kim" userId="cda6ddeb1a50a0ac" providerId="LiveId" clId="{8C836D1E-8AA8-4954-8DA4-C349C8DA65D0}" dt="2025-02-25T01:58:34.087" v="3872" actId="20577"/>
          <ac:spMkLst>
            <pc:docMk/>
            <pc:sldMk cId="3288124388" sldId="277"/>
            <ac:spMk id="3" creationId="{882B1C36-BF21-7E29-655C-99AB36BC1B0F}"/>
          </ac:spMkLst>
        </pc:spChg>
      </pc:sldChg>
      <pc:sldChg chg="modSp add mod">
        <pc:chgData name="Eun Sik Kim" userId="cda6ddeb1a50a0ac" providerId="LiveId" clId="{8C836D1E-8AA8-4954-8DA4-C349C8DA65D0}" dt="2025-02-25T02:02:13.257" v="4233" actId="20577"/>
        <pc:sldMkLst>
          <pc:docMk/>
          <pc:sldMk cId="1109626347" sldId="278"/>
        </pc:sldMkLst>
        <pc:spChg chg="mod">
          <ac:chgData name="Eun Sik Kim" userId="cda6ddeb1a50a0ac" providerId="LiveId" clId="{8C836D1E-8AA8-4954-8DA4-C349C8DA65D0}" dt="2025-02-25T01:58:15.569" v="3861" actId="20577"/>
          <ac:spMkLst>
            <pc:docMk/>
            <pc:sldMk cId="1109626347" sldId="278"/>
            <ac:spMk id="2" creationId="{A1406A75-7D81-6BC7-03FD-76FDF2C1638B}"/>
          </ac:spMkLst>
        </pc:spChg>
        <pc:spChg chg="mod">
          <ac:chgData name="Eun Sik Kim" userId="cda6ddeb1a50a0ac" providerId="LiveId" clId="{8C836D1E-8AA8-4954-8DA4-C349C8DA65D0}" dt="2025-02-25T02:02:13.257" v="4233" actId="20577"/>
          <ac:spMkLst>
            <pc:docMk/>
            <pc:sldMk cId="1109626347" sldId="278"/>
            <ac:spMk id="3" creationId="{80FC4AF2-1551-D20A-5AE3-0C019D1BFC80}"/>
          </ac:spMkLst>
        </pc:spChg>
      </pc:sldChg>
      <pc:sldChg chg="modSp add del mod">
        <pc:chgData name="Eun Sik Kim" userId="cda6ddeb1a50a0ac" providerId="LiveId" clId="{8C836D1E-8AA8-4954-8DA4-C349C8DA65D0}" dt="2025-02-25T01:46:28.361" v="3053" actId="47"/>
        <pc:sldMkLst>
          <pc:docMk/>
          <pc:sldMk cId="2382217120" sldId="278"/>
        </pc:sldMkLst>
        <pc:spChg chg="mod">
          <ac:chgData name="Eun Sik Kim" userId="cda6ddeb1a50a0ac" providerId="LiveId" clId="{8C836D1E-8AA8-4954-8DA4-C349C8DA65D0}" dt="2025-02-25T01:44:27.639" v="2994" actId="20577"/>
          <ac:spMkLst>
            <pc:docMk/>
            <pc:sldMk cId="2382217120" sldId="278"/>
            <ac:spMk id="2" creationId="{B94A44C7-6B48-D041-EBAA-27A8A54DE97B}"/>
          </ac:spMkLst>
        </pc:spChg>
        <pc:spChg chg="mod">
          <ac:chgData name="Eun Sik Kim" userId="cda6ddeb1a50a0ac" providerId="LiveId" clId="{8C836D1E-8AA8-4954-8DA4-C349C8DA65D0}" dt="2025-02-25T01:43:15.774" v="2744" actId="27636"/>
          <ac:spMkLst>
            <pc:docMk/>
            <pc:sldMk cId="2382217120" sldId="278"/>
            <ac:spMk id="3" creationId="{AAD48155-67FA-B632-4D3A-53CD74AD9572}"/>
          </ac:spMkLst>
        </pc:spChg>
      </pc:sldChg>
      <pc:sldChg chg="modSp add mod">
        <pc:chgData name="Eun Sik Kim" userId="cda6ddeb1a50a0ac" providerId="LiveId" clId="{8C836D1E-8AA8-4954-8DA4-C349C8DA65D0}" dt="2025-02-25T02:04:14.540" v="4409" actId="20577"/>
        <pc:sldMkLst>
          <pc:docMk/>
          <pc:sldMk cId="2926886442" sldId="279"/>
        </pc:sldMkLst>
        <pc:spChg chg="mod">
          <ac:chgData name="Eun Sik Kim" userId="cda6ddeb1a50a0ac" providerId="LiveId" clId="{8C836D1E-8AA8-4954-8DA4-C349C8DA65D0}" dt="2025-02-25T02:04:14.540" v="4409" actId="20577"/>
          <ac:spMkLst>
            <pc:docMk/>
            <pc:sldMk cId="2926886442" sldId="279"/>
            <ac:spMk id="3" creationId="{430C5331-9484-8950-A6E0-F0EEA2572C2E}"/>
          </ac:spMkLst>
        </pc:spChg>
      </pc:sldChg>
      <pc:sldChg chg="modSp add del mod">
        <pc:chgData name="Eun Sik Kim" userId="cda6ddeb1a50a0ac" providerId="LiveId" clId="{8C836D1E-8AA8-4954-8DA4-C349C8DA65D0}" dt="2025-02-25T01:46:28.361" v="3053" actId="47"/>
        <pc:sldMkLst>
          <pc:docMk/>
          <pc:sldMk cId="3045490811" sldId="279"/>
        </pc:sldMkLst>
        <pc:spChg chg="mod">
          <ac:chgData name="Eun Sik Kim" userId="cda6ddeb1a50a0ac" providerId="LiveId" clId="{8C836D1E-8AA8-4954-8DA4-C349C8DA65D0}" dt="2025-02-25T01:44:30.294" v="2995"/>
          <ac:spMkLst>
            <pc:docMk/>
            <pc:sldMk cId="3045490811" sldId="279"/>
            <ac:spMk id="2" creationId="{DEB14797-4193-0F50-95AF-E6694E7164E0}"/>
          </ac:spMkLst>
        </pc:spChg>
        <pc:spChg chg="mod">
          <ac:chgData name="Eun Sik Kim" userId="cda6ddeb1a50a0ac" providerId="LiveId" clId="{8C836D1E-8AA8-4954-8DA4-C349C8DA65D0}" dt="2025-02-25T01:44:09.982" v="2968" actId="20577"/>
          <ac:spMkLst>
            <pc:docMk/>
            <pc:sldMk cId="3045490811" sldId="279"/>
            <ac:spMk id="3" creationId="{77FA9D4F-1D70-3D7C-EBE1-275861F2348F}"/>
          </ac:spMkLst>
        </pc:spChg>
      </pc:sldChg>
      <pc:sldChg chg="modSp new add del mod">
        <pc:chgData name="Eun Sik Kim" userId="cda6ddeb1a50a0ac" providerId="LiveId" clId="{8C836D1E-8AA8-4954-8DA4-C349C8DA65D0}" dt="2025-02-25T01:46:28.361" v="3053" actId="47"/>
        <pc:sldMkLst>
          <pc:docMk/>
          <pc:sldMk cId="858555043" sldId="280"/>
        </pc:sldMkLst>
        <pc:spChg chg="mod">
          <ac:chgData name="Eun Sik Kim" userId="cda6ddeb1a50a0ac" providerId="LiveId" clId="{8C836D1E-8AA8-4954-8DA4-C349C8DA65D0}" dt="2025-02-25T01:44:45.418" v="2997"/>
          <ac:spMkLst>
            <pc:docMk/>
            <pc:sldMk cId="858555043" sldId="280"/>
            <ac:spMk id="2" creationId="{F54D5F1A-D66A-5652-9010-9172837284D5}"/>
          </ac:spMkLst>
        </pc:spChg>
        <pc:spChg chg="mod">
          <ac:chgData name="Eun Sik Kim" userId="cda6ddeb1a50a0ac" providerId="LiveId" clId="{8C836D1E-8AA8-4954-8DA4-C349C8DA65D0}" dt="2025-02-25T01:45:03.807" v="3050" actId="20577"/>
          <ac:spMkLst>
            <pc:docMk/>
            <pc:sldMk cId="858555043" sldId="280"/>
            <ac:spMk id="3" creationId="{0893CA21-2E07-1324-E32C-FB687EEB5396}"/>
          </ac:spMkLst>
        </pc:spChg>
      </pc:sldChg>
      <pc:sldChg chg="modSp add mod">
        <pc:chgData name="Eun Sik Kim" userId="cda6ddeb1a50a0ac" providerId="LiveId" clId="{8C836D1E-8AA8-4954-8DA4-C349C8DA65D0}" dt="2025-02-25T02:06:29.165" v="4818" actId="20577"/>
        <pc:sldMkLst>
          <pc:docMk/>
          <pc:sldMk cId="2120946252" sldId="280"/>
        </pc:sldMkLst>
        <pc:spChg chg="mod">
          <ac:chgData name="Eun Sik Kim" userId="cda6ddeb1a50a0ac" providerId="LiveId" clId="{8C836D1E-8AA8-4954-8DA4-C349C8DA65D0}" dt="2025-02-25T02:04:29.006" v="4411" actId="20577"/>
          <ac:spMkLst>
            <pc:docMk/>
            <pc:sldMk cId="2120946252" sldId="280"/>
            <ac:spMk id="2" creationId="{9E031A31-F950-D318-9BCA-8F9525CB39D7}"/>
          </ac:spMkLst>
        </pc:spChg>
        <pc:spChg chg="mod">
          <ac:chgData name="Eun Sik Kim" userId="cda6ddeb1a50a0ac" providerId="LiveId" clId="{8C836D1E-8AA8-4954-8DA4-C349C8DA65D0}" dt="2025-02-25T02:06:29.165" v="4818" actId="20577"/>
          <ac:spMkLst>
            <pc:docMk/>
            <pc:sldMk cId="2120946252" sldId="280"/>
            <ac:spMk id="3" creationId="{BD399416-6E09-4BE0-8ADA-26F5398815C9}"/>
          </ac:spMkLst>
        </pc:spChg>
      </pc:sldChg>
      <pc:sldChg chg="modSp add mod">
        <pc:chgData name="Eun Sik Kim" userId="cda6ddeb1a50a0ac" providerId="LiveId" clId="{8C836D1E-8AA8-4954-8DA4-C349C8DA65D0}" dt="2025-02-25T02:08:22.895" v="5175" actId="20577"/>
        <pc:sldMkLst>
          <pc:docMk/>
          <pc:sldMk cId="3172226396" sldId="281"/>
        </pc:sldMkLst>
        <pc:spChg chg="mod">
          <ac:chgData name="Eun Sik Kim" userId="cda6ddeb1a50a0ac" providerId="LiveId" clId="{8C836D1E-8AA8-4954-8DA4-C349C8DA65D0}" dt="2025-02-25T02:08:22.895" v="5175" actId="20577"/>
          <ac:spMkLst>
            <pc:docMk/>
            <pc:sldMk cId="3172226396" sldId="281"/>
            <ac:spMk id="3" creationId="{814F09CE-CB33-0424-A185-6AD529C5D141}"/>
          </ac:spMkLst>
        </pc:spChg>
      </pc:sldChg>
      <pc:sldChg chg="modSp new mod">
        <pc:chgData name="Eun Sik Kim" userId="cda6ddeb1a50a0ac" providerId="LiveId" clId="{8C836D1E-8AA8-4954-8DA4-C349C8DA65D0}" dt="2025-02-25T02:58:10.058" v="6501" actId="20577"/>
        <pc:sldMkLst>
          <pc:docMk/>
          <pc:sldMk cId="675758944" sldId="282"/>
        </pc:sldMkLst>
        <pc:spChg chg="mod">
          <ac:chgData name="Eun Sik Kim" userId="cda6ddeb1a50a0ac" providerId="LiveId" clId="{8C836D1E-8AA8-4954-8DA4-C349C8DA65D0}" dt="2025-02-25T02:14:28.328" v="5745" actId="20577"/>
          <ac:spMkLst>
            <pc:docMk/>
            <pc:sldMk cId="675758944" sldId="282"/>
            <ac:spMk id="2" creationId="{3C284FF4-D60B-48E5-2FCA-6D2B1AE42D59}"/>
          </ac:spMkLst>
        </pc:spChg>
        <pc:spChg chg="mod">
          <ac:chgData name="Eun Sik Kim" userId="cda6ddeb1a50a0ac" providerId="LiveId" clId="{8C836D1E-8AA8-4954-8DA4-C349C8DA65D0}" dt="2025-02-25T02:58:10.058" v="6501" actId="20577"/>
          <ac:spMkLst>
            <pc:docMk/>
            <pc:sldMk cId="675758944" sldId="282"/>
            <ac:spMk id="3" creationId="{56E80F19-E2AD-98C3-D47F-9192B054CD8F}"/>
          </ac:spMkLst>
        </pc:spChg>
      </pc:sldChg>
      <pc:sldChg chg="modSp add mod">
        <pc:chgData name="Eun Sik Kim" userId="cda6ddeb1a50a0ac" providerId="LiveId" clId="{8C836D1E-8AA8-4954-8DA4-C349C8DA65D0}" dt="2025-02-25T02:58:27.166" v="6506" actId="20577"/>
        <pc:sldMkLst>
          <pc:docMk/>
          <pc:sldMk cId="1963624684" sldId="283"/>
        </pc:sldMkLst>
        <pc:spChg chg="mod">
          <ac:chgData name="Eun Sik Kim" userId="cda6ddeb1a50a0ac" providerId="LiveId" clId="{8C836D1E-8AA8-4954-8DA4-C349C8DA65D0}" dt="2025-02-25T02:30:28.451" v="5869" actId="20577"/>
          <ac:spMkLst>
            <pc:docMk/>
            <pc:sldMk cId="1963624684" sldId="283"/>
            <ac:spMk id="2" creationId="{9D22BEDA-9A2C-C450-9175-265A0E88710D}"/>
          </ac:spMkLst>
        </pc:spChg>
        <pc:spChg chg="mod">
          <ac:chgData name="Eun Sik Kim" userId="cda6ddeb1a50a0ac" providerId="LiveId" clId="{8C836D1E-8AA8-4954-8DA4-C349C8DA65D0}" dt="2025-02-25T02:58:27.166" v="6506" actId="20577"/>
          <ac:spMkLst>
            <pc:docMk/>
            <pc:sldMk cId="1963624684" sldId="283"/>
            <ac:spMk id="3" creationId="{66856410-9805-9747-6DBF-2361B7D67D4E}"/>
          </ac:spMkLst>
        </pc:spChg>
      </pc:sldChg>
      <pc:sldChg chg="addSp delSp modSp add mod ord">
        <pc:chgData name="Eun Sik Kim" userId="cda6ddeb1a50a0ac" providerId="LiveId" clId="{8C836D1E-8AA8-4954-8DA4-C349C8DA65D0}" dt="2025-02-25T02:43:12.936" v="6221" actId="478"/>
        <pc:sldMkLst>
          <pc:docMk/>
          <pc:sldMk cId="290617886" sldId="284"/>
        </pc:sldMkLst>
        <pc:spChg chg="mod">
          <ac:chgData name="Eun Sik Kim" userId="cda6ddeb1a50a0ac" providerId="LiveId" clId="{8C836D1E-8AA8-4954-8DA4-C349C8DA65D0}" dt="2025-02-25T02:32:40.013" v="5909" actId="20577"/>
          <ac:spMkLst>
            <pc:docMk/>
            <pc:sldMk cId="290617886" sldId="284"/>
            <ac:spMk id="3" creationId="{66A3A152-E925-8B06-88CC-4D97F586F649}"/>
          </ac:spMkLst>
        </pc:spChg>
        <pc:spChg chg="mod">
          <ac:chgData name="Eun Sik Kim" userId="cda6ddeb1a50a0ac" providerId="LiveId" clId="{8C836D1E-8AA8-4954-8DA4-C349C8DA65D0}" dt="2025-02-25T02:31:12.104" v="5889" actId="20577"/>
          <ac:spMkLst>
            <pc:docMk/>
            <pc:sldMk cId="290617886" sldId="284"/>
            <ac:spMk id="4" creationId="{5CCFF6FA-2704-E215-FE72-8DE5B65C6215}"/>
          </ac:spMkLst>
        </pc:spChg>
        <pc:spChg chg="add mod">
          <ac:chgData name="Eun Sik Kim" userId="cda6ddeb1a50a0ac" providerId="LiveId" clId="{8C836D1E-8AA8-4954-8DA4-C349C8DA65D0}" dt="2025-02-25T02:31:40.222" v="5890"/>
          <ac:spMkLst>
            <pc:docMk/>
            <pc:sldMk cId="290617886" sldId="284"/>
            <ac:spMk id="5" creationId="{69D717FB-0D60-5DF0-F90A-BD6008173609}"/>
          </ac:spMkLst>
        </pc:spChg>
        <pc:spChg chg="add mod">
          <ac:chgData name="Eun Sik Kim" userId="cda6ddeb1a50a0ac" providerId="LiveId" clId="{8C836D1E-8AA8-4954-8DA4-C349C8DA65D0}" dt="2025-02-25T02:31:40.222" v="5890"/>
          <ac:spMkLst>
            <pc:docMk/>
            <pc:sldMk cId="290617886" sldId="284"/>
            <ac:spMk id="6" creationId="{25907D4A-261B-1E9D-1D81-3635626148D4}"/>
          </ac:spMkLst>
        </pc:spChg>
        <pc:spChg chg="add del mod">
          <ac:chgData name="Eun Sik Kim" userId="cda6ddeb1a50a0ac" providerId="LiveId" clId="{8C836D1E-8AA8-4954-8DA4-C349C8DA65D0}" dt="2025-02-25T02:43:12.936" v="6221" actId="478"/>
          <ac:spMkLst>
            <pc:docMk/>
            <pc:sldMk cId="290617886" sldId="284"/>
            <ac:spMk id="7" creationId="{C851F10D-A261-DE8B-9AC9-EBBD6DE2EF7E}"/>
          </ac:spMkLst>
        </pc:spChg>
      </pc:sldChg>
      <pc:sldChg chg="addSp modSp add mod">
        <pc:chgData name="Eun Sik Kim" userId="cda6ddeb1a50a0ac" providerId="LiveId" clId="{8C836D1E-8AA8-4954-8DA4-C349C8DA65D0}" dt="2025-02-25T02:37:54.041" v="6068"/>
        <pc:sldMkLst>
          <pc:docMk/>
          <pc:sldMk cId="4073344328" sldId="285"/>
        </pc:sldMkLst>
        <pc:spChg chg="mod">
          <ac:chgData name="Eun Sik Kim" userId="cda6ddeb1a50a0ac" providerId="LiveId" clId="{8C836D1E-8AA8-4954-8DA4-C349C8DA65D0}" dt="2025-02-25T02:32:54.175" v="5911" actId="13926"/>
          <ac:spMkLst>
            <pc:docMk/>
            <pc:sldMk cId="4073344328" sldId="285"/>
            <ac:spMk id="3" creationId="{AF213CE1-A8BC-F733-5532-146D7C2E1E7B}"/>
          </ac:spMkLst>
        </pc:spChg>
        <pc:spChg chg="add mod">
          <ac:chgData name="Eun Sik Kim" userId="cda6ddeb1a50a0ac" providerId="LiveId" clId="{8C836D1E-8AA8-4954-8DA4-C349C8DA65D0}" dt="2025-02-25T02:37:54.041" v="6068"/>
          <ac:spMkLst>
            <pc:docMk/>
            <pc:sldMk cId="4073344328" sldId="285"/>
            <ac:spMk id="5" creationId="{996104B9-0ADE-B601-06E2-8AC9F97F46CD}"/>
          </ac:spMkLst>
        </pc:spChg>
        <pc:spChg chg="add mod">
          <ac:chgData name="Eun Sik Kim" userId="cda6ddeb1a50a0ac" providerId="LiveId" clId="{8C836D1E-8AA8-4954-8DA4-C349C8DA65D0}" dt="2025-02-25T02:31:44.464" v="5892"/>
          <ac:spMkLst>
            <pc:docMk/>
            <pc:sldMk cId="4073344328" sldId="285"/>
            <ac:spMk id="6" creationId="{A8D4BDA5-B4AE-C997-11A2-DBD83DB65302}"/>
          </ac:spMkLst>
        </pc:spChg>
      </pc:sldChg>
      <pc:sldChg chg="modSp add mod">
        <pc:chgData name="Eun Sik Kim" userId="cda6ddeb1a50a0ac" providerId="LiveId" clId="{8C836D1E-8AA8-4954-8DA4-C349C8DA65D0}" dt="2025-02-25T02:48:50.275" v="6340" actId="20577"/>
        <pc:sldMkLst>
          <pc:docMk/>
          <pc:sldMk cId="92944191" sldId="286"/>
        </pc:sldMkLst>
        <pc:spChg chg="mod">
          <ac:chgData name="Eun Sik Kim" userId="cda6ddeb1a50a0ac" providerId="LiveId" clId="{8C836D1E-8AA8-4954-8DA4-C349C8DA65D0}" dt="2025-02-25T02:48:50.275" v="6340" actId="20577"/>
          <ac:spMkLst>
            <pc:docMk/>
            <pc:sldMk cId="92944191" sldId="286"/>
            <ac:spMk id="3" creationId="{804B152A-EF63-9916-8DF6-A49F06F3E9AC}"/>
          </ac:spMkLst>
        </pc:spChg>
        <pc:spChg chg="mod">
          <ac:chgData name="Eun Sik Kim" userId="cda6ddeb1a50a0ac" providerId="LiveId" clId="{8C836D1E-8AA8-4954-8DA4-C349C8DA65D0}" dt="2025-02-25T02:37:51.440" v="6067"/>
          <ac:spMkLst>
            <pc:docMk/>
            <pc:sldMk cId="92944191" sldId="286"/>
            <ac:spMk id="5" creationId="{96921B07-58B0-E23F-81A6-AD9D9591E148}"/>
          </ac:spMkLst>
        </pc:spChg>
      </pc:sldChg>
      <pc:sldChg chg="addSp modSp add mod">
        <pc:chgData name="Eun Sik Kim" userId="cda6ddeb1a50a0ac" providerId="LiveId" clId="{8C836D1E-8AA8-4954-8DA4-C349C8DA65D0}" dt="2025-02-25T02:53:40.002" v="6483" actId="13926"/>
        <pc:sldMkLst>
          <pc:docMk/>
          <pc:sldMk cId="1023574062" sldId="287"/>
        </pc:sldMkLst>
        <pc:spChg chg="mod">
          <ac:chgData name="Eun Sik Kim" userId="cda6ddeb1a50a0ac" providerId="LiveId" clId="{8C836D1E-8AA8-4954-8DA4-C349C8DA65D0}" dt="2025-02-25T02:53:40.002" v="6483" actId="13926"/>
          <ac:spMkLst>
            <pc:docMk/>
            <pc:sldMk cId="1023574062" sldId="287"/>
            <ac:spMk id="3" creationId="{03F16A88-F617-29C2-1C83-A216AF40307D}"/>
          </ac:spMkLst>
        </pc:spChg>
        <pc:spChg chg="mod">
          <ac:chgData name="Eun Sik Kim" userId="cda6ddeb1a50a0ac" providerId="LiveId" clId="{8C836D1E-8AA8-4954-8DA4-C349C8DA65D0}" dt="2025-02-25T02:37:49.006" v="6066"/>
          <ac:spMkLst>
            <pc:docMk/>
            <pc:sldMk cId="1023574062" sldId="287"/>
            <ac:spMk id="5" creationId="{4875309A-37BC-33BD-D565-910EC27FE56A}"/>
          </ac:spMkLst>
        </pc:spChg>
        <pc:spChg chg="add mod">
          <ac:chgData name="Eun Sik Kim" userId="cda6ddeb1a50a0ac" providerId="LiveId" clId="{8C836D1E-8AA8-4954-8DA4-C349C8DA65D0}" dt="2025-02-25T02:34:03.471" v="5978" actId="20577"/>
          <ac:spMkLst>
            <pc:docMk/>
            <pc:sldMk cId="1023574062" sldId="287"/>
            <ac:spMk id="7" creationId="{6E92417F-C593-1E17-8131-9C884A280D78}"/>
          </ac:spMkLst>
        </pc:spChg>
      </pc:sldChg>
      <pc:sldChg chg="modSp add mod">
        <pc:chgData name="Eun Sik Kim" userId="cda6ddeb1a50a0ac" providerId="LiveId" clId="{8C836D1E-8AA8-4954-8DA4-C349C8DA65D0}" dt="2025-02-25T02:53:33.340" v="6481" actId="13926"/>
        <pc:sldMkLst>
          <pc:docMk/>
          <pc:sldMk cId="1032817420" sldId="288"/>
        </pc:sldMkLst>
        <pc:spChg chg="mod">
          <ac:chgData name="Eun Sik Kim" userId="cda6ddeb1a50a0ac" providerId="LiveId" clId="{8C836D1E-8AA8-4954-8DA4-C349C8DA65D0}" dt="2025-02-25T02:53:33.340" v="6481" actId="13926"/>
          <ac:spMkLst>
            <pc:docMk/>
            <pc:sldMk cId="1032817420" sldId="288"/>
            <ac:spMk id="3" creationId="{41508455-EDC2-93E5-8AFD-CF5ACBDEC715}"/>
          </ac:spMkLst>
        </pc:spChg>
        <pc:spChg chg="mod">
          <ac:chgData name="Eun Sik Kim" userId="cda6ddeb1a50a0ac" providerId="LiveId" clId="{8C836D1E-8AA8-4954-8DA4-C349C8DA65D0}" dt="2025-02-25T02:37:42.803" v="6064"/>
          <ac:spMkLst>
            <pc:docMk/>
            <pc:sldMk cId="1032817420" sldId="288"/>
            <ac:spMk id="5" creationId="{1A7DBAFA-498C-6811-8F53-0301DAAAE2CF}"/>
          </ac:spMkLst>
        </pc:spChg>
        <pc:spChg chg="mod">
          <ac:chgData name="Eun Sik Kim" userId="cda6ddeb1a50a0ac" providerId="LiveId" clId="{8C836D1E-8AA8-4954-8DA4-C349C8DA65D0}" dt="2025-02-25T02:34:26.110" v="5994" actId="20577"/>
          <ac:spMkLst>
            <pc:docMk/>
            <pc:sldMk cId="1032817420" sldId="288"/>
            <ac:spMk id="6" creationId="{421332AC-B007-7351-6DB6-182B525EABCA}"/>
          </ac:spMkLst>
        </pc:spChg>
        <pc:spChg chg="mod">
          <ac:chgData name="Eun Sik Kim" userId="cda6ddeb1a50a0ac" providerId="LiveId" clId="{8C836D1E-8AA8-4954-8DA4-C349C8DA65D0}" dt="2025-02-25T02:34:22.405" v="5984" actId="20577"/>
          <ac:spMkLst>
            <pc:docMk/>
            <pc:sldMk cId="1032817420" sldId="288"/>
            <ac:spMk id="7" creationId="{21EF2498-82AF-8955-969F-EF6655F36F69}"/>
          </ac:spMkLst>
        </pc:spChg>
      </pc:sldChg>
      <pc:sldChg chg="modSp add mod">
        <pc:chgData name="Eun Sik Kim" userId="cda6ddeb1a50a0ac" providerId="LiveId" clId="{8C836D1E-8AA8-4954-8DA4-C349C8DA65D0}" dt="2025-02-25T02:53:27.852" v="6480" actId="13926"/>
        <pc:sldMkLst>
          <pc:docMk/>
          <pc:sldMk cId="3676315763" sldId="289"/>
        </pc:sldMkLst>
        <pc:spChg chg="mod">
          <ac:chgData name="Eun Sik Kim" userId="cda6ddeb1a50a0ac" providerId="LiveId" clId="{8C836D1E-8AA8-4954-8DA4-C349C8DA65D0}" dt="2025-02-25T02:53:27.852" v="6480" actId="13926"/>
          <ac:spMkLst>
            <pc:docMk/>
            <pc:sldMk cId="3676315763" sldId="289"/>
            <ac:spMk id="3" creationId="{8DC0CCFA-74F9-BFBB-6FD4-64D767480068}"/>
          </ac:spMkLst>
        </pc:spChg>
        <pc:spChg chg="mod">
          <ac:chgData name="Eun Sik Kim" userId="cda6ddeb1a50a0ac" providerId="LiveId" clId="{8C836D1E-8AA8-4954-8DA4-C349C8DA65D0}" dt="2025-02-25T02:37:40.401" v="6063"/>
          <ac:spMkLst>
            <pc:docMk/>
            <pc:sldMk cId="3676315763" sldId="289"/>
            <ac:spMk id="5" creationId="{82C61A70-1E2D-AB49-3739-72354D07C050}"/>
          </ac:spMkLst>
        </pc:spChg>
        <pc:spChg chg="mod">
          <ac:chgData name="Eun Sik Kim" userId="cda6ddeb1a50a0ac" providerId="LiveId" clId="{8C836D1E-8AA8-4954-8DA4-C349C8DA65D0}" dt="2025-02-25T02:34:57.708" v="6006" actId="14100"/>
          <ac:spMkLst>
            <pc:docMk/>
            <pc:sldMk cId="3676315763" sldId="289"/>
            <ac:spMk id="7" creationId="{E1FEB738-5361-2294-3405-F3625ACFBC41}"/>
          </ac:spMkLst>
        </pc:spChg>
      </pc:sldChg>
      <pc:sldChg chg="addSp modSp add mod">
        <pc:chgData name="Eun Sik Kim" userId="cda6ddeb1a50a0ac" providerId="LiveId" clId="{8C836D1E-8AA8-4954-8DA4-C349C8DA65D0}" dt="2025-02-25T02:53:22.952" v="6479" actId="13926"/>
        <pc:sldMkLst>
          <pc:docMk/>
          <pc:sldMk cId="442925460" sldId="290"/>
        </pc:sldMkLst>
        <pc:spChg chg="mod">
          <ac:chgData name="Eun Sik Kim" userId="cda6ddeb1a50a0ac" providerId="LiveId" clId="{8C836D1E-8AA8-4954-8DA4-C349C8DA65D0}" dt="2025-02-25T02:53:22.952" v="6479" actId="13926"/>
          <ac:spMkLst>
            <pc:docMk/>
            <pc:sldMk cId="442925460" sldId="290"/>
            <ac:spMk id="3" creationId="{53B5EA13-8099-F767-C042-DA6E60492095}"/>
          </ac:spMkLst>
        </pc:spChg>
        <pc:spChg chg="mod">
          <ac:chgData name="Eun Sik Kim" userId="cda6ddeb1a50a0ac" providerId="LiveId" clId="{8C836D1E-8AA8-4954-8DA4-C349C8DA65D0}" dt="2025-02-25T02:37:37.284" v="6061"/>
          <ac:spMkLst>
            <pc:docMk/>
            <pc:sldMk cId="442925460" sldId="290"/>
            <ac:spMk id="5" creationId="{4CB79801-E540-D4F7-CFE2-4D4815E8E5CC}"/>
          </ac:spMkLst>
        </pc:spChg>
        <pc:spChg chg="add mod">
          <ac:chgData name="Eun Sik Kim" userId="cda6ddeb1a50a0ac" providerId="LiveId" clId="{8C836D1E-8AA8-4954-8DA4-C349C8DA65D0}" dt="2025-02-25T02:35:09.490" v="6009"/>
          <ac:spMkLst>
            <pc:docMk/>
            <pc:sldMk cId="442925460" sldId="290"/>
            <ac:spMk id="8" creationId="{0229C44C-43F8-1401-EAD2-3E845B5082CF}"/>
          </ac:spMkLst>
        </pc:spChg>
        <pc:spChg chg="add mod">
          <ac:chgData name="Eun Sik Kim" userId="cda6ddeb1a50a0ac" providerId="LiveId" clId="{8C836D1E-8AA8-4954-8DA4-C349C8DA65D0}" dt="2025-02-25T02:35:25.673" v="6015" actId="20577"/>
          <ac:spMkLst>
            <pc:docMk/>
            <pc:sldMk cId="442925460" sldId="290"/>
            <ac:spMk id="9" creationId="{E7958914-78ED-482D-5199-83F5F3FC8494}"/>
          </ac:spMkLst>
        </pc:spChg>
      </pc:sldChg>
      <pc:sldChg chg="modSp add mod">
        <pc:chgData name="Eun Sik Kim" userId="cda6ddeb1a50a0ac" providerId="LiveId" clId="{8C836D1E-8AA8-4954-8DA4-C349C8DA65D0}" dt="2025-02-25T02:53:37.009" v="6482" actId="13926"/>
        <pc:sldMkLst>
          <pc:docMk/>
          <pc:sldMk cId="1566127195" sldId="291"/>
        </pc:sldMkLst>
        <pc:spChg chg="mod">
          <ac:chgData name="Eun Sik Kim" userId="cda6ddeb1a50a0ac" providerId="LiveId" clId="{8C836D1E-8AA8-4954-8DA4-C349C8DA65D0}" dt="2025-02-25T02:53:37.009" v="6482" actId="13926"/>
          <ac:spMkLst>
            <pc:docMk/>
            <pc:sldMk cId="1566127195" sldId="291"/>
            <ac:spMk id="3" creationId="{99856008-C504-86A8-A902-B25717C5E27A}"/>
          </ac:spMkLst>
        </pc:spChg>
        <pc:spChg chg="mod">
          <ac:chgData name="Eun Sik Kim" userId="cda6ddeb1a50a0ac" providerId="LiveId" clId="{8C836D1E-8AA8-4954-8DA4-C349C8DA65D0}" dt="2025-02-25T02:37:46.463" v="6065"/>
          <ac:spMkLst>
            <pc:docMk/>
            <pc:sldMk cId="1566127195" sldId="291"/>
            <ac:spMk id="5" creationId="{7C2D33D0-49DA-1C66-EB6D-3A67EEFDF823}"/>
          </ac:spMkLst>
        </pc:spChg>
      </pc:sldChg>
      <pc:sldChg chg="add del">
        <pc:chgData name="Eun Sik Kim" userId="cda6ddeb1a50a0ac" providerId="LiveId" clId="{8C836D1E-8AA8-4954-8DA4-C349C8DA65D0}" dt="2025-02-25T02:36:02.024" v="6021" actId="47"/>
        <pc:sldMkLst>
          <pc:docMk/>
          <pc:sldMk cId="3281391405" sldId="291"/>
        </pc:sldMkLst>
      </pc:sldChg>
      <pc:sldChg chg="modSp add mod">
        <pc:chgData name="Eun Sik Kim" userId="cda6ddeb1a50a0ac" providerId="LiveId" clId="{8C836D1E-8AA8-4954-8DA4-C349C8DA65D0}" dt="2025-02-25T02:53:19.763" v="6478" actId="13926"/>
        <pc:sldMkLst>
          <pc:docMk/>
          <pc:sldMk cId="1759428590" sldId="292"/>
        </pc:sldMkLst>
        <pc:spChg chg="mod">
          <ac:chgData name="Eun Sik Kim" userId="cda6ddeb1a50a0ac" providerId="LiveId" clId="{8C836D1E-8AA8-4954-8DA4-C349C8DA65D0}" dt="2025-02-25T02:53:19.763" v="6478" actId="13926"/>
          <ac:spMkLst>
            <pc:docMk/>
            <pc:sldMk cId="1759428590" sldId="292"/>
            <ac:spMk id="3" creationId="{FD47F35F-3C93-C667-6CA7-D103BA74B07D}"/>
          </ac:spMkLst>
        </pc:spChg>
        <pc:spChg chg="mod">
          <ac:chgData name="Eun Sik Kim" userId="cda6ddeb1a50a0ac" providerId="LiveId" clId="{8C836D1E-8AA8-4954-8DA4-C349C8DA65D0}" dt="2025-02-25T02:37:28.247" v="6060" actId="5793"/>
          <ac:spMkLst>
            <pc:docMk/>
            <pc:sldMk cId="1759428590" sldId="292"/>
            <ac:spMk id="5" creationId="{220D64BD-2646-65D0-DEFC-C79A2F20B03E}"/>
          </ac:spMkLst>
        </pc:spChg>
        <pc:spChg chg="mod">
          <ac:chgData name="Eun Sik Kim" userId="cda6ddeb1a50a0ac" providerId="LiveId" clId="{8C836D1E-8AA8-4954-8DA4-C349C8DA65D0}" dt="2025-02-25T02:36:52.529" v="6034" actId="20577"/>
          <ac:spMkLst>
            <pc:docMk/>
            <pc:sldMk cId="1759428590" sldId="292"/>
            <ac:spMk id="9" creationId="{C3A18200-D7F3-88AA-7369-D17AA9504964}"/>
          </ac:spMkLst>
        </pc:spChg>
      </pc:sldChg>
      <pc:sldChg chg="modSp add mod">
        <pc:chgData name="Eun Sik Kim" userId="cda6ddeb1a50a0ac" providerId="LiveId" clId="{8C836D1E-8AA8-4954-8DA4-C349C8DA65D0}" dt="2025-02-25T02:53:15.799" v="6477" actId="13926"/>
        <pc:sldMkLst>
          <pc:docMk/>
          <pc:sldMk cId="3483750807" sldId="293"/>
        </pc:sldMkLst>
        <pc:spChg chg="mod">
          <ac:chgData name="Eun Sik Kim" userId="cda6ddeb1a50a0ac" providerId="LiveId" clId="{8C836D1E-8AA8-4954-8DA4-C349C8DA65D0}" dt="2025-02-25T02:53:15.799" v="6477" actId="13926"/>
          <ac:spMkLst>
            <pc:docMk/>
            <pc:sldMk cId="3483750807" sldId="293"/>
            <ac:spMk id="3" creationId="{40CA3E6F-BEF8-81D7-6D55-57C4D0841B66}"/>
          </ac:spMkLst>
        </pc:spChg>
        <pc:spChg chg="mod">
          <ac:chgData name="Eun Sik Kim" userId="cda6ddeb1a50a0ac" providerId="LiveId" clId="{8C836D1E-8AA8-4954-8DA4-C349C8DA65D0}" dt="2025-02-25T02:37:19.394" v="6053" actId="5793"/>
          <ac:spMkLst>
            <pc:docMk/>
            <pc:sldMk cId="3483750807" sldId="293"/>
            <ac:spMk id="5" creationId="{B92E9EA1-4E8E-ADBD-4690-F9346ED1F0B0}"/>
          </ac:spMkLst>
        </pc:spChg>
        <pc:spChg chg="mod">
          <ac:chgData name="Eun Sik Kim" userId="cda6ddeb1a50a0ac" providerId="LiveId" clId="{8C836D1E-8AA8-4954-8DA4-C349C8DA65D0}" dt="2025-02-25T02:37:03.513" v="6046" actId="20577"/>
          <ac:spMkLst>
            <pc:docMk/>
            <pc:sldMk cId="3483750807" sldId="293"/>
            <ac:spMk id="6" creationId="{4745C317-285C-8E2A-DA5C-181868CE6B25}"/>
          </ac:spMkLst>
        </pc:spChg>
      </pc:sldChg>
      <pc:sldChg chg="modSp add mod">
        <pc:chgData name="Eun Sik Kim" userId="cda6ddeb1a50a0ac" providerId="LiveId" clId="{8C836D1E-8AA8-4954-8DA4-C349C8DA65D0}" dt="2025-02-25T02:53:12.920" v="6476" actId="13926"/>
        <pc:sldMkLst>
          <pc:docMk/>
          <pc:sldMk cId="2495367327" sldId="294"/>
        </pc:sldMkLst>
        <pc:spChg chg="mod">
          <ac:chgData name="Eun Sik Kim" userId="cda6ddeb1a50a0ac" providerId="LiveId" clId="{8C836D1E-8AA8-4954-8DA4-C349C8DA65D0}" dt="2025-02-25T02:53:12.920" v="6476" actId="13926"/>
          <ac:spMkLst>
            <pc:docMk/>
            <pc:sldMk cId="2495367327" sldId="294"/>
            <ac:spMk id="3" creationId="{6F44C2D3-5B2F-040A-A814-891EADBD3B4D}"/>
          </ac:spMkLst>
        </pc:spChg>
        <pc:spChg chg="mod">
          <ac:chgData name="Eun Sik Kim" userId="cda6ddeb1a50a0ac" providerId="LiveId" clId="{8C836D1E-8AA8-4954-8DA4-C349C8DA65D0}" dt="2025-02-25T02:38:14.190" v="6071" actId="14100"/>
          <ac:spMkLst>
            <pc:docMk/>
            <pc:sldMk cId="2495367327" sldId="294"/>
            <ac:spMk id="9" creationId="{9FE27EFD-EF21-632B-9EF4-36D1AF953AFB}"/>
          </ac:spMkLst>
        </pc:spChg>
      </pc:sldChg>
      <pc:sldChg chg="addSp modSp add mod">
        <pc:chgData name="Eun Sik Kim" userId="cda6ddeb1a50a0ac" providerId="LiveId" clId="{8C836D1E-8AA8-4954-8DA4-C349C8DA65D0}" dt="2025-02-25T02:53:10.171" v="6475" actId="13926"/>
        <pc:sldMkLst>
          <pc:docMk/>
          <pc:sldMk cId="2888485739" sldId="295"/>
        </pc:sldMkLst>
        <pc:spChg chg="mod">
          <ac:chgData name="Eun Sik Kim" userId="cda6ddeb1a50a0ac" providerId="LiveId" clId="{8C836D1E-8AA8-4954-8DA4-C349C8DA65D0}" dt="2025-02-25T02:53:10.171" v="6475" actId="13926"/>
          <ac:spMkLst>
            <pc:docMk/>
            <pc:sldMk cId="2888485739" sldId="295"/>
            <ac:spMk id="3" creationId="{AC78A39D-27CB-1BEF-05A8-0ECF400296D5}"/>
          </ac:spMkLst>
        </pc:spChg>
        <pc:spChg chg="mod">
          <ac:chgData name="Eun Sik Kim" userId="cda6ddeb1a50a0ac" providerId="LiveId" clId="{8C836D1E-8AA8-4954-8DA4-C349C8DA65D0}" dt="2025-02-25T02:38:44.169" v="6090" actId="20577"/>
          <ac:spMkLst>
            <pc:docMk/>
            <pc:sldMk cId="2888485739" sldId="295"/>
            <ac:spMk id="6" creationId="{A3F1C657-B8E2-4EC7-A2CA-8C2575EF277E}"/>
          </ac:spMkLst>
        </pc:spChg>
        <pc:spChg chg="add mod">
          <ac:chgData name="Eun Sik Kim" userId="cda6ddeb1a50a0ac" providerId="LiveId" clId="{8C836D1E-8AA8-4954-8DA4-C349C8DA65D0}" dt="2025-02-25T02:38:48.028" v="6092" actId="20577"/>
          <ac:spMkLst>
            <pc:docMk/>
            <pc:sldMk cId="2888485739" sldId="295"/>
            <ac:spMk id="8" creationId="{463B7600-DB07-E7BC-4063-9E32DFE73F40}"/>
          </ac:spMkLst>
        </pc:spChg>
      </pc:sldChg>
      <pc:sldChg chg="addSp modSp add mod">
        <pc:chgData name="Eun Sik Kim" userId="cda6ddeb1a50a0ac" providerId="LiveId" clId="{8C836D1E-8AA8-4954-8DA4-C349C8DA65D0}" dt="2025-02-25T02:53:07.844" v="6474" actId="13926"/>
        <pc:sldMkLst>
          <pc:docMk/>
          <pc:sldMk cId="3956328749" sldId="296"/>
        </pc:sldMkLst>
        <pc:spChg chg="mod">
          <ac:chgData name="Eun Sik Kim" userId="cda6ddeb1a50a0ac" providerId="LiveId" clId="{8C836D1E-8AA8-4954-8DA4-C349C8DA65D0}" dt="2025-02-25T02:53:07.844" v="6474" actId="13926"/>
          <ac:spMkLst>
            <pc:docMk/>
            <pc:sldMk cId="3956328749" sldId="296"/>
            <ac:spMk id="3" creationId="{E381242A-0D9B-8886-2298-21AE702AFE6E}"/>
          </ac:spMkLst>
        </pc:spChg>
        <pc:spChg chg="mod">
          <ac:chgData name="Eun Sik Kim" userId="cda6ddeb1a50a0ac" providerId="LiveId" clId="{8C836D1E-8AA8-4954-8DA4-C349C8DA65D0}" dt="2025-02-25T02:39:01.376" v="6108" actId="20577"/>
          <ac:spMkLst>
            <pc:docMk/>
            <pc:sldMk cId="3956328749" sldId="296"/>
            <ac:spMk id="6" creationId="{E998FBEF-01FD-A132-16D0-E0087B5285F7}"/>
          </ac:spMkLst>
        </pc:spChg>
        <pc:spChg chg="add mod">
          <ac:chgData name="Eun Sik Kim" userId="cda6ddeb1a50a0ac" providerId="LiveId" clId="{8C836D1E-8AA8-4954-8DA4-C349C8DA65D0}" dt="2025-02-25T02:38:57.629" v="6097" actId="20577"/>
          <ac:spMkLst>
            <pc:docMk/>
            <pc:sldMk cId="3956328749" sldId="296"/>
            <ac:spMk id="10" creationId="{43EA13C5-5EE7-60C4-AD47-B0E98DEBAC1F}"/>
          </ac:spMkLst>
        </pc:spChg>
      </pc:sldChg>
      <pc:sldChg chg="addSp modSp add mod">
        <pc:chgData name="Eun Sik Kim" userId="cda6ddeb1a50a0ac" providerId="LiveId" clId="{8C836D1E-8AA8-4954-8DA4-C349C8DA65D0}" dt="2025-02-25T02:53:02.881" v="6472" actId="13926"/>
        <pc:sldMkLst>
          <pc:docMk/>
          <pc:sldMk cId="392166550" sldId="297"/>
        </pc:sldMkLst>
        <pc:spChg chg="mod">
          <ac:chgData name="Eun Sik Kim" userId="cda6ddeb1a50a0ac" providerId="LiveId" clId="{8C836D1E-8AA8-4954-8DA4-C349C8DA65D0}" dt="2025-02-25T02:53:02.881" v="6472" actId="13926"/>
          <ac:spMkLst>
            <pc:docMk/>
            <pc:sldMk cId="392166550" sldId="297"/>
            <ac:spMk id="3" creationId="{FB93775E-22FC-5842-0174-8E2B3A1807E6}"/>
          </ac:spMkLst>
        </pc:spChg>
        <pc:spChg chg="mod">
          <ac:chgData name="Eun Sik Kim" userId="cda6ddeb1a50a0ac" providerId="LiveId" clId="{8C836D1E-8AA8-4954-8DA4-C349C8DA65D0}" dt="2025-02-25T02:39:57.057" v="6141" actId="20577"/>
          <ac:spMkLst>
            <pc:docMk/>
            <pc:sldMk cId="392166550" sldId="297"/>
            <ac:spMk id="6" creationId="{4618D546-E28E-0382-A57D-7BB005F597F4}"/>
          </ac:spMkLst>
        </pc:spChg>
        <pc:spChg chg="add mod">
          <ac:chgData name="Eun Sik Kim" userId="cda6ddeb1a50a0ac" providerId="LiveId" clId="{8C836D1E-8AA8-4954-8DA4-C349C8DA65D0}" dt="2025-02-25T02:39:13.764" v="6117" actId="20577"/>
          <ac:spMkLst>
            <pc:docMk/>
            <pc:sldMk cId="392166550" sldId="297"/>
            <ac:spMk id="11" creationId="{0DFBB2E3-ED4D-0F4F-CCAD-0BD4E98A9A4D}"/>
          </ac:spMkLst>
        </pc:spChg>
        <pc:spChg chg="add mod">
          <ac:chgData name="Eun Sik Kim" userId="cda6ddeb1a50a0ac" providerId="LiveId" clId="{8C836D1E-8AA8-4954-8DA4-C349C8DA65D0}" dt="2025-02-25T02:39:36.468" v="6124" actId="20577"/>
          <ac:spMkLst>
            <pc:docMk/>
            <pc:sldMk cId="392166550" sldId="297"/>
            <ac:spMk id="12" creationId="{757C9920-2951-B812-7E6B-8E54A345FB17}"/>
          </ac:spMkLst>
        </pc:spChg>
      </pc:sldChg>
      <pc:sldChg chg="modSp add mod">
        <pc:chgData name="Eun Sik Kim" userId="cda6ddeb1a50a0ac" providerId="LiveId" clId="{8C836D1E-8AA8-4954-8DA4-C349C8DA65D0}" dt="2025-02-25T02:53:00.273" v="6471" actId="13926"/>
        <pc:sldMkLst>
          <pc:docMk/>
          <pc:sldMk cId="244174412" sldId="298"/>
        </pc:sldMkLst>
        <pc:spChg chg="mod">
          <ac:chgData name="Eun Sik Kim" userId="cda6ddeb1a50a0ac" providerId="LiveId" clId="{8C836D1E-8AA8-4954-8DA4-C349C8DA65D0}" dt="2025-02-25T02:53:00.273" v="6471" actId="13926"/>
          <ac:spMkLst>
            <pc:docMk/>
            <pc:sldMk cId="244174412" sldId="298"/>
            <ac:spMk id="3" creationId="{BA8CE54F-1EB6-D1CE-8929-9807B6CD8F8A}"/>
          </ac:spMkLst>
        </pc:spChg>
        <pc:spChg chg="mod">
          <ac:chgData name="Eun Sik Kim" userId="cda6ddeb1a50a0ac" providerId="LiveId" clId="{8C836D1E-8AA8-4954-8DA4-C349C8DA65D0}" dt="2025-02-25T02:40:00.365" v="6142"/>
          <ac:spMkLst>
            <pc:docMk/>
            <pc:sldMk cId="244174412" sldId="298"/>
            <ac:spMk id="6" creationId="{3D238558-2B4D-7706-6F15-B084D5E2705E}"/>
          </ac:spMkLst>
        </pc:spChg>
      </pc:sldChg>
      <pc:sldChg chg="modSp add mod">
        <pc:chgData name="Eun Sik Kim" userId="cda6ddeb1a50a0ac" providerId="LiveId" clId="{8C836D1E-8AA8-4954-8DA4-C349C8DA65D0}" dt="2025-02-25T02:52:57.089" v="6470" actId="13926"/>
        <pc:sldMkLst>
          <pc:docMk/>
          <pc:sldMk cId="471398567" sldId="299"/>
        </pc:sldMkLst>
        <pc:spChg chg="mod">
          <ac:chgData name="Eun Sik Kim" userId="cda6ddeb1a50a0ac" providerId="LiveId" clId="{8C836D1E-8AA8-4954-8DA4-C349C8DA65D0}" dt="2025-02-25T02:52:57.089" v="6470" actId="13926"/>
          <ac:spMkLst>
            <pc:docMk/>
            <pc:sldMk cId="471398567" sldId="299"/>
            <ac:spMk id="3" creationId="{EC9A7693-6BA6-5F29-75D5-F0A4172D1722}"/>
          </ac:spMkLst>
        </pc:spChg>
        <pc:spChg chg="mod">
          <ac:chgData name="Eun Sik Kim" userId="cda6ddeb1a50a0ac" providerId="LiveId" clId="{8C836D1E-8AA8-4954-8DA4-C349C8DA65D0}" dt="2025-02-25T02:40:23.319" v="6159" actId="20577"/>
          <ac:spMkLst>
            <pc:docMk/>
            <pc:sldMk cId="471398567" sldId="299"/>
            <ac:spMk id="6" creationId="{49CB7B46-FF18-433D-8CA6-F528B3AB2F7D}"/>
          </ac:spMkLst>
        </pc:spChg>
        <pc:spChg chg="mod">
          <ac:chgData name="Eun Sik Kim" userId="cda6ddeb1a50a0ac" providerId="LiveId" clId="{8C836D1E-8AA8-4954-8DA4-C349C8DA65D0}" dt="2025-02-25T02:40:16.398" v="6147" actId="20577"/>
          <ac:spMkLst>
            <pc:docMk/>
            <pc:sldMk cId="471398567" sldId="299"/>
            <ac:spMk id="12" creationId="{2D20D11C-8E25-1D13-08A9-F548820FAAE4}"/>
          </ac:spMkLst>
        </pc:spChg>
      </pc:sldChg>
      <pc:sldChg chg="addSp delSp modSp add mod">
        <pc:chgData name="Eun Sik Kim" userId="cda6ddeb1a50a0ac" providerId="LiveId" clId="{8C836D1E-8AA8-4954-8DA4-C349C8DA65D0}" dt="2025-02-25T02:52:54.548" v="6469" actId="13926"/>
        <pc:sldMkLst>
          <pc:docMk/>
          <pc:sldMk cId="3734473997" sldId="300"/>
        </pc:sldMkLst>
        <pc:spChg chg="mod">
          <ac:chgData name="Eun Sik Kim" userId="cda6ddeb1a50a0ac" providerId="LiveId" clId="{8C836D1E-8AA8-4954-8DA4-C349C8DA65D0}" dt="2025-02-25T02:52:54.548" v="6469" actId="13926"/>
          <ac:spMkLst>
            <pc:docMk/>
            <pc:sldMk cId="3734473997" sldId="300"/>
            <ac:spMk id="3" creationId="{A6E48E1C-0522-0493-7A84-642FDBC3C263}"/>
          </ac:spMkLst>
        </pc:spChg>
        <pc:spChg chg="mod">
          <ac:chgData name="Eun Sik Kim" userId="cda6ddeb1a50a0ac" providerId="LiveId" clId="{8C836D1E-8AA8-4954-8DA4-C349C8DA65D0}" dt="2025-02-25T02:40:53.387" v="6167" actId="14100"/>
          <ac:spMkLst>
            <pc:docMk/>
            <pc:sldMk cId="3734473997" sldId="300"/>
            <ac:spMk id="12" creationId="{365146E2-8ED2-3C9B-4F4B-A930120B0705}"/>
          </ac:spMkLst>
        </pc:spChg>
        <pc:spChg chg="add mod">
          <ac:chgData name="Eun Sik Kim" userId="cda6ddeb1a50a0ac" providerId="LiveId" clId="{8C836D1E-8AA8-4954-8DA4-C349C8DA65D0}" dt="2025-02-25T02:40:50.629" v="6166"/>
          <ac:spMkLst>
            <pc:docMk/>
            <pc:sldMk cId="3734473997" sldId="300"/>
            <ac:spMk id="13" creationId="{59DF934A-0D07-6A7E-2BD5-4829DEF138AB}"/>
          </ac:spMkLst>
        </pc:spChg>
        <pc:spChg chg="add del mod">
          <ac:chgData name="Eun Sik Kim" userId="cda6ddeb1a50a0ac" providerId="LiveId" clId="{8C836D1E-8AA8-4954-8DA4-C349C8DA65D0}" dt="2025-02-25T02:41:29.034" v="6191" actId="478"/>
          <ac:spMkLst>
            <pc:docMk/>
            <pc:sldMk cId="3734473997" sldId="300"/>
            <ac:spMk id="14" creationId="{AC8393C4-E5A8-8141-909C-A947D66FEBD8}"/>
          </ac:spMkLst>
        </pc:spChg>
      </pc:sldChg>
      <pc:sldChg chg="add del">
        <pc:chgData name="Eun Sik Kim" userId="cda6ddeb1a50a0ac" providerId="LiveId" clId="{8C836D1E-8AA8-4954-8DA4-C349C8DA65D0}" dt="2025-02-25T02:41:18.439" v="6189" actId="47"/>
        <pc:sldMkLst>
          <pc:docMk/>
          <pc:sldMk cId="697064246" sldId="301"/>
        </pc:sldMkLst>
      </pc:sldChg>
      <pc:sldChg chg="modSp add mod">
        <pc:chgData name="Eun Sik Kim" userId="cda6ddeb1a50a0ac" providerId="LiveId" clId="{8C836D1E-8AA8-4954-8DA4-C349C8DA65D0}" dt="2025-02-25T02:52:51.698" v="6468" actId="13926"/>
        <pc:sldMkLst>
          <pc:docMk/>
          <pc:sldMk cId="3365279581" sldId="301"/>
        </pc:sldMkLst>
        <pc:spChg chg="mod">
          <ac:chgData name="Eun Sik Kim" userId="cda6ddeb1a50a0ac" providerId="LiveId" clId="{8C836D1E-8AA8-4954-8DA4-C349C8DA65D0}" dt="2025-02-25T02:52:51.698" v="6468" actId="13926"/>
          <ac:spMkLst>
            <pc:docMk/>
            <pc:sldMk cId="3365279581" sldId="301"/>
            <ac:spMk id="3" creationId="{989B291B-B768-4AE1-C030-D148692C26D2}"/>
          </ac:spMkLst>
        </pc:spChg>
      </pc:sldChg>
      <pc:sldChg chg="modSp add mod">
        <pc:chgData name="Eun Sik Kim" userId="cda6ddeb1a50a0ac" providerId="LiveId" clId="{8C836D1E-8AA8-4954-8DA4-C349C8DA65D0}" dt="2025-02-25T02:52:48.695" v="6467" actId="13926"/>
        <pc:sldMkLst>
          <pc:docMk/>
          <pc:sldMk cId="189773885" sldId="302"/>
        </pc:sldMkLst>
        <pc:spChg chg="mod">
          <ac:chgData name="Eun Sik Kim" userId="cda6ddeb1a50a0ac" providerId="LiveId" clId="{8C836D1E-8AA8-4954-8DA4-C349C8DA65D0}" dt="2025-02-25T02:52:48.695" v="6467" actId="13926"/>
          <ac:spMkLst>
            <pc:docMk/>
            <pc:sldMk cId="189773885" sldId="302"/>
            <ac:spMk id="3" creationId="{EEE29572-6211-87C3-E678-77E20C1C23DF}"/>
          </ac:spMkLst>
        </pc:spChg>
      </pc:sldChg>
      <pc:sldChg chg="modSp add mod">
        <pc:chgData name="Eun Sik Kim" userId="cda6ddeb1a50a0ac" providerId="LiveId" clId="{8C836D1E-8AA8-4954-8DA4-C349C8DA65D0}" dt="2025-02-25T02:52:44.834" v="6466" actId="13926"/>
        <pc:sldMkLst>
          <pc:docMk/>
          <pc:sldMk cId="48413428" sldId="303"/>
        </pc:sldMkLst>
        <pc:spChg chg="mod">
          <ac:chgData name="Eun Sik Kim" userId="cda6ddeb1a50a0ac" providerId="LiveId" clId="{8C836D1E-8AA8-4954-8DA4-C349C8DA65D0}" dt="2025-02-25T02:52:44.834" v="6466" actId="13926"/>
          <ac:spMkLst>
            <pc:docMk/>
            <pc:sldMk cId="48413428" sldId="303"/>
            <ac:spMk id="3" creationId="{14525F3D-C590-C161-054F-CC9E93C0E0AC}"/>
          </ac:spMkLst>
        </pc:spChg>
        <pc:spChg chg="mod">
          <ac:chgData name="Eun Sik Kim" userId="cda6ddeb1a50a0ac" providerId="LiveId" clId="{8C836D1E-8AA8-4954-8DA4-C349C8DA65D0}" dt="2025-02-25T02:42:10.217" v="6202" actId="207"/>
          <ac:spMkLst>
            <pc:docMk/>
            <pc:sldMk cId="48413428" sldId="303"/>
            <ac:spMk id="14" creationId="{B4AC32E3-34FC-FC5B-0641-D0B72837EAF1}"/>
          </ac:spMkLst>
        </pc:spChg>
      </pc:sldChg>
      <pc:sldChg chg="modSp add mod">
        <pc:chgData name="Eun Sik Kim" userId="cda6ddeb1a50a0ac" providerId="LiveId" clId="{8C836D1E-8AA8-4954-8DA4-C349C8DA65D0}" dt="2025-02-25T02:52:42.169" v="6465" actId="13926"/>
        <pc:sldMkLst>
          <pc:docMk/>
          <pc:sldMk cId="3271644405" sldId="304"/>
        </pc:sldMkLst>
        <pc:spChg chg="mod">
          <ac:chgData name="Eun Sik Kim" userId="cda6ddeb1a50a0ac" providerId="LiveId" clId="{8C836D1E-8AA8-4954-8DA4-C349C8DA65D0}" dt="2025-02-25T02:52:42.169" v="6465" actId="13926"/>
          <ac:spMkLst>
            <pc:docMk/>
            <pc:sldMk cId="3271644405" sldId="304"/>
            <ac:spMk id="3" creationId="{75B51CA7-3FE1-1464-6951-A080A0DAB6D9}"/>
          </ac:spMkLst>
        </pc:spChg>
        <pc:spChg chg="mod">
          <ac:chgData name="Eun Sik Kim" userId="cda6ddeb1a50a0ac" providerId="LiveId" clId="{8C836D1E-8AA8-4954-8DA4-C349C8DA65D0}" dt="2025-02-25T02:42:22.790" v="6214" actId="20577"/>
          <ac:spMkLst>
            <pc:docMk/>
            <pc:sldMk cId="3271644405" sldId="304"/>
            <ac:spMk id="14" creationId="{2F76749F-3E06-FF95-BB5C-196F1B275495}"/>
          </ac:spMkLst>
        </pc:spChg>
      </pc:sldChg>
      <pc:sldChg chg="delSp modSp add mod">
        <pc:chgData name="Eun Sik Kim" userId="cda6ddeb1a50a0ac" providerId="LiveId" clId="{8C836D1E-8AA8-4954-8DA4-C349C8DA65D0}" dt="2025-02-25T02:52:39.679" v="6464" actId="13926"/>
        <pc:sldMkLst>
          <pc:docMk/>
          <pc:sldMk cId="1676522387" sldId="305"/>
        </pc:sldMkLst>
        <pc:spChg chg="mod">
          <ac:chgData name="Eun Sik Kim" userId="cda6ddeb1a50a0ac" providerId="LiveId" clId="{8C836D1E-8AA8-4954-8DA4-C349C8DA65D0}" dt="2025-02-25T02:52:39.679" v="6464" actId="13926"/>
          <ac:spMkLst>
            <pc:docMk/>
            <pc:sldMk cId="1676522387" sldId="305"/>
            <ac:spMk id="3" creationId="{019AB21D-A38D-02CF-DC9E-E6B879411F95}"/>
          </ac:spMkLst>
        </pc:spChg>
        <pc:spChg chg="del">
          <ac:chgData name="Eun Sik Kim" userId="cda6ddeb1a50a0ac" providerId="LiveId" clId="{8C836D1E-8AA8-4954-8DA4-C349C8DA65D0}" dt="2025-02-25T02:42:45.968" v="6218" actId="478"/>
          <ac:spMkLst>
            <pc:docMk/>
            <pc:sldMk cId="1676522387" sldId="305"/>
            <ac:spMk id="14" creationId="{C141DE63-7510-6B2E-0226-59AE3E908F71}"/>
          </ac:spMkLst>
        </pc:spChg>
      </pc:sldChg>
      <pc:sldChg chg="addSp modSp add mod">
        <pc:chgData name="Eun Sik Kim" userId="cda6ddeb1a50a0ac" providerId="LiveId" clId="{8C836D1E-8AA8-4954-8DA4-C349C8DA65D0}" dt="2025-02-25T02:53:05.349" v="6473" actId="13926"/>
        <pc:sldMkLst>
          <pc:docMk/>
          <pc:sldMk cId="2438263845" sldId="306"/>
        </pc:sldMkLst>
        <pc:spChg chg="mod">
          <ac:chgData name="Eun Sik Kim" userId="cda6ddeb1a50a0ac" providerId="LiveId" clId="{8C836D1E-8AA8-4954-8DA4-C349C8DA65D0}" dt="2025-02-25T02:53:05.349" v="6473" actId="13926"/>
          <ac:spMkLst>
            <pc:docMk/>
            <pc:sldMk cId="2438263845" sldId="306"/>
            <ac:spMk id="3" creationId="{5FEE47D7-9ECB-9CF5-B3D6-E79920F3C2AA}"/>
          </ac:spMkLst>
        </pc:spChg>
        <pc:spChg chg="mod">
          <ac:chgData name="Eun Sik Kim" userId="cda6ddeb1a50a0ac" providerId="LiveId" clId="{8C836D1E-8AA8-4954-8DA4-C349C8DA65D0}" dt="2025-02-25T02:44:34.173" v="6241" actId="20577"/>
          <ac:spMkLst>
            <pc:docMk/>
            <pc:sldMk cId="2438263845" sldId="306"/>
            <ac:spMk id="6" creationId="{DA6F1FB3-F534-C41A-035B-209D116BCDF4}"/>
          </ac:spMkLst>
        </pc:spChg>
        <pc:spChg chg="add mod">
          <ac:chgData name="Eun Sik Kim" userId="cda6ddeb1a50a0ac" providerId="LiveId" clId="{8C836D1E-8AA8-4954-8DA4-C349C8DA65D0}" dt="2025-02-25T02:44:20.141" v="6230" actId="20577"/>
          <ac:spMkLst>
            <pc:docMk/>
            <pc:sldMk cId="2438263845" sldId="306"/>
            <ac:spMk id="11" creationId="{98C06714-B18E-BBB2-7964-4A7DF0F6E77F}"/>
          </ac:spMkLst>
        </pc:spChg>
      </pc:sldChg>
      <pc:sldChg chg="delSp modSp add mod">
        <pc:chgData name="Eun Sik Kim" userId="cda6ddeb1a50a0ac" providerId="LiveId" clId="{8C836D1E-8AA8-4954-8DA4-C349C8DA65D0}" dt="2025-02-25T02:52:37.664" v="6463" actId="13926"/>
        <pc:sldMkLst>
          <pc:docMk/>
          <pc:sldMk cId="1625008346" sldId="307"/>
        </pc:sldMkLst>
        <pc:spChg chg="mod">
          <ac:chgData name="Eun Sik Kim" userId="cda6ddeb1a50a0ac" providerId="LiveId" clId="{8C836D1E-8AA8-4954-8DA4-C349C8DA65D0}" dt="2025-02-25T02:52:37.664" v="6463" actId="13926"/>
          <ac:spMkLst>
            <pc:docMk/>
            <pc:sldMk cId="1625008346" sldId="307"/>
            <ac:spMk id="3" creationId="{552E8187-8C95-8AB2-E61F-1F09030B2FCC}"/>
          </ac:spMkLst>
        </pc:spChg>
        <pc:spChg chg="del">
          <ac:chgData name="Eun Sik Kim" userId="cda6ddeb1a50a0ac" providerId="LiveId" clId="{8C836D1E-8AA8-4954-8DA4-C349C8DA65D0}" dt="2025-02-25T02:51:03.160" v="6425" actId="478"/>
          <ac:spMkLst>
            <pc:docMk/>
            <pc:sldMk cId="1625008346" sldId="307"/>
            <ac:spMk id="12" creationId="{19057376-C7B3-5EB4-4D2F-4C4947D602FF}"/>
          </ac:spMkLst>
        </pc:spChg>
      </pc:sldChg>
      <pc:sldChg chg="delSp modSp add mod">
        <pc:chgData name="Eun Sik Kim" userId="cda6ddeb1a50a0ac" providerId="LiveId" clId="{8C836D1E-8AA8-4954-8DA4-C349C8DA65D0}" dt="2025-02-25T02:52:34.732" v="6462" actId="13926"/>
        <pc:sldMkLst>
          <pc:docMk/>
          <pc:sldMk cId="2620791335" sldId="308"/>
        </pc:sldMkLst>
        <pc:spChg chg="mod">
          <ac:chgData name="Eun Sik Kim" userId="cda6ddeb1a50a0ac" providerId="LiveId" clId="{8C836D1E-8AA8-4954-8DA4-C349C8DA65D0}" dt="2025-02-25T02:52:34.732" v="6462" actId="13926"/>
          <ac:spMkLst>
            <pc:docMk/>
            <pc:sldMk cId="2620791335" sldId="308"/>
            <ac:spMk id="3" creationId="{9357415C-FA73-D8AC-8716-CC93BA696738}"/>
          </ac:spMkLst>
        </pc:spChg>
        <pc:spChg chg="del">
          <ac:chgData name="Eun Sik Kim" userId="cda6ddeb1a50a0ac" providerId="LiveId" clId="{8C836D1E-8AA8-4954-8DA4-C349C8DA65D0}" dt="2025-02-25T02:51:09.074" v="6428" actId="478"/>
          <ac:spMkLst>
            <pc:docMk/>
            <pc:sldMk cId="2620791335" sldId="308"/>
            <ac:spMk id="11" creationId="{0FC29329-DEC1-6AEB-D359-9D560239E887}"/>
          </ac:spMkLst>
        </pc:spChg>
      </pc:sldChg>
      <pc:sldChg chg="delSp modSp add mod">
        <pc:chgData name="Eun Sik Kim" userId="cda6ddeb1a50a0ac" providerId="LiveId" clId="{8C836D1E-8AA8-4954-8DA4-C349C8DA65D0}" dt="2025-02-25T02:52:28.669" v="6461" actId="13926"/>
        <pc:sldMkLst>
          <pc:docMk/>
          <pc:sldMk cId="1192606777" sldId="309"/>
        </pc:sldMkLst>
        <pc:spChg chg="mod">
          <ac:chgData name="Eun Sik Kim" userId="cda6ddeb1a50a0ac" providerId="LiveId" clId="{8C836D1E-8AA8-4954-8DA4-C349C8DA65D0}" dt="2025-02-25T02:52:28.669" v="6461" actId="13926"/>
          <ac:spMkLst>
            <pc:docMk/>
            <pc:sldMk cId="1192606777" sldId="309"/>
            <ac:spMk id="3" creationId="{CF7B14CB-21DA-E6CD-E64B-D25196662B7B}"/>
          </ac:spMkLst>
        </pc:spChg>
        <pc:spChg chg="del">
          <ac:chgData name="Eun Sik Kim" userId="cda6ddeb1a50a0ac" providerId="LiveId" clId="{8C836D1E-8AA8-4954-8DA4-C349C8DA65D0}" dt="2025-02-25T02:51:14.530" v="6431" actId="478"/>
          <ac:spMkLst>
            <pc:docMk/>
            <pc:sldMk cId="1192606777" sldId="309"/>
            <ac:spMk id="10" creationId="{01D1B2C2-ADE3-5920-E5FF-6A0FED41FCD1}"/>
          </ac:spMkLst>
        </pc:spChg>
      </pc:sldChg>
      <pc:sldChg chg="delSp modSp add mod">
        <pc:chgData name="Eun Sik Kim" userId="cda6ddeb1a50a0ac" providerId="LiveId" clId="{8C836D1E-8AA8-4954-8DA4-C349C8DA65D0}" dt="2025-02-25T02:52:20.312" v="6459" actId="13926"/>
        <pc:sldMkLst>
          <pc:docMk/>
          <pc:sldMk cId="176753581" sldId="310"/>
        </pc:sldMkLst>
        <pc:spChg chg="mod">
          <ac:chgData name="Eun Sik Kim" userId="cda6ddeb1a50a0ac" providerId="LiveId" clId="{8C836D1E-8AA8-4954-8DA4-C349C8DA65D0}" dt="2025-02-25T02:52:20.312" v="6459" actId="13926"/>
          <ac:spMkLst>
            <pc:docMk/>
            <pc:sldMk cId="176753581" sldId="310"/>
            <ac:spMk id="3" creationId="{8567203F-3063-F4BB-721D-C905A537016A}"/>
          </ac:spMkLst>
        </pc:spChg>
        <pc:spChg chg="del">
          <ac:chgData name="Eun Sik Kim" userId="cda6ddeb1a50a0ac" providerId="LiveId" clId="{8C836D1E-8AA8-4954-8DA4-C349C8DA65D0}" dt="2025-02-25T02:51:20.932" v="6434" actId="478"/>
          <ac:spMkLst>
            <pc:docMk/>
            <pc:sldMk cId="176753581" sldId="310"/>
            <ac:spMk id="8" creationId="{83A6C7F8-D964-F422-5D71-34C9CE8D12BF}"/>
          </ac:spMkLst>
        </pc:spChg>
      </pc:sldChg>
      <pc:sldChg chg="delSp modSp add mod">
        <pc:chgData name="Eun Sik Kim" userId="cda6ddeb1a50a0ac" providerId="LiveId" clId="{8C836D1E-8AA8-4954-8DA4-C349C8DA65D0}" dt="2025-02-25T02:52:24.645" v="6460" actId="13926"/>
        <pc:sldMkLst>
          <pc:docMk/>
          <pc:sldMk cId="2006251687" sldId="311"/>
        </pc:sldMkLst>
        <pc:spChg chg="mod">
          <ac:chgData name="Eun Sik Kim" userId="cda6ddeb1a50a0ac" providerId="LiveId" clId="{8C836D1E-8AA8-4954-8DA4-C349C8DA65D0}" dt="2025-02-25T02:52:24.645" v="6460" actId="13926"/>
          <ac:spMkLst>
            <pc:docMk/>
            <pc:sldMk cId="2006251687" sldId="311"/>
            <ac:spMk id="3" creationId="{E55ECB67-B83D-F39D-CC4B-CE35C15BF169}"/>
          </ac:spMkLst>
        </pc:spChg>
        <pc:spChg chg="del">
          <ac:chgData name="Eun Sik Kim" userId="cda6ddeb1a50a0ac" providerId="LiveId" clId="{8C836D1E-8AA8-4954-8DA4-C349C8DA65D0}" dt="2025-02-25T02:51:26.156" v="6437" actId="478"/>
          <ac:spMkLst>
            <pc:docMk/>
            <pc:sldMk cId="2006251687" sldId="311"/>
            <ac:spMk id="9" creationId="{65419B05-9D49-F8A5-167C-789132475A03}"/>
          </ac:spMkLst>
        </pc:spChg>
      </pc:sldChg>
      <pc:sldChg chg="delSp modSp add mod">
        <pc:chgData name="Eun Sik Kim" userId="cda6ddeb1a50a0ac" providerId="LiveId" clId="{8C836D1E-8AA8-4954-8DA4-C349C8DA65D0}" dt="2025-02-25T02:54:05.893" v="6491" actId="14100"/>
        <pc:sldMkLst>
          <pc:docMk/>
          <pc:sldMk cId="2508853319" sldId="312"/>
        </pc:sldMkLst>
        <pc:spChg chg="mod">
          <ac:chgData name="Eun Sik Kim" userId="cda6ddeb1a50a0ac" providerId="LiveId" clId="{8C836D1E-8AA8-4954-8DA4-C349C8DA65D0}" dt="2025-02-25T02:52:02.537" v="6456" actId="13926"/>
          <ac:spMkLst>
            <pc:docMk/>
            <pc:sldMk cId="2508853319" sldId="312"/>
            <ac:spMk id="3" creationId="{2BEAA4AC-5333-5806-37C7-FF9DC135A49E}"/>
          </ac:spMkLst>
        </pc:spChg>
        <pc:spChg chg="mod">
          <ac:chgData name="Eun Sik Kim" userId="cda6ddeb1a50a0ac" providerId="LiveId" clId="{8C836D1E-8AA8-4954-8DA4-C349C8DA65D0}" dt="2025-02-25T02:54:05.893" v="6491" actId="14100"/>
          <ac:spMkLst>
            <pc:docMk/>
            <pc:sldMk cId="2508853319" sldId="312"/>
            <ac:spMk id="5" creationId="{EAAC879C-694A-9A73-C50D-0DE486D8A744}"/>
          </ac:spMkLst>
        </pc:spChg>
        <pc:spChg chg="del">
          <ac:chgData name="Eun Sik Kim" userId="cda6ddeb1a50a0ac" providerId="LiveId" clId="{8C836D1E-8AA8-4954-8DA4-C349C8DA65D0}" dt="2025-02-25T02:52:07.664" v="6457" actId="478"/>
          <ac:spMkLst>
            <pc:docMk/>
            <pc:sldMk cId="2508853319" sldId="312"/>
            <ac:spMk id="7" creationId="{7E02DBA9-7344-DC42-3CCD-78C3F4EC5664}"/>
          </ac:spMkLst>
        </pc:spChg>
      </pc:sldChg>
      <pc:sldChg chg="add ord">
        <pc:chgData name="Eun Sik Kim" userId="cda6ddeb1a50a0ac" providerId="LiveId" clId="{8C836D1E-8AA8-4954-8DA4-C349C8DA65D0}" dt="2025-02-25T02:54:11.207" v="6493"/>
        <pc:sldMkLst>
          <pc:docMk/>
          <pc:sldMk cId="1799502089" sldId="313"/>
        </pc:sldMkLst>
      </pc:sldChg>
      <pc:sldChg chg="addSp delSp modSp add mod">
        <pc:chgData name="Eun Sik Kim" userId="cda6ddeb1a50a0ac" providerId="LiveId" clId="{8C836D1E-8AA8-4954-8DA4-C349C8DA65D0}" dt="2025-02-25T02:54:33.229" v="6497"/>
        <pc:sldMkLst>
          <pc:docMk/>
          <pc:sldMk cId="3371798196" sldId="314"/>
        </pc:sldMkLst>
        <pc:spChg chg="mod">
          <ac:chgData name="Eun Sik Kim" userId="cda6ddeb1a50a0ac" providerId="LiveId" clId="{8C836D1E-8AA8-4954-8DA4-C349C8DA65D0}" dt="2025-02-25T02:54:20.417" v="6495" actId="13926"/>
          <ac:spMkLst>
            <pc:docMk/>
            <pc:sldMk cId="3371798196" sldId="314"/>
            <ac:spMk id="3" creationId="{FE90D4C9-B3E4-37C0-B897-0B62F86B28A4}"/>
          </ac:spMkLst>
        </pc:spChg>
        <pc:spChg chg="del">
          <ac:chgData name="Eun Sik Kim" userId="cda6ddeb1a50a0ac" providerId="LiveId" clId="{8C836D1E-8AA8-4954-8DA4-C349C8DA65D0}" dt="2025-02-25T02:54:32.876" v="6496" actId="478"/>
          <ac:spMkLst>
            <pc:docMk/>
            <pc:sldMk cId="3371798196" sldId="314"/>
            <ac:spMk id="5" creationId="{5C56852B-329C-86CB-3EFE-8832E4B36CD5}"/>
          </ac:spMkLst>
        </pc:spChg>
        <pc:spChg chg="add mod">
          <ac:chgData name="Eun Sik Kim" userId="cda6ddeb1a50a0ac" providerId="LiveId" clId="{8C836D1E-8AA8-4954-8DA4-C349C8DA65D0}" dt="2025-02-25T02:54:33.229" v="6497"/>
          <ac:spMkLst>
            <pc:docMk/>
            <pc:sldMk cId="3371798196" sldId="314"/>
            <ac:spMk id="7" creationId="{0EB0BD76-7D0E-8132-4B25-13922C4C668A}"/>
          </ac:spMkLst>
        </pc:spChg>
      </pc:sldChg>
      <pc:sldMasterChg chg="del">
        <pc:chgData name="Eun Sik Kim" userId="cda6ddeb1a50a0ac" providerId="LiveId" clId="{8C836D1E-8AA8-4954-8DA4-C349C8DA65D0}" dt="2025-02-24T17:56:47.179" v="0" actId="2696"/>
        <pc:sldMasterMkLst>
          <pc:docMk/>
          <pc:sldMasterMk cId="4253575915" sldId="2147483648"/>
        </pc:sldMasterMkLst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96951-B944-453F-8C22-C020C2EA3EF8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D09D23-1728-4F70-8EE3-2CADD74E06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804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001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25B7E-33D0-8179-C07E-78AE6D314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5AA1D3-2AA6-6619-AA61-04DD9E9F94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20F539-81AC-32B3-8931-9279D81A5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149E61-74AD-8436-A867-039DA8025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5528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C9DF2A-B997-AC32-2E9A-562D99B72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650111-425C-6B98-6897-27E6622542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4AB88A-D7F0-35DD-BA0D-443C217A55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CDF00-D9AE-23FE-976E-BC4201B6B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2209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C87B5-9C19-E6F0-4352-A70E0A089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9D8FC-0669-AC9A-3887-1C5215329A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BD1D7E-31DE-4828-68AD-86F43D0C1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8EC66-3BF7-AFB6-6E20-90B61D2C46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488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C5BD0-8CD5-70C3-5EBE-1CF82DF9F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EDA700-A1A7-ED63-DE71-87F49094BF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D79992-61DF-482D-0003-19BE650434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395F28-791D-FAE7-EAEB-273A640C93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47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3C47-A39F-AA69-2F13-DB8949DC0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931600-8F81-3DC0-9500-19EB3C0650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984FC-9F61-8945-AAB5-7E41C7E675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07BB14-6427-0A72-F104-870EBD7F9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6977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6C22D-7CEA-B386-DF56-F9E960148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CE15BE-BAC1-335E-B305-2A6BA95686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50BAFB-9920-BD9D-33B6-0B4873727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BB3A9-0C30-B5FA-F10B-8DB780500B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3005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CE26C-3121-A06B-AC8A-CC3C2D05EE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0F9C6E3-6043-9772-D8A1-DB95DA38D7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444D6B-21FC-9689-4B68-62D14D586C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D68E4-6C55-4A08-1028-AF50C72FEB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D09D23-1728-4F70-8EE3-2CADD74E065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7718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B5533-FFD2-AC89-F5D5-9CA8A68235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16BD9A-E63A-29A4-4510-AA237E1E50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3600">
                <a:latin typeface="Aptos Light" panose="020B00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65744-62E9-7A4C-BBDB-052033CB2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34E317-07A4-FF68-112F-E365AAC6D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9472B1-7F52-3E18-983E-CF439F946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7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F418E-1B44-BD04-F1F0-7802AF415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8F92E9-9231-ED07-D28B-84247654DB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FB735D5-79BE-5B68-EBC7-CDC418482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90617"/>
            <a:ext cx="5181600" cy="3241965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F3C89F-BCEE-E7EB-3AD5-A12337A72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0274E3-097A-1FF5-FC9B-2BE8B85F7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8AC429-2D13-81CA-8D71-CE0369BE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390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B414C-6387-C976-052A-D787DAF715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22144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A0D477-BE85-C0DB-00FE-9EF5FE6130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838182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F9FFBE-71AE-637A-CF3B-59E8802F8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62094"/>
            <a:ext cx="5157787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2BB4836-AF22-8FC7-DD77-88C39F65FB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38182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+mj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C70BD-C5CE-E93E-111D-9DC60F3196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62094"/>
            <a:ext cx="5183188" cy="2547216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1FCF40-55C0-EAE7-1F62-392B5D879A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6E8B71-53AA-83DC-AFA4-99E6E0DF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10CED-62BF-3154-789A-3751596A7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8106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B067-85E0-A42F-30B9-ED41790B2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FBDC3-E8F0-02B5-8D45-447A2110A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1D7E65-4E28-C78F-63FB-5CAE88E8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81C9F7-5C3C-ED97-37AE-BC3AF502D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7146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1D0AF3-4F0E-0B25-DD77-C9344B53E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BE2614-8FCC-0223-F325-08B1B0914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E5A90B-8077-9955-C24C-77005C82D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30185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45886-BC52-0DB4-79B3-41E52C4EF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4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B01D6-88F8-935B-44C1-E106F4459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320800"/>
            <a:ext cx="6172200" cy="4211782"/>
          </a:xfrm>
        </p:spPr>
        <p:txBody>
          <a:bodyPr/>
          <a:lstStyle>
            <a:lvl1pPr>
              <a:lnSpc>
                <a:spcPct val="100000"/>
              </a:lnSpc>
              <a:defRPr sz="32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28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24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200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BD812B-70B5-DE77-A706-59DA039848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4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0B92A0-2C44-D64D-AD1C-C0DB5CC20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684F58-3C59-9F1F-0931-FD90620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FB75C3-F713-4D46-4489-B87F20C3A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1902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624F4-2D26-8604-A647-00FF3F0C7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024" y="697347"/>
            <a:ext cx="3932237" cy="1600200"/>
          </a:xfrm>
        </p:spPr>
        <p:txBody>
          <a:bodyPr anchor="b">
            <a:no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000788-613A-F48A-52AD-3DFD72FB4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329170"/>
            <a:ext cx="6172200" cy="41941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49720-5FB5-84B4-0D8E-9D9CFCA64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2297547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4205A5-6D45-C921-EAC5-573A256C8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6C61E-9B33-882D-8BCD-6405287A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72A250-F1A2-15FE-A01B-4E8FDEF25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560505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E71DD-C425-D6C7-C93A-C1805DBCD3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69409-764B-C105-16F0-BB802C97A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70008-379D-3B03-C78E-7314BA70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1A0462-9B9C-FA17-A1C0-405776DE51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B6AAAF-C24D-B3D9-E79C-D458908DB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89101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A799AC-9622-92D4-8C32-16ADFA33E6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68217"/>
            <a:ext cx="2628900" cy="449811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35AD26-3626-851B-77F9-D481CB6E5D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68217"/>
            <a:ext cx="7734300" cy="530874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D09DD-8F31-1C76-27C1-D66D8A106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40F97F-0ED9-96BE-B141-316C29123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5465A-B338-DB0F-3E41-786F0C126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52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9793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8030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134031"/>
            <a:ext cx="7954818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90006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2134031"/>
            <a:ext cx="10411691" cy="3324660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0432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2761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199" y="1246909"/>
            <a:ext cx="10698019" cy="4264458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234975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4031"/>
            <a:ext cx="6541655" cy="3324660"/>
          </a:xfrm>
        </p:spPr>
        <p:txBody>
          <a:bodyPr/>
          <a:lstStyle>
            <a:lvl1pPr>
              <a:defRPr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E300CD2-C483-581A-036E-DC0D5BDE5BB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5596227"/>
            <a:ext cx="7954818" cy="675263"/>
          </a:xfrm>
        </p:spPr>
        <p:txBody>
          <a:bodyPr>
            <a:normAutofit/>
          </a:bodyPr>
          <a:lstStyle>
            <a:lvl1pPr marL="0" indent="0">
              <a:buNone/>
              <a:defRPr sz="2000" i="1">
                <a:latin typeface="Aptos Light" panose="020B0004020202020204" pitchFamily="34" charset="0"/>
              </a:defRPr>
            </a:lvl1pPr>
            <a:lvl2pPr>
              <a:defRPr i="1"/>
            </a:lvl2pPr>
            <a:lvl3pPr>
              <a:defRPr i="1"/>
            </a:lvl3pPr>
            <a:lvl4pPr>
              <a:defRPr i="1"/>
            </a:lvl4pPr>
            <a:lvl5pPr>
              <a:defRPr i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78398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4D8E42B-BBC0-99B1-6759-1154F98B15B4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838200" y="2134031"/>
            <a:ext cx="10515600" cy="3324660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041F16-2834-802B-CDAD-5B950FB590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226B3-9B06-B46C-DD80-F344BD1033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964874"/>
            <a:ext cx="7954818" cy="2272146"/>
          </a:xfrm>
          <a:prstGeom prst="roundRect">
            <a:avLst>
              <a:gd name="adj" fmla="val 6110"/>
            </a:avLst>
          </a:prstGeom>
          <a:solidFill>
            <a:srgbClr val="292D3E"/>
          </a:solidFill>
        </p:spPr>
        <p:txBody>
          <a:bodyPr>
            <a:noAutofit/>
          </a:bodyPr>
          <a:lstStyle>
            <a:lvl1pPr>
              <a:lnSpc>
                <a:spcPct val="150000"/>
              </a:lnSpc>
              <a:spcBef>
                <a:spcPts val="0"/>
              </a:spcBef>
              <a:defRPr sz="2400">
                <a:latin typeface="Consolas" panose="020B0609020204030204" pitchFamily="49" charset="0"/>
              </a:defRPr>
            </a:lvl1pPr>
            <a:lvl2pPr>
              <a:defRPr>
                <a:latin typeface="Consolas" panose="020B0609020204030204" pitchFamily="49" charset="0"/>
              </a:defRPr>
            </a:lvl2pPr>
            <a:lvl3pPr>
              <a:defRPr>
                <a:latin typeface="Consolas" panose="020B0609020204030204" pitchFamily="49" charset="0"/>
              </a:defRPr>
            </a:lvl3pPr>
            <a:lvl4pPr>
              <a:defRPr>
                <a:latin typeface="Consolas" panose="020B0609020204030204" pitchFamily="49" charset="0"/>
              </a:defRPr>
            </a:lvl4pPr>
            <a:lvl5pPr>
              <a:defRPr>
                <a:latin typeface="Consolas" panose="020B0609020204030204" pitchFamily="49" charset="0"/>
              </a:defRPr>
            </a:lvl5pPr>
          </a:lstStyle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82AAF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	pass</a:t>
            </a:r>
          </a:p>
          <a:p>
            <a:pPr marL="0" indent="0">
              <a:lnSpc>
                <a:spcPct val="100000"/>
              </a:lnSpc>
              <a:buNone/>
            </a:pPr>
            <a:endParaRPr lang="en-US" b="0">
              <a:solidFill>
                <a:srgbClr val="BFC7D5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__name__ </a:t>
            </a:r>
            <a:r>
              <a:rPr lang="en-US" b="0">
                <a:solidFill>
                  <a:srgbClr val="C792EA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C3E88D"/>
                </a:solidFill>
                <a:effectLst/>
                <a:latin typeface="Consolas" panose="020B0609020204030204" pitchFamily="49" charset="0"/>
              </a:rPr>
              <a:t>__main__</a:t>
            </a:r>
            <a:r>
              <a:rPr lang="en-US" b="0">
                <a:solidFill>
                  <a:srgbClr val="D9F5DD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0">
                <a:solidFill>
                  <a:srgbClr val="B2CCD6"/>
                </a:solidFill>
                <a:effectLst/>
                <a:latin typeface="Consolas" panose="020B0609020204030204" pitchFamily="49" charset="0"/>
              </a:rPr>
              <a:t>	main</a:t>
            </a:r>
            <a:r>
              <a:rPr lang="en-US" b="0">
                <a:solidFill>
                  <a:srgbClr val="BFC7D5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8C420-7CB5-4D54-B16E-513D14B3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CC3165-BF6F-6DEA-2B7E-685016568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94E34C-857E-DCCA-1AAA-FFA44CE32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322B1A8-77EE-7132-0FDA-AA2A83D079F9}"/>
              </a:ext>
            </a:extLst>
          </p:cNvPr>
          <p:cNvSpPr txBox="1">
            <a:spLocks/>
          </p:cNvSpPr>
          <p:nvPr userDrawn="1"/>
        </p:nvSpPr>
        <p:spPr>
          <a:xfrm>
            <a:off x="7175162" y="3765118"/>
            <a:ext cx="4343400" cy="2524416"/>
          </a:xfrm>
          <a:prstGeom prst="roundRect">
            <a:avLst>
              <a:gd name="adj" fmla="val 4125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Bob</a:t>
            </a:r>
          </a:p>
        </p:txBody>
      </p:sp>
    </p:spTree>
    <p:extLst>
      <p:ext uri="{BB962C8B-B14F-4D97-AF65-F5344CB8AC3E}">
        <p14:creationId xmlns:p14="http://schemas.microsoft.com/office/powerpoint/2010/main" val="567834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AB51-F16E-44A0-FA54-B2A869519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13708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B8050-85CF-D4C1-A4A1-2CB3ED259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1681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  <a:latin typeface="Aptos Light" panose="020B0004020202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39422-D151-AB4C-7EB6-B84293E86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F55A52-B40F-B863-8AB7-4183C82C9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81BA5-0765-9EA0-6EA1-F10221344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195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9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500C4B-97FF-154F-E050-1DDED49C0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46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4FD29-5D5B-8CF2-DF77-AFE1C6DEB5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134031"/>
            <a:ext cx="10515600" cy="33246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451DB-8810-6EC0-0B09-BD6B178240F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05917EF-F874-43C0-9B7E-B980FA366BBC}" type="datetimeFigureOut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2/24/2025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AF5E2-BDC7-81B7-E9FD-05D9B76BA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1B27F-8521-B24B-7146-A22F0F5436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294EC10-623B-4385-86AE-0A1A00499CE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82000"/>
                  </a:prstClr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82000"/>
                </a:prstClr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9734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Aptos" panose="020B00040202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F3382-D1B4-01C1-72E6-69A0A863B1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CSE 1322</a:t>
            </a:r>
            <a:br>
              <a:rPr lang="en-US" dirty="0"/>
            </a:br>
            <a:r>
              <a:rPr lang="en-US" dirty="0"/>
              <a:t>Module 4 – Part 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D826A2-4D58-017C-C772-93C72215CCC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Recursion: The Function Stack</a:t>
            </a:r>
          </a:p>
        </p:txBody>
      </p:sp>
    </p:spTree>
    <p:extLst>
      <p:ext uri="{BB962C8B-B14F-4D97-AF65-F5344CB8AC3E}">
        <p14:creationId xmlns:p14="http://schemas.microsoft.com/office/powerpoint/2010/main" val="2851520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3E27-9FF6-B913-90B3-173C18D16A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68BC6-BD75-7955-13AB-FF093B2D0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A202B-752E-7F9B-860C-2D618AA82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4BD395-22A5-E93F-75A6-7C7CC71E218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5F1B999-FAE8-333B-6696-89DC8E0F37F9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F3A9F3D-76ED-1A2C-7015-F22EC725A5A9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8F589-817C-49A3-5172-647E4B38E779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4198775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6EA240-80A7-175A-5AD8-93BF32D4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01A3-1102-ED43-79AF-AE2593AB4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1BA3D-8066-AEBE-0172-179026D2C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FB5C6-E1A9-9A02-4F57-8938A107F9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AD2E10F-17DA-C528-7802-1A69B3DFFA8F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6E9BE2-03D5-9D15-FF34-F6CB9435560B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0CF9CB-CB40-FEAD-5D6E-00F7A2558AA7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34947555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2566D3-6D5A-ADAA-7F17-10BCBEBEB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C44C5-0610-2525-5790-1287CFEDD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E416F7-5090-94A1-FE14-8FCF7CB704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F72ECB-D59D-FB74-C328-5968466575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98CB100-91A3-15FA-FF9D-CDB94EEE7F14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8DFDBF-D5F6-1C07-AF9B-1F2E9E410DC5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</p:spTree>
    <p:extLst>
      <p:ext uri="{BB962C8B-B14F-4D97-AF65-F5344CB8AC3E}">
        <p14:creationId xmlns:p14="http://schemas.microsoft.com/office/powerpoint/2010/main" val="14650125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B7735-3DB1-6CA0-A636-519669816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D8F4D-A62E-60DA-BFB1-4C94FC478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7CC59A-7582-047B-806E-6D8E0E3AF1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11937E-CE1B-2CCC-6657-11BF5A9D2FE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2DB0BD-E472-8617-5F7E-87F245E45151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C95615-C693-81F4-27C0-8C42FEC26810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DDD080-EB5E-ABBF-B8CB-ABBA6F25C7AB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1 was called”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2589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C56BF-BA98-A3C0-84D7-882BAE75D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DE90B-C9A6-684C-E7B4-D2856FEF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D779B3-E7C3-63AD-964F-E5533513B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8A27E-51F8-BE8A-F03B-226D53EA434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7DA2A0E-F311-37BE-FB08-CA8D04502DA3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40A782-5C98-D9F8-F85C-E5E291C5033C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AB5F885-DB8F-2867-593D-8BD7C4A58CB1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1 was called”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6073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CD6399-B423-B417-4A2E-EDF0A27902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1909F-00C6-0057-C268-007CD99B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441020-3061-96F3-1DEE-CE613DDB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D88203-D984-ECD1-D054-10F7CD7BF3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413876A-8487-A2C1-4CA5-0FC3BB81021A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32BA0F-234E-A8E6-9DA3-7F040C6CB5AC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F8EAB1-E1A3-3240-7F87-3356031BE53E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1 was called”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60136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FE7C7-A911-A9B9-B526-3E89AF0339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17325-3617-1D6C-6C39-A3176CEA24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449CA-A433-D547-A724-E6CDD8A32A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BF77FE-097A-6BE2-B310-4EC3B016403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F6E4214-F2C1-5C5A-97AA-17F50D011E03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CCF229-D3E4-B8B7-2371-F2950690C656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65E77B7-08AB-7FDF-B732-9B81B85FDF42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538AAD-B50B-2BC8-60BD-5F2BB3EAAD23}"/>
              </a:ext>
            </a:extLst>
          </p:cNvPr>
          <p:cNvSpPr/>
          <p:nvPr/>
        </p:nvSpPr>
        <p:spPr>
          <a:xfrm>
            <a:off x="9111488" y="285292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3117100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85AB1-D3FC-4D83-43C5-4E52D5EA8B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7425F-37AC-2832-6266-C5CBD8DE6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14DC42-99FB-E06B-9BD9-ED9ED418AC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47A24E-9758-6602-873E-93205BA93D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DBB75F-6C53-C46C-2118-125D26E9CC52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C7947A-7D57-CD0A-30FF-320C83A8342C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9E7873-4163-AC8A-E685-8E9DE9B3946D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017FD2-2189-7E8F-1711-0ABBEF0ED659}"/>
              </a:ext>
            </a:extLst>
          </p:cNvPr>
          <p:cNvSpPr/>
          <p:nvPr/>
        </p:nvSpPr>
        <p:spPr>
          <a:xfrm>
            <a:off x="9111488" y="285292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5590578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635E1D-D829-984F-03C7-42F83BFC4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96FCB-B4AA-1AA2-C7DF-ACE601945E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5F4C33-528F-1EBD-E8D2-EFBE800D7D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513B9-56CB-26C0-92CE-855B861712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53C3348-5080-2784-929A-81B37309DB6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DAD1BE-F0EC-01A4-E05A-1DA5BA1896A7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BE4FFAD-F022-4A63-1122-3FC71705C050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04F1F3-9333-47F3-9B8D-7ED2C7BEE524}"/>
              </a:ext>
            </a:extLst>
          </p:cNvPr>
          <p:cNvSpPr/>
          <p:nvPr/>
        </p:nvSpPr>
        <p:spPr>
          <a:xfrm>
            <a:off x="9111488" y="285292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37805440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831B54-1301-864E-C472-3FC2C46D5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81661-2CBB-CE61-FF38-AB4EB9D66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D7D262-1463-4693-8893-8D17B10C15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7B024B-3DB9-8465-1CA2-08D47A46D2F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0E7D55-3A79-8044-F272-D745C00BB755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still alive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8F820A-9B88-D12F-A0ED-7A3DF6BD1CB3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C2F908-A402-2FE8-A79F-2B50D88141A8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method1()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 “Method 1 still alive”</a:t>
            </a:r>
            <a:br>
              <a:rPr lang="en-US" sz="1100" dirty="0">
                <a:solidFill>
                  <a:schemeClr val="tx1"/>
                </a:solidFill>
              </a:rPr>
            </a:br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4786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7953-3556-26EA-4E54-A16377AF0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 – What is 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2B1C36-BF21-7E29-655C-99AB36BC1B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Also known as Call Stack.</a:t>
            </a:r>
          </a:p>
          <a:p>
            <a:r>
              <a:rPr lang="en-US" dirty="0"/>
              <a:t>It is a special region in memory that we use to temporarily store the information of active functions (methods) calls during the execution of the program.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1243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F7444-19AF-7407-4BEA-7B1749DB06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BE8A3-5369-BFE7-DFE2-FEEF7FDF8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B08CE-8ABE-20D4-6546-805935939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A81E43-3778-3206-36D5-54D19BDA68B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E455D33-55B4-1D27-8DB6-AAA0898640EA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still alive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Finished!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A02C886-3E0F-6F0B-A943-786B55406D8D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</p:spTree>
    <p:extLst>
      <p:ext uri="{BB962C8B-B14F-4D97-AF65-F5344CB8AC3E}">
        <p14:creationId xmlns:p14="http://schemas.microsoft.com/office/powerpoint/2010/main" val="7474217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E1035-B405-25AA-2100-2620CF04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21088A-C204-1321-88B6-90BBEB8A4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7F4CCA-D828-3B91-92FF-CAC05369BC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B5823F-C41A-269E-5D7C-BAC597E72C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FB52267-DEAD-0ACA-AF86-AB0954B20352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2 was called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Method 1 still alive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Finished!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E16C74-E161-1770-76A0-2B16C416BBAD}"/>
              </a:ext>
            </a:extLst>
          </p:cNvPr>
          <p:cNvSpPr/>
          <p:nvPr/>
        </p:nvSpPr>
        <p:spPr>
          <a:xfrm>
            <a:off x="9132852" y="5041061"/>
            <a:ext cx="2356968" cy="5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Program terminated</a:t>
            </a:r>
          </a:p>
        </p:txBody>
      </p:sp>
    </p:spTree>
    <p:extLst>
      <p:ext uri="{BB962C8B-B14F-4D97-AF65-F5344CB8AC3E}">
        <p14:creationId xmlns:p14="http://schemas.microsoft.com/office/powerpoint/2010/main" val="6803966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921CB-05B2-A64E-D382-5DCB2F14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683738-B50D-7B25-74E4-CC5E77C310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Loops/Iterative:</a:t>
            </a:r>
          </a:p>
          <a:p>
            <a:pPr lvl="1"/>
            <a:r>
              <a:rPr lang="en-US" dirty="0"/>
              <a:t>Also called Explicit Repetition.</a:t>
            </a:r>
          </a:p>
          <a:p>
            <a:pPr lvl="1"/>
            <a:r>
              <a:rPr lang="en-US" dirty="0"/>
              <a:t>State is maintained by value.</a:t>
            </a:r>
          </a:p>
          <a:p>
            <a:pPr lvl="1"/>
            <a:r>
              <a:rPr lang="en-US" dirty="0"/>
              <a:t>Examples:</a:t>
            </a:r>
          </a:p>
          <a:p>
            <a:pPr lvl="2"/>
            <a:r>
              <a:rPr lang="en-US" dirty="0"/>
              <a:t>For Loop</a:t>
            </a:r>
          </a:p>
          <a:p>
            <a:pPr lvl="2"/>
            <a:r>
              <a:rPr lang="en-US" dirty="0"/>
              <a:t>Foreach Loop</a:t>
            </a:r>
          </a:p>
          <a:p>
            <a:pPr lvl="2"/>
            <a:r>
              <a:rPr lang="en-US" dirty="0"/>
              <a:t>While Loop</a:t>
            </a:r>
          </a:p>
          <a:p>
            <a:pPr lvl="2"/>
            <a:r>
              <a:rPr lang="en-US" dirty="0"/>
              <a:t>Do While Loop</a:t>
            </a:r>
          </a:p>
        </p:txBody>
      </p:sp>
    </p:spTree>
    <p:extLst>
      <p:ext uri="{BB962C8B-B14F-4D97-AF65-F5344CB8AC3E}">
        <p14:creationId xmlns:p14="http://schemas.microsoft.com/office/powerpoint/2010/main" val="343483190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61C66-0852-333A-91C1-C21F6C13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E9950-6287-8171-0DC6-0C311B5B0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Repetition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B4EDC-EEC6-2A42-E10E-C7A03FC0C3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or Implicit Repetition:</a:t>
            </a:r>
          </a:p>
          <a:p>
            <a:pPr lvl="1"/>
            <a:r>
              <a:rPr lang="en-US" dirty="0"/>
              <a:t>A function calling itself.</a:t>
            </a:r>
          </a:p>
          <a:p>
            <a:pPr lvl="1"/>
            <a:r>
              <a:rPr lang="en-US" dirty="0"/>
              <a:t>State is maintained in the call stack.</a:t>
            </a:r>
          </a:p>
        </p:txBody>
      </p:sp>
    </p:spTree>
    <p:extLst>
      <p:ext uri="{BB962C8B-B14F-4D97-AF65-F5344CB8AC3E}">
        <p14:creationId xmlns:p14="http://schemas.microsoft.com/office/powerpoint/2010/main" val="347976645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B0E55-A7B0-7AB1-73CC-6F3AC91B9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0410A-AD43-8B41-DFE4-268A0CD4E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B71C2-C9BB-483B-5E34-8D9D3916A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Recursion is a programming concept that involves a function calling itself.</a:t>
            </a:r>
          </a:p>
          <a:p>
            <a:r>
              <a:rPr lang="en-US" dirty="0"/>
              <a:t>Recursion is used to reduce complex problems into smaller subproblems.</a:t>
            </a:r>
          </a:p>
          <a:p>
            <a:r>
              <a:rPr lang="en-US" dirty="0"/>
              <a:t>Code-wise, recursion solutions looks simpler and shorter than its iterative counterpart.</a:t>
            </a:r>
          </a:p>
        </p:txBody>
      </p:sp>
    </p:spTree>
    <p:extLst>
      <p:ext uri="{BB962C8B-B14F-4D97-AF65-F5344CB8AC3E}">
        <p14:creationId xmlns:p14="http://schemas.microsoft.com/office/powerpoint/2010/main" val="15013479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FABE0-72E2-71C0-D75F-83F2D2800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99660-198F-4476-727A-018C2CECF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D56BE-AF0F-0161-DEEF-E9A21C425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recursive method consists of two essential components:</a:t>
            </a:r>
          </a:p>
          <a:p>
            <a:r>
              <a:rPr lang="en-US" dirty="0"/>
              <a:t>Base Case – We define the stopping point of the recursion.</a:t>
            </a:r>
          </a:p>
          <a:p>
            <a:r>
              <a:rPr lang="en-US" dirty="0"/>
              <a:t>Recursive Call – We define the part where the function calls itself.</a:t>
            </a:r>
          </a:p>
        </p:txBody>
      </p:sp>
    </p:spTree>
    <p:extLst>
      <p:ext uri="{BB962C8B-B14F-4D97-AF65-F5344CB8AC3E}">
        <p14:creationId xmlns:p14="http://schemas.microsoft.com/office/powerpoint/2010/main" val="33750055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84FF4-D60B-48E5-2FCA-6D2B1AE42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0F19-E2AD-98C3-D47F-9192B054C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Recursive Method that prints a counter.</a:t>
            </a:r>
          </a:p>
          <a:p>
            <a:r>
              <a:rPr lang="en-US" dirty="0"/>
              <a:t>It should take in one integer value, which is the starting number for the counter.</a:t>
            </a:r>
          </a:p>
          <a:p>
            <a:r>
              <a:rPr lang="en-US" dirty="0"/>
              <a:t>The counter should count down to 0.</a:t>
            </a:r>
          </a:p>
        </p:txBody>
      </p:sp>
    </p:spTree>
    <p:extLst>
      <p:ext uri="{BB962C8B-B14F-4D97-AF65-F5344CB8AC3E}">
        <p14:creationId xmlns:p14="http://schemas.microsoft.com/office/powerpoint/2010/main" val="6757589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AECF-4D00-C2CB-A589-D91092A57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2A95C-9D43-5724-8804-8BB6420EF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A3A152-E925-8B06-88CC-4D97F586F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FF6FA-2704-E215-FE72-8DE5B65C62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</p:spTree>
    <p:extLst>
      <p:ext uri="{BB962C8B-B14F-4D97-AF65-F5344CB8AC3E}">
        <p14:creationId xmlns:p14="http://schemas.microsoft.com/office/powerpoint/2010/main" val="290617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958D2F-29FB-FBF7-55B9-30765F57D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E1E5B-4CA3-5A50-C266-A27557965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213CE1-A8BC-F733-5532-146D7C2E1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F85377-A6DF-8A67-EF71-9223C35519A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96104B9-0ADE-B601-06E2-8AC9F97F46CD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8D4BDA5-B4AE-C997-11A2-DBD83DB65302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3443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359DA-9606-BC4F-7487-929F69250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6ABC5-2BAF-E40B-CF39-2DEBC672C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B152A-EF63-9916-8DF6-A49F06F3E9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3B64F-3FEB-1489-97C0-16EBC701FA7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921B07-58B0-E23F-81A6-AD9D9591E148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F1C2A5D-B886-67D0-E28A-DA4F9EC82F6E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94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11E24-370F-B4CA-7940-FCFEB4371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06A75-7D81-6BC7-03FD-76FDF2C1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 –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C4AF2-1551-D20A-5AE3-0C019D1BF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this later in the semester.</a:t>
            </a:r>
          </a:p>
          <a:p>
            <a:r>
              <a:rPr lang="en-US" dirty="0"/>
              <a:t>A stack is a Last-In, First-Out (LIFO) data structure.</a:t>
            </a:r>
          </a:p>
          <a:p>
            <a:r>
              <a:rPr lang="en-US" dirty="0"/>
              <a:t>This means that the last item added, is the first one removed.</a:t>
            </a:r>
          </a:p>
          <a:p>
            <a:r>
              <a:rPr lang="en-US" dirty="0"/>
              <a:t>Think of a stack of pancakes, most likely you start eating from the pancake at the top.</a:t>
            </a:r>
          </a:p>
        </p:txBody>
      </p:sp>
    </p:spTree>
    <p:extLst>
      <p:ext uri="{BB962C8B-B14F-4D97-AF65-F5344CB8AC3E}">
        <p14:creationId xmlns:p14="http://schemas.microsoft.com/office/powerpoint/2010/main" val="11096263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4C409-3766-F8B7-281E-9509E8DC0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81A-A36B-FB16-9994-21E45D14B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F16A88-F617-29C2-1C83-A216AF403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counter(5)</a:t>
            </a:r>
            <a:endParaRPr lang="en-US" b="0" dirty="0">
              <a:solidFill>
                <a:srgbClr val="BFC7D5"/>
              </a:solidFill>
              <a:effectLst/>
              <a:highlight>
                <a:srgbClr val="800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092DC2-D2DD-F508-E728-B9BB9E8F62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875309A-37BC-33BD-D565-910EC27FE56A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C0BCE47-A714-30DF-D4E3-BC784C7B5A8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92417F-C593-1E17-8131-9C884A280D78}"/>
              </a:ext>
            </a:extLst>
          </p:cNvPr>
          <p:cNvSpPr/>
          <p:nvPr/>
        </p:nvSpPr>
        <p:spPr>
          <a:xfrm>
            <a:off x="9111488" y="398545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5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5”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35740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E6946-8913-1EFC-1FAF-C4C62FD62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D83EB-36BC-81F4-1631-3F4BF13D07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856008-C504-86A8-A902-B25717C5E2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counter(5)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8D98C8-C2D0-AD96-1F0B-5324A975B3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C2D33D0-49DA-1C66-EB6D-3A67EEFDF823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2CE6DC8-92B4-28B4-22C1-3306028AD3C6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53699-B7EA-6A76-9007-C54AB608C5A3}"/>
              </a:ext>
            </a:extLst>
          </p:cNvPr>
          <p:cNvSpPr/>
          <p:nvPr/>
        </p:nvSpPr>
        <p:spPr>
          <a:xfrm>
            <a:off x="9111488" y="398545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5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5”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61271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DEE7B-52B8-FBB9-84A0-13700BA8E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23F47-C1EF-08FF-62D2-A7243834C5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08455-EDC2-93E5-8AFD-CF5ACBDEC7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counter(5)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CAF452-B910-570F-660E-9D78496C5BB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7DBAFA-498C-6811-8F53-0301DAAAE2CF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21332AC-B007-7351-6DB6-182B525EABCA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EF2498-82AF-8955-969F-EF6655F36F69}"/>
              </a:ext>
            </a:extLst>
          </p:cNvPr>
          <p:cNvSpPr/>
          <p:nvPr/>
        </p:nvSpPr>
        <p:spPr>
          <a:xfrm>
            <a:off x="9111488" y="398545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5”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28174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0CD2A2-D668-8263-2E31-637067CA1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6625C-6632-50FF-AAEF-2C504C0F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0CCFA-74F9-BFBB-6FD4-64D7674800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counter(5)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20CD6D-6F4C-5617-8BEB-D07590C4B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2C61A70-1E2D-AB49-3739-72354D07C05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3F338E7-1053-5388-BDBE-A3432891B17E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FEB738-5361-2294-3405-F3625ACFBC41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63157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7C5A0A-4293-5458-581F-BA9BF9414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748DCD-54EE-820F-FC5A-719B20CAE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B5EA13-8099-F767-C042-DA6E60492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counter(4)</a:t>
            </a:r>
            <a:endParaRPr lang="en-US" b="0" dirty="0">
              <a:solidFill>
                <a:srgbClr val="BFC7D5"/>
              </a:solidFill>
              <a:effectLst/>
              <a:highlight>
                <a:srgbClr val="800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C45E8A-1122-C53D-D2FE-A1FF0F24D3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B79801-E540-D4F7-CFE2-4D4815E8E5CC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5213CF3-BFC1-2182-3AFB-6C4163D6643D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B649D9-70A2-91C6-226E-B2E602AB9AEC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958914-78ED-482D-5199-83F5F3FC8494}"/>
              </a:ext>
            </a:extLst>
          </p:cNvPr>
          <p:cNvSpPr/>
          <p:nvPr/>
        </p:nvSpPr>
        <p:spPr>
          <a:xfrm>
            <a:off x="9111488" y="350050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4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4”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429254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00251-7626-E6DA-25F3-D2F20EB6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098E2-9A84-EAFD-19EC-5B31D3EC2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47F35F-3C93-C667-6CA7-D103BA74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counter(4)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7D15B9-3AAC-C25D-5EB5-7FF22B82439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0D64BD-2646-65D0-DEFC-C79A2F20B03E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FFBD6B8-D177-4ACA-6412-F8999B002EC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9E5E8-7342-FB12-531B-1265224CA0E6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A18200-D7F3-88AA-7369-D17AA9504964}"/>
              </a:ext>
            </a:extLst>
          </p:cNvPr>
          <p:cNvSpPr/>
          <p:nvPr/>
        </p:nvSpPr>
        <p:spPr>
          <a:xfrm>
            <a:off x="9111488" y="350050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4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4”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4285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870EC2-678D-9C04-5A16-803E0D43F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06A82-29B6-C0A4-449D-77D583320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CA3E6F-BEF8-81D7-6D55-57C4D084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counter(4)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2E91F-5A3F-E1C0-C84B-59C309315A7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2E9EA1-4E8E-ADBD-4690-F9346ED1F0B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745C317-285C-8E2A-DA5C-181868CE6B25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CD0F60F-69F0-CBE5-12BE-7AE3B8E58954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D28A514-B408-28BF-032C-0478F9586267}"/>
              </a:ext>
            </a:extLst>
          </p:cNvPr>
          <p:cNvSpPr/>
          <p:nvPr/>
        </p:nvSpPr>
        <p:spPr>
          <a:xfrm>
            <a:off x="9111488" y="3500508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4”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37508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0C76A-99F5-E106-6956-9E86194F7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8FD4-5A78-1B20-4081-449A771D9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4C2D3-5B2F-040A-A814-891EADBD3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counter(4)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FDCAFC-3346-6407-3BAD-F1AC8225B21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74323D-952B-144F-6BFB-7B59023F7157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6EB3D4A-0E4A-13E7-D3FE-80B132A6013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F3AFA6-BDF6-98AC-E20C-DF7094B7D069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FE27EFD-EF21-632B-9EF4-36D1AF953AFB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953673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587F4E-F8AD-3E4D-39CE-8B5CD1798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F44788-24AB-22B7-584C-FD02A1B38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8A39D-27CB-1BEF-05A8-0ECF40029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counter(3)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8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99947-7AA3-BD98-C1C0-C17DE1D9AE1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90C1E1-2C94-999C-9E2C-EB062C6D00BD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3F1C657-B8E2-4EC7-A2CA-8C2575EF277E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C81616B-8AD0-32EF-AD8B-0FA26A32D4A9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1B861-2193-B720-39CA-8DA3662A9C82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3B7600-DB07-E7BC-4063-9E32DFE73F40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4857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5BDBF-48DF-AD38-1534-29786EBFC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40655-551E-1879-6E26-185C0E4E8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1242A-0D9B-8886-2298-21AE702AFE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counter(2)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8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324183-75F4-78A2-4C89-3B3B78923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9FBE15E-6E69-2FDD-7902-038C20125C15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998FBEF-01FD-A132-16D0-E0087B5285F7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F22E1-DE13-A5D7-9538-A30DB90F6366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0F4BDD5-0057-B547-11C6-09C147CE0429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66B4D53-A68E-4668-5333-8E86D36B12AE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EA13C5-5EE7-60C4-AD47-B0E98DEBAC1F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328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C923B-8D57-A0E3-A369-FFADB228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EBCF8-DEC7-3BA7-6F51-FCBF462E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 –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C5331-9484-8950-A6E0-F0EEA2572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are going to cover this later in the semester.</a:t>
            </a:r>
          </a:p>
          <a:p>
            <a:r>
              <a:rPr lang="en-US" dirty="0"/>
              <a:t>A stack is a Last-In, First-Out (LIFO) data structure.</a:t>
            </a:r>
          </a:p>
          <a:p>
            <a:r>
              <a:rPr lang="en-US" dirty="0"/>
              <a:t>This means that the last item added, is the first one removed.</a:t>
            </a:r>
          </a:p>
          <a:p>
            <a:r>
              <a:rPr lang="en-US" dirty="0"/>
              <a:t>Think of a stack of pancakes, most likely you start eating from the pancake at the top.</a:t>
            </a:r>
          </a:p>
          <a:p>
            <a:r>
              <a:rPr lang="en-US" dirty="0"/>
              <a:t>Meaning that the one of the top pancake was placed last in the plate, while the bottom pancake was the first one placed in the plate.</a:t>
            </a:r>
          </a:p>
        </p:txBody>
      </p:sp>
    </p:spTree>
    <p:extLst>
      <p:ext uri="{BB962C8B-B14F-4D97-AF65-F5344CB8AC3E}">
        <p14:creationId xmlns:p14="http://schemas.microsoft.com/office/powerpoint/2010/main" val="29268864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C17F4-22FC-ECCC-2F60-26BAEAAB2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42BAB-28B2-06D0-4BEA-B2DA48B9D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E47D7-9ECB-9CF5-B3D6-E79920F3C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counter(1)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8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AC73B-E8AD-9114-3780-A8501BFBAC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24B1D2-7EF9-7448-C1CE-67FD795BD1C7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A6F1FB3-F534-C41A-035B-209D116BCDF4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563D4A-9F15-9343-5380-AF950E7548CB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B9C57F-CCEF-9584-B372-89118B7061BD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CD141-2360-B65B-1B53-D9CF31C9003F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66615DD-08CB-01C3-200B-D241A7CF1EBC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8C06714-B18E-BBB2-7964-4A7DF0F6E77F}"/>
              </a:ext>
            </a:extLst>
          </p:cNvPr>
          <p:cNvSpPr/>
          <p:nvPr/>
        </p:nvSpPr>
        <p:spPr>
          <a:xfrm>
            <a:off x="9111488" y="236946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82638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9C6DA-44ED-E029-F5FA-5C4AEEC33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2D0F-150E-1572-5CA2-3DF51764E5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3775E-22FC-5842-0174-8E2B3A180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counter(0)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716F-6BB5-B544-8300-B1DD550AEE9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0116B0-51E5-3024-360A-CB2AEF58A1A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618D546-E28E-0382-A57D-7BB005F597F4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A262AD5-6C18-8BF5-ABCA-048D3A1D7F2F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B7AB1C-D15A-3175-CDEA-9FDE1A11E63C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112E8E-5C32-B0A6-8A48-ED7DF70E6FC8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726A86-2B66-939C-AC61-60BAA093076B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DFBB2E3-ED4D-0F4F-CCAD-0BD4E98A9A4D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57C9920-2951-B812-7E6B-8E54A345FB17}"/>
              </a:ext>
            </a:extLst>
          </p:cNvPr>
          <p:cNvSpPr/>
          <p:nvPr/>
        </p:nvSpPr>
        <p:spPr>
          <a:xfrm>
            <a:off x="9111488" y="1564247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0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0”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1665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3F5F2-39C7-33FA-11D3-C580CCDE37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57DDB-B68D-F06B-BD87-F9DF99D46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8CE54F-1EB6-D1CE-8929-9807B6CD8F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counter(0)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D824C2-852A-C9D8-4137-CA309333A4A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2C673D-8BA0-6A5F-44C2-015DC4F4B256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D238558-2B4D-7706-6F15-B084D5E2705E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C24F396-D144-F3E6-FB49-E24263A4F938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B85F57-BAAF-ADC2-11FA-E924C3D29F68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22D0B88-AFD6-DD53-4E21-F12A51215874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8198A2E-34C3-0ABD-87D2-943FB8E30123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693CF82-726C-10C7-83EC-F53A0B1DADE3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CDBBAB-2281-0C9A-0203-C199A7A39DA0}"/>
              </a:ext>
            </a:extLst>
          </p:cNvPr>
          <p:cNvSpPr/>
          <p:nvPr/>
        </p:nvSpPr>
        <p:spPr>
          <a:xfrm>
            <a:off x="9111488" y="1564247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0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0”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1744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8B5B4-E00E-07A4-B9DB-D12B24FC22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3150D-5991-616F-7DB3-75C2294517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9A7693-6BA6-5F29-75D5-F0A4172D17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counter(0)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  <a:highlight>
                  <a:srgbClr val="800080"/>
                </a:highlight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  <a:highlight>
                  <a:srgbClr val="800080"/>
                </a:highlight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47C4B-50A9-2018-3D11-5A0F020867A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BEA0D6-FA18-3B17-F5FD-8729FE426B55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9CB7B46-FF18-433D-8CA6-F528B3AB2F7D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4DB4A0-7184-485E-A580-776602BC51FA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80432C-5359-0EED-402B-31B5B08E9BED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4DFF8C9-3CBD-A892-B303-3CFF320BC377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129B43C-D949-9850-A4CC-836364568E84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F99C231-62BD-27E0-C713-5218575A28F9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20D11C-8E25-1D13-08A9-F548820FAAE4}"/>
              </a:ext>
            </a:extLst>
          </p:cNvPr>
          <p:cNvSpPr/>
          <p:nvPr/>
        </p:nvSpPr>
        <p:spPr>
          <a:xfrm>
            <a:off x="9111488" y="1564247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0”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1398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875C0A-38DA-42E2-0FE6-441E14BB8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A9B5B-8FC7-FF13-4076-27F44768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48E1C-0522-0493-7A84-642FDBC3C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counter(0)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AA9B97-15F5-456C-0D08-D619E3F0A9E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561BC5-F860-8C22-26FF-F81A1FDE2E05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9626F35-F79B-CEF7-ACB9-64527F76FA45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D352A5-74C3-C392-C4C7-8B5ED8ACD47A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1B9322-54C0-FE4A-9807-D16AB6C7982F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F405630-4218-17AE-675C-0EE71226FC29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87E609-8128-65E2-AE58-CCC2CC5C9741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B8DB5B-9B09-FE80-446E-98C3AE2386E0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65146E2-8ED2-3C9B-4F4B-A930120B0705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4739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0C3D-DBF4-8EF8-BFED-1AD314B2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05215-B94B-3281-C898-219A6DB7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9B291B-B768-4AE1-C030-D148692C26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counter(-1)</a:t>
            </a:r>
            <a:endParaRPr lang="en-US" b="0" dirty="0">
              <a:solidFill>
                <a:srgbClr val="BFC7D5"/>
              </a:solidFill>
              <a:effectLst/>
              <a:highlight>
                <a:srgbClr val="800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C8AC67-0B9E-F09F-5591-F4FEF80E1FD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3EA1-EE29-693B-9332-6D874807D2C2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8FF24E5-64A4-CCD5-12FB-5FD0D4A04459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F4663A-75C8-DF6F-C5B8-379976F78CAD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67DA97-D5D7-6DFF-5ED6-45FCC118647E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F68CD6-FA96-9D31-3226-6F5BE859E7BF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F8620A-B431-F024-F96C-1B181DC8E9AD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C630B12-0CFB-5B55-0772-6B877332579A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7A71BE3-EC0D-AA1E-B3D1-B74646B3C53C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CB07F6D-EEBF-AA43-6027-DEA97D6C062F}"/>
              </a:ext>
            </a:extLst>
          </p:cNvPr>
          <p:cNvSpPr/>
          <p:nvPr/>
        </p:nvSpPr>
        <p:spPr>
          <a:xfrm>
            <a:off x="9111488" y="1089863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counter(-1)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-1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-1”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5279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7DF66-A31E-A979-0737-55BDD1FD4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40EBE-D69C-6AEE-7EDB-536DE77E5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E29572-6211-87C3-E678-77E20C1C2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counter(-1) 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F389F0-4684-1DCC-BB1E-2D01CB68A45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FD770-5872-D1B5-3C53-7B6CE7319F4D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AB47B4-9FAE-C4B7-233F-8A4FDFC208A5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F78587D-39C7-0DF1-FB26-659B3368FF31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F5AD80-8C06-6E69-F78C-CE0A5170793D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BF0D786-73B0-0D7F-E1EB-F857E5A46D1F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961BC-DBFD-FC6C-144D-1CD3F1C78749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342AFF-3F4A-0922-BAA0-BD2D3B97AB89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808AF0-2E06-09C7-BE6A-360D66D4AAF6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CB4D4-111E-BB00-728D-27F6BA458973}"/>
              </a:ext>
            </a:extLst>
          </p:cNvPr>
          <p:cNvSpPr/>
          <p:nvPr/>
        </p:nvSpPr>
        <p:spPr>
          <a:xfrm>
            <a:off x="9111488" y="1089863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counter(-1)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-1 &lt; 0?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“Counter: -1”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738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6DB5E0-03B3-4214-10DC-62A12EBC60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EAD31-670B-D795-99DC-97F960915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25F3D-C590-C161-054F-CC9E93C0E0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counter(-1)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A6750-E765-51B9-0450-6E8A9F0E686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984235-4F05-52B0-C0CF-04FE284E5886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448AB5E-F629-13E0-3794-5BB140CD676D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EA096E-AA26-1B61-7493-7DF929053FED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A18DC8-2543-D1AF-664E-BB3312788089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5C3BDC-884F-37C6-0A74-C23080064276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431F497-7CB6-40B3-6B9D-0D449FF17A0B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466878-6A8E-10C0-02B5-94F5E612FFAB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B38F34-9DF4-36F6-A73A-FF5043C83521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4AC32E3-34FC-FC5B-0641-D0B72837EAF1}"/>
              </a:ext>
            </a:extLst>
          </p:cNvPr>
          <p:cNvSpPr/>
          <p:nvPr/>
        </p:nvSpPr>
        <p:spPr>
          <a:xfrm>
            <a:off x="9111488" y="1089863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counter(-1)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-1 &lt; 0?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rgbClr val="FF0000"/>
                </a:solidFill>
              </a:rPr>
              <a:t>Print “Counter: -1”</a:t>
            </a:r>
          </a:p>
          <a:p>
            <a:pPr marL="228600" indent="-228600">
              <a:buAutoNum type="arabicPeriod"/>
            </a:pPr>
            <a:r>
              <a:rPr lang="en-US" sz="1100" b="1" dirty="0">
                <a:solidFill>
                  <a:srgbClr val="FF0000"/>
                </a:solidFill>
              </a:rPr>
              <a:t>Call counter(-2)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1342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853E4-FE07-49B1-DCD9-0AC55089B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B49EE-24BA-978E-F715-D9D18226B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51CA7-3FE1-1464-6951-A080A0DA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counter(-1)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D287F-3FEF-0766-930B-1A653E52FA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E6A2A1A-DA60-1BC7-1AE6-B8B7E65FFF2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4BFA8B-989B-C83D-B21B-8A1B46C70864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6DB06E-24DA-909D-95DF-165A0D302359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FC48DEB-0482-3FFB-A206-1EF5ED360087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5EF0C5D-981F-D27B-391E-29E73A9C7E8C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0FA63E3-D570-82E1-FA65-FEFDFE809374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B739C5-E698-0F7F-369B-3AF327697310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00572EC-435F-2DB3-14E2-B5F8644776C6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F76749F-3E06-FF95-BB5C-196F1B275495}"/>
              </a:ext>
            </a:extLst>
          </p:cNvPr>
          <p:cNvSpPr/>
          <p:nvPr/>
        </p:nvSpPr>
        <p:spPr>
          <a:xfrm>
            <a:off x="9111488" y="1089863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counter(-1) 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Is -1 &lt; 0?</a:t>
            </a:r>
          </a:p>
          <a:p>
            <a:pPr marL="228600" indent="-228600">
              <a:buFontTx/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return</a:t>
            </a:r>
          </a:p>
        </p:txBody>
      </p:sp>
    </p:spTree>
    <p:extLst>
      <p:ext uri="{BB962C8B-B14F-4D97-AF65-F5344CB8AC3E}">
        <p14:creationId xmlns:p14="http://schemas.microsoft.com/office/powerpoint/2010/main" val="327164440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B00D-F8AC-092E-5ED6-D48570C3CF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D3B3C-F3E7-3DBB-6DB8-E8CC4B9E5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AB21D-A38D-02CF-DC9E-E6B879411F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counter(0)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47D586-2E97-B959-E2BF-C6B85436702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B75040-9EEB-7033-5E72-7F6060A3563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6CE2D3-7245-975E-C1F7-4ABCC8A8D597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A537B5C-4810-DF2A-9034-D61CEAA15672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4D2CF5-FEAF-5029-BE83-727D03B35EE8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B4937DC-1077-F9C5-DA5F-6D7356C298CE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DCA1E6C-3C29-E086-C8FC-CA412D663D81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AD74CBB-C305-B0CF-4AEC-6C772CF1B430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C1D4FDE-7D12-EEF0-EC2C-61EEC227C657}"/>
              </a:ext>
            </a:extLst>
          </p:cNvPr>
          <p:cNvSpPr/>
          <p:nvPr/>
        </p:nvSpPr>
        <p:spPr>
          <a:xfrm>
            <a:off x="9111488" y="189155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counter(0)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counter(-1)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65223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E45EF-97B2-F18D-3FF1-71C72A50E1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31A31-F950-D318-9BCA-8F9525CB3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399416-6E09-4BE0-8ADA-26F5398815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Function Stack behaves the same.</a:t>
            </a:r>
          </a:p>
          <a:p>
            <a:r>
              <a:rPr lang="en-US" dirty="0"/>
              <a:t>The first function added into the stack will usually always be the first item in the stack.</a:t>
            </a:r>
          </a:p>
          <a:p>
            <a:r>
              <a:rPr lang="en-US" dirty="0"/>
              <a:t>While the main method is still active, our program is still active.</a:t>
            </a:r>
          </a:p>
          <a:p>
            <a:r>
              <a:rPr lang="en-US" dirty="0"/>
              <a:t>Whenever we do a method call, we add another function into the stack.</a:t>
            </a:r>
          </a:p>
          <a:p>
            <a:r>
              <a:rPr lang="en-US" dirty="0"/>
              <a:t>When the method call is resolved, we delete it from the stack.</a:t>
            </a:r>
          </a:p>
        </p:txBody>
      </p:sp>
    </p:spTree>
    <p:extLst>
      <p:ext uri="{BB962C8B-B14F-4D97-AF65-F5344CB8AC3E}">
        <p14:creationId xmlns:p14="http://schemas.microsoft.com/office/powerpoint/2010/main" val="212094625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2EE7E-0927-710C-CE02-750BA0F37E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0FD2B-E4FA-0DF0-7A6A-85BF6FCEA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2E8187-8C95-8AB2-E61F-1F09030B2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counter(1)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5157CB-2324-BC49-BA0D-161014D1FA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23DCFB9-2C81-9173-8EF3-D993BA8C704A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EA87DD3-1A04-7991-E43A-FBDBBD2D307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DF0238C-DAE8-CDD9-8DF3-23B13C94059B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49912D3-109D-AD1C-4FE0-694569C8E1FA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811EFD-9658-93F8-255F-6CFD6191CAF0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452E92-D695-FD8F-DB6D-B1DC2DE99D50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BF04D10-FE53-3D19-74C2-AD3749E34FAC}"/>
              </a:ext>
            </a:extLst>
          </p:cNvPr>
          <p:cNvSpPr/>
          <p:nvPr/>
        </p:nvSpPr>
        <p:spPr>
          <a:xfrm>
            <a:off x="9111488" y="2376503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counter(1)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counter(0)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500834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FB0DB3-8DDE-6553-5863-A4CB7E0060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65468-1C5C-01BB-7643-6A6403EFB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7415C-FA73-D8AC-8716-CC93BA6967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counter(2)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D9FA7-8FC9-2D16-53FF-1D6A725EE95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1F2F51-75F6-E7EF-6861-9F694B9E2F4A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C5BEEE7-AFBF-180D-6BE6-674D59AC9BA1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9B1822-0CB0-921D-7C8A-F74505DD3236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1D11B4-7039-42A9-7E3D-68D1A915E0E2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3472E58-F480-F5CF-DB57-6813D029E697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3093A63-B1F7-703E-4E37-D8E149DA2BB5}"/>
              </a:ext>
            </a:extLst>
          </p:cNvPr>
          <p:cNvSpPr/>
          <p:nvPr/>
        </p:nvSpPr>
        <p:spPr>
          <a:xfrm>
            <a:off x="9111488" y="2854407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counter(2)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counter(1)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079133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22AA00-E3F4-628F-E8B5-B394CB25C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D1E65-0345-D00E-BE27-17EBF679D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B14CB-21DA-E6CD-E64B-D25196662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counter(3)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F87B83-3865-2850-0A6D-51CF1E30357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4176A31-5FD1-6C04-0FDF-90F95427268C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A705122-9FC5-CA7C-8133-898C790BB0CB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19376AB-2D04-2F38-8CAC-AFAC799E7395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27BA424-348F-645E-50F8-214219B57119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C3B39C8-3DBA-BC8B-3DEF-D23B7A9EECBA}"/>
              </a:ext>
            </a:extLst>
          </p:cNvPr>
          <p:cNvSpPr/>
          <p:nvPr/>
        </p:nvSpPr>
        <p:spPr>
          <a:xfrm>
            <a:off x="9111488" y="3339352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counter(3)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counter(2)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260677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45757-DC0F-3EF2-ED74-1B83EF2B1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2556-14E3-D350-5A99-0947F0517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7203F-3063-F4BB-721D-C905A53701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counter(4)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121CE5-A7F6-0C93-EB79-855323C91A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E250A7D-4AA0-4419-91A9-EAF26E5033D3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12B64D4-1CB5-54C0-64FC-AE4F1C2C4B81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E42D0D-4D83-DC6F-26F3-0098BB33B136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CD665D-900B-7165-CD18-23921E50BF74}"/>
              </a:ext>
            </a:extLst>
          </p:cNvPr>
          <p:cNvSpPr/>
          <p:nvPr/>
        </p:nvSpPr>
        <p:spPr>
          <a:xfrm>
            <a:off x="9111488" y="3824298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counter(4)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counter(3)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753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6B0C8-2C53-8A04-13DD-A6190389AA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9F30C-739B-98DE-DD20-5522216259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5ECB67-B83D-F39D-CC4B-CE35C15BF1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{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counter(5)</a:t>
            </a:r>
            <a:endParaRPr lang="en-US" b="0" dirty="0">
              <a:solidFill>
                <a:srgbClr val="BFC7D5"/>
              </a:solidFill>
              <a:effectLst/>
              <a:highlight>
                <a:srgbClr val="808080"/>
              </a:highlight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  <a:highlight>
                  <a:srgbClr val="800080"/>
                </a:highlight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0080"/>
                </a:highlight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  <a:highlight>
                  <a:srgbClr val="808080"/>
                </a:highlight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B09602-AA3D-1585-B8B8-66121DC19FE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A7B2BE-0071-4046-7824-23EAAB9C9C20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5B504B2-473C-5CB9-5A12-7D5C60EA27A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3D364E-83D6-84AF-4DEC-EDEC2CF2C017}"/>
              </a:ext>
            </a:extLst>
          </p:cNvPr>
          <p:cNvSpPr/>
          <p:nvPr/>
        </p:nvSpPr>
        <p:spPr>
          <a:xfrm>
            <a:off x="9111488" y="4309244"/>
            <a:ext cx="2206752" cy="484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counter(5) 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counter(4)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625168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B7F6-E629-94A3-8923-3122A5128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A9CD9-301E-1CC0-7060-1A858D30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1B494-E573-9E4A-484A-BD04AC7CA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FB11D-B2B8-DC7B-5F6A-F15D9C9E5E9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7A7CFC-BABF-E3F7-3573-078F2A04CA83}"/>
              </a:ext>
            </a:extLst>
          </p:cNvPr>
          <p:cNvSpPr/>
          <p:nvPr/>
        </p:nvSpPr>
        <p:spPr>
          <a:xfrm>
            <a:off x="9111488" y="4794190"/>
            <a:ext cx="2206752" cy="4849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228600" indent="-2286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counter(5)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DD9E0E5-07D4-FE09-1A0C-B555E1856E8F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</p:spTree>
    <p:extLst>
      <p:ext uri="{BB962C8B-B14F-4D97-AF65-F5344CB8AC3E}">
        <p14:creationId xmlns:p14="http://schemas.microsoft.com/office/powerpoint/2010/main" val="17995020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7D026-0FB4-CC6E-8F36-833455C7A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78456-C5B4-9A1D-1E8D-ADBB2E64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AA4AC-5333-5806-37C7-FF9DC135A4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FFE759-46D7-D738-4D4F-8221E7F704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AC879C-694A-9A73-C50D-0DE486D8A744}"/>
              </a:ext>
            </a:extLst>
          </p:cNvPr>
          <p:cNvSpPr/>
          <p:nvPr/>
        </p:nvSpPr>
        <p:spPr>
          <a:xfrm>
            <a:off x="9111488" y="5016381"/>
            <a:ext cx="2206752" cy="26275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20239C50-99CE-1EB3-4430-8A6ED1BDEB30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</p:spTree>
    <p:extLst>
      <p:ext uri="{BB962C8B-B14F-4D97-AF65-F5344CB8AC3E}">
        <p14:creationId xmlns:p14="http://schemas.microsoft.com/office/powerpoint/2010/main" val="250885331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FEB459-B2B7-B9A7-3353-B2A383A3D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5DA2-8F4C-C885-BB71-A80ABFA14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0D4C9-B3E4-37C0-B897-0B62F86B28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Counter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int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7986E7"/>
                </a:solidFill>
                <a:effectLst/>
              </a:rPr>
              <a:t>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Base case: Since we count from number to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0, we should stop at -1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if</a:t>
            </a:r>
            <a:r>
              <a:rPr lang="en-US" b="0" dirty="0">
                <a:solidFill>
                  <a:srgbClr val="BFC7D5"/>
                </a:solidFill>
                <a:effectLst/>
              </a:rPr>
              <a:t>(number </a:t>
            </a:r>
            <a:r>
              <a:rPr lang="en-US" b="0" dirty="0">
                <a:solidFill>
                  <a:srgbClr val="C792EA"/>
                </a:solidFill>
                <a:effectLst/>
              </a:rPr>
              <a:t>&lt;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0</a:t>
            </a:r>
            <a:r>
              <a:rPr lang="en-US" b="0" dirty="0">
                <a:solidFill>
                  <a:srgbClr val="BFC7D5"/>
                </a:solidFill>
                <a:effectLst/>
              </a:rPr>
              <a:t>){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    </a:t>
            </a:r>
            <a:r>
              <a:rPr lang="en-US" b="0" dirty="0">
                <a:solidFill>
                  <a:srgbClr val="C792EA"/>
                </a:solidFill>
                <a:effectLst/>
              </a:rPr>
              <a:t>return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Counter: </a:t>
            </a:r>
            <a:r>
              <a:rPr lang="en-US" b="0" dirty="0">
                <a:solidFill>
                  <a:srgbClr val="D9F5DD"/>
                </a:solidFill>
                <a:effectLst/>
              </a:rPr>
              <a:t>"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9DDFF"/>
                </a:solidFill>
                <a:effectLst/>
              </a:rPr>
              <a:t>+</a:t>
            </a:r>
            <a:r>
              <a:rPr lang="en-US" b="0" dirty="0">
                <a:solidFill>
                  <a:srgbClr val="BFC7D5"/>
                </a:solidFill>
                <a:effectLst/>
              </a:rPr>
              <a:t> number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Recursive Call: Since we count from number 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697098"/>
                </a:solidFill>
                <a:effectLst/>
              </a:rPr>
              <a:t>//</a:t>
            </a:r>
            <a:r>
              <a:rPr lang="en-US" b="0" i="1" dirty="0">
                <a:solidFill>
                  <a:srgbClr val="697098"/>
                </a:solidFill>
                <a:effectLst/>
              </a:rPr>
              <a:t> to 0, each call should decrease number by 1</a:t>
            </a:r>
            <a:endParaRPr lang="en-US" b="0" dirty="0">
              <a:solidFill>
                <a:srgbClr val="BFC7D5"/>
              </a:solidFill>
              <a:effectLst/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82AAFF"/>
                </a:solidFill>
                <a:effectLst/>
              </a:rPr>
              <a:t>number </a:t>
            </a:r>
            <a:r>
              <a:rPr lang="en-US" b="0" dirty="0">
                <a:solidFill>
                  <a:srgbClr val="89DDFF"/>
                </a:solidFill>
                <a:effectLst/>
              </a:rPr>
              <a:t>-</a:t>
            </a:r>
            <a:r>
              <a:rPr lang="en-US" b="0" dirty="0">
                <a:solidFill>
                  <a:srgbClr val="82AAFF"/>
                </a:solidFill>
                <a:effectLst/>
              </a:rPr>
              <a:t> </a:t>
            </a:r>
            <a:r>
              <a:rPr lang="en-US" b="0" dirty="0">
                <a:solidFill>
                  <a:srgbClr val="F78C6C"/>
                </a:solidFill>
                <a:effectLst/>
              </a:rPr>
              <a:t>1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counter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F78C6C"/>
                </a:solidFill>
                <a:effectLst/>
              </a:rPr>
              <a:t>5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F55DFD-989E-8DCA-51DA-E4724748868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Week-8/Function-Stack/Counter.java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0ABE7AC-DC9B-CFEC-5695-C8B4D8D6F316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5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4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3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2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1</a:t>
            </a:r>
          </a:p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r>
              <a:rPr lang="en-US" sz="1600" dirty="0">
                <a:solidFill>
                  <a:srgbClr val="00B050"/>
                </a:solidFill>
                <a:latin typeface="Consolas" panose="020B0609020204030204" pitchFamily="49" charset="0"/>
              </a:rPr>
              <a:t>Counter: 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B0BD76-7D0E-8132-4B25-13922C4C668A}"/>
              </a:ext>
            </a:extLst>
          </p:cNvPr>
          <p:cNvSpPr/>
          <p:nvPr/>
        </p:nvSpPr>
        <p:spPr>
          <a:xfrm>
            <a:off x="9132852" y="5041061"/>
            <a:ext cx="2356968" cy="5551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b="1" dirty="0">
                <a:solidFill>
                  <a:schemeClr val="tx1"/>
                </a:solidFill>
              </a:rPr>
              <a:t>Program terminated</a:t>
            </a:r>
          </a:p>
        </p:txBody>
      </p:sp>
    </p:spTree>
    <p:extLst>
      <p:ext uri="{BB962C8B-B14F-4D97-AF65-F5344CB8AC3E}">
        <p14:creationId xmlns:p14="http://schemas.microsoft.com/office/powerpoint/2010/main" val="337179819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2F1B2-CEC9-2C64-ED98-102903E8A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2BEDA-9A2C-C450-9175-265A0E887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In-Class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56410-9805-9747-6DBF-2361B7D6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try the opposite, the method should now </a:t>
            </a:r>
            <a:r>
              <a:rPr lang="en-US"/>
              <a:t>count up, </a:t>
            </a:r>
            <a:r>
              <a:rPr lang="en-US" dirty="0"/>
              <a:t>starting from 0 until we reach the input number.</a:t>
            </a:r>
          </a:p>
        </p:txBody>
      </p:sp>
    </p:spTree>
    <p:extLst>
      <p:ext uri="{BB962C8B-B14F-4D97-AF65-F5344CB8AC3E}">
        <p14:creationId xmlns:p14="http://schemas.microsoft.com/office/powerpoint/2010/main" val="1963624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C87B-B77B-F965-09A8-F33B5C1086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7F7AC-18EB-1BE2-9BDC-26A5090BD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09CE-CB33-0424-A185-6AD529C5D1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running function will always be at the “top” of the stack.</a:t>
            </a:r>
          </a:p>
          <a:p>
            <a:r>
              <a:rPr lang="en-US" dirty="0"/>
              <a:t>Any functions below the top stack, is “waiting” for the top stack to resolve.</a:t>
            </a:r>
          </a:p>
        </p:txBody>
      </p:sp>
    </p:spTree>
    <p:extLst>
      <p:ext uri="{BB962C8B-B14F-4D97-AF65-F5344CB8AC3E}">
        <p14:creationId xmlns:p14="http://schemas.microsoft.com/office/powerpoint/2010/main" val="3172226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878D1C-F824-25FC-0A59-BCE73ED19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3C4F9-267C-029C-0B5D-8496E650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0CE3E9-ED72-59BD-1EDF-6BE6BAB3CD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C31EF-D8ED-7E14-5E95-57EF8D8FA60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</p:spTree>
    <p:extLst>
      <p:ext uri="{BB962C8B-B14F-4D97-AF65-F5344CB8AC3E}">
        <p14:creationId xmlns:p14="http://schemas.microsoft.com/office/powerpoint/2010/main" val="29447092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D38A9-9241-9CA7-697A-3F7C09C6C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44D28-08F4-B2EB-29C6-DA9569D43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12DD9-0E46-F148-3042-372B8C976E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0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0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276B72-5D07-3714-6B66-70A851D8E70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B83559-F7D6-EE3C-C78F-6FE497EF5BA2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8631A5-A916-29B9-D737-7423F12DD82A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660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E32A8-A717-6AAF-9F95-5FEFAD6A49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9C9CC-0794-53A1-D7D9-53F7E66C8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0997-3710-65ED-4FB8-849354EE52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class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FFCB6B"/>
                </a:solidFill>
                <a:effectLst/>
              </a:rPr>
              <a:t>Main</a:t>
            </a:r>
            <a:r>
              <a:rPr lang="en-US" b="0" dirty="0">
                <a:solidFill>
                  <a:srgbClr val="BFC7D5"/>
                </a:solidFill>
                <a:effectLst/>
              </a:rPr>
              <a:t>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2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was called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Method 1 still alive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br>
              <a:rPr lang="en-US" b="0" dirty="0">
                <a:solidFill>
                  <a:srgbClr val="BFC7D5"/>
                </a:solidFill>
                <a:effectLst/>
              </a:rPr>
            </a:br>
            <a:r>
              <a:rPr lang="en-US" b="0" dirty="0">
                <a:solidFill>
                  <a:srgbClr val="BFC7D5"/>
                </a:solidFill>
                <a:effectLst/>
              </a:rPr>
              <a:t>   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public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static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void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8080"/>
                </a:highlight>
              </a:rPr>
              <a:t>main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(</a:t>
            </a:r>
            <a:r>
              <a:rPr lang="en-US" b="0" dirty="0">
                <a:solidFill>
                  <a:srgbClr val="C792EA"/>
                </a:solidFill>
                <a:effectLst/>
                <a:highlight>
                  <a:srgbClr val="808080"/>
                </a:highlight>
              </a:rPr>
              <a:t>String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[] </a:t>
            </a:r>
            <a:r>
              <a:rPr lang="en-US" b="0" dirty="0" err="1">
                <a:solidFill>
                  <a:srgbClr val="7986E7"/>
                </a:solidFill>
                <a:effectLst/>
                <a:highlight>
                  <a:srgbClr val="808080"/>
                </a:highlight>
              </a:rPr>
              <a:t>args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8080"/>
                </a:highlight>
              </a:rPr>
              <a:t>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8080"/>
                </a:highlight>
              </a:rPr>
              <a:t> </a:t>
            </a:r>
            <a:r>
              <a:rPr lang="en-US" b="0" dirty="0">
                <a:solidFill>
                  <a:srgbClr val="BFC7D5"/>
                </a:solidFill>
                <a:effectLst/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  <a:highlight>
                  <a:srgbClr val="800080"/>
                </a:highlight>
              </a:rPr>
              <a:t>method2</a:t>
            </a:r>
            <a:r>
              <a:rPr lang="en-US" b="0" dirty="0">
                <a:solidFill>
                  <a:srgbClr val="D9F5DD"/>
                </a:solidFill>
                <a:effectLst/>
                <a:highlight>
                  <a:srgbClr val="800080"/>
                </a:highlight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  <a:highlight>
                  <a:srgbClr val="800080"/>
                </a:highlight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>
                <a:solidFill>
                  <a:srgbClr val="82AAFF"/>
                </a:solidFill>
                <a:effectLst/>
              </a:rPr>
              <a:t>method1</a:t>
            </a:r>
            <a:r>
              <a:rPr lang="en-US" b="0" dirty="0">
                <a:solidFill>
                  <a:srgbClr val="D9F5DD"/>
                </a:solidFill>
                <a:effectLst/>
              </a:rPr>
              <a:t>()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    </a:t>
            </a:r>
            <a:r>
              <a:rPr lang="en-US" b="0" dirty="0" err="1">
                <a:solidFill>
                  <a:srgbClr val="FFCB6B"/>
                </a:solidFill>
                <a:effectLst/>
              </a:rPr>
              <a:t>System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9DDFF"/>
                </a:solidFill>
                <a:effectLst/>
              </a:rPr>
              <a:t>out</a:t>
            </a:r>
            <a:r>
              <a:rPr lang="en-US" b="0" dirty="0" err="1">
                <a:solidFill>
                  <a:srgbClr val="BFC7D5"/>
                </a:solidFill>
                <a:effectLst/>
              </a:rPr>
              <a:t>.</a:t>
            </a:r>
            <a:r>
              <a:rPr lang="en-US" b="0" dirty="0" err="1">
                <a:solidFill>
                  <a:srgbClr val="82AAFF"/>
                </a:solidFill>
                <a:effectLst/>
              </a:rPr>
              <a:t>println</a:t>
            </a:r>
            <a:r>
              <a:rPr lang="en-US" b="0" dirty="0">
                <a:solidFill>
                  <a:srgbClr val="D9F5DD"/>
                </a:solidFill>
                <a:effectLst/>
              </a:rPr>
              <a:t>("</a:t>
            </a:r>
            <a:r>
              <a:rPr lang="en-US" b="0" dirty="0">
                <a:solidFill>
                  <a:srgbClr val="C3E88D"/>
                </a:solidFill>
                <a:effectLst/>
              </a:rPr>
              <a:t>Finished!</a:t>
            </a:r>
            <a:r>
              <a:rPr lang="en-US" b="0" dirty="0">
                <a:solidFill>
                  <a:srgbClr val="D9F5DD"/>
                </a:solidFill>
                <a:effectLst/>
              </a:rPr>
              <a:t>")</a:t>
            </a:r>
            <a:r>
              <a:rPr lang="en-US" b="0" dirty="0">
                <a:solidFill>
                  <a:srgbClr val="BFC7D5"/>
                </a:solidFill>
                <a:effectLst/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   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0" dirty="0">
                <a:solidFill>
                  <a:srgbClr val="BFC7D5"/>
                </a:solidFill>
                <a:effectLst/>
              </a:rPr>
              <a:t>}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FAE5C-D4E9-7986-08F1-C69140ECD4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Week-8/Function-Stack/Main.java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079FD7-68DC-22BA-AAFE-20583FD584DC}"/>
              </a:ext>
            </a:extLst>
          </p:cNvPr>
          <p:cNvSpPr txBox="1">
            <a:spLocks/>
          </p:cNvSpPr>
          <p:nvPr/>
        </p:nvSpPr>
        <p:spPr>
          <a:xfrm>
            <a:off x="5173871" y="3198368"/>
            <a:ext cx="3705969" cy="2329091"/>
          </a:xfrm>
          <a:prstGeom prst="roundRect">
            <a:avLst>
              <a:gd name="adj" fmla="val 4301"/>
            </a:avLst>
          </a:prstGeom>
          <a:solidFill>
            <a:schemeClr val="tx1">
              <a:lumMod val="85000"/>
              <a:lumOff val="15000"/>
            </a:schemeClr>
          </a:solidFill>
          <a:ln w="69850" cap="sq">
            <a:solidFill>
              <a:schemeClr val="bg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Font typeface="Arial" panose="020B0604020202020204" pitchFamily="34" charset="0"/>
              <a:buNone/>
            </a:pPr>
            <a:endParaRPr lang="en-US" sz="16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F59CE62-BF4B-F51D-F9AE-CBB61456408E}"/>
              </a:ext>
            </a:extLst>
          </p:cNvPr>
          <p:cNvSpPr/>
          <p:nvPr/>
        </p:nvSpPr>
        <p:spPr>
          <a:xfrm>
            <a:off x="9111488" y="4470400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main()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method2()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Call method1()</a:t>
            </a: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“Finished!”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59DB78E-D164-7090-FBED-C6ED48361BB3}"/>
              </a:ext>
            </a:extLst>
          </p:cNvPr>
          <p:cNvSpPr/>
          <p:nvPr/>
        </p:nvSpPr>
        <p:spPr>
          <a:xfrm>
            <a:off x="9111488" y="3661664"/>
            <a:ext cx="2206752" cy="80873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sz="1100" dirty="0">
                <a:solidFill>
                  <a:schemeClr val="tx1"/>
                </a:solidFill>
              </a:rPr>
              <a:t>method2()</a:t>
            </a:r>
            <a:endParaRPr lang="en-US" sz="1100" b="1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r>
              <a:rPr lang="en-US" sz="1100" dirty="0">
                <a:solidFill>
                  <a:schemeClr val="tx1"/>
                </a:solidFill>
              </a:rPr>
              <a:t>Print “Method 2 was called”</a:t>
            </a:r>
          </a:p>
        </p:txBody>
      </p:sp>
    </p:spTree>
    <p:extLst>
      <p:ext uri="{BB962C8B-B14F-4D97-AF65-F5344CB8AC3E}">
        <p14:creationId xmlns:p14="http://schemas.microsoft.com/office/powerpoint/2010/main" val="210310305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542</TotalTime>
  <Words>7758</Words>
  <Application>Microsoft Office PowerPoint</Application>
  <PresentationFormat>Widescreen</PresentationFormat>
  <Paragraphs>1372</Paragraphs>
  <Slides>58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4" baseType="lpstr">
      <vt:lpstr>Aptos</vt:lpstr>
      <vt:lpstr>Aptos Light</vt:lpstr>
      <vt:lpstr>Arial</vt:lpstr>
      <vt:lpstr>Calibri</vt:lpstr>
      <vt:lpstr>Consolas</vt:lpstr>
      <vt:lpstr>1_Office Theme</vt:lpstr>
      <vt:lpstr>CSE 1322 Module 4 – Part 1</vt:lpstr>
      <vt:lpstr>Function Stack – What is it?</vt:lpstr>
      <vt:lpstr>Function Stack – Stack</vt:lpstr>
      <vt:lpstr>Function Stack –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Repetition Structures</vt:lpstr>
      <vt:lpstr>Repetition Structures</vt:lpstr>
      <vt:lpstr>Recursion</vt:lpstr>
      <vt:lpstr>Recursion </vt:lpstr>
      <vt:lpstr>In-Class Example 1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Function Stack</vt:lpstr>
      <vt:lpstr>In-Class Example 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Eun Sik Kim</dc:creator>
  <cp:lastModifiedBy>Eun Sik Kim</cp:lastModifiedBy>
  <cp:revision>1</cp:revision>
  <dcterms:created xsi:type="dcterms:W3CDTF">2025-02-24T17:56:22Z</dcterms:created>
  <dcterms:modified xsi:type="dcterms:W3CDTF">2025-02-25T02:58:27Z</dcterms:modified>
</cp:coreProperties>
</file>