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29" r:id="rId9"/>
    <p:sldId id="264" r:id="rId10"/>
    <p:sldId id="265" r:id="rId11"/>
    <p:sldId id="321" r:id="rId12"/>
    <p:sldId id="330" r:id="rId13"/>
    <p:sldId id="324" r:id="rId14"/>
    <p:sldId id="325" r:id="rId15"/>
    <p:sldId id="322" r:id="rId16"/>
    <p:sldId id="326" r:id="rId17"/>
    <p:sldId id="327" r:id="rId18"/>
    <p:sldId id="3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FA789B-EA26-4506-A6A0-9453CE7C5178}" v="1" dt="2025-02-05T02:18:44.123"/>
    <p1510:client id="{F64D73FA-E8B2-4B11-896B-BAFE646D6016}" v="28" dt="2025-02-05T22:11:16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13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F64D73FA-E8B2-4B11-896B-BAFE646D6016}"/>
    <pc:docChg chg="undo custSel addSld delSld modSld sldOrd">
      <pc:chgData name="Eun Sik Kim" userId="cda6ddeb1a50a0ac" providerId="LiveId" clId="{F64D73FA-E8B2-4B11-896B-BAFE646D6016}" dt="2025-02-05T22:14:53.704" v="5022" actId="20577"/>
      <pc:docMkLst>
        <pc:docMk/>
      </pc:docMkLst>
      <pc:sldChg chg="addSp delSp modSp new mod">
        <pc:chgData name="Eun Sik Kim" userId="cda6ddeb1a50a0ac" providerId="LiveId" clId="{F64D73FA-E8B2-4B11-896B-BAFE646D6016}" dt="2025-02-05T17:57:11.360" v="68" actId="1076"/>
        <pc:sldMkLst>
          <pc:docMk/>
          <pc:sldMk cId="1484742937" sldId="257"/>
        </pc:sldMkLst>
        <pc:spChg chg="mod">
          <ac:chgData name="Eun Sik Kim" userId="cda6ddeb1a50a0ac" providerId="LiveId" clId="{F64D73FA-E8B2-4B11-896B-BAFE646D6016}" dt="2025-02-05T17:55:00.797" v="20" actId="20577"/>
          <ac:spMkLst>
            <pc:docMk/>
            <pc:sldMk cId="1484742937" sldId="257"/>
            <ac:spMk id="2" creationId="{F0ADC0F0-FD05-DEC7-217F-43B32D9ED2CC}"/>
          </ac:spMkLst>
        </pc:spChg>
        <pc:spChg chg="add del">
          <ac:chgData name="Eun Sik Kim" userId="cda6ddeb1a50a0ac" providerId="LiveId" clId="{F64D73FA-E8B2-4B11-896B-BAFE646D6016}" dt="2025-02-05T17:55:22.346" v="27" actId="478"/>
          <ac:spMkLst>
            <pc:docMk/>
            <pc:sldMk cId="1484742937" sldId="257"/>
            <ac:spMk id="3" creationId="{D2845EF1-81DF-57F1-EE84-A7FFE9C192A6}"/>
          </ac:spMkLst>
        </pc:spChg>
        <pc:spChg chg="add mod">
          <ac:chgData name="Eun Sik Kim" userId="cda6ddeb1a50a0ac" providerId="LiveId" clId="{F64D73FA-E8B2-4B11-896B-BAFE646D6016}" dt="2025-02-05T17:55:13.381" v="24"/>
          <ac:spMkLst>
            <pc:docMk/>
            <pc:sldMk cId="1484742937" sldId="257"/>
            <ac:spMk id="4" creationId="{52A263C3-3BB6-8939-2AAD-2F6B37D5D241}"/>
          </ac:spMkLst>
        </pc:spChg>
        <pc:spChg chg="add mod">
          <ac:chgData name="Eun Sik Kim" userId="cda6ddeb1a50a0ac" providerId="LiveId" clId="{F64D73FA-E8B2-4B11-896B-BAFE646D6016}" dt="2025-02-05T17:57:11.360" v="68" actId="1076"/>
          <ac:spMkLst>
            <pc:docMk/>
            <pc:sldMk cId="1484742937" sldId="257"/>
            <ac:spMk id="5" creationId="{3F475A5C-A2DD-DC52-CB42-36F2F33E084D}"/>
          </ac:spMkLst>
        </pc:spChg>
        <pc:spChg chg="add mod">
          <ac:chgData name="Eun Sik Kim" userId="cda6ddeb1a50a0ac" providerId="LiveId" clId="{F64D73FA-E8B2-4B11-896B-BAFE646D6016}" dt="2025-02-05T17:57:05.798" v="67" actId="27636"/>
          <ac:spMkLst>
            <pc:docMk/>
            <pc:sldMk cId="1484742937" sldId="257"/>
            <ac:spMk id="6" creationId="{795266DB-2B36-A08F-311F-D350623B7DCD}"/>
          </ac:spMkLst>
        </pc:spChg>
      </pc:sldChg>
      <pc:sldChg chg="modSp add mod">
        <pc:chgData name="Eun Sik Kim" userId="cda6ddeb1a50a0ac" providerId="LiveId" clId="{F64D73FA-E8B2-4B11-896B-BAFE646D6016}" dt="2025-02-05T17:58:07.927" v="92" actId="403"/>
        <pc:sldMkLst>
          <pc:docMk/>
          <pc:sldMk cId="2832790001" sldId="258"/>
        </pc:sldMkLst>
        <pc:spChg chg="mod">
          <ac:chgData name="Eun Sik Kim" userId="cda6ddeb1a50a0ac" providerId="LiveId" clId="{F64D73FA-E8B2-4B11-896B-BAFE646D6016}" dt="2025-02-05T17:57:20.368" v="84" actId="20577"/>
          <ac:spMkLst>
            <pc:docMk/>
            <pc:sldMk cId="2832790001" sldId="258"/>
            <ac:spMk id="2" creationId="{BED25289-99DA-D395-6DED-39B9C515DDC2}"/>
          </ac:spMkLst>
        </pc:spChg>
        <pc:spChg chg="mod">
          <ac:chgData name="Eun Sik Kim" userId="cda6ddeb1a50a0ac" providerId="LiveId" clId="{F64D73FA-E8B2-4B11-896B-BAFE646D6016}" dt="2025-02-05T17:58:07.927" v="92" actId="403"/>
          <ac:spMkLst>
            <pc:docMk/>
            <pc:sldMk cId="2832790001" sldId="258"/>
            <ac:spMk id="5" creationId="{4494C301-5654-B808-5AC2-3036E4ED51EC}"/>
          </ac:spMkLst>
        </pc:spChg>
      </pc:sldChg>
      <pc:sldChg chg="modSp add mod">
        <pc:chgData name="Eun Sik Kim" userId="cda6ddeb1a50a0ac" providerId="LiveId" clId="{F64D73FA-E8B2-4B11-896B-BAFE646D6016}" dt="2025-02-05T17:58:22.817" v="103" actId="20577"/>
        <pc:sldMkLst>
          <pc:docMk/>
          <pc:sldMk cId="2604603486" sldId="259"/>
        </pc:sldMkLst>
        <pc:spChg chg="mod">
          <ac:chgData name="Eun Sik Kim" userId="cda6ddeb1a50a0ac" providerId="LiveId" clId="{F64D73FA-E8B2-4B11-896B-BAFE646D6016}" dt="2025-02-05T17:58:22.817" v="103" actId="20577"/>
          <ac:spMkLst>
            <pc:docMk/>
            <pc:sldMk cId="2604603486" sldId="259"/>
            <ac:spMk id="2" creationId="{0D9929EA-6F72-574B-1E9F-29FB622A85E6}"/>
          </ac:spMkLst>
        </pc:spChg>
        <pc:spChg chg="mod">
          <ac:chgData name="Eun Sik Kim" userId="cda6ddeb1a50a0ac" providerId="LiveId" clId="{F64D73FA-E8B2-4B11-896B-BAFE646D6016}" dt="2025-02-05T17:58:20.011" v="95" actId="20577"/>
          <ac:spMkLst>
            <pc:docMk/>
            <pc:sldMk cId="2604603486" sldId="259"/>
            <ac:spMk id="5" creationId="{815C334B-941D-3701-E2B5-CDBE2D4598A9}"/>
          </ac:spMkLst>
        </pc:spChg>
      </pc:sldChg>
      <pc:sldChg chg="modSp new mod">
        <pc:chgData name="Eun Sik Kim" userId="cda6ddeb1a50a0ac" providerId="LiveId" clId="{F64D73FA-E8B2-4B11-896B-BAFE646D6016}" dt="2025-02-05T18:01:01.371" v="570" actId="113"/>
        <pc:sldMkLst>
          <pc:docMk/>
          <pc:sldMk cId="247472920" sldId="260"/>
        </pc:sldMkLst>
        <pc:spChg chg="mod">
          <ac:chgData name="Eun Sik Kim" userId="cda6ddeb1a50a0ac" providerId="LiveId" clId="{F64D73FA-E8B2-4B11-896B-BAFE646D6016}" dt="2025-02-05T17:58:51.021" v="116" actId="20577"/>
          <ac:spMkLst>
            <pc:docMk/>
            <pc:sldMk cId="247472920" sldId="260"/>
            <ac:spMk id="2" creationId="{E36DAC04-1EBF-8AED-4314-B6BBC81557CA}"/>
          </ac:spMkLst>
        </pc:spChg>
        <pc:spChg chg="mod">
          <ac:chgData name="Eun Sik Kim" userId="cda6ddeb1a50a0ac" providerId="LiveId" clId="{F64D73FA-E8B2-4B11-896B-BAFE646D6016}" dt="2025-02-05T18:01:01.371" v="570" actId="113"/>
          <ac:spMkLst>
            <pc:docMk/>
            <pc:sldMk cId="247472920" sldId="260"/>
            <ac:spMk id="3" creationId="{680797E7-A6AD-9371-48AD-3A0DB324C4F4}"/>
          </ac:spMkLst>
        </pc:spChg>
      </pc:sldChg>
      <pc:sldChg chg="add del">
        <pc:chgData name="Eun Sik Kim" userId="cda6ddeb1a50a0ac" providerId="LiveId" clId="{F64D73FA-E8B2-4B11-896B-BAFE646D6016}" dt="2025-02-05T18:01:23.823" v="572"/>
        <pc:sldMkLst>
          <pc:docMk/>
          <pc:sldMk cId="2587423053" sldId="261"/>
        </pc:sldMkLst>
      </pc:sldChg>
      <pc:sldChg chg="modSp add mod">
        <pc:chgData name="Eun Sik Kim" userId="cda6ddeb1a50a0ac" providerId="LiveId" clId="{F64D73FA-E8B2-4B11-896B-BAFE646D6016}" dt="2025-02-05T19:32:57.089" v="934" actId="5793"/>
        <pc:sldMkLst>
          <pc:docMk/>
          <pc:sldMk cId="3749367109" sldId="261"/>
        </pc:sldMkLst>
        <pc:spChg chg="mod">
          <ac:chgData name="Eun Sik Kim" userId="cda6ddeb1a50a0ac" providerId="LiveId" clId="{F64D73FA-E8B2-4B11-896B-BAFE646D6016}" dt="2025-02-05T18:01:30.563" v="588" actId="20577"/>
          <ac:spMkLst>
            <pc:docMk/>
            <pc:sldMk cId="3749367109" sldId="261"/>
            <ac:spMk id="2" creationId="{80BC2B7C-8CCA-0222-F5E6-4B6E4D74BB83}"/>
          </ac:spMkLst>
        </pc:spChg>
        <pc:spChg chg="mod">
          <ac:chgData name="Eun Sik Kim" userId="cda6ddeb1a50a0ac" providerId="LiveId" clId="{F64D73FA-E8B2-4B11-896B-BAFE646D6016}" dt="2025-02-05T19:32:57.089" v="934" actId="5793"/>
          <ac:spMkLst>
            <pc:docMk/>
            <pc:sldMk cId="3749367109" sldId="261"/>
            <ac:spMk id="3" creationId="{A9BF8EE9-FA14-033E-9EB5-C41C8F6C00D0}"/>
          </ac:spMkLst>
        </pc:spChg>
      </pc:sldChg>
      <pc:sldChg chg="modSp new del mod">
        <pc:chgData name="Eun Sik Kim" userId="cda6ddeb1a50a0ac" providerId="LiveId" clId="{F64D73FA-E8B2-4B11-896B-BAFE646D6016}" dt="2025-02-05T21:50:51.384" v="3803" actId="47"/>
        <pc:sldMkLst>
          <pc:docMk/>
          <pc:sldMk cId="1142596940" sldId="262"/>
        </pc:sldMkLst>
        <pc:spChg chg="mod">
          <ac:chgData name="Eun Sik Kim" userId="cda6ddeb1a50a0ac" providerId="LiveId" clId="{F64D73FA-E8B2-4B11-896B-BAFE646D6016}" dt="2025-02-05T19:33:30.851" v="952" actId="20577"/>
          <ac:spMkLst>
            <pc:docMk/>
            <pc:sldMk cId="1142596940" sldId="262"/>
            <ac:spMk id="2" creationId="{84025097-D202-504B-E12A-C1EE79349C55}"/>
          </ac:spMkLst>
        </pc:spChg>
        <pc:spChg chg="mod">
          <ac:chgData name="Eun Sik Kim" userId="cda6ddeb1a50a0ac" providerId="LiveId" clId="{F64D73FA-E8B2-4B11-896B-BAFE646D6016}" dt="2025-02-05T19:34:16.796" v="1087" actId="20577"/>
          <ac:spMkLst>
            <pc:docMk/>
            <pc:sldMk cId="1142596940" sldId="262"/>
            <ac:spMk id="3" creationId="{ABBDB618-B3A8-BB4A-59ED-D7C811311FC0}"/>
          </ac:spMkLst>
        </pc:spChg>
      </pc:sldChg>
      <pc:sldChg chg="addSp modSp new mod ord">
        <pc:chgData name="Eun Sik Kim" userId="cda6ddeb1a50a0ac" providerId="LiveId" clId="{F64D73FA-E8B2-4B11-896B-BAFE646D6016}" dt="2025-02-05T22:09:03.551" v="4520" actId="20577"/>
        <pc:sldMkLst>
          <pc:docMk/>
          <pc:sldMk cId="4100156165" sldId="263"/>
        </pc:sldMkLst>
        <pc:spChg chg="mod">
          <ac:chgData name="Eun Sik Kim" userId="cda6ddeb1a50a0ac" providerId="LiveId" clId="{F64D73FA-E8B2-4B11-896B-BAFE646D6016}" dt="2025-02-05T19:42:39.659" v="1102" actId="20577"/>
          <ac:spMkLst>
            <pc:docMk/>
            <pc:sldMk cId="4100156165" sldId="263"/>
            <ac:spMk id="2" creationId="{559199D9-20E9-79E8-297D-9D9865C3A301}"/>
          </ac:spMkLst>
        </pc:spChg>
        <pc:spChg chg="mod">
          <ac:chgData name="Eun Sik Kim" userId="cda6ddeb1a50a0ac" providerId="LiveId" clId="{F64D73FA-E8B2-4B11-896B-BAFE646D6016}" dt="2025-02-05T22:09:03.551" v="4520" actId="20577"/>
          <ac:spMkLst>
            <pc:docMk/>
            <pc:sldMk cId="4100156165" sldId="263"/>
            <ac:spMk id="3" creationId="{0C446496-6FC0-2713-FCE2-A99BED06F4C4}"/>
          </ac:spMkLst>
        </pc:spChg>
        <pc:spChg chg="add mod">
          <ac:chgData name="Eun Sik Kim" userId="cda6ddeb1a50a0ac" providerId="LiveId" clId="{F64D73FA-E8B2-4B11-896B-BAFE646D6016}" dt="2025-02-05T19:48:17.479" v="1465" actId="1076"/>
          <ac:spMkLst>
            <pc:docMk/>
            <pc:sldMk cId="4100156165" sldId="263"/>
            <ac:spMk id="4" creationId="{F932D37E-F58B-3DBD-71A6-53A32421D073}"/>
          </ac:spMkLst>
        </pc:spChg>
      </pc:sldChg>
      <pc:sldChg chg="modSp new mod">
        <pc:chgData name="Eun Sik Kim" userId="cda6ddeb1a50a0ac" providerId="LiveId" clId="{F64D73FA-E8B2-4B11-896B-BAFE646D6016}" dt="2025-02-05T21:04:10.047" v="2478" actId="20577"/>
        <pc:sldMkLst>
          <pc:docMk/>
          <pc:sldMk cId="3794373346" sldId="264"/>
        </pc:sldMkLst>
        <pc:spChg chg="mod">
          <ac:chgData name="Eun Sik Kim" userId="cda6ddeb1a50a0ac" providerId="LiveId" clId="{F64D73FA-E8B2-4B11-896B-BAFE646D6016}" dt="2025-02-05T19:48:41.930" v="1493" actId="20577"/>
          <ac:spMkLst>
            <pc:docMk/>
            <pc:sldMk cId="3794373346" sldId="264"/>
            <ac:spMk id="2" creationId="{C0D06F73-46D4-C9FA-1DB1-7A69BE64596F}"/>
          </ac:spMkLst>
        </pc:spChg>
        <pc:spChg chg="mod">
          <ac:chgData name="Eun Sik Kim" userId="cda6ddeb1a50a0ac" providerId="LiveId" clId="{F64D73FA-E8B2-4B11-896B-BAFE646D6016}" dt="2025-02-05T21:04:10.047" v="2478" actId="20577"/>
          <ac:spMkLst>
            <pc:docMk/>
            <pc:sldMk cId="3794373346" sldId="264"/>
            <ac:spMk id="3" creationId="{8484B6F9-A494-EE34-0C92-CA9CC64FC15D}"/>
          </ac:spMkLst>
        </pc:spChg>
      </pc:sldChg>
      <pc:sldChg chg="addSp modSp new mod">
        <pc:chgData name="Eun Sik Kim" userId="cda6ddeb1a50a0ac" providerId="LiveId" clId="{F64D73FA-E8B2-4B11-896B-BAFE646D6016}" dt="2025-02-05T19:59:50.801" v="2146" actId="20577"/>
        <pc:sldMkLst>
          <pc:docMk/>
          <pc:sldMk cId="1196750851" sldId="265"/>
        </pc:sldMkLst>
        <pc:spChg chg="mod">
          <ac:chgData name="Eun Sik Kim" userId="cda6ddeb1a50a0ac" providerId="LiveId" clId="{F64D73FA-E8B2-4B11-896B-BAFE646D6016}" dt="2025-02-05T19:59:50.801" v="2146" actId="20577"/>
          <ac:spMkLst>
            <pc:docMk/>
            <pc:sldMk cId="1196750851" sldId="265"/>
            <ac:spMk id="2" creationId="{7213992F-FE62-D629-88F1-1ABB043A9A3E}"/>
          </ac:spMkLst>
        </pc:spChg>
        <pc:spChg chg="mod">
          <ac:chgData name="Eun Sik Kim" userId="cda6ddeb1a50a0ac" providerId="LiveId" clId="{F64D73FA-E8B2-4B11-896B-BAFE646D6016}" dt="2025-02-05T19:54:06.413" v="2071" actId="113"/>
          <ac:spMkLst>
            <pc:docMk/>
            <pc:sldMk cId="1196750851" sldId="265"/>
            <ac:spMk id="3" creationId="{A98B0AC0-3946-D089-E08A-2FE9EE0C8783}"/>
          </ac:spMkLst>
        </pc:spChg>
        <pc:spChg chg="add mod">
          <ac:chgData name="Eun Sik Kim" userId="cda6ddeb1a50a0ac" providerId="LiveId" clId="{F64D73FA-E8B2-4B11-896B-BAFE646D6016}" dt="2025-02-05T19:53:02.802" v="1972"/>
          <ac:spMkLst>
            <pc:docMk/>
            <pc:sldMk cId="1196750851" sldId="265"/>
            <ac:spMk id="4" creationId="{060ED63C-1628-72F6-0C71-CB413E3D577A}"/>
          </ac:spMkLst>
        </pc:spChg>
      </pc:sldChg>
      <pc:sldChg chg="addSp modSp add del mod">
        <pc:chgData name="Eun Sik Kim" userId="cda6ddeb1a50a0ac" providerId="LiveId" clId="{F64D73FA-E8B2-4B11-896B-BAFE646D6016}" dt="2025-02-05T21:50:09.617" v="3756" actId="47"/>
        <pc:sldMkLst>
          <pc:docMk/>
          <pc:sldMk cId="3280632919" sldId="283"/>
        </pc:sldMkLst>
        <pc:spChg chg="mod">
          <ac:chgData name="Eun Sik Kim" userId="cda6ddeb1a50a0ac" providerId="LiveId" clId="{F64D73FA-E8B2-4B11-896B-BAFE646D6016}" dt="2025-02-05T20:08:36.839" v="2424"/>
          <ac:spMkLst>
            <pc:docMk/>
            <pc:sldMk cId="3280632919" sldId="283"/>
            <ac:spMk id="2" creationId="{BD7B3810-15CC-BB34-927F-2F1B6603A89A}"/>
          </ac:spMkLst>
        </pc:spChg>
        <pc:spChg chg="add mod">
          <ac:chgData name="Eun Sik Kim" userId="cda6ddeb1a50a0ac" providerId="LiveId" clId="{F64D73FA-E8B2-4B11-896B-BAFE646D6016}" dt="2025-02-05T20:09:37.411" v="2445" actId="403"/>
          <ac:spMkLst>
            <pc:docMk/>
            <pc:sldMk cId="3280632919" sldId="283"/>
            <ac:spMk id="3" creationId="{C1F6B4C8-5597-AF57-2F29-F560DCEBFC3C}"/>
          </ac:spMkLst>
        </pc:spChg>
        <pc:spChg chg="mod">
          <ac:chgData name="Eun Sik Kim" userId="cda6ddeb1a50a0ac" providerId="LiveId" clId="{F64D73FA-E8B2-4B11-896B-BAFE646D6016}" dt="2025-02-05T20:09:17.027" v="2437" actId="1076"/>
          <ac:spMkLst>
            <pc:docMk/>
            <pc:sldMk cId="3280632919" sldId="283"/>
            <ac:spMk id="4" creationId="{2DC4B197-F44E-E7EB-3A42-867C6831E3D2}"/>
          </ac:spMkLst>
        </pc:spChg>
        <pc:spChg chg="mod">
          <ac:chgData name="Eun Sik Kim" userId="cda6ddeb1a50a0ac" providerId="LiveId" clId="{F64D73FA-E8B2-4B11-896B-BAFE646D6016}" dt="2025-02-05T20:09:17.027" v="2437" actId="1076"/>
          <ac:spMkLst>
            <pc:docMk/>
            <pc:sldMk cId="3280632919" sldId="283"/>
            <ac:spMk id="8" creationId="{C3BBB968-DF65-82B7-FFF0-F7A507066FC1}"/>
          </ac:spMkLst>
        </pc:spChg>
      </pc:sldChg>
      <pc:sldChg chg="modSp add mod">
        <pc:chgData name="Eun Sik Kim" userId="cda6ddeb1a50a0ac" providerId="LiveId" clId="{F64D73FA-E8B2-4B11-896B-BAFE646D6016}" dt="2025-02-05T19:53:21.218" v="1985" actId="20577"/>
        <pc:sldMkLst>
          <pc:docMk/>
          <pc:sldMk cId="2708888938" sldId="321"/>
        </pc:sldMkLst>
        <pc:spChg chg="mod">
          <ac:chgData name="Eun Sik Kim" userId="cda6ddeb1a50a0ac" providerId="LiveId" clId="{F64D73FA-E8B2-4B11-896B-BAFE646D6016}" dt="2025-02-05T19:53:21.218" v="1985" actId="20577"/>
          <ac:spMkLst>
            <pc:docMk/>
            <pc:sldMk cId="2708888938" sldId="321"/>
            <ac:spMk id="2" creationId="{EC63A8C2-E014-5D9B-AF88-D0C1C8889219}"/>
          </ac:spMkLst>
        </pc:spChg>
      </pc:sldChg>
      <pc:sldChg chg="addSp modSp add mod">
        <pc:chgData name="Eun Sik Kim" userId="cda6ddeb1a50a0ac" providerId="LiveId" clId="{F64D73FA-E8B2-4B11-896B-BAFE646D6016}" dt="2025-02-05T22:02:07.470" v="4256" actId="20577"/>
        <pc:sldMkLst>
          <pc:docMk/>
          <pc:sldMk cId="1337871445" sldId="322"/>
        </pc:sldMkLst>
        <pc:spChg chg="mod">
          <ac:chgData name="Eun Sik Kim" userId="cda6ddeb1a50a0ac" providerId="LiveId" clId="{F64D73FA-E8B2-4B11-896B-BAFE646D6016}" dt="2025-02-05T19:59:39.822" v="2118" actId="20577"/>
          <ac:spMkLst>
            <pc:docMk/>
            <pc:sldMk cId="1337871445" sldId="322"/>
            <ac:spMk id="2" creationId="{B9FA9A54-9205-E103-7EE2-C4A56C01224B}"/>
          </ac:spMkLst>
        </pc:spChg>
        <pc:spChg chg="mod">
          <ac:chgData name="Eun Sik Kim" userId="cda6ddeb1a50a0ac" providerId="LiveId" clId="{F64D73FA-E8B2-4B11-896B-BAFE646D6016}" dt="2025-02-05T22:02:07.470" v="4256" actId="20577"/>
          <ac:spMkLst>
            <pc:docMk/>
            <pc:sldMk cId="1337871445" sldId="322"/>
            <ac:spMk id="3" creationId="{41D9D084-00B0-E848-7A6A-639E97756A87}"/>
          </ac:spMkLst>
        </pc:spChg>
        <pc:spChg chg="add mod">
          <ac:chgData name="Eun Sik Kim" userId="cda6ddeb1a50a0ac" providerId="LiveId" clId="{F64D73FA-E8B2-4B11-896B-BAFE646D6016}" dt="2025-02-05T20:08:27.467" v="2422"/>
          <ac:spMkLst>
            <pc:docMk/>
            <pc:sldMk cId="1337871445" sldId="322"/>
            <ac:spMk id="4" creationId="{0327C144-D87D-F549-6709-7E2169C404D3}"/>
          </ac:spMkLst>
        </pc:spChg>
        <pc:spChg chg="add mod">
          <ac:chgData name="Eun Sik Kim" userId="cda6ddeb1a50a0ac" providerId="LiveId" clId="{F64D73FA-E8B2-4B11-896B-BAFE646D6016}" dt="2025-02-05T20:08:27.467" v="2422"/>
          <ac:spMkLst>
            <pc:docMk/>
            <pc:sldMk cId="1337871445" sldId="322"/>
            <ac:spMk id="5" creationId="{F00C4367-6A7C-1228-49BA-092E4F8D3F61}"/>
          </ac:spMkLst>
        </pc:spChg>
      </pc:sldChg>
      <pc:sldChg chg="add del">
        <pc:chgData name="Eun Sik Kim" userId="cda6ddeb1a50a0ac" providerId="LiveId" clId="{F64D73FA-E8B2-4B11-896B-BAFE646D6016}" dt="2025-02-05T19:55:02.173" v="2073"/>
        <pc:sldMkLst>
          <pc:docMk/>
          <pc:sldMk cId="3429520138" sldId="322"/>
        </pc:sldMkLst>
      </pc:sldChg>
      <pc:sldChg chg="modSp add del mod">
        <pc:chgData name="Eun Sik Kim" userId="cda6ddeb1a50a0ac" providerId="LiveId" clId="{F64D73FA-E8B2-4B11-896B-BAFE646D6016}" dt="2025-02-05T21:50:50.074" v="3802" actId="47"/>
        <pc:sldMkLst>
          <pc:docMk/>
          <pc:sldMk cId="171861220" sldId="323"/>
        </pc:sldMkLst>
        <pc:spChg chg="mod">
          <ac:chgData name="Eun Sik Kim" userId="cda6ddeb1a50a0ac" providerId="LiveId" clId="{F64D73FA-E8B2-4B11-896B-BAFE646D6016}" dt="2025-02-05T21:26:37.818" v="3186" actId="20577"/>
          <ac:spMkLst>
            <pc:docMk/>
            <pc:sldMk cId="171861220" sldId="323"/>
            <ac:spMk id="2" creationId="{69EDB835-1F7D-9083-3D7E-9EB785FE8C54}"/>
          </ac:spMkLst>
        </pc:spChg>
        <pc:spChg chg="mod">
          <ac:chgData name="Eun Sik Kim" userId="cda6ddeb1a50a0ac" providerId="LiveId" clId="{F64D73FA-E8B2-4B11-896B-BAFE646D6016}" dt="2025-02-05T21:31:52.341" v="3192" actId="20577"/>
          <ac:spMkLst>
            <pc:docMk/>
            <pc:sldMk cId="171861220" sldId="323"/>
            <ac:spMk id="3" creationId="{8F0B898A-7564-A0EC-6029-91180E5C3F6A}"/>
          </ac:spMkLst>
        </pc:spChg>
      </pc:sldChg>
      <pc:sldChg chg="modSp add mod">
        <pc:chgData name="Eun Sik Kim" userId="cda6ddeb1a50a0ac" providerId="LiveId" clId="{F64D73FA-E8B2-4B11-896B-BAFE646D6016}" dt="2025-02-05T22:14:53.704" v="5022" actId="20577"/>
        <pc:sldMkLst>
          <pc:docMk/>
          <pc:sldMk cId="2718394465" sldId="324"/>
        </pc:sldMkLst>
        <pc:spChg chg="mod">
          <ac:chgData name="Eun Sik Kim" userId="cda6ddeb1a50a0ac" providerId="LiveId" clId="{F64D73FA-E8B2-4B11-896B-BAFE646D6016}" dt="2025-02-05T21:17:29.955" v="2484" actId="20577"/>
          <ac:spMkLst>
            <pc:docMk/>
            <pc:sldMk cId="2718394465" sldId="324"/>
            <ac:spMk id="2" creationId="{A3EBF2C1-A8AC-9F35-5113-DE3FC214DA71}"/>
          </ac:spMkLst>
        </pc:spChg>
        <pc:spChg chg="mod">
          <ac:chgData name="Eun Sik Kim" userId="cda6ddeb1a50a0ac" providerId="LiveId" clId="{F64D73FA-E8B2-4B11-896B-BAFE646D6016}" dt="2025-02-05T22:14:53.704" v="5022" actId="20577"/>
          <ac:spMkLst>
            <pc:docMk/>
            <pc:sldMk cId="2718394465" sldId="324"/>
            <ac:spMk id="3" creationId="{B9652F5D-6A6A-6068-0892-B51F8F87A82E}"/>
          </ac:spMkLst>
        </pc:spChg>
      </pc:sldChg>
      <pc:sldChg chg="addSp modSp add mod">
        <pc:chgData name="Eun Sik Kim" userId="cda6ddeb1a50a0ac" providerId="LiveId" clId="{F64D73FA-E8B2-4B11-896B-BAFE646D6016}" dt="2025-02-05T21:39:28.139" v="3415" actId="403"/>
        <pc:sldMkLst>
          <pc:docMk/>
          <pc:sldMk cId="3073491547" sldId="325"/>
        </pc:sldMkLst>
        <pc:spChg chg="mod">
          <ac:chgData name="Eun Sik Kim" userId="cda6ddeb1a50a0ac" providerId="LiveId" clId="{F64D73FA-E8B2-4B11-896B-BAFE646D6016}" dt="2025-02-05T21:38:37.354" v="3398" actId="20577"/>
          <ac:spMkLst>
            <pc:docMk/>
            <pc:sldMk cId="3073491547" sldId="325"/>
            <ac:spMk id="3" creationId="{CF77F677-3848-3DD1-E132-49500F4FE128}"/>
          </ac:spMkLst>
        </pc:spChg>
        <pc:spChg chg="add mod">
          <ac:chgData name="Eun Sik Kim" userId="cda6ddeb1a50a0ac" providerId="LiveId" clId="{F64D73FA-E8B2-4B11-896B-BAFE646D6016}" dt="2025-02-05T21:39:28.139" v="3415" actId="403"/>
          <ac:spMkLst>
            <pc:docMk/>
            <pc:sldMk cId="3073491547" sldId="325"/>
            <ac:spMk id="4" creationId="{5C361F59-69CB-7739-AEFD-D83AECA69260}"/>
          </ac:spMkLst>
        </pc:spChg>
      </pc:sldChg>
      <pc:sldChg chg="modSp add mod ord">
        <pc:chgData name="Eun Sik Kim" userId="cda6ddeb1a50a0ac" providerId="LiveId" clId="{F64D73FA-E8B2-4B11-896B-BAFE646D6016}" dt="2025-02-05T21:50:25.583" v="3761"/>
        <pc:sldMkLst>
          <pc:docMk/>
          <pc:sldMk cId="1835535475" sldId="326"/>
        </pc:sldMkLst>
        <pc:spChg chg="mod">
          <ac:chgData name="Eun Sik Kim" userId="cda6ddeb1a50a0ac" providerId="LiveId" clId="{F64D73FA-E8B2-4B11-896B-BAFE646D6016}" dt="2025-02-05T21:50:25.583" v="3761"/>
          <ac:spMkLst>
            <pc:docMk/>
            <pc:sldMk cId="1835535475" sldId="326"/>
            <ac:spMk id="2" creationId="{3E4E0367-F338-8F83-50B2-DD010ED61FF2}"/>
          </ac:spMkLst>
        </pc:spChg>
        <pc:spChg chg="mod">
          <ac:chgData name="Eun Sik Kim" userId="cda6ddeb1a50a0ac" providerId="LiveId" clId="{F64D73FA-E8B2-4B11-896B-BAFE646D6016}" dt="2025-02-05T21:40:21.090" v="3528" actId="20577"/>
          <ac:spMkLst>
            <pc:docMk/>
            <pc:sldMk cId="1835535475" sldId="326"/>
            <ac:spMk id="3" creationId="{63596E12-1D0E-4A28-B3EF-D3DEDA40B801}"/>
          </ac:spMkLst>
        </pc:spChg>
        <pc:spChg chg="mod">
          <ac:chgData name="Eun Sik Kim" userId="cda6ddeb1a50a0ac" providerId="LiveId" clId="{F64D73FA-E8B2-4B11-896B-BAFE646D6016}" dt="2025-02-05T21:41:39.734" v="3555" actId="27636"/>
          <ac:spMkLst>
            <pc:docMk/>
            <pc:sldMk cId="1835535475" sldId="326"/>
            <ac:spMk id="4" creationId="{C6EF0DB4-61A2-D268-166D-597148184DC7}"/>
          </ac:spMkLst>
        </pc:spChg>
      </pc:sldChg>
      <pc:sldChg chg="addSp modSp new mod ord">
        <pc:chgData name="Eun Sik Kim" userId="cda6ddeb1a50a0ac" providerId="LiveId" clId="{F64D73FA-E8B2-4B11-896B-BAFE646D6016}" dt="2025-02-05T21:50:44.559" v="3801" actId="20577"/>
        <pc:sldMkLst>
          <pc:docMk/>
          <pc:sldMk cId="3093770269" sldId="327"/>
        </pc:sldMkLst>
        <pc:spChg chg="mod">
          <ac:chgData name="Eun Sik Kim" userId="cda6ddeb1a50a0ac" providerId="LiveId" clId="{F64D73FA-E8B2-4B11-896B-BAFE646D6016}" dt="2025-02-05T21:50:27.465" v="3762"/>
          <ac:spMkLst>
            <pc:docMk/>
            <pc:sldMk cId="3093770269" sldId="327"/>
            <ac:spMk id="2" creationId="{60158B7E-CE25-F537-1F29-0D6CF4B26570}"/>
          </ac:spMkLst>
        </pc:spChg>
        <pc:spChg chg="mod">
          <ac:chgData name="Eun Sik Kim" userId="cda6ddeb1a50a0ac" providerId="LiveId" clId="{F64D73FA-E8B2-4B11-896B-BAFE646D6016}" dt="2025-02-05T21:46:21.259" v="3563" actId="27636"/>
          <ac:spMkLst>
            <pc:docMk/>
            <pc:sldMk cId="3093770269" sldId="327"/>
            <ac:spMk id="3" creationId="{C0C2DE8E-C89D-A0F9-499B-69F7B57A852F}"/>
          </ac:spMkLst>
        </pc:spChg>
        <pc:spChg chg="mod">
          <ac:chgData name="Eun Sik Kim" userId="cda6ddeb1a50a0ac" providerId="LiveId" clId="{F64D73FA-E8B2-4B11-896B-BAFE646D6016}" dt="2025-02-05T21:46:39.593" v="3597" actId="20577"/>
          <ac:spMkLst>
            <pc:docMk/>
            <pc:sldMk cId="3093770269" sldId="327"/>
            <ac:spMk id="4" creationId="{E03D39BB-7AF1-6432-D093-F1FB8BC857D5}"/>
          </ac:spMkLst>
        </pc:spChg>
        <pc:spChg chg="add mod">
          <ac:chgData name="Eun Sik Kim" userId="cda6ddeb1a50a0ac" providerId="LiveId" clId="{F64D73FA-E8B2-4B11-896B-BAFE646D6016}" dt="2025-02-05T21:50:44.559" v="3801" actId="20577"/>
          <ac:spMkLst>
            <pc:docMk/>
            <pc:sldMk cId="3093770269" sldId="327"/>
            <ac:spMk id="5" creationId="{CDB334E0-7412-E71D-1FAE-8DF42A373BD6}"/>
          </ac:spMkLst>
        </pc:spChg>
      </pc:sldChg>
      <pc:sldChg chg="modSp new mod">
        <pc:chgData name="Eun Sik Kim" userId="cda6ddeb1a50a0ac" providerId="LiveId" clId="{F64D73FA-E8B2-4B11-896B-BAFE646D6016}" dt="2025-02-05T22:02:24.297" v="4257" actId="33524"/>
        <pc:sldMkLst>
          <pc:docMk/>
          <pc:sldMk cId="3602460641" sldId="328"/>
        </pc:sldMkLst>
        <pc:spChg chg="mod">
          <ac:chgData name="Eun Sik Kim" userId="cda6ddeb1a50a0ac" providerId="LiveId" clId="{F64D73FA-E8B2-4B11-896B-BAFE646D6016}" dt="2025-02-05T21:54:18.684" v="3832" actId="20577"/>
          <ac:spMkLst>
            <pc:docMk/>
            <pc:sldMk cId="3602460641" sldId="328"/>
            <ac:spMk id="2" creationId="{8C92FFFB-640A-151C-96FF-6DBCA907B7BF}"/>
          </ac:spMkLst>
        </pc:spChg>
        <pc:spChg chg="mod">
          <ac:chgData name="Eun Sik Kim" userId="cda6ddeb1a50a0ac" providerId="LiveId" clId="{F64D73FA-E8B2-4B11-896B-BAFE646D6016}" dt="2025-02-05T22:02:24.297" v="4257" actId="33524"/>
          <ac:spMkLst>
            <pc:docMk/>
            <pc:sldMk cId="3602460641" sldId="328"/>
            <ac:spMk id="3" creationId="{20E26BD0-D696-D6F5-6219-413053787594}"/>
          </ac:spMkLst>
        </pc:spChg>
      </pc:sldChg>
      <pc:sldChg chg="modSp add mod">
        <pc:chgData name="Eun Sik Kim" userId="cda6ddeb1a50a0ac" providerId="LiveId" clId="{F64D73FA-E8B2-4B11-896B-BAFE646D6016}" dt="2025-02-05T22:08:27.942" v="4383" actId="20577"/>
        <pc:sldMkLst>
          <pc:docMk/>
          <pc:sldMk cId="49492001" sldId="329"/>
        </pc:sldMkLst>
        <pc:spChg chg="mod">
          <ac:chgData name="Eun Sik Kim" userId="cda6ddeb1a50a0ac" providerId="LiveId" clId="{F64D73FA-E8B2-4B11-896B-BAFE646D6016}" dt="2025-02-05T22:08:27.942" v="4383" actId="20577"/>
          <ac:spMkLst>
            <pc:docMk/>
            <pc:sldMk cId="49492001" sldId="329"/>
            <ac:spMk id="3" creationId="{6F09A616-850E-C30E-44DA-010B96D7E4C4}"/>
          </ac:spMkLst>
        </pc:spChg>
      </pc:sldChg>
      <pc:sldChg chg="modSp add mod ord">
        <pc:chgData name="Eun Sik Kim" userId="cda6ddeb1a50a0ac" providerId="LiveId" clId="{F64D73FA-E8B2-4B11-896B-BAFE646D6016}" dt="2025-02-05T22:12:36.268" v="4747"/>
        <pc:sldMkLst>
          <pc:docMk/>
          <pc:sldMk cId="1863113590" sldId="330"/>
        </pc:sldMkLst>
        <pc:spChg chg="mod">
          <ac:chgData name="Eun Sik Kim" userId="cda6ddeb1a50a0ac" providerId="LiveId" clId="{F64D73FA-E8B2-4B11-896B-BAFE646D6016}" dt="2025-02-05T22:12:30.645" v="4745" actId="20577"/>
          <ac:spMkLst>
            <pc:docMk/>
            <pc:sldMk cId="1863113590" sldId="330"/>
            <ac:spMk id="3" creationId="{D8AEA90A-A644-09EF-DE2F-C54BCC9128BA}"/>
          </ac:spMkLst>
        </pc:spChg>
      </pc:sldChg>
    </pc:docChg>
  </pc:docChgLst>
  <pc:docChgLst>
    <pc:chgData name="Eun Sik Kim" userId="cda6ddeb1a50a0ac" providerId="LiveId" clId="{ADFA789B-EA26-4506-A6A0-9453CE7C5178}"/>
    <pc:docChg chg="custSel addSld modSld delMainMaster">
      <pc:chgData name="Eun Sik Kim" userId="cda6ddeb1a50a0ac" providerId="LiveId" clId="{ADFA789B-EA26-4506-A6A0-9453CE7C5178}" dt="2025-02-05T02:19:44.667" v="40" actId="20577"/>
      <pc:docMkLst>
        <pc:docMk/>
      </pc:docMkLst>
      <pc:sldChg chg="modSp new mod">
        <pc:chgData name="Eun Sik Kim" userId="cda6ddeb1a50a0ac" providerId="LiveId" clId="{ADFA789B-EA26-4506-A6A0-9453CE7C5178}" dt="2025-02-05T02:19:44.667" v="40" actId="20577"/>
        <pc:sldMkLst>
          <pc:docMk/>
          <pc:sldMk cId="1984782993" sldId="256"/>
        </pc:sldMkLst>
        <pc:spChg chg="mod">
          <ac:chgData name="Eun Sik Kim" userId="cda6ddeb1a50a0ac" providerId="LiveId" clId="{ADFA789B-EA26-4506-A6A0-9453CE7C5178}" dt="2025-02-05T02:19:40.192" v="28" actId="20577"/>
          <ac:spMkLst>
            <pc:docMk/>
            <pc:sldMk cId="1984782993" sldId="256"/>
            <ac:spMk id="2" creationId="{1C386E45-B4B8-46BB-0CF3-043DCF7897E6}"/>
          </ac:spMkLst>
        </pc:spChg>
        <pc:spChg chg="mod">
          <ac:chgData name="Eun Sik Kim" userId="cda6ddeb1a50a0ac" providerId="LiveId" clId="{ADFA789B-EA26-4506-A6A0-9453CE7C5178}" dt="2025-02-05T02:19:44.667" v="40" actId="20577"/>
          <ac:spMkLst>
            <pc:docMk/>
            <pc:sldMk cId="1984782993" sldId="256"/>
            <ac:spMk id="3" creationId="{E3B379C2-6081-CC1B-B14B-FBBFCD2948B8}"/>
          </ac:spMkLst>
        </pc:spChg>
      </pc:sldChg>
      <pc:sldMasterChg chg="del">
        <pc:chgData name="Eun Sik Kim" userId="cda6ddeb1a50a0ac" providerId="LiveId" clId="{ADFA789B-EA26-4506-A6A0-9453CE7C5178}" dt="2025-02-05T02:18:47.609" v="0" actId="2696"/>
        <pc:sldMasterMkLst>
          <pc:docMk/>
          <pc:sldMasterMk cId="416824663" sldId="2147483648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1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3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8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799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56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9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60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75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1285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17EF-F874-43C0-9B7E-B980FA366BB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3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6E45-B4B8-46BB-0CF3-043DCF789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3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379C2-6081-CC1B-B14B-FBBFCD294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98478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992F-FE62-D629-88F1-1ABB043A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–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0AC0-3946-D089-E08A-2FE9EE0C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encountered this previously with 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r>
              <a:rPr lang="en-US" dirty="0"/>
              <a:t>Compile-Time polymorphism occurs when multiple methods had the same </a:t>
            </a:r>
            <a:r>
              <a:rPr lang="en-US" b="1" dirty="0"/>
              <a:t>name</a:t>
            </a:r>
            <a:r>
              <a:rPr lang="en-US" dirty="0"/>
              <a:t> a but different </a:t>
            </a:r>
            <a:r>
              <a:rPr lang="en-US" b="1" dirty="0"/>
              <a:t>signature</a:t>
            </a:r>
            <a:r>
              <a:rPr lang="en-US" dirty="0"/>
              <a:t>.</a:t>
            </a:r>
          </a:p>
          <a:p>
            <a:r>
              <a:rPr lang="en-US" dirty="0"/>
              <a:t>With Static-Binding, the compiler will determine which respective method to call based on the signature defined in the method call.</a:t>
            </a:r>
          </a:p>
          <a:p>
            <a:r>
              <a:rPr lang="en-US" dirty="0"/>
              <a:t>Since the compiler determines this, then </a:t>
            </a:r>
            <a:r>
              <a:rPr lang="en-US" b="1" dirty="0"/>
              <a:t>everything is resolved at compile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0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A8C2-E014-5D9B-AF88-D0C1C888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0EC7-5183-5894-B0C3-6C34A980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float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tryMe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x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x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.375f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float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tryMe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x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float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y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x </a:t>
            </a:r>
            <a:r>
              <a:rPr lang="en-US" b="0" dirty="0">
                <a:solidFill>
                  <a:srgbClr val="89DDFF"/>
                </a:solidFill>
                <a:effectLst/>
              </a:rPr>
              <a:t>*</a:t>
            </a:r>
            <a:r>
              <a:rPr lang="en-US" b="0" dirty="0">
                <a:solidFill>
                  <a:srgbClr val="BFC7D5"/>
                </a:solidFill>
                <a:effectLst/>
              </a:rPr>
              <a:t>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float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result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tryMe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25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F78C6C"/>
                </a:solidFill>
                <a:effectLst/>
              </a:rPr>
              <a:t>4.32f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16B25-85C6-3205-DF53-9A869EBDD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Week-3/Overloaded1.java</a:t>
            </a:r>
          </a:p>
        </p:txBody>
      </p:sp>
    </p:spTree>
    <p:extLst>
      <p:ext uri="{BB962C8B-B14F-4D97-AF65-F5344CB8AC3E}">
        <p14:creationId xmlns:p14="http://schemas.microsoft.com/office/powerpoint/2010/main" val="270888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61FC-07DB-159E-D693-E04A3DBB4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1B67-5E68-33DC-C7D5-219E0C6A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– 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A90A-A644-09EF-DE2F-C54BCC912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everything is resolved at compile time, this makes Compile-Time polymorphism not </a:t>
            </a:r>
            <a:r>
              <a:rPr lang="en-US" b="1" dirty="0"/>
              <a:t>true</a:t>
            </a:r>
            <a:r>
              <a:rPr lang="en-US" dirty="0"/>
              <a:t> polymorphism.</a:t>
            </a:r>
          </a:p>
          <a:p>
            <a:r>
              <a:rPr lang="en-US" b="1" dirty="0"/>
              <a:t>True</a:t>
            </a:r>
            <a:r>
              <a:rPr lang="en-US" dirty="0"/>
              <a:t> polymorphism requires that method resolution be done during runtime.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13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72650-B034-DEAB-8247-CD7161AA5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F2C1-A8AC-9F35-5113-DE3FC214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2F5D-6A6A-6068-0892-B51F8F87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the name implies, Run-Time Polymorphism allows method class to be dynamically resolved at runtime.</a:t>
            </a:r>
          </a:p>
          <a:p>
            <a:r>
              <a:rPr lang="en-US" dirty="0"/>
              <a:t>This resolution is based on the </a:t>
            </a:r>
            <a:r>
              <a:rPr lang="en-US" b="1" dirty="0"/>
              <a:t>actual</a:t>
            </a:r>
            <a:r>
              <a:rPr lang="en-US" dirty="0"/>
              <a:t> </a:t>
            </a:r>
            <a:r>
              <a:rPr lang="en-US" b="1" dirty="0"/>
              <a:t>object instance</a:t>
            </a:r>
            <a:r>
              <a:rPr lang="en-US" dirty="0"/>
              <a:t> rather than the </a:t>
            </a:r>
            <a:r>
              <a:rPr lang="en-US" b="1" dirty="0"/>
              <a:t>reference type</a:t>
            </a:r>
            <a:r>
              <a:rPr lang="en-US" dirty="0"/>
              <a:t>.</a:t>
            </a:r>
          </a:p>
          <a:p>
            <a:r>
              <a:rPr lang="en-US" dirty="0"/>
              <a:t>This enables dynamic method dispatch and flexible object behavior.</a:t>
            </a:r>
          </a:p>
          <a:p>
            <a:r>
              <a:rPr lang="en-US" dirty="0"/>
              <a:t>Dynamic binding is </a:t>
            </a:r>
            <a:r>
              <a:rPr lang="en-US" b="1" dirty="0"/>
              <a:t>true</a:t>
            </a:r>
            <a:r>
              <a:rPr lang="en-US" dirty="0"/>
              <a:t> polymorphism.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A8633-1E01-258E-596D-30EF558F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3234-BAC2-E358-A360-CEB3B4A9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F677-3848-3DD1-E132-49500F4F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Run-Time Polymorphism, we can make a reference of a superclass and use this reference to point to any of its subclasses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361F59-69CB-7739-AEFD-D83AECA69260}"/>
              </a:ext>
            </a:extLst>
          </p:cNvPr>
          <p:cNvSpPr txBox="1">
            <a:spLocks/>
          </p:cNvSpPr>
          <p:nvPr/>
        </p:nvSpPr>
        <p:spPr>
          <a:xfrm>
            <a:off x="1112012" y="3159597"/>
            <a:ext cx="7251700" cy="1648115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7349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53955-7C6D-A74F-2E90-59836B7C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9A54-9205-E103-7EE2-C4A56C01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– 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9D084-00B0-E848-7A6A-639E977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Run-Time method overriding happens when a </a:t>
            </a:r>
            <a:r>
              <a:rPr lang="en-US" b="1" dirty="0"/>
              <a:t>variable</a:t>
            </a:r>
            <a:r>
              <a:rPr lang="en-US" dirty="0"/>
              <a:t> of the </a:t>
            </a:r>
            <a:r>
              <a:rPr lang="en-US" b="1" dirty="0"/>
              <a:t>superclass type </a:t>
            </a:r>
            <a:r>
              <a:rPr lang="en-US" dirty="0"/>
              <a:t>references an </a:t>
            </a:r>
            <a:r>
              <a:rPr lang="en-US" b="1" dirty="0"/>
              <a:t>object</a:t>
            </a:r>
            <a:r>
              <a:rPr lang="en-US" dirty="0"/>
              <a:t> of its </a:t>
            </a:r>
            <a:r>
              <a:rPr lang="en-US" b="1" dirty="0"/>
              <a:t>subclass</a:t>
            </a:r>
            <a:r>
              <a:rPr lang="en-US" dirty="0"/>
              <a:t>.</a:t>
            </a:r>
          </a:p>
          <a:p>
            <a:r>
              <a:rPr lang="en-US" dirty="0"/>
              <a:t>Late Binding polymorphism occurs when a subclass provides a specific implementation of a method that is already defined in its superclass.</a:t>
            </a:r>
          </a:p>
          <a:p>
            <a:r>
              <a:rPr lang="en-US" dirty="0"/>
              <a:t>The method call is </a:t>
            </a:r>
            <a:r>
              <a:rPr lang="en-US" b="1" dirty="0"/>
              <a:t>determined at runtime based on the actual object 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8994-CE20-3FC1-43E5-2B4640C9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0367-F338-8F83-50B2-DD010ED6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– 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6E12-1D0E-4A28-B3EF-D3DEDA40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runtime, Java will determine the actual type of the object and invoke the corresponding overridden methods.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F0DB4-61A2-D268-166D-597148184DC7}"/>
              </a:ext>
            </a:extLst>
          </p:cNvPr>
          <p:cNvSpPr txBox="1">
            <a:spLocks/>
          </p:cNvSpPr>
          <p:nvPr/>
        </p:nvSpPr>
        <p:spPr>
          <a:xfrm>
            <a:off x="1112012" y="3159597"/>
            <a:ext cx="7251700" cy="1648115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B6B"/>
                </a:solidFill>
                <a:latin typeface="Consolas" panose="020B0609020204030204" pitchFamily="49" charset="0"/>
              </a:rPr>
              <a:t>m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m1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FFCB6B"/>
                </a:solidFill>
                <a:latin typeface="Consolas" panose="020B0609020204030204" pitchFamily="49" charset="0"/>
              </a:rPr>
              <a:t>m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8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3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8B7E-CE25-F537-1F29-0D6CF4B2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– 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DE8E-C89D-A0F9-499B-69F7B57A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Mammal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Eat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latin typeface="Fira Code" pitchFamily="1" charset="0"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Fira Code" pitchFamily="1" charset="0"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itchFamily="1" charset="0"/>
              </a:rPr>
              <a:t>This mammal is eating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Dog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extends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A9C77D"/>
                </a:solidFill>
                <a:effectLst/>
                <a:latin typeface="Fira Code" pitchFamily="1" charset="0"/>
              </a:rPr>
              <a:t>Mammal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@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Override</a:t>
            </a:r>
            <a:endParaRPr lang="en-US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Eat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latin typeface="Fira Code" pitchFamily="1" charset="0"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Fira Code" pitchFamily="1" charset="0"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itchFamily="1" charset="0"/>
              </a:rPr>
              <a:t>This dog is eating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Cat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extends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A9C77D"/>
                </a:solidFill>
                <a:effectLst/>
                <a:latin typeface="Fira Code" pitchFamily="1" charset="0"/>
              </a:rPr>
              <a:t>Mammal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@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Override</a:t>
            </a:r>
            <a:endParaRPr lang="en-US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Eat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latin typeface="Fira Code" pitchFamily="1" charset="0"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latin typeface="Fira Code" pitchFamily="1" charset="0"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latin typeface="Fira Code" pitchFamily="1" charset="0"/>
              </a:rPr>
              <a:t>This cat is eating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Runtime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Mammal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m1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m1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Dog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m1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Eat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m1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latin typeface="Fira Code" pitchFamily="1" charset="0"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Cat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b="0" dirty="0">
                <a:solidFill>
                  <a:srgbClr val="FFCB6B"/>
                </a:solidFill>
                <a:effectLst/>
                <a:latin typeface="Fira Code" pitchFamily="1" charset="0"/>
              </a:rPr>
              <a:t>m1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latin typeface="Fira Code" pitchFamily="1" charset="0"/>
              </a:rPr>
              <a:t>Eat</a:t>
            </a:r>
            <a:r>
              <a:rPr lang="en-US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39BB-7AF1-6432-D093-F1FB8BC85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Week-5/Polymorphism/Runtime.java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B334E0-7412-E71D-1FAE-8DF42A373BD6}"/>
              </a:ext>
            </a:extLst>
          </p:cNvPr>
          <p:cNvSpPr txBox="1">
            <a:spLocks/>
          </p:cNvSpPr>
          <p:nvPr/>
        </p:nvSpPr>
        <p:spPr>
          <a:xfrm>
            <a:off x="6250831" y="2657857"/>
            <a:ext cx="5102969" cy="2272146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This dog is eating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This cat is eating</a:t>
            </a:r>
          </a:p>
        </p:txBody>
      </p:sp>
    </p:spTree>
    <p:extLst>
      <p:ext uri="{BB962C8B-B14F-4D97-AF65-F5344CB8AC3E}">
        <p14:creationId xmlns:p14="http://schemas.microsoft.com/office/powerpoint/2010/main" val="309377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FFFB-640A-151C-96FF-6DBCA907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6BD0-D696-D6F5-6219-41305378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a subclass to acquire attributes and behaviors from a superclass, therefore </a:t>
            </a:r>
            <a:r>
              <a:rPr lang="en-US" b="1" dirty="0"/>
              <a:t>inheritance enables code reuse</a:t>
            </a:r>
            <a:r>
              <a:rPr lang="en-US" dirty="0"/>
              <a:t>.</a:t>
            </a:r>
          </a:p>
          <a:p>
            <a:r>
              <a:rPr lang="en-US" dirty="0"/>
              <a:t>Polymorphism allows the same method to behave differently depending on which subclass calls it; therefore, </a:t>
            </a:r>
            <a:r>
              <a:rPr lang="en-US" b="1" dirty="0"/>
              <a:t>polymorphism enables flexible and dynamic 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46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C0F0-FD05-DEC7-217F-43B32D9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look good?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475A5C-A2DD-DC52-CB42-36F2F33E084D}"/>
              </a:ext>
            </a:extLst>
          </p:cNvPr>
          <p:cNvSpPr txBox="1">
            <a:spLocks/>
          </p:cNvSpPr>
          <p:nvPr/>
        </p:nvSpPr>
        <p:spPr>
          <a:xfrm>
            <a:off x="1032355" y="4186732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5266DB-2B36-A08F-311F-D350623B7DCD}"/>
              </a:ext>
            </a:extLst>
          </p:cNvPr>
          <p:cNvSpPr txBox="1">
            <a:spLocks/>
          </p:cNvSpPr>
          <p:nvPr/>
        </p:nvSpPr>
        <p:spPr>
          <a:xfrm>
            <a:off x="1032355" y="1937632"/>
            <a:ext cx="6327682" cy="20938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7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66D3-AAFD-4A4D-F143-19CF5DA3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5289-99DA-D395-6DED-39B9C515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94C301-5654-B808-5AC2-3036E4ED51EC}"/>
              </a:ext>
            </a:extLst>
          </p:cNvPr>
          <p:cNvSpPr txBox="1">
            <a:spLocks/>
          </p:cNvSpPr>
          <p:nvPr/>
        </p:nvSpPr>
        <p:spPr>
          <a:xfrm>
            <a:off x="1032355" y="4186732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C5774-13D8-139F-A3F1-306D5EE1DE43}"/>
              </a:ext>
            </a:extLst>
          </p:cNvPr>
          <p:cNvSpPr txBox="1">
            <a:spLocks/>
          </p:cNvSpPr>
          <p:nvPr/>
        </p:nvSpPr>
        <p:spPr>
          <a:xfrm>
            <a:off x="1032355" y="1937632"/>
            <a:ext cx="6327682" cy="20938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279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E1764-6BD5-7E0B-C542-03714CCDE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29EA-6F72-574B-1E9F-29FB622A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5C334B-941D-3701-E2B5-CDBE2D4598A9}"/>
              </a:ext>
            </a:extLst>
          </p:cNvPr>
          <p:cNvSpPr txBox="1">
            <a:spLocks/>
          </p:cNvSpPr>
          <p:nvPr/>
        </p:nvSpPr>
        <p:spPr>
          <a:xfrm>
            <a:off x="1032355" y="4186732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AD565-267E-B9A3-6211-861F43A7EE4B}"/>
              </a:ext>
            </a:extLst>
          </p:cNvPr>
          <p:cNvSpPr txBox="1">
            <a:spLocks/>
          </p:cNvSpPr>
          <p:nvPr/>
        </p:nvSpPr>
        <p:spPr>
          <a:xfrm>
            <a:off x="1032355" y="1937632"/>
            <a:ext cx="6327682" cy="209385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46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AC04-1EBF-8AED-4314-B6BBC815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97E7-A6AD-9371-48AD-3A0DB324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one is clearly an incompatible type error. We cannot create a </a:t>
            </a:r>
            <a:r>
              <a:rPr lang="en-US" b="1" dirty="0"/>
              <a:t>Dog</a:t>
            </a:r>
            <a:r>
              <a:rPr lang="en-US" dirty="0"/>
              <a:t> object and initialize it with a </a:t>
            </a:r>
            <a:r>
              <a:rPr lang="en-US" b="1" dirty="0"/>
              <a:t>Cat</a:t>
            </a:r>
            <a:r>
              <a:rPr lang="en-US" dirty="0"/>
              <a:t> type object.</a:t>
            </a:r>
          </a:p>
          <a:p>
            <a:r>
              <a:rPr lang="en-US" dirty="0"/>
              <a:t>In contrast, the last two are completely valid.</a:t>
            </a:r>
          </a:p>
          <a:p>
            <a:r>
              <a:rPr lang="en-US" dirty="0"/>
              <a:t>The last two snippets of code are leveraging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7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6E77A-9AE3-915D-91CF-04F094CA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2B7C-8CCA-0222-F5E6-4B6E4D7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Etymology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8EE9-FA14-033E-9EB5-C41C8F6C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Polymorphism</a:t>
            </a:r>
            <a:r>
              <a:rPr lang="en-US" dirty="0"/>
              <a:t> - </a:t>
            </a:r>
            <a:r>
              <a:rPr lang="en-US" i="1" dirty="0"/>
              <a:t>Objects that take more than one form</a:t>
            </a:r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Poly – means “many” (</a:t>
            </a:r>
            <a:r>
              <a:rPr lang="el-GR" dirty="0"/>
              <a:t>πολλές</a:t>
            </a:r>
            <a:r>
              <a:rPr lang="en-US" dirty="0"/>
              <a:t> – “</a:t>
            </a:r>
            <a:r>
              <a:rPr lang="en-US" dirty="0" err="1"/>
              <a:t>polles</a:t>
            </a:r>
            <a:r>
              <a:rPr lang="en-US" dirty="0"/>
              <a:t>”)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Morph – means “forms” (</a:t>
            </a:r>
            <a:r>
              <a:rPr lang="en-US" sz="2800" dirty="0" err="1"/>
              <a:t>μορφές</a:t>
            </a:r>
            <a:r>
              <a:rPr lang="en-US" sz="2800" dirty="0"/>
              <a:t> – “</a:t>
            </a:r>
            <a:r>
              <a:rPr lang="en-US" sz="2800" dirty="0" err="1"/>
              <a:t>morfes</a:t>
            </a:r>
            <a:r>
              <a:rPr lang="en-US" sz="28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7493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99D9-20E9-79E8-297D-9D9865C3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6496-6FC0-2713-FCE2-A99BED06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Polymorphism allows a superclass reference to refer to objects of different subclasses, enabling dynamic behavior at runtime.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32D37E-F58B-3DBD-71A6-53A32421D073}"/>
              </a:ext>
            </a:extLst>
          </p:cNvPr>
          <p:cNvSpPr txBox="1">
            <a:spLocks/>
          </p:cNvSpPr>
          <p:nvPr/>
        </p:nvSpPr>
        <p:spPr>
          <a:xfrm>
            <a:off x="1158339" y="3130092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0015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ACCD4-D384-B3BC-6758-02AA6967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C786-8ADF-AF40-96EE-34823864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A616-850E-C30E-44DA-010B96D7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</a:t>
            </a:r>
            <a:r>
              <a:rPr lang="en-US" b="1" dirty="0"/>
              <a:t>Mammal</a:t>
            </a:r>
            <a:r>
              <a:rPr lang="en-US" dirty="0"/>
              <a:t> is a superclass for subclasses </a:t>
            </a:r>
            <a:r>
              <a:rPr lang="en-US" b="1" dirty="0"/>
              <a:t>Dog</a:t>
            </a:r>
            <a:r>
              <a:rPr lang="en-US" dirty="0"/>
              <a:t> and </a:t>
            </a:r>
            <a:r>
              <a:rPr lang="en-US" b="1" dirty="0"/>
              <a:t>Cat</a:t>
            </a:r>
            <a:r>
              <a:rPr lang="en-US" dirty="0"/>
              <a:t>, this code snippet is valid.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Polymorphism further enhances our ability to write flexible and dynamic code.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99CBF8-B4C2-4B7F-3C47-4975D1754854}"/>
              </a:ext>
            </a:extLst>
          </p:cNvPr>
          <p:cNvSpPr txBox="1">
            <a:spLocks/>
          </p:cNvSpPr>
          <p:nvPr/>
        </p:nvSpPr>
        <p:spPr>
          <a:xfrm>
            <a:off x="1158339" y="3130092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2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492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6F73-46D4-C9FA-1DB1-7A69BE64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–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B6F9-A494-EE34-0C92-CA9CC64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types of Polymorphism:</a:t>
            </a:r>
          </a:p>
          <a:p>
            <a:pPr lvl="1"/>
            <a:r>
              <a:rPr lang="en-US" dirty="0"/>
              <a:t>Compile-Time or Static Binding</a:t>
            </a:r>
          </a:p>
          <a:p>
            <a:pPr lvl="1"/>
            <a:r>
              <a:rPr lang="en-US" dirty="0"/>
              <a:t>Run-Time or Late Binding</a:t>
            </a:r>
          </a:p>
        </p:txBody>
      </p:sp>
    </p:spTree>
    <p:extLst>
      <p:ext uri="{BB962C8B-B14F-4D97-AF65-F5344CB8AC3E}">
        <p14:creationId xmlns:p14="http://schemas.microsoft.com/office/powerpoint/2010/main" val="37943733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>
              <a:lumMod val="95000"/>
              <a:lumOff val="5000"/>
            </a:schemeClr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822</Words>
  <Application>Microsoft Office PowerPoint</Application>
  <PresentationFormat>Widescreen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Light</vt:lpstr>
      <vt:lpstr>Arial</vt:lpstr>
      <vt:lpstr>Calibri</vt:lpstr>
      <vt:lpstr>Consolas</vt:lpstr>
      <vt:lpstr>Fira Code</vt:lpstr>
      <vt:lpstr>1_Office Theme</vt:lpstr>
      <vt:lpstr>CSE 1322 Module 3 – Part 2</vt:lpstr>
      <vt:lpstr>Does this look good?</vt:lpstr>
      <vt:lpstr>How about this?</vt:lpstr>
      <vt:lpstr>Or this?</vt:lpstr>
      <vt:lpstr>Polymorphism</vt:lpstr>
      <vt:lpstr>Polymorphism – Etymology</vt:lpstr>
      <vt:lpstr>Polymorphism</vt:lpstr>
      <vt:lpstr>Polymorphism</vt:lpstr>
      <vt:lpstr>Polymorphism – Types</vt:lpstr>
      <vt:lpstr>Compile-Time – Method Overloading</vt:lpstr>
      <vt:lpstr>Compile-Time</vt:lpstr>
      <vt:lpstr>Compile-Time – Method Overloading</vt:lpstr>
      <vt:lpstr>Run-Time</vt:lpstr>
      <vt:lpstr>Run-Time</vt:lpstr>
      <vt:lpstr>Run-Time – Method Overriding</vt:lpstr>
      <vt:lpstr>Run-Time – Method Overriding</vt:lpstr>
      <vt:lpstr>Run-Time – Method Overriding</vt:lpstr>
      <vt:lpstr>Inheritance and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2025-02-05T02:18:25Z</dcterms:created>
  <dcterms:modified xsi:type="dcterms:W3CDTF">2025-02-05T22:15:06Z</dcterms:modified>
</cp:coreProperties>
</file>