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AAAAA-F44A-432E-B68E-12941F795C52}" v="9" dt="2025-02-13T03:44:59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51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366AAAAA-F44A-432E-B68E-12941F795C52}"/>
    <pc:docChg chg="undo redo custSel addSld modSld delMainMaster">
      <pc:chgData name="Eun Sik Kim" userId="cda6ddeb1a50a0ac" providerId="LiveId" clId="{366AAAAA-F44A-432E-B68E-12941F795C52}" dt="2025-02-13T03:54:35.783" v="2820" actId="20577"/>
      <pc:docMkLst>
        <pc:docMk/>
      </pc:docMkLst>
      <pc:sldChg chg="modSp new mod">
        <pc:chgData name="Eun Sik Kim" userId="cda6ddeb1a50a0ac" providerId="LiveId" clId="{366AAAAA-F44A-432E-B68E-12941F795C52}" dt="2025-02-12T21:38:07.607" v="38" actId="20577"/>
        <pc:sldMkLst>
          <pc:docMk/>
          <pc:sldMk cId="284127" sldId="256"/>
        </pc:sldMkLst>
        <pc:spChg chg="mod">
          <ac:chgData name="Eun Sik Kim" userId="cda6ddeb1a50a0ac" providerId="LiveId" clId="{366AAAAA-F44A-432E-B68E-12941F795C52}" dt="2025-02-12T21:38:03.590" v="28" actId="20577"/>
          <ac:spMkLst>
            <pc:docMk/>
            <pc:sldMk cId="284127" sldId="256"/>
            <ac:spMk id="2" creationId="{97012EEC-CDD5-E8E6-BFBD-7D7CF3B106B3}"/>
          </ac:spMkLst>
        </pc:spChg>
        <pc:spChg chg="mod">
          <ac:chgData name="Eun Sik Kim" userId="cda6ddeb1a50a0ac" providerId="LiveId" clId="{366AAAAA-F44A-432E-B68E-12941F795C52}" dt="2025-02-12T21:38:07.607" v="38" actId="20577"/>
          <ac:spMkLst>
            <pc:docMk/>
            <pc:sldMk cId="284127" sldId="256"/>
            <ac:spMk id="3" creationId="{AAEAB210-D0C9-9E69-EDC5-FB35D8A2FA2B}"/>
          </ac:spMkLst>
        </pc:spChg>
      </pc:sldChg>
      <pc:sldChg chg="modSp add mod">
        <pc:chgData name="Eun Sik Kim" userId="cda6ddeb1a50a0ac" providerId="LiveId" clId="{366AAAAA-F44A-432E-B68E-12941F795C52}" dt="2025-02-12T21:39:14.669" v="50" actId="20577"/>
        <pc:sldMkLst>
          <pc:docMk/>
          <pc:sldMk cId="1096904384" sldId="259"/>
        </pc:sldMkLst>
        <pc:spChg chg="mod">
          <ac:chgData name="Eun Sik Kim" userId="cda6ddeb1a50a0ac" providerId="LiveId" clId="{366AAAAA-F44A-432E-B68E-12941F795C52}" dt="2025-02-12T21:39:14.669" v="50" actId="20577"/>
          <ac:spMkLst>
            <pc:docMk/>
            <pc:sldMk cId="1096904384" sldId="259"/>
            <ac:spMk id="2" creationId="{F9443239-F60C-2D48-9BA0-32AA8BC0A8F2}"/>
          </ac:spMkLst>
        </pc:spChg>
      </pc:sldChg>
      <pc:sldChg chg="addSp delSp modSp new mod">
        <pc:chgData name="Eun Sik Kim" userId="cda6ddeb1a50a0ac" providerId="LiveId" clId="{366AAAAA-F44A-432E-B68E-12941F795C52}" dt="2025-02-13T03:33:13.998" v="1932" actId="478"/>
        <pc:sldMkLst>
          <pc:docMk/>
          <pc:sldMk cId="1771309850" sldId="260"/>
        </pc:sldMkLst>
        <pc:spChg chg="mod">
          <ac:chgData name="Eun Sik Kim" userId="cda6ddeb1a50a0ac" providerId="LiveId" clId="{366AAAAA-F44A-432E-B68E-12941F795C52}" dt="2025-02-12T21:40:02.945" v="61" actId="20577"/>
          <ac:spMkLst>
            <pc:docMk/>
            <pc:sldMk cId="1771309850" sldId="260"/>
            <ac:spMk id="2" creationId="{E7110B21-BE68-239E-C717-EC4D26E39E13}"/>
          </ac:spMkLst>
        </pc:spChg>
        <pc:spChg chg="mod">
          <ac:chgData name="Eun Sik Kim" userId="cda6ddeb1a50a0ac" providerId="LiveId" clId="{366AAAAA-F44A-432E-B68E-12941F795C52}" dt="2025-02-12T21:41:11.851" v="246" actId="20577"/>
          <ac:spMkLst>
            <pc:docMk/>
            <pc:sldMk cId="1771309850" sldId="260"/>
            <ac:spMk id="3" creationId="{95C072C4-7661-B5D9-86AB-6A84E572C309}"/>
          </ac:spMkLst>
        </pc:spChg>
        <pc:spChg chg="add del mod">
          <ac:chgData name="Eun Sik Kim" userId="cda6ddeb1a50a0ac" providerId="LiveId" clId="{366AAAAA-F44A-432E-B68E-12941F795C52}" dt="2025-02-13T03:33:13.998" v="1932" actId="478"/>
          <ac:spMkLst>
            <pc:docMk/>
            <pc:sldMk cId="1771309850" sldId="260"/>
            <ac:spMk id="4" creationId="{F6BEEB34-2018-EB19-A100-9083174E7BBB}"/>
          </ac:spMkLst>
        </pc:spChg>
      </pc:sldChg>
      <pc:sldChg chg="modSp add mod">
        <pc:chgData name="Eun Sik Kim" userId="cda6ddeb1a50a0ac" providerId="LiveId" clId="{366AAAAA-F44A-432E-B68E-12941F795C52}" dt="2025-02-13T02:10:19.222" v="1928" actId="20577"/>
        <pc:sldMkLst>
          <pc:docMk/>
          <pc:sldMk cId="2222421871" sldId="261"/>
        </pc:sldMkLst>
        <pc:spChg chg="mod">
          <ac:chgData name="Eun Sik Kim" userId="cda6ddeb1a50a0ac" providerId="LiveId" clId="{366AAAAA-F44A-432E-B68E-12941F795C52}" dt="2025-02-12T21:43:43.898" v="571" actId="20577"/>
          <ac:spMkLst>
            <pc:docMk/>
            <pc:sldMk cId="2222421871" sldId="261"/>
            <ac:spMk id="2" creationId="{12E3606C-3BC9-6F1A-D87B-518FFC2156AB}"/>
          </ac:spMkLst>
        </pc:spChg>
        <pc:spChg chg="mod">
          <ac:chgData name="Eun Sik Kim" userId="cda6ddeb1a50a0ac" providerId="LiveId" clId="{366AAAAA-F44A-432E-B68E-12941F795C52}" dt="2025-02-13T02:10:19.222" v="1928" actId="20577"/>
          <ac:spMkLst>
            <pc:docMk/>
            <pc:sldMk cId="2222421871" sldId="261"/>
            <ac:spMk id="3" creationId="{B8132CED-F203-3844-EDDF-0F38F9473F37}"/>
          </ac:spMkLst>
        </pc:spChg>
      </pc:sldChg>
      <pc:sldChg chg="modSp add mod">
        <pc:chgData name="Eun Sik Kim" userId="cda6ddeb1a50a0ac" providerId="LiveId" clId="{366AAAAA-F44A-432E-B68E-12941F795C52}" dt="2025-02-13T03:37:05.681" v="2334" actId="20577"/>
        <pc:sldMkLst>
          <pc:docMk/>
          <pc:sldMk cId="492375890" sldId="262"/>
        </pc:sldMkLst>
        <pc:spChg chg="mod">
          <ac:chgData name="Eun Sik Kim" userId="cda6ddeb1a50a0ac" providerId="LiveId" clId="{366AAAAA-F44A-432E-B68E-12941F795C52}" dt="2025-02-12T21:43:58.820" v="597" actId="20577"/>
          <ac:spMkLst>
            <pc:docMk/>
            <pc:sldMk cId="492375890" sldId="262"/>
            <ac:spMk id="2" creationId="{6EB2F9C7-9CFA-6742-3983-51F7A87FBD8D}"/>
          </ac:spMkLst>
        </pc:spChg>
        <pc:spChg chg="mod">
          <ac:chgData name="Eun Sik Kim" userId="cda6ddeb1a50a0ac" providerId="LiveId" clId="{366AAAAA-F44A-432E-B68E-12941F795C52}" dt="2025-02-13T03:37:05.681" v="2334" actId="20577"/>
          <ac:spMkLst>
            <pc:docMk/>
            <pc:sldMk cId="492375890" sldId="262"/>
            <ac:spMk id="3" creationId="{8D1387DF-176A-D741-97C4-F5C6FE868046}"/>
          </ac:spMkLst>
        </pc:spChg>
      </pc:sldChg>
      <pc:sldChg chg="modSp add mod">
        <pc:chgData name="Eun Sik Kim" userId="cda6ddeb1a50a0ac" providerId="LiveId" clId="{366AAAAA-F44A-432E-B68E-12941F795C52}" dt="2025-02-12T21:59:18.729" v="1686" actId="113"/>
        <pc:sldMkLst>
          <pc:docMk/>
          <pc:sldMk cId="1122749736" sldId="263"/>
        </pc:sldMkLst>
        <pc:spChg chg="mod">
          <ac:chgData name="Eun Sik Kim" userId="cda6ddeb1a50a0ac" providerId="LiveId" clId="{366AAAAA-F44A-432E-B68E-12941F795C52}" dt="2025-02-12T21:58:08.391" v="1461" actId="20577"/>
          <ac:spMkLst>
            <pc:docMk/>
            <pc:sldMk cId="1122749736" sldId="263"/>
            <ac:spMk id="2" creationId="{58ECF353-148E-AEDF-EC0E-75F71EF51BB6}"/>
          </ac:spMkLst>
        </pc:spChg>
        <pc:spChg chg="mod">
          <ac:chgData name="Eun Sik Kim" userId="cda6ddeb1a50a0ac" providerId="LiveId" clId="{366AAAAA-F44A-432E-B68E-12941F795C52}" dt="2025-02-12T21:59:18.729" v="1686" actId="113"/>
          <ac:spMkLst>
            <pc:docMk/>
            <pc:sldMk cId="1122749736" sldId="263"/>
            <ac:spMk id="3" creationId="{AD882293-A765-833C-993C-4C1F87C36957}"/>
          </ac:spMkLst>
        </pc:spChg>
      </pc:sldChg>
      <pc:sldChg chg="modSp add mod">
        <pc:chgData name="Eun Sik Kim" userId="cda6ddeb1a50a0ac" providerId="LiveId" clId="{366AAAAA-F44A-432E-B68E-12941F795C52}" dt="2025-02-13T03:39:37.158" v="2802" actId="27636"/>
        <pc:sldMkLst>
          <pc:docMk/>
          <pc:sldMk cId="409832127" sldId="264"/>
        </pc:sldMkLst>
        <pc:spChg chg="mod">
          <ac:chgData name="Eun Sik Kim" userId="cda6ddeb1a50a0ac" providerId="LiveId" clId="{366AAAAA-F44A-432E-B68E-12941F795C52}" dt="2025-02-12T21:59:57.734" v="1698" actId="20577"/>
          <ac:spMkLst>
            <pc:docMk/>
            <pc:sldMk cId="409832127" sldId="264"/>
            <ac:spMk id="2" creationId="{9F7C6F4D-DBD6-FA66-E97C-14157A5F905B}"/>
          </ac:spMkLst>
        </pc:spChg>
        <pc:spChg chg="mod">
          <ac:chgData name="Eun Sik Kim" userId="cda6ddeb1a50a0ac" providerId="LiveId" clId="{366AAAAA-F44A-432E-B68E-12941F795C52}" dt="2025-02-13T03:39:37.158" v="2802" actId="27636"/>
          <ac:spMkLst>
            <pc:docMk/>
            <pc:sldMk cId="409832127" sldId="264"/>
            <ac:spMk id="3" creationId="{A1444687-0CEB-2469-5CE8-A12B4095A693}"/>
          </ac:spMkLst>
        </pc:spChg>
      </pc:sldChg>
      <pc:sldChg chg="modSp add mod">
        <pc:chgData name="Eun Sik Kim" userId="cda6ddeb1a50a0ac" providerId="LiveId" clId="{366AAAAA-F44A-432E-B68E-12941F795C52}" dt="2025-02-13T03:37:21.468" v="2336" actId="5793"/>
        <pc:sldMkLst>
          <pc:docMk/>
          <pc:sldMk cId="1597206724" sldId="265"/>
        </pc:sldMkLst>
        <pc:spChg chg="mod">
          <ac:chgData name="Eun Sik Kim" userId="cda6ddeb1a50a0ac" providerId="LiveId" clId="{366AAAAA-F44A-432E-B68E-12941F795C52}" dt="2025-02-13T03:33:36.853" v="1950" actId="20577"/>
          <ac:spMkLst>
            <pc:docMk/>
            <pc:sldMk cId="1597206724" sldId="265"/>
            <ac:spMk id="2" creationId="{B0509986-94EA-78B4-731B-D071DB38B4BF}"/>
          </ac:spMkLst>
        </pc:spChg>
        <pc:spChg chg="mod">
          <ac:chgData name="Eun Sik Kim" userId="cda6ddeb1a50a0ac" providerId="LiveId" clId="{366AAAAA-F44A-432E-B68E-12941F795C52}" dt="2025-02-13T03:37:21.468" v="2336" actId="5793"/>
          <ac:spMkLst>
            <pc:docMk/>
            <pc:sldMk cId="1597206724" sldId="265"/>
            <ac:spMk id="3" creationId="{8232EB85-9D58-6779-D756-A177A3F379B8}"/>
          </ac:spMkLst>
        </pc:spChg>
      </pc:sldChg>
      <pc:sldChg chg="modSp add mod">
        <pc:chgData name="Eun Sik Kim" userId="cda6ddeb1a50a0ac" providerId="LiveId" clId="{366AAAAA-F44A-432E-B68E-12941F795C52}" dt="2025-02-13T03:54:35.783" v="2820" actId="20577"/>
        <pc:sldMkLst>
          <pc:docMk/>
          <pc:sldMk cId="3678568214" sldId="266"/>
        </pc:sldMkLst>
        <pc:spChg chg="mod">
          <ac:chgData name="Eun Sik Kim" userId="cda6ddeb1a50a0ac" providerId="LiveId" clId="{366AAAAA-F44A-432E-B68E-12941F795C52}" dt="2025-02-13T03:45:04.908" v="2819" actId="20577"/>
          <ac:spMkLst>
            <pc:docMk/>
            <pc:sldMk cId="3678568214" sldId="266"/>
            <ac:spMk id="2" creationId="{AE98D97D-CCCD-C5CC-26FE-88F79AF86C67}"/>
          </ac:spMkLst>
        </pc:spChg>
        <pc:spChg chg="mod">
          <ac:chgData name="Eun Sik Kim" userId="cda6ddeb1a50a0ac" providerId="LiveId" clId="{366AAAAA-F44A-432E-B68E-12941F795C52}" dt="2025-02-13T03:54:35.783" v="2820" actId="20577"/>
          <ac:spMkLst>
            <pc:docMk/>
            <pc:sldMk cId="3678568214" sldId="266"/>
            <ac:spMk id="3" creationId="{09B42F4C-DAEC-ED59-E46B-FDB26287414D}"/>
          </ac:spMkLst>
        </pc:spChg>
      </pc:sldChg>
      <pc:sldMasterChg chg="del">
        <pc:chgData name="Eun Sik Kim" userId="cda6ddeb1a50a0ac" providerId="LiveId" clId="{366AAAAA-F44A-432E-B68E-12941F795C52}" dt="2025-02-12T21:36:23.827" v="0" actId="2696"/>
        <pc:sldMasterMkLst>
          <pc:docMk/>
          <pc:sldMasterMk cId="4023976018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24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06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2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2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02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97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9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268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8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2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5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66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5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83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4812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8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0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EEC-CDD5-E8E6-BFBD-7D7CF3B10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3 –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AB210-D0C9-9E69-EDC5-FB35D8A2F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8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9E3C-47F8-5C84-761E-7DE7B03C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239-F60C-2D48-9BA0-32AA8BC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BC3B-BB3A-5DD5-8CA5-B21C69A8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abstraction, we focus on the essential behavior of an object.</a:t>
            </a:r>
          </a:p>
          <a:p>
            <a:r>
              <a:rPr lang="en-US" dirty="0"/>
              <a:t>We hide the implementation details and complexity.</a:t>
            </a:r>
          </a:p>
          <a:p>
            <a:r>
              <a:rPr lang="en-US" dirty="0"/>
              <a:t>With abstraction, our goal is to only show the necessary functionality to the user while hiding its internal work. </a:t>
            </a:r>
          </a:p>
          <a:p>
            <a:r>
              <a:rPr lang="en-US" dirty="0"/>
              <a:t>We can implement Abstraction in Java through </a:t>
            </a:r>
            <a:r>
              <a:rPr lang="en-US" b="1" dirty="0"/>
              <a:t>Abstract Classes</a:t>
            </a:r>
            <a:r>
              <a:rPr lang="en-US" dirty="0"/>
              <a:t> and </a:t>
            </a:r>
            <a:r>
              <a:rPr lang="en-US" b="1" dirty="0"/>
              <a:t>Interfaces</a:t>
            </a:r>
            <a:r>
              <a:rPr lang="en-US" dirty="0"/>
              <a:t>.</a:t>
            </a:r>
          </a:p>
          <a:p>
            <a:r>
              <a:rPr lang="en-US" dirty="0"/>
              <a:t>Abstraction deals with the </a:t>
            </a:r>
            <a:r>
              <a:rPr lang="en-US" b="1" dirty="0"/>
              <a:t>“What”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B21-BE68-239E-C717-EC4D26E3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72C4-7661-B5D9-86AB-6A84E572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are another way to create a blueprint for classes.</a:t>
            </a:r>
          </a:p>
          <a:p>
            <a:r>
              <a:rPr lang="en-US" dirty="0"/>
              <a:t>We use interfaces to specify methods that a class </a:t>
            </a:r>
            <a:r>
              <a:rPr lang="en-US" b="1" dirty="0"/>
              <a:t>must implement</a:t>
            </a:r>
            <a:r>
              <a:rPr lang="en-US" dirty="0"/>
              <a:t> without providing the actual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7713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7832E-51EA-2DF7-00C7-430A1A2F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06C-3BC9-6F1A-D87B-518FFC21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Fully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2CED-F203-3844-EDDF-0F38F947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previously, </a:t>
            </a:r>
            <a:r>
              <a:rPr lang="en-US" b="1" dirty="0"/>
              <a:t>Abstract Classes</a:t>
            </a:r>
            <a:r>
              <a:rPr lang="en-US" dirty="0"/>
              <a:t> are partially abstract.</a:t>
            </a:r>
          </a:p>
          <a:p>
            <a:r>
              <a:rPr lang="en-US" dirty="0"/>
              <a:t>This is because they may contain both </a:t>
            </a:r>
            <a:r>
              <a:rPr lang="en-US" b="1" dirty="0"/>
              <a:t>Concrete</a:t>
            </a:r>
            <a:r>
              <a:rPr lang="en-US" dirty="0"/>
              <a:t> and </a:t>
            </a:r>
            <a:r>
              <a:rPr lang="en-US" b="1" dirty="0"/>
              <a:t>Abstract</a:t>
            </a:r>
            <a:r>
              <a:rPr lang="en-US" dirty="0"/>
              <a:t> methods.</a:t>
            </a:r>
          </a:p>
          <a:p>
            <a:r>
              <a:rPr lang="en-US" dirty="0"/>
              <a:t>Otherwise, </a:t>
            </a:r>
            <a:r>
              <a:rPr lang="en-US" b="1" dirty="0"/>
              <a:t>Interfaces</a:t>
            </a:r>
            <a:r>
              <a:rPr lang="en-US" dirty="0"/>
              <a:t> are fully abstract since they can only contain </a:t>
            </a:r>
            <a:r>
              <a:rPr lang="en-US" b="1" dirty="0"/>
              <a:t>Abstract Methods</a:t>
            </a:r>
            <a:r>
              <a:rPr lang="en-US" i="1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42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A05EE-0FA7-B469-0EBE-AFC582DCF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F9C7-9CFA-6742-3983-51F7A87F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No instance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87DF-176A-D741-97C4-F5C6FE86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Interfaces cannot have “instance” attribute, meaning it can only contain </a:t>
            </a:r>
            <a:r>
              <a:rPr lang="en-US" b="1" dirty="0"/>
              <a:t>static</a:t>
            </a:r>
            <a:r>
              <a:rPr lang="en-US" dirty="0"/>
              <a:t> attributes.</a:t>
            </a:r>
          </a:p>
          <a:p>
            <a:pPr lvl="1"/>
            <a:r>
              <a:rPr lang="en-US" dirty="0"/>
              <a:t>Remember that static member refers to that member’s value depending on the class-name rather than the instance/object.</a:t>
            </a:r>
          </a:p>
          <a:p>
            <a:r>
              <a:rPr lang="en-US" dirty="0"/>
              <a:t>Moreover, attributes in interfaces can only be </a:t>
            </a:r>
            <a:r>
              <a:rPr lang="en-US" b="1" dirty="0"/>
              <a:t>public </a:t>
            </a:r>
            <a:r>
              <a:rPr lang="en-US" dirty="0"/>
              <a:t>and </a:t>
            </a:r>
            <a:r>
              <a:rPr lang="en-US" b="1" dirty="0"/>
              <a:t>final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final</a:t>
            </a:r>
            <a:r>
              <a:rPr lang="en-US" dirty="0"/>
              <a:t> keyword, in the context of interface attribute, represent that the attribute is a constant. Once its value is defined, cannot be changed afterward during runtime.</a:t>
            </a:r>
          </a:p>
          <a:p>
            <a:r>
              <a:rPr lang="en-US" dirty="0"/>
              <a:t>The </a:t>
            </a:r>
            <a:r>
              <a:rPr lang="en-US" b="1" dirty="0"/>
              <a:t>public static final </a:t>
            </a:r>
            <a:r>
              <a:rPr lang="en-US" dirty="0"/>
              <a:t>attributes must be initialized at declaration.</a:t>
            </a:r>
          </a:p>
        </p:txBody>
      </p:sp>
    </p:spTree>
    <p:extLst>
      <p:ext uri="{BB962C8B-B14F-4D97-AF65-F5344CB8AC3E}">
        <p14:creationId xmlns:p14="http://schemas.microsoft.com/office/powerpoint/2010/main" val="49237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BE793-671A-40FD-6E09-FBAF40FD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F353-148E-AEDF-EC0E-75F71EF5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Multi-inheritance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2293-A765-833C-993C-4C1F87C3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</a:t>
            </a:r>
            <a:r>
              <a:rPr lang="en-US" b="1" dirty="0"/>
              <a:t>implement</a:t>
            </a:r>
            <a:r>
              <a:rPr lang="en-US" dirty="0"/>
              <a:t> multiple interfaces, enabling multiple inheritance.</a:t>
            </a:r>
          </a:p>
          <a:p>
            <a:pPr lvl="1"/>
            <a:r>
              <a:rPr lang="en-US" dirty="0"/>
              <a:t>This quality is present in interfaces </a:t>
            </a:r>
            <a:r>
              <a:rPr lang="en-US" b="1" dirty="0"/>
              <a:t>exclusively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7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B896-E125-3008-0188-38851496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6F4D-DBD6-FA66-E97C-14157A5F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4687-0CEB-2469-5CE8-A12B4095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can only contain </a:t>
            </a:r>
            <a:r>
              <a:rPr lang="en-US" b="1" dirty="0"/>
              <a:t>Abstract Methods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.</a:t>
            </a:r>
          </a:p>
          <a:p>
            <a:r>
              <a:rPr lang="en-US" dirty="0"/>
              <a:t>Concrete classes implementing an interface, must resolve the abstract methods.</a:t>
            </a:r>
          </a:p>
          <a:p>
            <a:r>
              <a:rPr lang="en-US" dirty="0"/>
              <a:t>Abstract Classes implementing an interface can either partially, fully, or not implement these abstract methods.</a:t>
            </a:r>
          </a:p>
          <a:p>
            <a:pPr lvl="1"/>
            <a:r>
              <a:rPr lang="en-US" dirty="0"/>
              <a:t>Make sure that the concrete class that inherits from this abstract class do resolve all abstract methods inherited.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*Static methods can be defined and implemented.</a:t>
            </a:r>
          </a:p>
        </p:txBody>
      </p:sp>
    </p:spTree>
    <p:extLst>
      <p:ext uri="{BB962C8B-B14F-4D97-AF65-F5344CB8AC3E}">
        <p14:creationId xmlns:p14="http://schemas.microsoft.com/office/powerpoint/2010/main" val="4098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CE015-A743-D3A4-F635-F70C393EF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9986-94EA-78B4-731B-D071DB38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Other key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EB85-9D58-6779-D756-A177A3F3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do not contain a constructor</a:t>
            </a:r>
          </a:p>
          <a:p>
            <a:r>
              <a:rPr lang="en-US" dirty="0"/>
              <a:t>Conventionally, the name of an interfaces starts with an uppercase “I”</a:t>
            </a:r>
          </a:p>
          <a:p>
            <a:pPr lvl="1"/>
            <a:r>
              <a:rPr lang="en-US" dirty="0" err="1"/>
              <a:t>ITalkable</a:t>
            </a:r>
            <a:r>
              <a:rPr lang="en-US" dirty="0"/>
              <a:t>, </a:t>
            </a:r>
            <a:r>
              <a:rPr lang="en-US" dirty="0" err="1"/>
              <a:t>IFlyable</a:t>
            </a:r>
            <a:r>
              <a:rPr lang="en-US" dirty="0"/>
              <a:t>, etc.</a:t>
            </a:r>
          </a:p>
          <a:p>
            <a:r>
              <a:rPr lang="en-US" dirty="0"/>
              <a:t>Same as </a:t>
            </a:r>
            <a:r>
              <a:rPr lang="en-US" b="1" dirty="0"/>
              <a:t>abstract classes</a:t>
            </a:r>
            <a:r>
              <a:rPr lang="en-US" dirty="0"/>
              <a:t>, you cannot have an instance of it, although you can have a reference variable of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0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0C0A-A9BD-95E6-533E-6C7A67A8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D97D-CCCD-C5CC-26FE-88F79AF8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2F4C-DAEC-ED59-E46B-FDB26287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68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Light</vt:lpstr>
      <vt:lpstr>Arial</vt:lpstr>
      <vt:lpstr>Calibri</vt:lpstr>
      <vt:lpstr>Consolas</vt:lpstr>
      <vt:lpstr>1_Office Theme</vt:lpstr>
      <vt:lpstr>CSE 1322 Module 3 – Part 4</vt:lpstr>
      <vt:lpstr>Abstraction – Recap</vt:lpstr>
      <vt:lpstr>Interfaces</vt:lpstr>
      <vt:lpstr>Interfaces – Fully Abstract</vt:lpstr>
      <vt:lpstr>Interfaces – No instance attributes</vt:lpstr>
      <vt:lpstr>Interfaces – Multi-inheritance</vt:lpstr>
      <vt:lpstr>Interfaces – Methods</vt:lpstr>
      <vt:lpstr>Interfaces – Other key details</vt:lpstr>
      <vt:lpstr>In-Class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2025-02-12T21:20:07Z</dcterms:created>
  <dcterms:modified xsi:type="dcterms:W3CDTF">2025-02-13T03:54:44Z</dcterms:modified>
</cp:coreProperties>
</file>