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63" r:id="rId9"/>
    <p:sldId id="264" r:id="rId10"/>
    <p:sldId id="261" r:id="rId11"/>
    <p:sldId id="267" r:id="rId12"/>
    <p:sldId id="268" r:id="rId13"/>
    <p:sldId id="262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6FA10-3D10-4B74-9F0C-8AC4B79938A0}" v="35" dt="2025-02-11T03:40:54.512"/>
    <p1510:client id="{6C5AA606-A865-4001-A0EB-000F79F112E0}" v="5" dt="2025-02-11T16:18:39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 Sik Kim" userId="cda6ddeb1a50a0ac" providerId="LiveId" clId="{3446FA10-3D10-4B74-9F0C-8AC4B79938A0}"/>
    <pc:docChg chg="undo custSel addSld modSld sldOrd delMainMaster addSection delSection">
      <pc:chgData name="Eun Sik Kim" userId="cda6ddeb1a50a0ac" providerId="LiveId" clId="{3446FA10-3D10-4B74-9F0C-8AC4B79938A0}" dt="2025-02-11T03:41:20.003" v="4651" actId="404"/>
      <pc:docMkLst>
        <pc:docMk/>
      </pc:docMkLst>
      <pc:sldChg chg="modSp new mod">
        <pc:chgData name="Eun Sik Kim" userId="cda6ddeb1a50a0ac" providerId="LiveId" clId="{3446FA10-3D10-4B74-9F0C-8AC4B79938A0}" dt="2025-02-10T21:24:48.614" v="58" actId="20577"/>
        <pc:sldMkLst>
          <pc:docMk/>
          <pc:sldMk cId="3017860202" sldId="256"/>
        </pc:sldMkLst>
        <pc:spChg chg="mod">
          <ac:chgData name="Eun Sik Kim" userId="cda6ddeb1a50a0ac" providerId="LiveId" clId="{3446FA10-3D10-4B74-9F0C-8AC4B79938A0}" dt="2025-02-10T21:24:42.944" v="38" actId="20577"/>
          <ac:spMkLst>
            <pc:docMk/>
            <pc:sldMk cId="3017860202" sldId="256"/>
            <ac:spMk id="2" creationId="{3038A0E3-070F-09DB-0C2C-7536DE383251}"/>
          </ac:spMkLst>
        </pc:spChg>
        <pc:spChg chg="mod">
          <ac:chgData name="Eun Sik Kim" userId="cda6ddeb1a50a0ac" providerId="LiveId" clId="{3446FA10-3D10-4B74-9F0C-8AC4B79938A0}" dt="2025-02-10T21:24:48.614" v="58" actId="20577"/>
          <ac:spMkLst>
            <pc:docMk/>
            <pc:sldMk cId="3017860202" sldId="256"/>
            <ac:spMk id="3" creationId="{675614BC-8B86-CD43-63E5-7223D45E1ACD}"/>
          </ac:spMkLst>
        </pc:spChg>
      </pc:sldChg>
      <pc:sldChg chg="modSp new mod">
        <pc:chgData name="Eun Sik Kim" userId="cda6ddeb1a50a0ac" providerId="LiveId" clId="{3446FA10-3D10-4B74-9F0C-8AC4B79938A0}" dt="2025-02-10T23:12:07.862" v="450" actId="20577"/>
        <pc:sldMkLst>
          <pc:docMk/>
          <pc:sldMk cId="4218710294" sldId="257"/>
        </pc:sldMkLst>
        <pc:spChg chg="mod">
          <ac:chgData name="Eun Sik Kim" userId="cda6ddeb1a50a0ac" providerId="LiveId" clId="{3446FA10-3D10-4B74-9F0C-8AC4B79938A0}" dt="2025-02-10T23:09:14.352" v="76" actId="20577"/>
          <ac:spMkLst>
            <pc:docMk/>
            <pc:sldMk cId="4218710294" sldId="257"/>
            <ac:spMk id="2" creationId="{49106A3A-8D7D-4A21-C5E0-A96B6502275C}"/>
          </ac:spMkLst>
        </pc:spChg>
        <pc:spChg chg="mod">
          <ac:chgData name="Eun Sik Kim" userId="cda6ddeb1a50a0ac" providerId="LiveId" clId="{3446FA10-3D10-4B74-9F0C-8AC4B79938A0}" dt="2025-02-10T23:12:07.862" v="450" actId="20577"/>
          <ac:spMkLst>
            <pc:docMk/>
            <pc:sldMk cId="4218710294" sldId="257"/>
            <ac:spMk id="3" creationId="{233B85B7-ED17-7D51-87DE-C2081911EFA0}"/>
          </ac:spMkLst>
        </pc:spChg>
      </pc:sldChg>
      <pc:sldChg chg="modSp add mod">
        <pc:chgData name="Eun Sik Kim" userId="cda6ddeb1a50a0ac" providerId="LiveId" clId="{3446FA10-3D10-4B74-9F0C-8AC4B79938A0}" dt="2025-02-10T23:23:06.314" v="813" actId="20577"/>
        <pc:sldMkLst>
          <pc:docMk/>
          <pc:sldMk cId="1316361201" sldId="258"/>
        </pc:sldMkLst>
        <pc:spChg chg="mod">
          <ac:chgData name="Eun Sik Kim" userId="cda6ddeb1a50a0ac" providerId="LiveId" clId="{3446FA10-3D10-4B74-9F0C-8AC4B79938A0}" dt="2025-02-10T23:23:06.314" v="813" actId="20577"/>
          <ac:spMkLst>
            <pc:docMk/>
            <pc:sldMk cId="1316361201" sldId="258"/>
            <ac:spMk id="3" creationId="{B7FBA187-12BA-3EF0-B605-D06D33A28CB4}"/>
          </ac:spMkLst>
        </pc:spChg>
      </pc:sldChg>
      <pc:sldChg chg="modSp add mod">
        <pc:chgData name="Eun Sik Kim" userId="cda6ddeb1a50a0ac" providerId="LiveId" clId="{3446FA10-3D10-4B74-9F0C-8AC4B79938A0}" dt="2025-02-11T01:30:24.855" v="1246" actId="113"/>
        <pc:sldMkLst>
          <pc:docMk/>
          <pc:sldMk cId="1096904384" sldId="259"/>
        </pc:sldMkLst>
        <pc:spChg chg="mod">
          <ac:chgData name="Eun Sik Kim" userId="cda6ddeb1a50a0ac" providerId="LiveId" clId="{3446FA10-3D10-4B74-9F0C-8AC4B79938A0}" dt="2025-02-10T23:23:13.920" v="825" actId="20577"/>
          <ac:spMkLst>
            <pc:docMk/>
            <pc:sldMk cId="1096904384" sldId="259"/>
            <ac:spMk id="2" creationId="{F9443239-F60C-2D48-9BA0-32AA8BC0A8F2}"/>
          </ac:spMkLst>
        </pc:spChg>
        <pc:spChg chg="mod">
          <ac:chgData name="Eun Sik Kim" userId="cda6ddeb1a50a0ac" providerId="LiveId" clId="{3446FA10-3D10-4B74-9F0C-8AC4B79938A0}" dt="2025-02-11T01:30:24.855" v="1246" actId="113"/>
          <ac:spMkLst>
            <pc:docMk/>
            <pc:sldMk cId="1096904384" sldId="259"/>
            <ac:spMk id="3" creationId="{E652BC3B-BB3A-5DD5-8CA5-B21C69A8DA2E}"/>
          </ac:spMkLst>
        </pc:spChg>
      </pc:sldChg>
      <pc:sldChg chg="modSp add mod">
        <pc:chgData name="Eun Sik Kim" userId="cda6ddeb1a50a0ac" providerId="LiveId" clId="{3446FA10-3D10-4B74-9F0C-8AC4B79938A0}" dt="2025-02-11T02:17:15.428" v="1726" actId="20577"/>
        <pc:sldMkLst>
          <pc:docMk/>
          <pc:sldMk cId="690821909" sldId="260"/>
        </pc:sldMkLst>
        <pc:spChg chg="mod">
          <ac:chgData name="Eun Sik Kim" userId="cda6ddeb1a50a0ac" providerId="LiveId" clId="{3446FA10-3D10-4B74-9F0C-8AC4B79938A0}" dt="2025-02-11T01:46:46.243" v="1262" actId="20577"/>
          <ac:spMkLst>
            <pc:docMk/>
            <pc:sldMk cId="690821909" sldId="260"/>
            <ac:spMk id="2" creationId="{D66DA8AE-692D-50C5-FE35-61E1683C0B59}"/>
          </ac:spMkLst>
        </pc:spChg>
        <pc:spChg chg="mod">
          <ac:chgData name="Eun Sik Kim" userId="cda6ddeb1a50a0ac" providerId="LiveId" clId="{3446FA10-3D10-4B74-9F0C-8AC4B79938A0}" dt="2025-02-11T02:17:15.428" v="1726" actId="20577"/>
          <ac:spMkLst>
            <pc:docMk/>
            <pc:sldMk cId="690821909" sldId="260"/>
            <ac:spMk id="3" creationId="{E9726715-F5D8-3D38-182A-C98E07C2861C}"/>
          </ac:spMkLst>
        </pc:spChg>
      </pc:sldChg>
      <pc:sldChg chg="modSp add mod">
        <pc:chgData name="Eun Sik Kim" userId="cda6ddeb1a50a0ac" providerId="LiveId" clId="{3446FA10-3D10-4B74-9F0C-8AC4B79938A0}" dt="2025-02-11T02:32:10.474" v="1967" actId="20577"/>
        <pc:sldMkLst>
          <pc:docMk/>
          <pc:sldMk cId="872997027" sldId="261"/>
        </pc:sldMkLst>
        <pc:spChg chg="mod">
          <ac:chgData name="Eun Sik Kim" userId="cda6ddeb1a50a0ac" providerId="LiveId" clId="{3446FA10-3D10-4B74-9F0C-8AC4B79938A0}" dt="2025-02-11T02:17:45.127" v="1745" actId="20577"/>
          <ac:spMkLst>
            <pc:docMk/>
            <pc:sldMk cId="872997027" sldId="261"/>
            <ac:spMk id="2" creationId="{B7686196-314D-4586-A3FA-ADF0C368DA8B}"/>
          </ac:spMkLst>
        </pc:spChg>
        <pc:spChg chg="mod">
          <ac:chgData name="Eun Sik Kim" userId="cda6ddeb1a50a0ac" providerId="LiveId" clId="{3446FA10-3D10-4B74-9F0C-8AC4B79938A0}" dt="2025-02-11T02:32:10.474" v="1967" actId="20577"/>
          <ac:spMkLst>
            <pc:docMk/>
            <pc:sldMk cId="872997027" sldId="261"/>
            <ac:spMk id="3" creationId="{E7D783FE-755C-AB10-C4D6-C88D3FFCD887}"/>
          </ac:spMkLst>
        </pc:spChg>
      </pc:sldChg>
      <pc:sldChg chg="modSp add mod">
        <pc:chgData name="Eun Sik Kim" userId="cda6ddeb1a50a0ac" providerId="LiveId" clId="{3446FA10-3D10-4B74-9F0C-8AC4B79938A0}" dt="2025-02-11T02:38:41.773" v="2976" actId="20577"/>
        <pc:sldMkLst>
          <pc:docMk/>
          <pc:sldMk cId="790985902" sldId="262"/>
        </pc:sldMkLst>
        <pc:spChg chg="mod">
          <ac:chgData name="Eun Sik Kim" userId="cda6ddeb1a50a0ac" providerId="LiveId" clId="{3446FA10-3D10-4B74-9F0C-8AC4B79938A0}" dt="2025-02-11T02:32:45.935" v="1972" actId="20577"/>
          <ac:spMkLst>
            <pc:docMk/>
            <pc:sldMk cId="790985902" sldId="262"/>
            <ac:spMk id="2" creationId="{2E5776A8-2623-887F-8942-849518225168}"/>
          </ac:spMkLst>
        </pc:spChg>
        <pc:spChg chg="mod">
          <ac:chgData name="Eun Sik Kim" userId="cda6ddeb1a50a0ac" providerId="LiveId" clId="{3446FA10-3D10-4B74-9F0C-8AC4B79938A0}" dt="2025-02-11T02:38:41.773" v="2976" actId="20577"/>
          <ac:spMkLst>
            <pc:docMk/>
            <pc:sldMk cId="790985902" sldId="262"/>
            <ac:spMk id="3" creationId="{F687C255-3442-A39B-78A5-84C466098415}"/>
          </ac:spMkLst>
        </pc:spChg>
      </pc:sldChg>
      <pc:sldChg chg="modSp add mod ord">
        <pc:chgData name="Eun Sik Kim" userId="cda6ddeb1a50a0ac" providerId="LiveId" clId="{3446FA10-3D10-4B74-9F0C-8AC4B79938A0}" dt="2025-02-11T02:51:43.465" v="3476"/>
        <pc:sldMkLst>
          <pc:docMk/>
          <pc:sldMk cId="874586303" sldId="263"/>
        </pc:sldMkLst>
        <pc:spChg chg="mod">
          <ac:chgData name="Eun Sik Kim" userId="cda6ddeb1a50a0ac" providerId="LiveId" clId="{3446FA10-3D10-4B74-9F0C-8AC4B79938A0}" dt="2025-02-11T02:36:25.480" v="2537" actId="20577"/>
          <ac:spMkLst>
            <pc:docMk/>
            <pc:sldMk cId="874586303" sldId="263"/>
            <ac:spMk id="2" creationId="{15347B85-3710-BEE0-6328-A9BC394515C5}"/>
          </ac:spMkLst>
        </pc:spChg>
        <pc:spChg chg="mod">
          <ac:chgData name="Eun Sik Kim" userId="cda6ddeb1a50a0ac" providerId="LiveId" clId="{3446FA10-3D10-4B74-9F0C-8AC4B79938A0}" dt="2025-02-11T02:37:43.659" v="2761" actId="20577"/>
          <ac:spMkLst>
            <pc:docMk/>
            <pc:sldMk cId="874586303" sldId="263"/>
            <ac:spMk id="3" creationId="{C86788DB-06E8-7657-FAA0-EBCFDC1480A8}"/>
          </ac:spMkLst>
        </pc:spChg>
      </pc:sldChg>
      <pc:sldChg chg="add ord">
        <pc:chgData name="Eun Sik Kim" userId="cda6ddeb1a50a0ac" providerId="LiveId" clId="{3446FA10-3D10-4B74-9F0C-8AC4B79938A0}" dt="2025-02-11T02:51:43.465" v="3476"/>
        <pc:sldMkLst>
          <pc:docMk/>
          <pc:sldMk cId="1169628360" sldId="264"/>
        </pc:sldMkLst>
      </pc:sldChg>
      <pc:sldChg chg="modSp add mod">
        <pc:chgData name="Eun Sik Kim" userId="cda6ddeb1a50a0ac" providerId="LiveId" clId="{3446FA10-3D10-4B74-9F0C-8AC4B79938A0}" dt="2025-02-11T02:39:50.354" v="3222" actId="20577"/>
        <pc:sldMkLst>
          <pc:docMk/>
          <pc:sldMk cId="1172694485" sldId="265"/>
        </pc:sldMkLst>
        <pc:spChg chg="mod">
          <ac:chgData name="Eun Sik Kim" userId="cda6ddeb1a50a0ac" providerId="LiveId" clId="{3446FA10-3D10-4B74-9F0C-8AC4B79938A0}" dt="2025-02-11T02:39:50.354" v="3222" actId="20577"/>
          <ac:spMkLst>
            <pc:docMk/>
            <pc:sldMk cId="1172694485" sldId="265"/>
            <ac:spMk id="3" creationId="{3E37461C-162B-FABF-C54A-4230EC4D2183}"/>
          </ac:spMkLst>
        </pc:spChg>
      </pc:sldChg>
      <pc:sldChg chg="modSp add mod">
        <pc:chgData name="Eun Sik Kim" userId="cda6ddeb1a50a0ac" providerId="LiveId" clId="{3446FA10-3D10-4B74-9F0C-8AC4B79938A0}" dt="2025-02-11T02:41:24.944" v="3474" actId="20577"/>
        <pc:sldMkLst>
          <pc:docMk/>
          <pc:sldMk cId="3671858202" sldId="266"/>
        </pc:sldMkLst>
        <pc:spChg chg="mod">
          <ac:chgData name="Eun Sik Kim" userId="cda6ddeb1a50a0ac" providerId="LiveId" clId="{3446FA10-3D10-4B74-9F0C-8AC4B79938A0}" dt="2025-02-11T02:41:24.944" v="3474" actId="20577"/>
          <ac:spMkLst>
            <pc:docMk/>
            <pc:sldMk cId="3671858202" sldId="266"/>
            <ac:spMk id="3" creationId="{5B04FB64-EC5A-17CE-83DE-9F7DBC420631}"/>
          </ac:spMkLst>
        </pc:spChg>
      </pc:sldChg>
      <pc:sldChg chg="modSp add mod">
        <pc:chgData name="Eun Sik Kim" userId="cda6ddeb1a50a0ac" providerId="LiveId" clId="{3446FA10-3D10-4B74-9F0C-8AC4B79938A0}" dt="2025-02-11T02:59:19.849" v="3704" actId="20577"/>
        <pc:sldMkLst>
          <pc:docMk/>
          <pc:sldMk cId="853501439" sldId="267"/>
        </pc:sldMkLst>
        <pc:spChg chg="mod">
          <ac:chgData name="Eun Sik Kim" userId="cda6ddeb1a50a0ac" providerId="LiveId" clId="{3446FA10-3D10-4B74-9F0C-8AC4B79938A0}" dt="2025-02-11T02:59:19.849" v="3704" actId="20577"/>
          <ac:spMkLst>
            <pc:docMk/>
            <pc:sldMk cId="853501439" sldId="267"/>
            <ac:spMk id="3" creationId="{B358D554-D25B-4DF2-D72E-FC512BF6BC5D}"/>
          </ac:spMkLst>
        </pc:spChg>
      </pc:sldChg>
      <pc:sldChg chg="modSp add mod">
        <pc:chgData name="Eun Sik Kim" userId="cda6ddeb1a50a0ac" providerId="LiveId" clId="{3446FA10-3D10-4B74-9F0C-8AC4B79938A0}" dt="2025-02-11T03:03:28.669" v="4113" actId="20577"/>
        <pc:sldMkLst>
          <pc:docMk/>
          <pc:sldMk cId="2075507849" sldId="268"/>
        </pc:sldMkLst>
        <pc:spChg chg="mod">
          <ac:chgData name="Eun Sik Kim" userId="cda6ddeb1a50a0ac" providerId="LiveId" clId="{3446FA10-3D10-4B74-9F0C-8AC4B79938A0}" dt="2025-02-11T03:00:46.296" v="3715" actId="20577"/>
          <ac:spMkLst>
            <pc:docMk/>
            <pc:sldMk cId="2075507849" sldId="268"/>
            <ac:spMk id="2" creationId="{5194D931-DFB1-BE8D-3DF6-CE4EB1E9BBD4}"/>
          </ac:spMkLst>
        </pc:spChg>
        <pc:spChg chg="mod">
          <ac:chgData name="Eun Sik Kim" userId="cda6ddeb1a50a0ac" providerId="LiveId" clId="{3446FA10-3D10-4B74-9F0C-8AC4B79938A0}" dt="2025-02-11T03:03:28.669" v="4113" actId="20577"/>
          <ac:spMkLst>
            <pc:docMk/>
            <pc:sldMk cId="2075507849" sldId="268"/>
            <ac:spMk id="3" creationId="{1A763B9B-EF64-2744-3F64-00717E7F37F8}"/>
          </ac:spMkLst>
        </pc:spChg>
      </pc:sldChg>
      <pc:sldChg chg="addSp modSp add mod">
        <pc:chgData name="Eun Sik Kim" userId="cda6ddeb1a50a0ac" providerId="LiveId" clId="{3446FA10-3D10-4B74-9F0C-8AC4B79938A0}" dt="2025-02-11T03:40:49.503" v="4638"/>
        <pc:sldMkLst>
          <pc:docMk/>
          <pc:sldMk cId="3782396172" sldId="269"/>
        </pc:sldMkLst>
        <pc:spChg chg="mod">
          <ac:chgData name="Eun Sik Kim" userId="cda6ddeb1a50a0ac" providerId="LiveId" clId="{3446FA10-3D10-4B74-9F0C-8AC4B79938A0}" dt="2025-02-11T03:16:55.822" v="4120" actId="20577"/>
          <ac:spMkLst>
            <pc:docMk/>
            <pc:sldMk cId="3782396172" sldId="269"/>
            <ac:spMk id="2" creationId="{43D20CFA-FDAC-5402-E572-3D0ECDF6A549}"/>
          </ac:spMkLst>
        </pc:spChg>
        <pc:spChg chg="mod">
          <ac:chgData name="Eun Sik Kim" userId="cda6ddeb1a50a0ac" providerId="LiveId" clId="{3446FA10-3D10-4B74-9F0C-8AC4B79938A0}" dt="2025-02-11T03:21:28.597" v="4157" actId="20577"/>
          <ac:spMkLst>
            <pc:docMk/>
            <pc:sldMk cId="3782396172" sldId="269"/>
            <ac:spMk id="3" creationId="{8EDF61CC-CC57-883F-3BD6-53F3C37E11D7}"/>
          </ac:spMkLst>
        </pc:spChg>
        <pc:spChg chg="add mod">
          <ac:chgData name="Eun Sik Kim" userId="cda6ddeb1a50a0ac" providerId="LiveId" clId="{3446FA10-3D10-4B74-9F0C-8AC4B79938A0}" dt="2025-02-11T03:22:02.572" v="4176" actId="403"/>
          <ac:spMkLst>
            <pc:docMk/>
            <pc:sldMk cId="3782396172" sldId="269"/>
            <ac:spMk id="4" creationId="{C2ECB191-F448-C85A-A087-F46D61B5FB85}"/>
          </ac:spMkLst>
        </pc:spChg>
        <pc:spChg chg="add mod">
          <ac:chgData name="Eun Sik Kim" userId="cda6ddeb1a50a0ac" providerId="LiveId" clId="{3446FA10-3D10-4B74-9F0C-8AC4B79938A0}" dt="2025-02-11T03:40:49.503" v="4638"/>
          <ac:spMkLst>
            <pc:docMk/>
            <pc:sldMk cId="3782396172" sldId="269"/>
            <ac:spMk id="5" creationId="{E4A09298-53A0-40B0-7E94-51A640401E37}"/>
          </ac:spMkLst>
        </pc:spChg>
      </pc:sldChg>
      <pc:sldChg chg="addSp modSp add mod">
        <pc:chgData name="Eun Sik Kim" userId="cda6ddeb1a50a0ac" providerId="LiveId" clId="{3446FA10-3D10-4B74-9F0C-8AC4B79938A0}" dt="2025-02-11T03:40:51.010" v="4639"/>
        <pc:sldMkLst>
          <pc:docMk/>
          <pc:sldMk cId="1324567224" sldId="270"/>
        </pc:sldMkLst>
        <pc:spChg chg="mod">
          <ac:chgData name="Eun Sik Kim" userId="cda6ddeb1a50a0ac" providerId="LiveId" clId="{3446FA10-3D10-4B74-9F0C-8AC4B79938A0}" dt="2025-02-11T03:22:52.123" v="4188" actId="403"/>
          <ac:spMkLst>
            <pc:docMk/>
            <pc:sldMk cId="1324567224" sldId="270"/>
            <ac:spMk id="4" creationId="{0A5743F6-BFCF-A983-4DBB-B6A32F036897}"/>
          </ac:spMkLst>
        </pc:spChg>
        <pc:spChg chg="add mod">
          <ac:chgData name="Eun Sik Kim" userId="cda6ddeb1a50a0ac" providerId="LiveId" clId="{3446FA10-3D10-4B74-9F0C-8AC4B79938A0}" dt="2025-02-11T03:40:51.010" v="4639"/>
          <ac:spMkLst>
            <pc:docMk/>
            <pc:sldMk cId="1324567224" sldId="270"/>
            <ac:spMk id="5" creationId="{0DFD0204-093D-779D-5285-2C817C7543EF}"/>
          </ac:spMkLst>
        </pc:spChg>
      </pc:sldChg>
      <pc:sldChg chg="addSp modSp add mod">
        <pc:chgData name="Eun Sik Kim" userId="cda6ddeb1a50a0ac" providerId="LiveId" clId="{3446FA10-3D10-4B74-9F0C-8AC4B79938A0}" dt="2025-02-11T03:41:20.003" v="4651" actId="404"/>
        <pc:sldMkLst>
          <pc:docMk/>
          <pc:sldMk cId="2239024168" sldId="271"/>
        </pc:sldMkLst>
        <pc:spChg chg="mod">
          <ac:chgData name="Eun Sik Kim" userId="cda6ddeb1a50a0ac" providerId="LiveId" clId="{3446FA10-3D10-4B74-9F0C-8AC4B79938A0}" dt="2025-02-11T03:23:42.350" v="4215" actId="20577"/>
          <ac:spMkLst>
            <pc:docMk/>
            <pc:sldMk cId="2239024168" sldId="271"/>
            <ac:spMk id="3" creationId="{D7DA6070-1B0C-D41B-11DD-7EB45548CB73}"/>
          </ac:spMkLst>
        </pc:spChg>
        <pc:spChg chg="mod">
          <ac:chgData name="Eun Sik Kim" userId="cda6ddeb1a50a0ac" providerId="LiveId" clId="{3446FA10-3D10-4B74-9F0C-8AC4B79938A0}" dt="2025-02-11T03:41:20.003" v="4651" actId="404"/>
          <ac:spMkLst>
            <pc:docMk/>
            <pc:sldMk cId="2239024168" sldId="271"/>
            <ac:spMk id="4" creationId="{FA643EF0-90E0-3C6C-E29A-657C789202F4}"/>
          </ac:spMkLst>
        </pc:spChg>
        <pc:spChg chg="add mod">
          <ac:chgData name="Eun Sik Kim" userId="cda6ddeb1a50a0ac" providerId="LiveId" clId="{3446FA10-3D10-4B74-9F0C-8AC4B79938A0}" dt="2025-02-11T03:40:53.322" v="4640"/>
          <ac:spMkLst>
            <pc:docMk/>
            <pc:sldMk cId="2239024168" sldId="271"/>
            <ac:spMk id="5" creationId="{27971198-C975-C1F3-6657-F3358909A502}"/>
          </ac:spMkLst>
        </pc:spChg>
      </pc:sldChg>
      <pc:sldChg chg="addSp modSp add mod">
        <pc:chgData name="Eun Sik Kim" userId="cda6ddeb1a50a0ac" providerId="LiveId" clId="{3446FA10-3D10-4B74-9F0C-8AC4B79938A0}" dt="2025-02-11T03:41:10.239" v="4648" actId="27636"/>
        <pc:sldMkLst>
          <pc:docMk/>
          <pc:sldMk cId="651745864" sldId="272"/>
        </pc:sldMkLst>
        <pc:spChg chg="mod">
          <ac:chgData name="Eun Sik Kim" userId="cda6ddeb1a50a0ac" providerId="LiveId" clId="{3446FA10-3D10-4B74-9F0C-8AC4B79938A0}" dt="2025-02-11T03:25:44.512" v="4246" actId="20577"/>
          <ac:spMkLst>
            <pc:docMk/>
            <pc:sldMk cId="651745864" sldId="272"/>
            <ac:spMk id="3" creationId="{29D3ECF4-9E4B-C336-3FF8-AFB0FBAC997A}"/>
          </ac:spMkLst>
        </pc:spChg>
        <pc:spChg chg="mod">
          <ac:chgData name="Eun Sik Kim" userId="cda6ddeb1a50a0ac" providerId="LiveId" clId="{3446FA10-3D10-4B74-9F0C-8AC4B79938A0}" dt="2025-02-11T03:41:10.239" v="4648" actId="27636"/>
          <ac:spMkLst>
            <pc:docMk/>
            <pc:sldMk cId="651745864" sldId="272"/>
            <ac:spMk id="4" creationId="{8A1FE448-34A6-C975-7E58-3E83949E036C}"/>
          </ac:spMkLst>
        </pc:spChg>
        <pc:spChg chg="add mod">
          <ac:chgData name="Eun Sik Kim" userId="cda6ddeb1a50a0ac" providerId="LiveId" clId="{3446FA10-3D10-4B74-9F0C-8AC4B79938A0}" dt="2025-02-11T03:40:36.955" v="4634"/>
          <ac:spMkLst>
            <pc:docMk/>
            <pc:sldMk cId="651745864" sldId="272"/>
            <ac:spMk id="5" creationId="{9BE781E5-3E67-18C6-4186-1EB98A2F8213}"/>
          </ac:spMkLst>
        </pc:spChg>
        <pc:spChg chg="add mod">
          <ac:chgData name="Eun Sik Kim" userId="cda6ddeb1a50a0ac" providerId="LiveId" clId="{3446FA10-3D10-4B74-9F0C-8AC4B79938A0}" dt="2025-02-11T03:40:54.512" v="4641"/>
          <ac:spMkLst>
            <pc:docMk/>
            <pc:sldMk cId="651745864" sldId="272"/>
            <ac:spMk id="6" creationId="{B6FE0DDA-5272-4794-A76F-F9B0C013E13B}"/>
          </ac:spMkLst>
        </pc:spChg>
      </pc:sldChg>
      <pc:sldChg chg="addSp modSp add mod">
        <pc:chgData name="Eun Sik Kim" userId="cda6ddeb1a50a0ac" providerId="LiveId" clId="{3446FA10-3D10-4B74-9F0C-8AC4B79938A0}" dt="2025-02-11T03:40:34.184" v="4633"/>
        <pc:sldMkLst>
          <pc:docMk/>
          <pc:sldMk cId="2431493052" sldId="273"/>
        </pc:sldMkLst>
        <pc:spChg chg="mod">
          <ac:chgData name="Eun Sik Kim" userId="cda6ddeb1a50a0ac" providerId="LiveId" clId="{3446FA10-3D10-4B74-9F0C-8AC4B79938A0}" dt="2025-02-11T03:32:23.492" v="4338" actId="20577"/>
          <ac:spMkLst>
            <pc:docMk/>
            <pc:sldMk cId="2431493052" sldId="273"/>
            <ac:spMk id="3" creationId="{B4F0B1B2-11D0-44CF-20F7-E3A9D7280F86}"/>
          </ac:spMkLst>
        </pc:spChg>
        <pc:spChg chg="mod">
          <ac:chgData name="Eun Sik Kim" userId="cda6ddeb1a50a0ac" providerId="LiveId" clId="{3446FA10-3D10-4B74-9F0C-8AC4B79938A0}" dt="2025-02-11T03:34:06.634" v="4423" actId="403"/>
          <ac:spMkLst>
            <pc:docMk/>
            <pc:sldMk cId="2431493052" sldId="273"/>
            <ac:spMk id="4" creationId="{2952EC79-F495-681A-461E-D736D65AC8F5}"/>
          </ac:spMkLst>
        </pc:spChg>
        <pc:spChg chg="add mod">
          <ac:chgData name="Eun Sik Kim" userId="cda6ddeb1a50a0ac" providerId="LiveId" clId="{3446FA10-3D10-4B74-9F0C-8AC4B79938A0}" dt="2025-02-11T03:40:34.184" v="4633"/>
          <ac:spMkLst>
            <pc:docMk/>
            <pc:sldMk cId="2431493052" sldId="273"/>
            <ac:spMk id="5" creationId="{5ED4294B-0922-A3D2-2A4D-5C11FA8910CC}"/>
          </ac:spMkLst>
        </pc:spChg>
      </pc:sldChg>
      <pc:sldChg chg="addSp delSp modSp add mod">
        <pc:chgData name="Eun Sik Kim" userId="cda6ddeb1a50a0ac" providerId="LiveId" clId="{3446FA10-3D10-4B74-9F0C-8AC4B79938A0}" dt="2025-02-11T03:40:33.196" v="4632"/>
        <pc:sldMkLst>
          <pc:docMk/>
          <pc:sldMk cId="1616073602" sldId="274"/>
        </pc:sldMkLst>
        <pc:spChg chg="mod ord">
          <ac:chgData name="Eun Sik Kim" userId="cda6ddeb1a50a0ac" providerId="LiveId" clId="{3446FA10-3D10-4B74-9F0C-8AC4B79938A0}" dt="2025-02-11T03:34:35.909" v="4429" actId="167"/>
          <ac:spMkLst>
            <pc:docMk/>
            <pc:sldMk cId="1616073602" sldId="274"/>
            <ac:spMk id="3" creationId="{577A3888-9C37-8344-0917-E1A544074925}"/>
          </ac:spMkLst>
        </pc:spChg>
        <pc:spChg chg="del mod">
          <ac:chgData name="Eun Sik Kim" userId="cda6ddeb1a50a0ac" providerId="LiveId" clId="{3446FA10-3D10-4B74-9F0C-8AC4B79938A0}" dt="2025-02-11T03:34:42.479" v="4432" actId="478"/>
          <ac:spMkLst>
            <pc:docMk/>
            <pc:sldMk cId="1616073602" sldId="274"/>
            <ac:spMk id="4" creationId="{B0208B16-350D-B4FD-B402-B96C1F5EB36C}"/>
          </ac:spMkLst>
        </pc:spChg>
        <pc:spChg chg="add mod ord">
          <ac:chgData name="Eun Sik Kim" userId="cda6ddeb1a50a0ac" providerId="LiveId" clId="{3446FA10-3D10-4B74-9F0C-8AC4B79938A0}" dt="2025-02-11T03:35:51.445" v="4510" actId="404"/>
          <ac:spMkLst>
            <pc:docMk/>
            <pc:sldMk cId="1616073602" sldId="274"/>
            <ac:spMk id="5" creationId="{C316C725-39EA-F2E8-0EEF-8B0ED61FFCF5}"/>
          </ac:spMkLst>
        </pc:spChg>
        <pc:spChg chg="add mod">
          <ac:chgData name="Eun Sik Kim" userId="cda6ddeb1a50a0ac" providerId="LiveId" clId="{3446FA10-3D10-4B74-9F0C-8AC4B79938A0}" dt="2025-02-11T03:40:33.196" v="4632"/>
          <ac:spMkLst>
            <pc:docMk/>
            <pc:sldMk cId="1616073602" sldId="274"/>
            <ac:spMk id="6" creationId="{13D4182B-7089-8456-41BF-C1091BCD3633}"/>
          </ac:spMkLst>
        </pc:spChg>
      </pc:sldChg>
      <pc:sldChg chg="addSp delSp modSp add mod">
        <pc:chgData name="Eun Sik Kim" userId="cda6ddeb1a50a0ac" providerId="LiveId" clId="{3446FA10-3D10-4B74-9F0C-8AC4B79938A0}" dt="2025-02-11T03:40:32.149" v="4631"/>
        <pc:sldMkLst>
          <pc:docMk/>
          <pc:sldMk cId="526565519" sldId="275"/>
        </pc:sldMkLst>
        <pc:spChg chg="mod">
          <ac:chgData name="Eun Sik Kim" userId="cda6ddeb1a50a0ac" providerId="LiveId" clId="{3446FA10-3D10-4B74-9F0C-8AC4B79938A0}" dt="2025-02-11T03:35:17.448" v="4488" actId="20577"/>
          <ac:spMkLst>
            <pc:docMk/>
            <pc:sldMk cId="526565519" sldId="275"/>
            <ac:spMk id="3" creationId="{CB94F531-78D2-D41C-EF86-E5CAFB0A4824}"/>
          </ac:spMkLst>
        </pc:spChg>
        <pc:spChg chg="mod">
          <ac:chgData name="Eun Sik Kim" userId="cda6ddeb1a50a0ac" providerId="LiveId" clId="{3446FA10-3D10-4B74-9F0C-8AC4B79938A0}" dt="2025-02-11T03:36:00.951" v="4515" actId="404"/>
          <ac:spMkLst>
            <pc:docMk/>
            <pc:sldMk cId="526565519" sldId="275"/>
            <ac:spMk id="5" creationId="{A22A441A-476B-B2C0-EB6E-3E9B203A7301}"/>
          </ac:spMkLst>
        </pc:spChg>
        <pc:spChg chg="add del">
          <ac:chgData name="Eun Sik Kim" userId="cda6ddeb1a50a0ac" providerId="LiveId" clId="{3446FA10-3D10-4B74-9F0C-8AC4B79938A0}" dt="2025-02-11T03:38:36.675" v="4517" actId="22"/>
          <ac:spMkLst>
            <pc:docMk/>
            <pc:sldMk cId="526565519" sldId="275"/>
            <ac:spMk id="6" creationId="{7C5B2A74-5173-1F8A-93CC-25374E359413}"/>
          </ac:spMkLst>
        </pc:spChg>
        <pc:spChg chg="add mod">
          <ac:chgData name="Eun Sik Kim" userId="cda6ddeb1a50a0ac" providerId="LiveId" clId="{3446FA10-3D10-4B74-9F0C-8AC4B79938A0}" dt="2025-02-11T03:40:32.149" v="4631"/>
          <ac:spMkLst>
            <pc:docMk/>
            <pc:sldMk cId="526565519" sldId="275"/>
            <ac:spMk id="7" creationId="{38256BDF-294E-772A-6A27-F4D551CA3D82}"/>
          </ac:spMkLst>
        </pc:spChg>
      </pc:sldChg>
      <pc:sldChg chg="addSp modSp add mod">
        <pc:chgData name="Eun Sik Kim" userId="cda6ddeb1a50a0ac" providerId="LiveId" clId="{3446FA10-3D10-4B74-9F0C-8AC4B79938A0}" dt="2025-02-11T03:40:30.025" v="4630"/>
        <pc:sldMkLst>
          <pc:docMk/>
          <pc:sldMk cId="1585610912" sldId="276"/>
        </pc:sldMkLst>
        <pc:spChg chg="mod">
          <ac:chgData name="Eun Sik Kim" userId="cda6ddeb1a50a0ac" providerId="LiveId" clId="{3446FA10-3D10-4B74-9F0C-8AC4B79938A0}" dt="2025-02-11T03:38:58.647" v="4570" actId="20577"/>
          <ac:spMkLst>
            <pc:docMk/>
            <pc:sldMk cId="1585610912" sldId="276"/>
            <ac:spMk id="3" creationId="{C08CCB71-3E72-C594-883B-A43077196884}"/>
          </ac:spMkLst>
        </pc:spChg>
        <pc:spChg chg="add mod">
          <ac:chgData name="Eun Sik Kim" userId="cda6ddeb1a50a0ac" providerId="LiveId" clId="{3446FA10-3D10-4B74-9F0C-8AC4B79938A0}" dt="2025-02-11T03:40:30.025" v="4630"/>
          <ac:spMkLst>
            <pc:docMk/>
            <pc:sldMk cId="1585610912" sldId="276"/>
            <ac:spMk id="4" creationId="{94D0D08C-DD74-EB8E-D097-C35C580B4A8F}"/>
          </ac:spMkLst>
        </pc:spChg>
        <pc:spChg chg="mod">
          <ac:chgData name="Eun Sik Kim" userId="cda6ddeb1a50a0ac" providerId="LiveId" clId="{3446FA10-3D10-4B74-9F0C-8AC4B79938A0}" dt="2025-02-11T03:39:16.918" v="4582" actId="403"/>
          <ac:spMkLst>
            <pc:docMk/>
            <pc:sldMk cId="1585610912" sldId="276"/>
            <ac:spMk id="5" creationId="{5FD03C4D-330D-17C8-1961-33DE9C43B17F}"/>
          </ac:spMkLst>
        </pc:spChg>
      </pc:sldChg>
      <pc:sldChg chg="addSp modSp add mod">
        <pc:chgData name="Eun Sik Kim" userId="cda6ddeb1a50a0ac" providerId="LiveId" clId="{3446FA10-3D10-4B74-9F0C-8AC4B79938A0}" dt="2025-02-11T03:40:22.040" v="4629" actId="20577"/>
        <pc:sldMkLst>
          <pc:docMk/>
          <pc:sldMk cId="145518681" sldId="277"/>
        </pc:sldMkLst>
        <pc:spChg chg="add mod">
          <ac:chgData name="Eun Sik Kim" userId="cda6ddeb1a50a0ac" providerId="LiveId" clId="{3446FA10-3D10-4B74-9F0C-8AC4B79938A0}" dt="2025-02-11T03:39:46.964" v="4599" actId="20577"/>
          <ac:spMkLst>
            <pc:docMk/>
            <pc:sldMk cId="145518681" sldId="277"/>
            <ac:spMk id="4" creationId="{0C24D8C2-1F7B-07CB-DA8D-909E1A696D1F}"/>
          </ac:spMkLst>
        </pc:spChg>
        <pc:spChg chg="add mod">
          <ac:chgData name="Eun Sik Kim" userId="cda6ddeb1a50a0ac" providerId="LiveId" clId="{3446FA10-3D10-4B74-9F0C-8AC4B79938A0}" dt="2025-02-11T03:40:22.040" v="4629" actId="20577"/>
          <ac:spMkLst>
            <pc:docMk/>
            <pc:sldMk cId="145518681" sldId="277"/>
            <ac:spMk id="6" creationId="{DBCEDF54-2B52-4235-85E1-53E78B0C089E}"/>
          </ac:spMkLst>
        </pc:spChg>
      </pc:sldChg>
      <pc:sldMasterChg chg="del">
        <pc:chgData name="Eun Sik Kim" userId="cda6ddeb1a50a0ac" providerId="LiveId" clId="{3446FA10-3D10-4B74-9F0C-8AC4B79938A0}" dt="2025-02-10T21:23:31.944" v="0" actId="2696"/>
        <pc:sldMasterMkLst>
          <pc:docMk/>
          <pc:sldMasterMk cId="2226316940" sldId="2147483648"/>
        </pc:sldMasterMkLst>
      </pc:sldMasterChg>
    </pc:docChg>
  </pc:docChgLst>
  <pc:docChgLst>
    <pc:chgData name="Eun Sik Kim" userId="cda6ddeb1a50a0ac" providerId="LiveId" clId="{6C5AA606-A865-4001-A0EB-000F79F112E0}"/>
    <pc:docChg chg="undo custSel addSld modSld">
      <pc:chgData name="Eun Sik Kim" userId="cda6ddeb1a50a0ac" providerId="LiveId" clId="{6C5AA606-A865-4001-A0EB-000F79F112E0}" dt="2025-02-11T16:19:43.568" v="613" actId="14100"/>
      <pc:docMkLst>
        <pc:docMk/>
      </pc:docMkLst>
      <pc:sldChg chg="modSp mod">
        <pc:chgData name="Eun Sik Kim" userId="cda6ddeb1a50a0ac" providerId="LiveId" clId="{6C5AA606-A865-4001-A0EB-000F79F112E0}" dt="2025-02-11T16:10:32.801" v="12" actId="27636"/>
        <pc:sldMkLst>
          <pc:docMk/>
          <pc:sldMk cId="1096904384" sldId="259"/>
        </pc:sldMkLst>
        <pc:spChg chg="mod">
          <ac:chgData name="Eun Sik Kim" userId="cda6ddeb1a50a0ac" providerId="LiveId" clId="{6C5AA606-A865-4001-A0EB-000F79F112E0}" dt="2025-02-11T16:10:32.801" v="12" actId="27636"/>
          <ac:spMkLst>
            <pc:docMk/>
            <pc:sldMk cId="1096904384" sldId="259"/>
            <ac:spMk id="3" creationId="{E652BC3B-BB3A-5DD5-8CA5-B21C69A8DA2E}"/>
          </ac:spMkLst>
        </pc:spChg>
      </pc:sldChg>
      <pc:sldChg chg="addSp delSp modSp mod">
        <pc:chgData name="Eun Sik Kim" userId="cda6ddeb1a50a0ac" providerId="LiveId" clId="{6C5AA606-A865-4001-A0EB-000F79F112E0}" dt="2025-02-11T16:19:43.568" v="613" actId="14100"/>
        <pc:sldMkLst>
          <pc:docMk/>
          <pc:sldMk cId="874586303" sldId="263"/>
        </pc:sldMkLst>
        <pc:spChg chg="mod">
          <ac:chgData name="Eun Sik Kim" userId="cda6ddeb1a50a0ac" providerId="LiveId" clId="{6C5AA606-A865-4001-A0EB-000F79F112E0}" dt="2025-02-11T16:18:18.047" v="591" actId="5793"/>
          <ac:spMkLst>
            <pc:docMk/>
            <pc:sldMk cId="874586303" sldId="263"/>
            <ac:spMk id="3" creationId="{C86788DB-06E8-7657-FAA0-EBCFDC1480A8}"/>
          </ac:spMkLst>
        </pc:spChg>
        <pc:spChg chg="add del mod">
          <ac:chgData name="Eun Sik Kim" userId="cda6ddeb1a50a0ac" providerId="LiveId" clId="{6C5AA606-A865-4001-A0EB-000F79F112E0}" dt="2025-02-11T16:18:19.781" v="592" actId="478"/>
          <ac:spMkLst>
            <pc:docMk/>
            <pc:sldMk cId="874586303" sldId="263"/>
            <ac:spMk id="4" creationId="{F91BA70A-667D-AD1A-B898-7F65EFF45781}"/>
          </ac:spMkLst>
        </pc:spChg>
        <pc:spChg chg="add mod">
          <ac:chgData name="Eun Sik Kim" userId="cda6ddeb1a50a0ac" providerId="LiveId" clId="{6C5AA606-A865-4001-A0EB-000F79F112E0}" dt="2025-02-11T16:19:43.568" v="613" actId="14100"/>
          <ac:spMkLst>
            <pc:docMk/>
            <pc:sldMk cId="874586303" sldId="263"/>
            <ac:spMk id="5" creationId="{0353DAFD-920A-3365-E882-2C84B5C68177}"/>
          </ac:spMkLst>
        </pc:spChg>
      </pc:sldChg>
      <pc:sldChg chg="modSp add mod">
        <pc:chgData name="Eun Sik Kim" userId="cda6ddeb1a50a0ac" providerId="LiveId" clId="{6C5AA606-A865-4001-A0EB-000F79F112E0}" dt="2025-02-11T16:14:28.534" v="459" actId="27636"/>
        <pc:sldMkLst>
          <pc:docMk/>
          <pc:sldMk cId="4012313538" sldId="278"/>
        </pc:sldMkLst>
        <pc:spChg chg="mod">
          <ac:chgData name="Eun Sik Kim" userId="cda6ddeb1a50a0ac" providerId="LiveId" clId="{6C5AA606-A865-4001-A0EB-000F79F112E0}" dt="2025-02-11T16:10:39.276" v="23" actId="20577"/>
          <ac:spMkLst>
            <pc:docMk/>
            <pc:sldMk cId="4012313538" sldId="278"/>
            <ac:spMk id="2" creationId="{311ADCCC-B1EC-A26D-50AE-BB47F19B6DAD}"/>
          </ac:spMkLst>
        </pc:spChg>
        <pc:spChg chg="mod">
          <ac:chgData name="Eun Sik Kim" userId="cda6ddeb1a50a0ac" providerId="LiveId" clId="{6C5AA606-A865-4001-A0EB-000F79F112E0}" dt="2025-02-11T16:14:28.534" v="459" actId="27636"/>
          <ac:spMkLst>
            <pc:docMk/>
            <pc:sldMk cId="4012313538" sldId="278"/>
            <ac:spMk id="3" creationId="{F5C321E5-7ADA-0C20-A9A6-1F6318558ED7}"/>
          </ac:spMkLst>
        </pc:spChg>
      </pc:sldChg>
      <pc:sldChg chg="addSp delSp modSp add mod">
        <pc:chgData name="Eun Sik Kim" userId="cda6ddeb1a50a0ac" providerId="LiveId" clId="{6C5AA606-A865-4001-A0EB-000F79F112E0}" dt="2025-02-11T16:18:24.719" v="599"/>
        <pc:sldMkLst>
          <pc:docMk/>
          <pc:sldMk cId="2067143263" sldId="279"/>
        </pc:sldMkLst>
        <pc:spChg chg="mod">
          <ac:chgData name="Eun Sik Kim" userId="cda6ddeb1a50a0ac" providerId="LiveId" clId="{6C5AA606-A865-4001-A0EB-000F79F112E0}" dt="2025-02-11T16:18:24.719" v="599"/>
          <ac:spMkLst>
            <pc:docMk/>
            <pc:sldMk cId="2067143263" sldId="279"/>
            <ac:spMk id="3" creationId="{06171235-A7A7-B8C1-84C3-C615481E56E3}"/>
          </ac:spMkLst>
        </pc:spChg>
        <pc:spChg chg="add del">
          <ac:chgData name="Eun Sik Kim" userId="cda6ddeb1a50a0ac" providerId="LiveId" clId="{6C5AA606-A865-4001-A0EB-000F79F112E0}" dt="2025-02-11T16:18:09.477" v="584" actId="22"/>
          <ac:spMkLst>
            <pc:docMk/>
            <pc:sldMk cId="2067143263" sldId="279"/>
            <ac:spMk id="5" creationId="{F8214C19-1F4B-0CFA-76BE-BB66EB7EF96F}"/>
          </ac:spMkLst>
        </pc:spChg>
        <pc:spChg chg="add mod">
          <ac:chgData name="Eun Sik Kim" userId="cda6ddeb1a50a0ac" providerId="LiveId" clId="{6C5AA606-A865-4001-A0EB-000F79F112E0}" dt="2025-02-11T16:18:12.788" v="585"/>
          <ac:spMkLst>
            <pc:docMk/>
            <pc:sldMk cId="2067143263" sldId="279"/>
            <ac:spMk id="6" creationId="{A02F743F-3B82-6AE1-3C4D-611F3DD98B91}"/>
          </ac:spMkLst>
        </pc:spChg>
        <pc:spChg chg="add del">
          <ac:chgData name="Eun Sik Kim" userId="cda6ddeb1a50a0ac" providerId="LiveId" clId="{6C5AA606-A865-4001-A0EB-000F79F112E0}" dt="2025-02-11T16:18:22.801" v="594" actId="22"/>
          <ac:spMkLst>
            <pc:docMk/>
            <pc:sldMk cId="2067143263" sldId="279"/>
            <ac:spMk id="8" creationId="{85C9834E-7932-14FF-E374-6CAFF507FA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C492-0D5C-4BAE-BF0E-61019E4C2FC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D5820-F1C2-412D-B933-016E534F2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5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D5820-F1C2-412D-B933-016E534F2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533-FFD2-AC89-F5D5-9CA8A682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6BD9A-E63A-29A4-4510-AA237E1E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Aptos Light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5744-62E9-7A4C-BBDB-052033CB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E317-07A4-FF68-112F-E365AAC6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72B1-7F52-3E18-983E-CF439F94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418E-1B44-BD04-F1F0-7802AF41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92E9-9231-ED07-D28B-84247654D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35D5-79BE-5B68-EBC7-CDC41848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C89F-BCEE-E7EB-3AD5-A12337A7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74E3-097A-1FF5-FC9B-2BE8B8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C429-2D13-81CA-8D71-CE0369BE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0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414C-6387-C976-052A-D787DAF7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2214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D477-BE85-C0DB-00FE-9EF5FE61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818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9FFBE-71AE-637A-CF3B-59E8802F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2094"/>
            <a:ext cx="5157787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4836-AF22-8FC7-DD77-88C39F65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818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C70BD-C5CE-E93E-111D-9DC60F31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2094"/>
            <a:ext cx="5183188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FCF40-55C0-EAE7-1F62-392B5D8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E8B71-53AA-83DC-AFA4-99E6E0DF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0CED-62BF-3154-789A-3751596A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B067-85E0-A42F-30B9-ED41790B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FBDC3-E8F0-02B5-8D45-447A2110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7E65-4E28-C78F-63FB-5CAE88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C9F7-5C3C-ED97-37AE-BC3AF502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6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0AF3-4F0E-0B25-DD77-C9344B53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E2614-8FCC-0223-F325-08B1B09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A90B-8077-9955-C24C-77005C8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5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5886-BC52-0DB4-79B3-41E52C4E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4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01D6-88F8-935B-44C1-E106F445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20800"/>
            <a:ext cx="6172200" cy="4211782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D812B-70B5-DE77-A706-59DA0398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92A0-2C44-D64D-AD1C-C0DB5CC2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4F58-3C59-9F1F-0931-FD90620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75C3-F713-4D46-4489-B87F20C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7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24F4-2D26-8604-A647-00FF3F0C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7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00788-613A-F48A-52AD-3DFD72FB4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29170"/>
            <a:ext cx="6172200" cy="4194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49720-5FB5-84B4-0D8E-9D9CFCA6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7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05A5-6D45-C921-EAC5-573A256C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C61E-9B33-882D-8BCD-6405287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A250-F1A2-15FE-A01B-4E8FDEF2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56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1DD-C425-D6C7-C93A-C1805DB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9409-764B-C105-16F0-BB802C97A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0008-379D-3B03-C78E-7314BA70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0462-9B9C-FA17-A1C0-405776D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AAF-C24D-B3D9-E79C-D458908D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02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99AC-9622-92D4-8C32-16ADFA33E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68217"/>
            <a:ext cx="2628900" cy="44981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AD26-3626-851B-77F9-D481CB6E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8217"/>
            <a:ext cx="7734300" cy="5308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DD-8F31-1C76-27C1-D66D8A10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F97F-0ED9-96BE-B141-316C291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465A-B338-DB0F-3E41-786F0C1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90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134031"/>
            <a:ext cx="7954818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50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2134031"/>
            <a:ext cx="10411691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31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246909"/>
            <a:ext cx="10698019" cy="4264458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49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6541655" cy="332466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30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D8E42B-BBC0-99B1-6759-1154F98B15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34031"/>
            <a:ext cx="10515600" cy="33246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64874"/>
            <a:ext cx="7954818" cy="2272146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2400"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22B1A8-77EE-7132-0FDA-AA2A83D079F9}"/>
              </a:ext>
            </a:extLst>
          </p:cNvPr>
          <p:cNvSpPr txBox="1">
            <a:spLocks/>
          </p:cNvSpPr>
          <p:nvPr userDrawn="1"/>
        </p:nvSpPr>
        <p:spPr>
          <a:xfrm>
            <a:off x="7175162" y="3765118"/>
            <a:ext cx="4343400" cy="2524416"/>
          </a:xfrm>
          <a:prstGeom prst="roundRect">
            <a:avLst>
              <a:gd name="adj" fmla="val 4125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52105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B51-F16E-44A0-FA54-B2A8695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708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8050-85CF-D4C1-A4A1-2CB3ED25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1681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ptos Light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9422-D151-AB4C-7EB6-B84293E8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5A52-B40F-B863-8AB7-4183C82C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1BA5-0765-9EA0-6EA1-F102213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C4B-97FF-154F-E050-1DDED49C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FD29-5D5B-8CF2-DF77-AFE1C6DE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4031"/>
            <a:ext cx="10515600" cy="332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51DB-8810-6EC0-0B09-BD6B1782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917EF-F874-43C0-9B7E-B980FA366BBC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F5E2-BDC7-81B7-E9FD-05D9B76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27F-8521-B24B-7146-A22F0F54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A0E3-070F-09DB-0C2C-7536DE383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1322</a:t>
            </a:r>
            <a:br>
              <a:rPr lang="en-US" dirty="0"/>
            </a:br>
            <a:r>
              <a:rPr lang="en-US" dirty="0"/>
              <a:t>Module 3 – Part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614BC-8B86-CD43-63E5-7223D45E1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01786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72A3D-450E-20FE-AF3E-7409A91A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6196-314D-4586-A3FA-ADF0C368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83FE-755C-AB10-C4D6-C88D3FFC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be instantiated</a:t>
            </a:r>
          </a:p>
          <a:p>
            <a:r>
              <a:rPr lang="en-US" dirty="0"/>
              <a:t>Can have both Abstract and Concrete methods</a:t>
            </a:r>
          </a:p>
          <a:p>
            <a:pPr lvl="1"/>
            <a:r>
              <a:rPr lang="en-US" dirty="0"/>
              <a:t>Since Abstract Classes can have both, it’s a </a:t>
            </a:r>
            <a:r>
              <a:rPr lang="en-US" b="1" dirty="0"/>
              <a:t>partial abstraction</a:t>
            </a:r>
            <a:r>
              <a:rPr lang="en-US" dirty="0"/>
              <a:t>.</a:t>
            </a:r>
          </a:p>
          <a:p>
            <a:r>
              <a:rPr lang="en-US" dirty="0"/>
              <a:t>Can have fields (attributes)</a:t>
            </a:r>
          </a:p>
          <a:p>
            <a:r>
              <a:rPr lang="en-US" dirty="0"/>
              <a:t>Inheritance</a:t>
            </a:r>
          </a:p>
          <a:p>
            <a:pPr lvl="1"/>
            <a:r>
              <a:rPr lang="en-US" dirty="0"/>
              <a:t>Since it cannot be instantiated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9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48EA-C339-1119-18EC-06CB685E0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FEF3-C242-17AD-383A-82C0DE15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8D554-D25B-4DF2-D72E-FC512BF6B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key distinction regarding abstract methods: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Abstract Class</a:t>
            </a:r>
            <a:r>
              <a:rPr lang="en-US" dirty="0"/>
              <a:t> may contain none or multiple Abstract Methods.</a:t>
            </a:r>
          </a:p>
          <a:p>
            <a:pPr lvl="1"/>
            <a:r>
              <a:rPr lang="en-US" b="1" dirty="0"/>
              <a:t>Interfaces</a:t>
            </a:r>
            <a:r>
              <a:rPr lang="en-US" dirty="0"/>
              <a:t> only contain Abstract Methods.</a:t>
            </a:r>
          </a:p>
        </p:txBody>
      </p:sp>
    </p:spTree>
    <p:extLst>
      <p:ext uri="{BB962C8B-B14F-4D97-AF65-F5344CB8AC3E}">
        <p14:creationId xmlns:p14="http://schemas.microsoft.com/office/powerpoint/2010/main" val="85350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A4948-BDD7-0DD5-6BEC-70C5B1015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D931-DFB1-BE8D-3DF6-CE4EB1E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Subclasses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3B9B-EF64-2744-3F64-00717E7F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subclasses of abstract classes will implement </a:t>
            </a:r>
            <a:r>
              <a:rPr lang="en-US" b="1" dirty="0"/>
              <a:t>all the abstract methods</a:t>
            </a:r>
            <a:r>
              <a:rPr lang="en-US" dirty="0"/>
              <a:t> inherited.</a:t>
            </a:r>
          </a:p>
          <a:p>
            <a:r>
              <a:rPr lang="en-US" dirty="0"/>
              <a:t>If a subclass </a:t>
            </a:r>
            <a:r>
              <a:rPr lang="en-US" b="1" dirty="0"/>
              <a:t>partially implements </a:t>
            </a:r>
            <a:r>
              <a:rPr lang="en-US" dirty="0"/>
              <a:t>its inherited abstract methods, it must be an </a:t>
            </a:r>
            <a:r>
              <a:rPr lang="en-US" b="1" dirty="0"/>
              <a:t>abstract class.</a:t>
            </a:r>
          </a:p>
          <a:p>
            <a:pPr lvl="1"/>
            <a:r>
              <a:rPr lang="en-US" dirty="0"/>
              <a:t>Yes, subclasses can also be Abstract!</a:t>
            </a:r>
          </a:p>
          <a:p>
            <a:r>
              <a:rPr lang="en-US" dirty="0"/>
              <a:t>If a subclass </a:t>
            </a:r>
            <a:r>
              <a:rPr lang="en-US" b="1" dirty="0"/>
              <a:t>implements all </a:t>
            </a:r>
            <a:r>
              <a:rPr lang="en-US" dirty="0"/>
              <a:t>its abstract methods, it may be either a  </a:t>
            </a:r>
            <a:r>
              <a:rPr lang="en-US" b="1" dirty="0"/>
              <a:t>concrete </a:t>
            </a:r>
            <a:r>
              <a:rPr lang="en-US" dirty="0"/>
              <a:t>or </a:t>
            </a:r>
            <a:r>
              <a:rPr lang="en-US" b="1" dirty="0"/>
              <a:t>abstract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0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7D9-B8D5-56B1-27FA-800AFA0D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76A8-2623-887F-8942-84951822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7C255-3442-A39B-78A5-84C46609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Abstract Classes can contain Abstract Methods, any subclass will be required to specified the implementation of these type of methods.</a:t>
            </a:r>
          </a:p>
          <a:p>
            <a:r>
              <a:rPr lang="en-US" dirty="0"/>
              <a:t>This ensures consistency across related classes.</a:t>
            </a:r>
          </a:p>
        </p:txBody>
      </p:sp>
    </p:spTree>
    <p:extLst>
      <p:ext uri="{BB962C8B-B14F-4D97-AF65-F5344CB8AC3E}">
        <p14:creationId xmlns:p14="http://schemas.microsoft.com/office/powerpoint/2010/main" val="79098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24666-07DD-ABD8-375F-137BDE845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200D-D400-8B45-2E2D-9688936B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461C-162B-FABF-C54A-4230EC4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Abstract Methods must be implemented by each subclass, we can also use them to declare any shared behavior to avoid duplication of similar functions in subclasses.</a:t>
            </a:r>
          </a:p>
          <a:p>
            <a:r>
              <a:rPr lang="en-US" dirty="0"/>
              <a:t>We keep reinforcing the concept of </a:t>
            </a:r>
            <a:r>
              <a:rPr lang="en-US" b="1" dirty="0"/>
              <a:t>reusable 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69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81774-B35C-107C-3D73-7E1C65753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74AC-AA63-E602-0DB6-8E1E06E5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FB64-EC5A-17CE-83DE-9F7DBC42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Therefore, in the Superclass Abstract Class we focus on the </a:t>
            </a:r>
            <a:r>
              <a:rPr lang="en-US" b="1" dirty="0"/>
              <a:t>what</a:t>
            </a:r>
            <a:r>
              <a:rPr lang="en-US" dirty="0"/>
              <a:t>, meaning we define the behaviors.</a:t>
            </a:r>
          </a:p>
          <a:p>
            <a:r>
              <a:rPr lang="en-US" dirty="0"/>
              <a:t>While on the Subclasses we define the </a:t>
            </a:r>
            <a:r>
              <a:rPr lang="en-US" b="1" dirty="0"/>
              <a:t>how</a:t>
            </a:r>
            <a:r>
              <a:rPr lang="en-US" dirty="0"/>
              <a:t>, or the actual implementation of such behaviors.</a:t>
            </a:r>
          </a:p>
        </p:txBody>
      </p:sp>
    </p:spTree>
    <p:extLst>
      <p:ext uri="{BB962C8B-B14F-4D97-AF65-F5344CB8AC3E}">
        <p14:creationId xmlns:p14="http://schemas.microsoft.com/office/powerpoint/2010/main" val="367185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773CE-7685-81D8-438A-E573EA0D7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0CFA-FDAC-5402-E572-3D0ECDF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61CC-CC57-883F-3BD6-53F3C37E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Defining an Abstract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CB191-F448-C85A-A087-F46D61B5FB85}"/>
              </a:ext>
            </a:extLst>
          </p:cNvPr>
          <p:cNvSpPr txBox="1">
            <a:spLocks/>
          </p:cNvSpPr>
          <p:nvPr/>
        </p:nvSpPr>
        <p:spPr>
          <a:xfrm>
            <a:off x="963267" y="2620384"/>
            <a:ext cx="6327682" cy="209385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4A09298-53A0-40B0-7E94-51A640401E37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latin typeface="Aptos Light" panose="020B0004020202020204" pitchFamily="34" charset="0"/>
              </a:rPr>
              <a:t>Week-6/Abstract/HumanExample.java</a:t>
            </a:r>
          </a:p>
        </p:txBody>
      </p:sp>
    </p:spTree>
    <p:extLst>
      <p:ext uri="{BB962C8B-B14F-4D97-AF65-F5344CB8AC3E}">
        <p14:creationId xmlns:p14="http://schemas.microsoft.com/office/powerpoint/2010/main" val="378239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B77B-9D5B-BC57-6FE8-BF68B6CE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A046-D589-BC2D-A4F2-383BC9B9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B32C-7068-8E0B-3411-B1286220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Defining an Abstract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5743F6-BFCF-A983-4DBB-B6A32F036897}"/>
              </a:ext>
            </a:extLst>
          </p:cNvPr>
          <p:cNvSpPr txBox="1">
            <a:spLocks/>
          </p:cNvSpPr>
          <p:nvPr/>
        </p:nvSpPr>
        <p:spPr>
          <a:xfrm>
            <a:off x="963267" y="2620384"/>
            <a:ext cx="6327682" cy="209385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DFD0204-093D-779D-5285-2C817C7543EF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latin typeface="Aptos Light" panose="020B0004020202020204" pitchFamily="34" charset="0"/>
              </a:rPr>
              <a:t>Week-6/Abstract/HumanExample.java</a:t>
            </a:r>
          </a:p>
        </p:txBody>
      </p:sp>
    </p:spTree>
    <p:extLst>
      <p:ext uri="{BB962C8B-B14F-4D97-AF65-F5344CB8AC3E}">
        <p14:creationId xmlns:p14="http://schemas.microsoft.com/office/powerpoint/2010/main" val="132456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138FE-2C53-7BED-8A87-7F2552EC7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A871-A09B-5533-B792-B436E072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6070-1B0C-D41B-11DD-7EB45548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Defining an Abstract Class: Concrete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643EF0-90E0-3C6C-E29A-657C789202F4}"/>
              </a:ext>
            </a:extLst>
          </p:cNvPr>
          <p:cNvSpPr txBox="1">
            <a:spLocks/>
          </p:cNvSpPr>
          <p:nvPr/>
        </p:nvSpPr>
        <p:spPr>
          <a:xfrm>
            <a:off x="963266" y="2620384"/>
            <a:ext cx="7595517" cy="2838307"/>
          </a:xfrm>
          <a:prstGeom prst="roundRect">
            <a:avLst>
              <a:gd name="adj" fmla="val 5173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b="0" dirty="0">
              <a:solidFill>
                <a:srgbClr val="C792EA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7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7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temp;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weight;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IQ;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7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Concrete Methods</a:t>
            </a:r>
            <a:endParaRPr lang="en-US" sz="7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7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7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7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7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7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Mammal is eating</a:t>
            </a:r>
            <a:r>
              <a:rPr lang="en-US" sz="7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7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7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7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7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7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Mammal is drinking</a:t>
            </a:r>
            <a:r>
              <a:rPr lang="en-US" sz="7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7971198-C975-C1F3-6657-F3358909A502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latin typeface="Aptos Light" panose="020B0004020202020204" pitchFamily="34" charset="0"/>
              </a:rPr>
              <a:t>Week-6/Abstract/HumanExample.java</a:t>
            </a:r>
          </a:p>
        </p:txBody>
      </p:sp>
    </p:spTree>
    <p:extLst>
      <p:ext uri="{BB962C8B-B14F-4D97-AF65-F5344CB8AC3E}">
        <p14:creationId xmlns:p14="http://schemas.microsoft.com/office/powerpoint/2010/main" val="223902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52D77-99B4-A6D1-0A44-09FA24FF8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AC54-E30B-ABE9-B4B9-14CE1076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ECF4-9E4B-C336-3FF8-AFB0FBAC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Defining an Abstract Class: Abstract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1FE448-34A6-C975-7E58-3E83949E036C}"/>
              </a:ext>
            </a:extLst>
          </p:cNvPr>
          <p:cNvSpPr txBox="1">
            <a:spLocks/>
          </p:cNvSpPr>
          <p:nvPr/>
        </p:nvSpPr>
        <p:spPr>
          <a:xfrm>
            <a:off x="963266" y="2620384"/>
            <a:ext cx="7595517" cy="2735968"/>
          </a:xfrm>
          <a:prstGeom prst="roundRect">
            <a:avLst>
              <a:gd name="adj" fmla="val 5758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temp;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weight;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IQ;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1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Concrete Methods</a:t>
            </a:r>
            <a:endParaRPr lang="en-US" sz="11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Mammal is eating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Mammal is drinking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1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Abstract Method</a:t>
            </a:r>
            <a:endParaRPr lang="en-US" sz="11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6FE0DDA-5272-4794-A76F-F9B0C013E13B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latin typeface="Aptos Light" panose="020B0004020202020204" pitchFamily="34" charset="0"/>
              </a:rPr>
              <a:t>Week-6/Abstract/HumanExample.java</a:t>
            </a:r>
          </a:p>
        </p:txBody>
      </p:sp>
    </p:spTree>
    <p:extLst>
      <p:ext uri="{BB962C8B-B14F-4D97-AF65-F5344CB8AC3E}">
        <p14:creationId xmlns:p14="http://schemas.microsoft.com/office/powerpoint/2010/main" val="65174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6A3A-8D7D-4A21-C5E0-A96B6502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85B7-ED17-7D51-87DE-C2081911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learned that it is good practice to bundle up data related to a “thing”:</a:t>
            </a:r>
          </a:p>
          <a:p>
            <a:pPr lvl="1"/>
            <a:r>
              <a:rPr lang="en-US" dirty="0"/>
              <a:t>Student -&gt; Name, Age, GPA, etc.</a:t>
            </a:r>
          </a:p>
          <a:p>
            <a:pPr lvl="1"/>
            <a:r>
              <a:rPr lang="en-US" dirty="0"/>
              <a:t>Dog -&gt; Name, Weight, Breed, etc.</a:t>
            </a:r>
          </a:p>
          <a:p>
            <a:pPr lvl="1"/>
            <a:r>
              <a:rPr lang="en-US" dirty="0"/>
              <a:t>Building -&gt; Units, Floors, Occupancy, etc.</a:t>
            </a:r>
          </a:p>
          <a:p>
            <a:r>
              <a:rPr lang="en-US" dirty="0"/>
              <a:t>We used encapsulation to bundle the data related to these “things” into classes.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1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F9BF7-91F9-441F-C960-B85DCE4B6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40B8-43F8-87E2-B041-5C6053ED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B1B2-11D0-44CF-20F7-E3A9D7280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Defining an Abstract Class subclass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52EC79-F495-681A-461E-D736D65AC8F5}"/>
              </a:ext>
            </a:extLst>
          </p:cNvPr>
          <p:cNvSpPr txBox="1">
            <a:spLocks/>
          </p:cNvSpPr>
          <p:nvPr/>
        </p:nvSpPr>
        <p:spPr>
          <a:xfrm>
            <a:off x="963266" y="2620383"/>
            <a:ext cx="10390534" cy="2838307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Primate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locomotion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Primate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locomotion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(temp, weight, IQ);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locomotion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locomotion;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ED4294B-0922-A3D2-2A4D-5C11FA8910CC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latin typeface="Aptos Light" panose="020B0004020202020204" pitchFamily="34" charset="0"/>
              </a:rPr>
              <a:t>Week-6/Abstract/HumanExample.java</a:t>
            </a:r>
          </a:p>
        </p:txBody>
      </p:sp>
    </p:spTree>
    <p:extLst>
      <p:ext uri="{BB962C8B-B14F-4D97-AF65-F5344CB8AC3E}">
        <p14:creationId xmlns:p14="http://schemas.microsoft.com/office/powerpoint/2010/main" val="243149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FA531-2D3F-4362-0031-589F485DE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3888-9C37-8344-0917-E1A544074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Defining a Concrete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16C725-39EA-F2E8-0EEF-8B0ED61FFCF5}"/>
              </a:ext>
            </a:extLst>
          </p:cNvPr>
          <p:cNvSpPr txBox="1">
            <a:spLocks/>
          </p:cNvSpPr>
          <p:nvPr/>
        </p:nvSpPr>
        <p:spPr>
          <a:xfrm>
            <a:off x="963266" y="2620383"/>
            <a:ext cx="10390534" cy="2838307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Primate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locomotion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(temp, weight, IQ, locomotion);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BBCA8-9856-D731-03E3-1AA6ACEE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Syntax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3D4182B-7089-8456-41BF-C1091BCD3633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latin typeface="Aptos Light" panose="020B0004020202020204" pitchFamily="34" charset="0"/>
              </a:rPr>
              <a:t>Week-6/Abstract/HumanExample.java</a:t>
            </a:r>
          </a:p>
        </p:txBody>
      </p:sp>
    </p:spTree>
    <p:extLst>
      <p:ext uri="{BB962C8B-B14F-4D97-AF65-F5344CB8AC3E}">
        <p14:creationId xmlns:p14="http://schemas.microsoft.com/office/powerpoint/2010/main" val="161607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76AAB-EC67-431D-6D3C-4A9987CAF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F531-78D2-D41C-EF86-E5CAFB0A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Defining a Concrete Class – Implementing the talk() method.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2A441A-476B-B2C0-EB6E-3E9B203A7301}"/>
              </a:ext>
            </a:extLst>
          </p:cNvPr>
          <p:cNvSpPr txBox="1">
            <a:spLocks/>
          </p:cNvSpPr>
          <p:nvPr/>
        </p:nvSpPr>
        <p:spPr>
          <a:xfrm>
            <a:off x="963266" y="2620383"/>
            <a:ext cx="10390534" cy="2838307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Primate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locomotion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(temp, weight, IQ, locomotion);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Hello World!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94DCE-EE03-7739-F812-09BADDDC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Syntax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8256BDF-294E-772A-6A27-F4D551CA3D82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latin typeface="Aptos Light" panose="020B0004020202020204" pitchFamily="34" charset="0"/>
              </a:rPr>
              <a:t>Week-6/Abstract/HumanExample.java</a:t>
            </a:r>
          </a:p>
        </p:txBody>
      </p:sp>
    </p:spTree>
    <p:extLst>
      <p:ext uri="{BB962C8B-B14F-4D97-AF65-F5344CB8AC3E}">
        <p14:creationId xmlns:p14="http://schemas.microsoft.com/office/powerpoint/2010/main" val="52656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8D6E3-5425-F595-A4C8-EB6B818BD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CB71-3E72-C594-883B-A43077196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Implementing in the Driver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03C4D-330D-17C8-1961-33DE9C43B17F}"/>
              </a:ext>
            </a:extLst>
          </p:cNvPr>
          <p:cNvSpPr txBox="1">
            <a:spLocks/>
          </p:cNvSpPr>
          <p:nvPr/>
        </p:nvSpPr>
        <p:spPr>
          <a:xfrm>
            <a:off x="963266" y="2620383"/>
            <a:ext cx="10390534" cy="2838307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HumanExample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Primate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Bipedal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4E130-F1AE-3A66-6942-F479A0F0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Syntax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0D08C-DD74-EB8E-D097-C35C580B4A8F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latin typeface="Aptos Light" panose="020B0004020202020204" pitchFamily="34" charset="0"/>
              </a:rPr>
              <a:t>Week-6/Abstract/HumanExample.java</a:t>
            </a:r>
          </a:p>
        </p:txBody>
      </p:sp>
    </p:spTree>
    <p:extLst>
      <p:ext uri="{BB962C8B-B14F-4D97-AF65-F5344CB8AC3E}">
        <p14:creationId xmlns:p14="http://schemas.microsoft.com/office/powerpoint/2010/main" val="1585610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B8BD8-5F9E-63EF-FA94-4F12AEBF3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6ED89-AFBA-C0F1-EE23-D6EE7D0D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Implementing in the Driver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A0214-6AEF-D79B-E3BC-3CF3B5F59F35}"/>
              </a:ext>
            </a:extLst>
          </p:cNvPr>
          <p:cNvSpPr txBox="1">
            <a:spLocks/>
          </p:cNvSpPr>
          <p:nvPr/>
        </p:nvSpPr>
        <p:spPr>
          <a:xfrm>
            <a:off x="963266" y="2620383"/>
            <a:ext cx="10390534" cy="2838307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HumanExample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Primate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37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Bipedal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talk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98DCC-674B-1556-8DA5-D6755FFD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Syntax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24D8C2-1F7B-07CB-DA8D-909E1A696D1F}"/>
              </a:ext>
            </a:extLst>
          </p:cNvPr>
          <p:cNvSpPr txBox="1">
            <a:spLocks/>
          </p:cNvSpPr>
          <p:nvPr/>
        </p:nvSpPr>
        <p:spPr>
          <a:xfrm>
            <a:off x="7688170" y="4088383"/>
            <a:ext cx="3790696" cy="1495923"/>
          </a:xfrm>
          <a:prstGeom prst="roundRect">
            <a:avLst>
              <a:gd name="adj" fmla="val 11352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Hello World!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BCEDF54-2B52-4235-85E1-53E78B0C089E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latin typeface="Aptos Light" panose="020B0004020202020204" pitchFamily="34" charset="0"/>
              </a:rPr>
              <a:t>Week-6/Abstract/HumanExample.java</a:t>
            </a:r>
          </a:p>
        </p:txBody>
      </p:sp>
    </p:spTree>
    <p:extLst>
      <p:ext uri="{BB962C8B-B14F-4D97-AF65-F5344CB8AC3E}">
        <p14:creationId xmlns:p14="http://schemas.microsoft.com/office/powerpoint/2010/main" val="14551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4C21E-472A-BAD9-F937-18AE0ACB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F062-F574-A82A-69DC-9A779C37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A187-12BA-3EF0-B605-D06D33A2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learned that through these bundles, we can control the access to this data, hiding the internal details and exposing only the necessary parts (access modifiers).</a:t>
            </a:r>
          </a:p>
          <a:p>
            <a:r>
              <a:rPr lang="en-US" dirty="0"/>
              <a:t>Encapsulation deals with the “How” the object work.</a:t>
            </a:r>
          </a:p>
        </p:txBody>
      </p:sp>
    </p:spTree>
    <p:extLst>
      <p:ext uri="{BB962C8B-B14F-4D97-AF65-F5344CB8AC3E}">
        <p14:creationId xmlns:p14="http://schemas.microsoft.com/office/powerpoint/2010/main" val="131636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09E3C-47F8-5C84-761E-7DE7B03C5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3239-F60C-2D48-9BA0-32AA8BC0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BC3B-BB3A-5DD5-8CA5-B21C69A8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 abstraction, we focus on the essential behavior of an object.</a:t>
            </a:r>
          </a:p>
          <a:p>
            <a:r>
              <a:rPr lang="en-US" dirty="0"/>
              <a:t>We hide the implementation details and complexity.</a:t>
            </a:r>
          </a:p>
          <a:p>
            <a:r>
              <a:rPr lang="en-US" dirty="0"/>
              <a:t>With abstraction, our goal is to only show the necessary functionality to the user while hiding its internal work. </a:t>
            </a:r>
          </a:p>
          <a:p>
            <a:r>
              <a:rPr lang="en-US" dirty="0"/>
              <a:t>We can implement Abstraction in Java through </a:t>
            </a:r>
            <a:r>
              <a:rPr lang="en-US" b="1" dirty="0"/>
              <a:t>Abstract Classes</a:t>
            </a:r>
            <a:r>
              <a:rPr lang="en-US" dirty="0"/>
              <a:t> and </a:t>
            </a:r>
            <a:r>
              <a:rPr lang="en-US" b="1" dirty="0"/>
              <a:t>Interfaces</a:t>
            </a:r>
            <a:r>
              <a:rPr lang="en-US" dirty="0"/>
              <a:t>.</a:t>
            </a:r>
          </a:p>
          <a:p>
            <a:r>
              <a:rPr lang="en-US" dirty="0"/>
              <a:t>Abstraction deals with the </a:t>
            </a:r>
            <a:r>
              <a:rPr lang="en-US" b="1" dirty="0"/>
              <a:t>“What”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0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C3742-31FA-980E-338D-51677DED1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DCCC-B1EC-A26D-50AE-BB47F19B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–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21E5-7ADA-0C20-A9A6-1F631855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the class or object can do?</a:t>
            </a:r>
          </a:p>
          <a:p>
            <a:r>
              <a:rPr lang="en-US" dirty="0"/>
              <a:t>What is relevant to the user?</a:t>
            </a:r>
          </a:p>
          <a:p>
            <a:r>
              <a:rPr lang="en-US" dirty="0"/>
              <a:t>What behaviors should be exposed?</a:t>
            </a:r>
          </a:p>
          <a:p>
            <a:r>
              <a:rPr lang="en-US" dirty="0"/>
              <a:t>What is essential?</a:t>
            </a:r>
          </a:p>
          <a:p>
            <a:r>
              <a:rPr lang="en-US" dirty="0"/>
              <a:t>We only expose only the relevant behaviors to the user and hide everything else. </a:t>
            </a:r>
          </a:p>
        </p:txBody>
      </p:sp>
    </p:spTree>
    <p:extLst>
      <p:ext uri="{BB962C8B-B14F-4D97-AF65-F5344CB8AC3E}">
        <p14:creationId xmlns:p14="http://schemas.microsoft.com/office/powerpoint/2010/main" val="401231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5A3A8-4316-AD12-46AC-37525EB9E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257D-25BE-00EA-01A9-DF7D1297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–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71235-A7A7-B8C1-84C3-C615481E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should only care about the functionality or purpose rather than the specific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we care how the </a:t>
            </a:r>
            <a:r>
              <a:rPr lang="en-US" b="1" dirty="0"/>
              <a:t>length()</a:t>
            </a:r>
            <a:r>
              <a:rPr lang="en-US" dirty="0"/>
              <a:t> function figure out the number of characters in the string?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2F743F-3B82-6AE1-3C4D-611F3DD98B91}"/>
              </a:ext>
            </a:extLst>
          </p:cNvPr>
          <p:cNvSpPr txBox="1">
            <a:spLocks/>
          </p:cNvSpPr>
          <p:nvPr/>
        </p:nvSpPr>
        <p:spPr>
          <a:xfrm>
            <a:off x="1182722" y="3022720"/>
            <a:ext cx="6909717" cy="135725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714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6EAE5-A826-E2C2-2CAF-39A861A3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8AE-692D-50C5-FE35-61E1683C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26715-F5D8-3D38-182A-C98E07C2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Abstract Class</a:t>
            </a:r>
            <a:r>
              <a:rPr lang="en-US" dirty="0"/>
              <a:t> is a type of class that cannot be instantiated on its own.</a:t>
            </a:r>
          </a:p>
          <a:p>
            <a:r>
              <a:rPr lang="en-US" dirty="0"/>
              <a:t>Think of it as a blueprint for other classes.</a:t>
            </a:r>
          </a:p>
          <a:p>
            <a:r>
              <a:rPr lang="en-US" dirty="0"/>
              <a:t>It can contain both </a:t>
            </a:r>
            <a:r>
              <a:rPr lang="en-US" b="1" dirty="0"/>
              <a:t>Concrete Methods</a:t>
            </a:r>
            <a:r>
              <a:rPr lang="en-US" dirty="0"/>
              <a:t> and </a:t>
            </a:r>
            <a:r>
              <a:rPr lang="en-US" b="1" dirty="0"/>
              <a:t>Abstract Methods</a:t>
            </a:r>
            <a:r>
              <a:rPr lang="en-US" dirty="0"/>
              <a:t>.</a:t>
            </a:r>
          </a:p>
          <a:p>
            <a:r>
              <a:rPr lang="en-US" dirty="0"/>
              <a:t>Through Abstract Classes we can provide a </a:t>
            </a:r>
            <a:r>
              <a:rPr lang="en-US" b="1" dirty="0"/>
              <a:t>base structure</a:t>
            </a:r>
            <a:r>
              <a:rPr lang="en-US" dirty="0"/>
              <a:t> for subclasses to implement specific details while sharing common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69082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42BE9-ED7D-99FE-BA98-0DEE2F369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7B85-3710-BEE0-6328-A9BC3945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Concrete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88DB-06E8-7657-FAA0-EBCFDC14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Concrete methods are regular methods where we define its return type, identifier, parameters, </a:t>
            </a:r>
            <a:r>
              <a:rPr lang="en-US" b="1" dirty="0"/>
              <a:t>and implementation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53DAFD-920A-3365-E882-2C84B5C68177}"/>
              </a:ext>
            </a:extLst>
          </p:cNvPr>
          <p:cNvSpPr txBox="1">
            <a:spLocks/>
          </p:cNvSpPr>
          <p:nvPr/>
        </p:nvSpPr>
        <p:spPr>
          <a:xfrm>
            <a:off x="1292450" y="3105016"/>
            <a:ext cx="8290462" cy="163157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printHelloWorld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Hello World!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45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F8996-C293-807F-7C5D-4666421FF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959F-396A-2D19-E3E5-3835CB44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– Abstract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E49F-74A3-CCFD-B93B-A120EED9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Methods are methods that are declared but its functionality is not defined.</a:t>
            </a:r>
          </a:p>
          <a:p>
            <a:r>
              <a:rPr lang="en-US" dirty="0"/>
              <a:t>Think of it as creating the blueprint for a method, specify its return type, identifier, and its parameters.</a:t>
            </a:r>
          </a:p>
          <a:p>
            <a:r>
              <a:rPr lang="en-US" dirty="0"/>
              <a:t>While all of those are specified, the implementation is not defined and </a:t>
            </a:r>
            <a:r>
              <a:rPr lang="en-US" b="1" dirty="0"/>
              <a:t>must</a:t>
            </a:r>
            <a:r>
              <a:rPr lang="en-US" dirty="0"/>
              <a:t> be defined by any of its </a:t>
            </a:r>
            <a:r>
              <a:rPr lang="en-US" b="1" dirty="0"/>
              <a:t>subclasses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6283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1293</Words>
  <Application>Microsoft Office PowerPoint</Application>
  <PresentationFormat>Widescreen</PresentationFormat>
  <Paragraphs>177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Light</vt:lpstr>
      <vt:lpstr>Arial</vt:lpstr>
      <vt:lpstr>Calibri</vt:lpstr>
      <vt:lpstr>Consolas</vt:lpstr>
      <vt:lpstr>1_Office Theme</vt:lpstr>
      <vt:lpstr>CSE 1322 Module 3 – Part 3</vt:lpstr>
      <vt:lpstr>Encapsulation</vt:lpstr>
      <vt:lpstr>Encapsulation</vt:lpstr>
      <vt:lpstr>Abstraction</vt:lpstr>
      <vt:lpstr>Abstraction – What</vt:lpstr>
      <vt:lpstr>Abstraction – What</vt:lpstr>
      <vt:lpstr>Abstract Classes</vt:lpstr>
      <vt:lpstr>Abstract Classes – Concrete Methods</vt:lpstr>
      <vt:lpstr>Abstract Classes – Abstract Methods</vt:lpstr>
      <vt:lpstr>Abstract Classes – Key Features</vt:lpstr>
      <vt:lpstr>Abstract Classes – Key Features</vt:lpstr>
      <vt:lpstr>Abstract Classes – Subclasses</vt:lpstr>
      <vt:lpstr>Abstract Classes – Why?</vt:lpstr>
      <vt:lpstr>Abstract Classes – Why?</vt:lpstr>
      <vt:lpstr>Abstract Classes – Why?</vt:lpstr>
      <vt:lpstr>Abstract Classes – Syntax</vt:lpstr>
      <vt:lpstr>Abstract Classes – Syntax</vt:lpstr>
      <vt:lpstr>Abstract Classes – Syntax</vt:lpstr>
      <vt:lpstr>Abstract Classes – Syntax</vt:lpstr>
      <vt:lpstr>Abstract Classes – Syntax</vt:lpstr>
      <vt:lpstr>Abstract Classes – Syntax</vt:lpstr>
      <vt:lpstr>Abstract Classes – Syntax</vt:lpstr>
      <vt:lpstr>Abstract Classes – Syntax</vt:lpstr>
      <vt:lpstr>Abstract Classes –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Sik Kim</dc:creator>
  <cp:lastModifiedBy>Eun Sik Kim</cp:lastModifiedBy>
  <cp:revision>1</cp:revision>
  <dcterms:created xsi:type="dcterms:W3CDTF">2025-02-10T21:23:08Z</dcterms:created>
  <dcterms:modified xsi:type="dcterms:W3CDTF">2025-02-11T16:19:51Z</dcterms:modified>
</cp:coreProperties>
</file>