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60" r:id="rId5"/>
    <p:sldId id="261" r:id="rId6"/>
    <p:sldId id="259" r:id="rId7"/>
    <p:sldId id="287" r:id="rId8"/>
    <p:sldId id="262" r:id="rId9"/>
    <p:sldId id="263" r:id="rId10"/>
    <p:sldId id="264" r:id="rId11"/>
    <p:sldId id="265" r:id="rId12"/>
    <p:sldId id="266" r:id="rId13"/>
    <p:sldId id="267" r:id="rId14"/>
    <p:sldId id="326" r:id="rId15"/>
    <p:sldId id="268" r:id="rId16"/>
    <p:sldId id="269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4" r:id="rId31"/>
    <p:sldId id="323" r:id="rId32"/>
    <p:sldId id="324" r:id="rId33"/>
    <p:sldId id="321" r:id="rId34"/>
    <p:sldId id="322" r:id="rId35"/>
    <p:sldId id="325" r:id="rId36"/>
    <p:sldId id="327" r:id="rId37"/>
    <p:sldId id="328" r:id="rId38"/>
    <p:sldId id="32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26B7C-4ABF-4D26-A058-57114C2898D5}" v="74" dt="2025-02-04T05:16:41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n Sik Kim" userId="cda6ddeb1a50a0ac" providerId="LiveId" clId="{49426B7C-4ABF-4D26-A058-57114C2898D5}"/>
    <pc:docChg chg="undo redo custSel addSld delSld modSld sldOrd delMainMaster">
      <pc:chgData name="Eun Sik Kim" userId="cda6ddeb1a50a0ac" providerId="LiveId" clId="{49426B7C-4ABF-4D26-A058-57114C2898D5}" dt="2025-02-04T05:17:06.134" v="8480" actId="14100"/>
      <pc:docMkLst>
        <pc:docMk/>
      </pc:docMkLst>
      <pc:sldChg chg="modSp new mod">
        <pc:chgData name="Eun Sik Kim" userId="cda6ddeb1a50a0ac" providerId="LiveId" clId="{49426B7C-4ABF-4D26-A058-57114C2898D5}" dt="2025-02-04T02:38:34.689" v="43" actId="20577"/>
        <pc:sldMkLst>
          <pc:docMk/>
          <pc:sldMk cId="965734902" sldId="256"/>
        </pc:sldMkLst>
        <pc:spChg chg="mod">
          <ac:chgData name="Eun Sik Kim" userId="cda6ddeb1a50a0ac" providerId="LiveId" clId="{49426B7C-4ABF-4D26-A058-57114C2898D5}" dt="2025-02-04T02:38:28.935" v="32" actId="20577"/>
          <ac:spMkLst>
            <pc:docMk/>
            <pc:sldMk cId="965734902" sldId="256"/>
            <ac:spMk id="2" creationId="{CAA7F4EA-410F-0165-3055-A6C1A9968C5C}"/>
          </ac:spMkLst>
        </pc:spChg>
        <pc:spChg chg="mod">
          <ac:chgData name="Eun Sik Kim" userId="cda6ddeb1a50a0ac" providerId="LiveId" clId="{49426B7C-4ABF-4D26-A058-57114C2898D5}" dt="2025-02-04T02:38:34.689" v="43" actId="20577"/>
          <ac:spMkLst>
            <pc:docMk/>
            <pc:sldMk cId="965734902" sldId="256"/>
            <ac:spMk id="3" creationId="{2DE115B9-D01C-005A-743B-5EA0C972C99F}"/>
          </ac:spMkLst>
        </pc:spChg>
      </pc:sldChg>
      <pc:sldChg chg="modSp new mod">
        <pc:chgData name="Eun Sik Kim" userId="cda6ddeb1a50a0ac" providerId="LiveId" clId="{49426B7C-4ABF-4D26-A058-57114C2898D5}" dt="2025-02-04T02:45:47.262" v="546" actId="20577"/>
        <pc:sldMkLst>
          <pc:docMk/>
          <pc:sldMk cId="735741080" sldId="257"/>
        </pc:sldMkLst>
        <pc:spChg chg="mod">
          <ac:chgData name="Eun Sik Kim" userId="cda6ddeb1a50a0ac" providerId="LiveId" clId="{49426B7C-4ABF-4D26-A058-57114C2898D5}" dt="2025-02-04T02:39:21.522" v="64" actId="20577"/>
          <ac:spMkLst>
            <pc:docMk/>
            <pc:sldMk cId="735741080" sldId="257"/>
            <ac:spMk id="2" creationId="{0C00C48D-3909-A520-5179-FF3D0AA6DED3}"/>
          </ac:spMkLst>
        </pc:spChg>
        <pc:spChg chg="mod">
          <ac:chgData name="Eun Sik Kim" userId="cda6ddeb1a50a0ac" providerId="LiveId" clId="{49426B7C-4ABF-4D26-A058-57114C2898D5}" dt="2025-02-04T02:45:47.262" v="546" actId="20577"/>
          <ac:spMkLst>
            <pc:docMk/>
            <pc:sldMk cId="735741080" sldId="257"/>
            <ac:spMk id="3" creationId="{C4ED334A-921D-7C9E-1518-F502170F0F00}"/>
          </ac:spMkLst>
        </pc:spChg>
      </pc:sldChg>
      <pc:sldChg chg="modSp add mod">
        <pc:chgData name="Eun Sik Kim" userId="cda6ddeb1a50a0ac" providerId="LiveId" clId="{49426B7C-4ABF-4D26-A058-57114C2898D5}" dt="2025-02-04T02:54:30.633" v="1153" actId="20577"/>
        <pc:sldMkLst>
          <pc:docMk/>
          <pc:sldMk cId="1088673522" sldId="258"/>
        </pc:sldMkLst>
        <pc:spChg chg="mod">
          <ac:chgData name="Eun Sik Kim" userId="cda6ddeb1a50a0ac" providerId="LiveId" clId="{49426B7C-4ABF-4D26-A058-57114C2898D5}" dt="2025-02-04T02:47:11.232" v="725" actId="20577"/>
          <ac:spMkLst>
            <pc:docMk/>
            <pc:sldMk cId="1088673522" sldId="258"/>
            <ac:spMk id="2" creationId="{62252C51-9E65-6D9E-A120-6AE70DFD5551}"/>
          </ac:spMkLst>
        </pc:spChg>
        <pc:spChg chg="mod">
          <ac:chgData name="Eun Sik Kim" userId="cda6ddeb1a50a0ac" providerId="LiveId" clId="{49426B7C-4ABF-4D26-A058-57114C2898D5}" dt="2025-02-04T02:54:30.633" v="1153" actId="20577"/>
          <ac:spMkLst>
            <pc:docMk/>
            <pc:sldMk cId="1088673522" sldId="258"/>
            <ac:spMk id="3" creationId="{6722E355-45CD-5CBA-1D95-76B423E8578E}"/>
          </ac:spMkLst>
        </pc:spChg>
      </pc:sldChg>
      <pc:sldChg chg="addSp delSp modSp add mod modClrScheme chgLayout">
        <pc:chgData name="Eun Sik Kim" userId="cda6ddeb1a50a0ac" providerId="LiveId" clId="{49426B7C-4ABF-4D26-A058-57114C2898D5}" dt="2025-02-04T03:34:31.804" v="1949" actId="1076"/>
        <pc:sldMkLst>
          <pc:docMk/>
          <pc:sldMk cId="1544676963" sldId="259"/>
        </pc:sldMkLst>
        <pc:spChg chg="mod ord">
          <ac:chgData name="Eun Sik Kim" userId="cda6ddeb1a50a0ac" providerId="LiveId" clId="{49426B7C-4ABF-4D26-A058-57114C2898D5}" dt="2025-02-04T03:26:21.321" v="1418" actId="700"/>
          <ac:spMkLst>
            <pc:docMk/>
            <pc:sldMk cId="1544676963" sldId="259"/>
            <ac:spMk id="2" creationId="{C60CE587-216B-FF5F-B9C0-D86AB9C0C778}"/>
          </ac:spMkLst>
        </pc:spChg>
        <pc:spChg chg="mod ord">
          <ac:chgData name="Eun Sik Kim" userId="cda6ddeb1a50a0ac" providerId="LiveId" clId="{49426B7C-4ABF-4D26-A058-57114C2898D5}" dt="2025-02-04T03:26:49.829" v="1426" actId="27636"/>
          <ac:spMkLst>
            <pc:docMk/>
            <pc:sldMk cId="1544676963" sldId="259"/>
            <ac:spMk id="3" creationId="{9C7A3D8A-0086-7652-A1E7-2D01F0151C73}"/>
          </ac:spMkLst>
        </pc:spChg>
        <pc:spChg chg="add mod ord">
          <ac:chgData name="Eun Sik Kim" userId="cda6ddeb1a50a0ac" providerId="LiveId" clId="{49426B7C-4ABF-4D26-A058-57114C2898D5}" dt="2025-02-04T03:28:41.319" v="1461" actId="20577"/>
          <ac:spMkLst>
            <pc:docMk/>
            <pc:sldMk cId="1544676963" sldId="259"/>
            <ac:spMk id="6" creationId="{C8D311F4-8300-AEBB-1C9F-3D19BF2DACC3}"/>
          </ac:spMkLst>
        </pc:spChg>
        <pc:picChg chg="add del mod">
          <ac:chgData name="Eun Sik Kim" userId="cda6ddeb1a50a0ac" providerId="LiveId" clId="{49426B7C-4ABF-4D26-A058-57114C2898D5}" dt="2025-02-04T03:34:15.733" v="1944" actId="478"/>
          <ac:picMkLst>
            <pc:docMk/>
            <pc:sldMk cId="1544676963" sldId="259"/>
            <ac:picMk id="5" creationId="{3A49426E-DCC2-A7EE-3A66-9AC365BC1A85}"/>
          </ac:picMkLst>
        </pc:picChg>
        <pc:picChg chg="add mod">
          <ac:chgData name="Eun Sik Kim" userId="cda6ddeb1a50a0ac" providerId="LiveId" clId="{49426B7C-4ABF-4D26-A058-57114C2898D5}" dt="2025-02-04T03:34:31.804" v="1949" actId="1076"/>
          <ac:picMkLst>
            <pc:docMk/>
            <pc:sldMk cId="1544676963" sldId="259"/>
            <ac:picMk id="8" creationId="{F49C79D6-37CD-9BFD-AED5-F1435DBBE275}"/>
          </ac:picMkLst>
        </pc:picChg>
      </pc:sldChg>
      <pc:sldChg chg="addSp modSp add mod">
        <pc:chgData name="Eun Sik Kim" userId="cda6ddeb1a50a0ac" providerId="LiveId" clId="{49426B7C-4ABF-4D26-A058-57114C2898D5}" dt="2025-02-04T03:30:41.756" v="1585" actId="20577"/>
        <pc:sldMkLst>
          <pc:docMk/>
          <pc:sldMk cId="90448208" sldId="260"/>
        </pc:sldMkLst>
        <pc:spChg chg="mod ord">
          <ac:chgData name="Eun Sik Kim" userId="cda6ddeb1a50a0ac" providerId="LiveId" clId="{49426B7C-4ABF-4D26-A058-57114C2898D5}" dt="2025-02-04T03:30:41.756" v="1585" actId="20577"/>
          <ac:spMkLst>
            <pc:docMk/>
            <pc:sldMk cId="90448208" sldId="260"/>
            <ac:spMk id="3" creationId="{92376D5F-DA39-FDD5-C80F-987FD556750E}"/>
          </ac:spMkLst>
        </pc:spChg>
        <pc:picChg chg="add mod">
          <ac:chgData name="Eun Sik Kim" userId="cda6ddeb1a50a0ac" providerId="LiveId" clId="{49426B7C-4ABF-4D26-A058-57114C2898D5}" dt="2025-02-04T02:56:53.222" v="1411" actId="1076"/>
          <ac:picMkLst>
            <pc:docMk/>
            <pc:sldMk cId="90448208" sldId="260"/>
            <ac:picMk id="1026" creationId="{8AAD4784-1ABD-1B3E-47C6-3E7A70287E20}"/>
          </ac:picMkLst>
        </pc:picChg>
      </pc:sldChg>
      <pc:sldChg chg="modSp add del mod">
        <pc:chgData name="Eun Sik Kim" userId="cda6ddeb1a50a0ac" providerId="LiveId" clId="{49426B7C-4ABF-4D26-A058-57114C2898D5}" dt="2025-02-04T03:29:51.737" v="1580" actId="47"/>
        <pc:sldMkLst>
          <pc:docMk/>
          <pc:sldMk cId="822095842" sldId="261"/>
        </pc:sldMkLst>
        <pc:spChg chg="mod">
          <ac:chgData name="Eun Sik Kim" userId="cda6ddeb1a50a0ac" providerId="LiveId" clId="{49426B7C-4ABF-4D26-A058-57114C2898D5}" dt="2025-02-04T03:29:48.713" v="1579" actId="20577"/>
          <ac:spMkLst>
            <pc:docMk/>
            <pc:sldMk cId="822095842" sldId="261"/>
            <ac:spMk id="3" creationId="{A93C87EE-8B01-8448-6A01-D9B96E53237E}"/>
          </ac:spMkLst>
        </pc:spChg>
      </pc:sldChg>
      <pc:sldChg chg="modSp add mod">
        <pc:chgData name="Eun Sik Kim" userId="cda6ddeb1a50a0ac" providerId="LiveId" clId="{49426B7C-4ABF-4D26-A058-57114C2898D5}" dt="2025-02-04T03:33:43.259" v="1943" actId="20577"/>
        <pc:sldMkLst>
          <pc:docMk/>
          <pc:sldMk cId="1015254467" sldId="261"/>
        </pc:sldMkLst>
        <pc:spChg chg="mod">
          <ac:chgData name="Eun Sik Kim" userId="cda6ddeb1a50a0ac" providerId="LiveId" clId="{49426B7C-4ABF-4D26-A058-57114C2898D5}" dt="2025-02-04T03:33:43.259" v="1943" actId="20577"/>
          <ac:spMkLst>
            <pc:docMk/>
            <pc:sldMk cId="1015254467" sldId="261"/>
            <ac:spMk id="3" creationId="{9B1D8372-6A19-F538-9490-ADA513794489}"/>
          </ac:spMkLst>
        </pc:spChg>
      </pc:sldChg>
      <pc:sldChg chg="add del">
        <pc:chgData name="Eun Sik Kim" userId="cda6ddeb1a50a0ac" providerId="LiveId" clId="{49426B7C-4ABF-4D26-A058-57114C2898D5}" dt="2025-02-04T03:30:32.770" v="1582" actId="47"/>
        <pc:sldMkLst>
          <pc:docMk/>
          <pc:sldMk cId="2537935648" sldId="261"/>
        </pc:sldMkLst>
      </pc:sldChg>
      <pc:sldChg chg="addSp modSp new mod">
        <pc:chgData name="Eun Sik Kim" userId="cda6ddeb1a50a0ac" providerId="LiveId" clId="{49426B7C-4ABF-4D26-A058-57114C2898D5}" dt="2025-02-04T03:37:36.381" v="1952" actId="1076"/>
        <pc:sldMkLst>
          <pc:docMk/>
          <pc:sldMk cId="1274081692" sldId="262"/>
        </pc:sldMkLst>
        <pc:spChg chg="mod">
          <ac:chgData name="Eun Sik Kim" userId="cda6ddeb1a50a0ac" providerId="LiveId" clId="{49426B7C-4ABF-4D26-A058-57114C2898D5}" dt="2025-02-04T03:32:30.510" v="1786" actId="20577"/>
          <ac:spMkLst>
            <pc:docMk/>
            <pc:sldMk cId="1274081692" sldId="262"/>
            <ac:spMk id="2" creationId="{13F226D2-F67E-C472-5D02-687547B1958B}"/>
          </ac:spMkLst>
        </pc:spChg>
        <pc:spChg chg="mod">
          <ac:chgData name="Eun Sik Kim" userId="cda6ddeb1a50a0ac" providerId="LiveId" clId="{49426B7C-4ABF-4D26-A058-57114C2898D5}" dt="2025-02-04T03:33:03.874" v="1891" actId="20577"/>
          <ac:spMkLst>
            <pc:docMk/>
            <pc:sldMk cId="1274081692" sldId="262"/>
            <ac:spMk id="3" creationId="{548F36B2-0C8C-8B98-BC13-00B2566EC47F}"/>
          </ac:spMkLst>
        </pc:spChg>
        <pc:picChg chg="add mod">
          <ac:chgData name="Eun Sik Kim" userId="cda6ddeb1a50a0ac" providerId="LiveId" clId="{49426B7C-4ABF-4D26-A058-57114C2898D5}" dt="2025-02-04T03:37:36.381" v="1952" actId="1076"/>
          <ac:picMkLst>
            <pc:docMk/>
            <pc:sldMk cId="1274081692" sldId="262"/>
            <ac:picMk id="5" creationId="{7FA8567C-CD92-F121-190E-D5822B2D2880}"/>
          </ac:picMkLst>
        </pc:picChg>
      </pc:sldChg>
      <pc:sldChg chg="modSp new mod">
        <pc:chgData name="Eun Sik Kim" userId="cda6ddeb1a50a0ac" providerId="LiveId" clId="{49426B7C-4ABF-4D26-A058-57114C2898D5}" dt="2025-02-04T04:04:14.609" v="3797" actId="20577"/>
        <pc:sldMkLst>
          <pc:docMk/>
          <pc:sldMk cId="1995531764" sldId="263"/>
        </pc:sldMkLst>
        <pc:spChg chg="mod">
          <ac:chgData name="Eun Sik Kim" userId="cda6ddeb1a50a0ac" providerId="LiveId" clId="{49426B7C-4ABF-4D26-A058-57114C2898D5}" dt="2025-02-04T03:37:56.096" v="1970" actId="20577"/>
          <ac:spMkLst>
            <pc:docMk/>
            <pc:sldMk cId="1995531764" sldId="263"/>
            <ac:spMk id="2" creationId="{D796B6CE-CC0A-5D05-609B-4DCB2FC0832B}"/>
          </ac:spMkLst>
        </pc:spChg>
        <pc:spChg chg="mod">
          <ac:chgData name="Eun Sik Kim" userId="cda6ddeb1a50a0ac" providerId="LiveId" clId="{49426B7C-4ABF-4D26-A058-57114C2898D5}" dt="2025-02-04T04:04:14.609" v="3797" actId="20577"/>
          <ac:spMkLst>
            <pc:docMk/>
            <pc:sldMk cId="1995531764" sldId="263"/>
            <ac:spMk id="3" creationId="{3413B035-02FD-83F8-DE28-2DAAB9D6A0F3}"/>
          </ac:spMkLst>
        </pc:spChg>
      </pc:sldChg>
      <pc:sldChg chg="addSp delSp modSp add mod">
        <pc:chgData name="Eun Sik Kim" userId="cda6ddeb1a50a0ac" providerId="LiveId" clId="{49426B7C-4ABF-4D26-A058-57114C2898D5}" dt="2025-02-04T03:49:24.316" v="2594" actId="1076"/>
        <pc:sldMkLst>
          <pc:docMk/>
          <pc:sldMk cId="1106977174" sldId="264"/>
        </pc:sldMkLst>
        <pc:spChg chg="mod">
          <ac:chgData name="Eun Sik Kim" userId="cda6ddeb1a50a0ac" providerId="LiveId" clId="{49426B7C-4ABF-4D26-A058-57114C2898D5}" dt="2025-02-04T03:49:21.077" v="2593" actId="20577"/>
          <ac:spMkLst>
            <pc:docMk/>
            <pc:sldMk cId="1106977174" sldId="264"/>
            <ac:spMk id="3" creationId="{86852694-28BE-8DC8-2F62-D0FDB5F43F6E}"/>
          </ac:spMkLst>
        </pc:spChg>
        <pc:picChg chg="add del mod">
          <ac:chgData name="Eun Sik Kim" userId="cda6ddeb1a50a0ac" providerId="LiveId" clId="{49426B7C-4ABF-4D26-A058-57114C2898D5}" dt="2025-02-04T03:43:12.523" v="2548" actId="478"/>
          <ac:picMkLst>
            <pc:docMk/>
            <pc:sldMk cId="1106977174" sldId="264"/>
            <ac:picMk id="5" creationId="{98301303-CD7E-115B-E227-3195D6BD5E1E}"/>
          </ac:picMkLst>
        </pc:picChg>
        <pc:picChg chg="add mod">
          <ac:chgData name="Eun Sik Kim" userId="cda6ddeb1a50a0ac" providerId="LiveId" clId="{49426B7C-4ABF-4D26-A058-57114C2898D5}" dt="2025-02-04T03:49:24.316" v="2594" actId="1076"/>
          <ac:picMkLst>
            <pc:docMk/>
            <pc:sldMk cId="1106977174" sldId="264"/>
            <ac:picMk id="7" creationId="{9556203E-6AEC-DB69-7CF6-70394B2492DF}"/>
          </ac:picMkLst>
        </pc:picChg>
      </pc:sldChg>
      <pc:sldChg chg="addSp delSp modSp add mod">
        <pc:chgData name="Eun Sik Kim" userId="cda6ddeb1a50a0ac" providerId="LiveId" clId="{49426B7C-4ABF-4D26-A058-57114C2898D5}" dt="2025-02-04T05:09:06.206" v="7624" actId="20577"/>
        <pc:sldMkLst>
          <pc:docMk/>
          <pc:sldMk cId="1426003302" sldId="265"/>
        </pc:sldMkLst>
        <pc:spChg chg="mod">
          <ac:chgData name="Eun Sik Kim" userId="cda6ddeb1a50a0ac" providerId="LiveId" clId="{49426B7C-4ABF-4D26-A058-57114C2898D5}" dt="2025-02-04T05:09:06.206" v="7624" actId="20577"/>
          <ac:spMkLst>
            <pc:docMk/>
            <pc:sldMk cId="1426003302" sldId="265"/>
            <ac:spMk id="3" creationId="{BFB38911-8242-503B-6D00-F043725C0F15}"/>
          </ac:spMkLst>
        </pc:spChg>
        <pc:picChg chg="add mod">
          <ac:chgData name="Eun Sik Kim" userId="cda6ddeb1a50a0ac" providerId="LiveId" clId="{49426B7C-4ABF-4D26-A058-57114C2898D5}" dt="2025-02-04T03:53:07.807" v="2685" actId="1076"/>
          <ac:picMkLst>
            <pc:docMk/>
            <pc:sldMk cId="1426003302" sldId="265"/>
            <ac:picMk id="5" creationId="{171BB7DE-8797-F411-011B-004E097450AF}"/>
          </ac:picMkLst>
        </pc:picChg>
        <pc:picChg chg="del">
          <ac:chgData name="Eun Sik Kim" userId="cda6ddeb1a50a0ac" providerId="LiveId" clId="{49426B7C-4ABF-4D26-A058-57114C2898D5}" dt="2025-02-04T03:52:25.127" v="2669" actId="478"/>
          <ac:picMkLst>
            <pc:docMk/>
            <pc:sldMk cId="1426003302" sldId="265"/>
            <ac:picMk id="7" creationId="{CCA235E1-6469-A16D-5065-479058F30243}"/>
          </ac:picMkLst>
        </pc:picChg>
      </pc:sldChg>
      <pc:sldChg chg="modSp new mod">
        <pc:chgData name="Eun Sik Kim" userId="cda6ddeb1a50a0ac" providerId="LiveId" clId="{49426B7C-4ABF-4D26-A058-57114C2898D5}" dt="2025-02-04T03:55:13.581" v="3000" actId="113"/>
        <pc:sldMkLst>
          <pc:docMk/>
          <pc:sldMk cId="3890570130" sldId="266"/>
        </pc:sldMkLst>
        <pc:spChg chg="mod">
          <ac:chgData name="Eun Sik Kim" userId="cda6ddeb1a50a0ac" providerId="LiveId" clId="{49426B7C-4ABF-4D26-A058-57114C2898D5}" dt="2025-02-04T03:53:43.604" v="2700" actId="20577"/>
          <ac:spMkLst>
            <pc:docMk/>
            <pc:sldMk cId="3890570130" sldId="266"/>
            <ac:spMk id="2" creationId="{F88FE424-79F7-4CF6-80BA-0FD7867C3604}"/>
          </ac:spMkLst>
        </pc:spChg>
        <pc:spChg chg="mod">
          <ac:chgData name="Eun Sik Kim" userId="cda6ddeb1a50a0ac" providerId="LiveId" clId="{49426B7C-4ABF-4D26-A058-57114C2898D5}" dt="2025-02-04T03:55:13.581" v="3000" actId="113"/>
          <ac:spMkLst>
            <pc:docMk/>
            <pc:sldMk cId="3890570130" sldId="266"/>
            <ac:spMk id="3" creationId="{05CF241F-3531-1312-84EE-BBDDF2A41F10}"/>
          </ac:spMkLst>
        </pc:spChg>
      </pc:sldChg>
      <pc:sldChg chg="delSp add del mod">
        <pc:chgData name="Eun Sik Kim" userId="cda6ddeb1a50a0ac" providerId="LiveId" clId="{49426B7C-4ABF-4D26-A058-57114C2898D5}" dt="2025-02-04T03:53:37.482" v="2688" actId="47"/>
        <pc:sldMkLst>
          <pc:docMk/>
          <pc:sldMk cId="4168511770" sldId="266"/>
        </pc:sldMkLst>
        <pc:picChg chg="del">
          <ac:chgData name="Eun Sik Kim" userId="cda6ddeb1a50a0ac" providerId="LiveId" clId="{49426B7C-4ABF-4D26-A058-57114C2898D5}" dt="2025-02-04T03:53:34.777" v="2687" actId="478"/>
          <ac:picMkLst>
            <pc:docMk/>
            <pc:sldMk cId="4168511770" sldId="266"/>
            <ac:picMk id="5" creationId="{BC54CB28-E1D9-A900-E8F0-558A3E8C0857}"/>
          </ac:picMkLst>
        </pc:picChg>
      </pc:sldChg>
      <pc:sldChg chg="modSp add mod">
        <pc:chgData name="Eun Sik Kim" userId="cda6ddeb1a50a0ac" providerId="LiveId" clId="{49426B7C-4ABF-4D26-A058-57114C2898D5}" dt="2025-02-04T04:00:06.854" v="3535" actId="20577"/>
        <pc:sldMkLst>
          <pc:docMk/>
          <pc:sldMk cId="3819253261" sldId="267"/>
        </pc:sldMkLst>
        <pc:spChg chg="mod">
          <ac:chgData name="Eun Sik Kim" userId="cda6ddeb1a50a0ac" providerId="LiveId" clId="{49426B7C-4ABF-4D26-A058-57114C2898D5}" dt="2025-02-04T04:00:06.854" v="3535" actId="20577"/>
          <ac:spMkLst>
            <pc:docMk/>
            <pc:sldMk cId="3819253261" sldId="267"/>
            <ac:spMk id="3" creationId="{F1CD49F0-C576-9368-D301-E9473AFC3B59}"/>
          </ac:spMkLst>
        </pc:spChg>
      </pc:sldChg>
      <pc:sldChg chg="addSp modSp add mod">
        <pc:chgData name="Eun Sik Kim" userId="cda6ddeb1a50a0ac" providerId="LiveId" clId="{49426B7C-4ABF-4D26-A058-57114C2898D5}" dt="2025-02-04T04:07:40.702" v="3935" actId="20577"/>
        <pc:sldMkLst>
          <pc:docMk/>
          <pc:sldMk cId="1617733084" sldId="268"/>
        </pc:sldMkLst>
        <pc:spChg chg="mod">
          <ac:chgData name="Eun Sik Kim" userId="cda6ddeb1a50a0ac" providerId="LiveId" clId="{49426B7C-4ABF-4D26-A058-57114C2898D5}" dt="2025-02-04T04:04:58.444" v="3812" actId="20577"/>
          <ac:spMkLst>
            <pc:docMk/>
            <pc:sldMk cId="1617733084" sldId="268"/>
            <ac:spMk id="2" creationId="{01626AF9-F063-15BF-8E44-C06C7148FD58}"/>
          </ac:spMkLst>
        </pc:spChg>
        <pc:spChg chg="mod">
          <ac:chgData name="Eun Sik Kim" userId="cda6ddeb1a50a0ac" providerId="LiveId" clId="{49426B7C-4ABF-4D26-A058-57114C2898D5}" dt="2025-02-04T04:07:40.702" v="3935" actId="20577"/>
          <ac:spMkLst>
            <pc:docMk/>
            <pc:sldMk cId="1617733084" sldId="268"/>
            <ac:spMk id="3" creationId="{34764A44-6530-1D87-C216-F5ADC94BF0FF}"/>
          </ac:spMkLst>
        </pc:spChg>
        <pc:spChg chg="add mod">
          <ac:chgData name="Eun Sik Kim" userId="cda6ddeb1a50a0ac" providerId="LiveId" clId="{49426B7C-4ABF-4D26-A058-57114C2898D5}" dt="2025-02-04T04:06:50.401" v="3920"/>
          <ac:spMkLst>
            <pc:docMk/>
            <pc:sldMk cId="1617733084" sldId="268"/>
            <ac:spMk id="4" creationId="{F07B7C8F-7184-F33D-F6EF-78EDC42411A4}"/>
          </ac:spMkLst>
        </pc:spChg>
        <pc:spChg chg="add mod">
          <ac:chgData name="Eun Sik Kim" userId="cda6ddeb1a50a0ac" providerId="LiveId" clId="{49426B7C-4ABF-4D26-A058-57114C2898D5}" dt="2025-02-04T04:07:34.451" v="3933" actId="1076"/>
          <ac:spMkLst>
            <pc:docMk/>
            <pc:sldMk cId="1617733084" sldId="268"/>
            <ac:spMk id="5" creationId="{D74C9D42-FDC6-6695-8EAA-D3109D187B83}"/>
          </ac:spMkLst>
        </pc:spChg>
      </pc:sldChg>
      <pc:sldChg chg="addSp modSp add mod">
        <pc:chgData name="Eun Sik Kim" userId="cda6ddeb1a50a0ac" providerId="LiveId" clId="{49426B7C-4ABF-4D26-A058-57114C2898D5}" dt="2025-02-04T04:09:44.593" v="4093" actId="20577"/>
        <pc:sldMkLst>
          <pc:docMk/>
          <pc:sldMk cId="1341456603" sldId="269"/>
        </pc:sldMkLst>
        <pc:spChg chg="mod">
          <ac:chgData name="Eun Sik Kim" userId="cda6ddeb1a50a0ac" providerId="LiveId" clId="{49426B7C-4ABF-4D26-A058-57114C2898D5}" dt="2025-02-04T04:09:44.593" v="4093" actId="20577"/>
          <ac:spMkLst>
            <pc:docMk/>
            <pc:sldMk cId="1341456603" sldId="269"/>
            <ac:spMk id="3" creationId="{45BBB82A-5DE1-9E41-AF9E-F18033FF91BC}"/>
          </ac:spMkLst>
        </pc:spChg>
        <pc:spChg chg="add mod">
          <ac:chgData name="Eun Sik Kim" userId="cda6ddeb1a50a0ac" providerId="LiveId" clId="{49426B7C-4ABF-4D26-A058-57114C2898D5}" dt="2025-02-04T04:09:03.482" v="4029" actId="20577"/>
          <ac:spMkLst>
            <pc:docMk/>
            <pc:sldMk cId="1341456603" sldId="269"/>
            <ac:spMk id="4" creationId="{0125E617-26C8-1B72-E403-CDC3956E3222}"/>
          </ac:spMkLst>
        </pc:spChg>
        <pc:spChg chg="mod">
          <ac:chgData name="Eun Sik Kim" userId="cda6ddeb1a50a0ac" providerId="LiveId" clId="{49426B7C-4ABF-4D26-A058-57114C2898D5}" dt="2025-02-04T04:08:58.456" v="4024" actId="27636"/>
          <ac:spMkLst>
            <pc:docMk/>
            <pc:sldMk cId="1341456603" sldId="269"/>
            <ac:spMk id="5" creationId="{E9A68E93-768B-7EB1-9955-B5800158E298}"/>
          </ac:spMkLst>
        </pc:spChg>
        <pc:spChg chg="add mod">
          <ac:chgData name="Eun Sik Kim" userId="cda6ddeb1a50a0ac" providerId="LiveId" clId="{49426B7C-4ABF-4D26-A058-57114C2898D5}" dt="2025-02-04T04:09:16.834" v="4044" actId="1076"/>
          <ac:spMkLst>
            <pc:docMk/>
            <pc:sldMk cId="1341456603" sldId="269"/>
            <ac:spMk id="6" creationId="{6E5C4660-172F-D255-B936-291528448E75}"/>
          </ac:spMkLst>
        </pc:spChg>
        <pc:spChg chg="add mod">
          <ac:chgData name="Eun Sik Kim" userId="cda6ddeb1a50a0ac" providerId="LiveId" clId="{49426B7C-4ABF-4D26-A058-57114C2898D5}" dt="2025-02-04T04:09:26.625" v="4049" actId="20577"/>
          <ac:spMkLst>
            <pc:docMk/>
            <pc:sldMk cId="1341456603" sldId="269"/>
            <ac:spMk id="7" creationId="{464D09D9-D131-4B0E-B304-D1934C8566D3}"/>
          </ac:spMkLst>
        </pc:spChg>
      </pc:sldChg>
      <pc:sldChg chg="addSp delSp modSp add del mod">
        <pc:chgData name="Eun Sik Kim" userId="cda6ddeb1a50a0ac" providerId="LiveId" clId="{49426B7C-4ABF-4D26-A058-57114C2898D5}" dt="2025-02-04T04:23:03.516" v="4243" actId="47"/>
        <pc:sldMkLst>
          <pc:docMk/>
          <pc:sldMk cId="980649308" sldId="270"/>
        </pc:sldMkLst>
        <pc:spChg chg="mod">
          <ac:chgData name="Eun Sik Kim" userId="cda6ddeb1a50a0ac" providerId="LiveId" clId="{49426B7C-4ABF-4D26-A058-57114C2898D5}" dt="2025-02-04T04:22:13.879" v="4227" actId="20577"/>
          <ac:spMkLst>
            <pc:docMk/>
            <pc:sldMk cId="980649308" sldId="270"/>
            <ac:spMk id="2" creationId="{1D6D504F-BA29-62A5-1F29-C5BCD11F8C2E}"/>
          </ac:spMkLst>
        </pc:spChg>
        <pc:spChg chg="del mod">
          <ac:chgData name="Eun Sik Kim" userId="cda6ddeb1a50a0ac" providerId="LiveId" clId="{49426B7C-4ABF-4D26-A058-57114C2898D5}" dt="2025-02-04T04:21:52.760" v="4212" actId="478"/>
          <ac:spMkLst>
            <pc:docMk/>
            <pc:sldMk cId="980649308" sldId="270"/>
            <ac:spMk id="3" creationId="{DC2555C0-4C09-1ED3-E75B-F7354E6B3CC1}"/>
          </ac:spMkLst>
        </pc:spChg>
        <pc:spChg chg="mod">
          <ac:chgData name="Eun Sik Kim" userId="cda6ddeb1a50a0ac" providerId="LiveId" clId="{49426B7C-4ABF-4D26-A058-57114C2898D5}" dt="2025-02-04T04:22:21.211" v="4228" actId="1076"/>
          <ac:spMkLst>
            <pc:docMk/>
            <pc:sldMk cId="980649308" sldId="270"/>
            <ac:spMk id="4" creationId="{75802FDF-6941-CE53-12E0-8832C1D93CE2}"/>
          </ac:spMkLst>
        </pc:spChg>
        <pc:spChg chg="del">
          <ac:chgData name="Eun Sik Kim" userId="cda6ddeb1a50a0ac" providerId="LiveId" clId="{49426B7C-4ABF-4D26-A058-57114C2898D5}" dt="2025-02-04T04:19:21.178" v="4115" actId="478"/>
          <ac:spMkLst>
            <pc:docMk/>
            <pc:sldMk cId="980649308" sldId="270"/>
            <ac:spMk id="5" creationId="{61053F1F-32CC-9B7B-6B46-39172445B9FD}"/>
          </ac:spMkLst>
        </pc:spChg>
        <pc:spChg chg="add del">
          <ac:chgData name="Eun Sik Kim" userId="cda6ddeb1a50a0ac" providerId="LiveId" clId="{49426B7C-4ABF-4D26-A058-57114C2898D5}" dt="2025-02-04T04:19:33.857" v="4120" actId="478"/>
          <ac:spMkLst>
            <pc:docMk/>
            <pc:sldMk cId="980649308" sldId="270"/>
            <ac:spMk id="6" creationId="{808197B3-3B9C-35D4-BD94-72DC23524109}"/>
          </ac:spMkLst>
        </pc:spChg>
        <pc:spChg chg="add del">
          <ac:chgData name="Eun Sik Kim" userId="cda6ddeb1a50a0ac" providerId="LiveId" clId="{49426B7C-4ABF-4D26-A058-57114C2898D5}" dt="2025-02-04T04:19:34.093" v="4121" actId="478"/>
          <ac:spMkLst>
            <pc:docMk/>
            <pc:sldMk cId="980649308" sldId="270"/>
            <ac:spMk id="7" creationId="{89B747BA-4B01-04B8-D5C4-52162A1C37B7}"/>
          </ac:spMkLst>
        </pc:spChg>
        <pc:spChg chg="add mod">
          <ac:chgData name="Eun Sik Kim" userId="cda6ddeb1a50a0ac" providerId="LiveId" clId="{49426B7C-4ABF-4D26-A058-57114C2898D5}" dt="2025-02-04T04:21:08.808" v="4190"/>
          <ac:spMkLst>
            <pc:docMk/>
            <pc:sldMk cId="980649308" sldId="270"/>
            <ac:spMk id="8" creationId="{0AFA0160-78A0-06AE-FB0E-BFF4E263CA4F}"/>
          </ac:spMkLst>
        </pc:spChg>
        <pc:spChg chg="add mod">
          <ac:chgData name="Eun Sik Kim" userId="cda6ddeb1a50a0ac" providerId="LiveId" clId="{49426B7C-4ABF-4D26-A058-57114C2898D5}" dt="2025-02-04T04:22:05.237" v="4219" actId="14100"/>
          <ac:spMkLst>
            <pc:docMk/>
            <pc:sldMk cId="980649308" sldId="270"/>
            <ac:spMk id="9" creationId="{03EA788D-E6B9-01F5-0AA5-102337C5D2FA}"/>
          </ac:spMkLst>
        </pc:spChg>
        <pc:spChg chg="add del mod">
          <ac:chgData name="Eun Sik Kim" userId="cda6ddeb1a50a0ac" providerId="LiveId" clId="{49426B7C-4ABF-4D26-A058-57114C2898D5}" dt="2025-02-04T04:21:53.968" v="4213" actId="478"/>
          <ac:spMkLst>
            <pc:docMk/>
            <pc:sldMk cId="980649308" sldId="270"/>
            <ac:spMk id="11" creationId="{7B0864AB-C39C-FAE4-2D49-0A4E266CB966}"/>
          </ac:spMkLst>
        </pc:spChg>
      </pc:sldChg>
      <pc:sldChg chg="add del">
        <pc:chgData name="Eun Sik Kim" userId="cda6ddeb1a50a0ac" providerId="LiveId" clId="{49426B7C-4ABF-4D26-A058-57114C2898D5}" dt="2025-02-04T04:22:26.343" v="4230" actId="47"/>
        <pc:sldMkLst>
          <pc:docMk/>
          <pc:sldMk cId="2791022609" sldId="271"/>
        </pc:sldMkLst>
      </pc:sldChg>
      <pc:sldChg chg="modSp add del mod">
        <pc:chgData name="Eun Sik Kim" userId="cda6ddeb1a50a0ac" providerId="LiveId" clId="{49426B7C-4ABF-4D26-A058-57114C2898D5}" dt="2025-02-04T04:23:04.178" v="4244" actId="47"/>
        <pc:sldMkLst>
          <pc:docMk/>
          <pc:sldMk cId="872395164" sldId="272"/>
        </pc:sldMkLst>
        <pc:spChg chg="mod">
          <ac:chgData name="Eun Sik Kim" userId="cda6ddeb1a50a0ac" providerId="LiveId" clId="{49426B7C-4ABF-4D26-A058-57114C2898D5}" dt="2025-02-04T04:22:36.552" v="4232" actId="1076"/>
          <ac:spMkLst>
            <pc:docMk/>
            <pc:sldMk cId="872395164" sldId="272"/>
            <ac:spMk id="4" creationId="{5DE0E5D8-5836-D046-5CFA-EE1FA950EB58}"/>
          </ac:spMkLst>
        </pc:spChg>
      </pc:sldChg>
      <pc:sldChg chg="modSp new mod ord">
        <pc:chgData name="Eun Sik Kim" userId="cda6ddeb1a50a0ac" providerId="LiveId" clId="{49426B7C-4ABF-4D26-A058-57114C2898D5}" dt="2025-02-04T04:23:01.683" v="4242"/>
        <pc:sldMkLst>
          <pc:docMk/>
          <pc:sldMk cId="2517394167" sldId="273"/>
        </pc:sldMkLst>
        <pc:spChg chg="mod">
          <ac:chgData name="Eun Sik Kim" userId="cda6ddeb1a50a0ac" providerId="LiveId" clId="{49426B7C-4ABF-4D26-A058-57114C2898D5}" dt="2025-02-04T04:22:50.236" v="4236"/>
          <ac:spMkLst>
            <pc:docMk/>
            <pc:sldMk cId="2517394167" sldId="273"/>
            <ac:spMk id="2" creationId="{24D6D0E3-8FBA-C352-41D4-C22C2BEBF220}"/>
          </ac:spMkLst>
        </pc:spChg>
        <pc:spChg chg="mod">
          <ac:chgData name="Eun Sik Kim" userId="cda6ddeb1a50a0ac" providerId="LiveId" clId="{49426B7C-4ABF-4D26-A058-57114C2898D5}" dt="2025-02-04T04:22:57.930" v="4241" actId="403"/>
          <ac:spMkLst>
            <pc:docMk/>
            <pc:sldMk cId="2517394167" sldId="273"/>
            <ac:spMk id="3" creationId="{1F2EC91C-095A-F2F8-1582-B0388DA889D3}"/>
          </ac:spMkLst>
        </pc:spChg>
        <pc:spChg chg="mod">
          <ac:chgData name="Eun Sik Kim" userId="cda6ddeb1a50a0ac" providerId="LiveId" clId="{49426B7C-4ABF-4D26-A058-57114C2898D5}" dt="2025-02-04T04:23:01.683" v="4242"/>
          <ac:spMkLst>
            <pc:docMk/>
            <pc:sldMk cId="2517394167" sldId="273"/>
            <ac:spMk id="4" creationId="{E7E44D7B-7B98-43DC-7683-701D249503E7}"/>
          </ac:spMkLst>
        </pc:spChg>
      </pc:sldChg>
      <pc:sldChg chg="modSp add mod modClrScheme chgLayout">
        <pc:chgData name="Eun Sik Kim" userId="cda6ddeb1a50a0ac" providerId="LiveId" clId="{49426B7C-4ABF-4D26-A058-57114C2898D5}" dt="2025-02-04T04:24:34.013" v="4274" actId="20577"/>
        <pc:sldMkLst>
          <pc:docMk/>
          <pc:sldMk cId="4113028866" sldId="274"/>
        </pc:sldMkLst>
        <pc:spChg chg="mod ord">
          <ac:chgData name="Eun Sik Kim" userId="cda6ddeb1a50a0ac" providerId="LiveId" clId="{49426B7C-4ABF-4D26-A058-57114C2898D5}" dt="2025-02-04T04:24:34.013" v="4274" actId="20577"/>
          <ac:spMkLst>
            <pc:docMk/>
            <pc:sldMk cId="4113028866" sldId="274"/>
            <ac:spMk id="2" creationId="{49959C27-7651-B8C4-E085-B6BBCB4C86EC}"/>
          </ac:spMkLst>
        </pc:spChg>
        <pc:spChg chg="mod ord">
          <ac:chgData name="Eun Sik Kim" userId="cda6ddeb1a50a0ac" providerId="LiveId" clId="{49426B7C-4ABF-4D26-A058-57114C2898D5}" dt="2025-02-04T04:24:21.080" v="4270" actId="700"/>
          <ac:spMkLst>
            <pc:docMk/>
            <pc:sldMk cId="4113028866" sldId="274"/>
            <ac:spMk id="3" creationId="{8A301D7F-C7F7-506B-0CC4-6FE8C5B31CF0}"/>
          </ac:spMkLst>
        </pc:spChg>
        <pc:spChg chg="mod ord">
          <ac:chgData name="Eun Sik Kim" userId="cda6ddeb1a50a0ac" providerId="LiveId" clId="{49426B7C-4ABF-4D26-A058-57114C2898D5}" dt="2025-02-04T04:24:21.080" v="4270" actId="700"/>
          <ac:spMkLst>
            <pc:docMk/>
            <pc:sldMk cId="4113028866" sldId="274"/>
            <ac:spMk id="4" creationId="{A76806DB-DE43-539E-78C8-21421F4F02C2}"/>
          </ac:spMkLst>
        </pc:spChg>
      </pc:sldChg>
      <pc:sldChg chg="modSp new mod">
        <pc:chgData name="Eun Sik Kim" userId="cda6ddeb1a50a0ac" providerId="LiveId" clId="{49426B7C-4ABF-4D26-A058-57114C2898D5}" dt="2025-02-04T04:26:30.468" v="4543" actId="20577"/>
        <pc:sldMkLst>
          <pc:docMk/>
          <pc:sldMk cId="3230882081" sldId="275"/>
        </pc:sldMkLst>
        <pc:spChg chg="mod">
          <ac:chgData name="Eun Sik Kim" userId="cda6ddeb1a50a0ac" providerId="LiveId" clId="{49426B7C-4ABF-4D26-A058-57114C2898D5}" dt="2025-02-04T04:24:36.605" v="4275"/>
          <ac:spMkLst>
            <pc:docMk/>
            <pc:sldMk cId="3230882081" sldId="275"/>
            <ac:spMk id="2" creationId="{29CC381A-4DB4-0F74-68E5-422DB3996A06}"/>
          </ac:spMkLst>
        </pc:spChg>
        <pc:spChg chg="mod">
          <ac:chgData name="Eun Sik Kim" userId="cda6ddeb1a50a0ac" providerId="LiveId" clId="{49426B7C-4ABF-4D26-A058-57114C2898D5}" dt="2025-02-04T04:26:30.468" v="4543" actId="20577"/>
          <ac:spMkLst>
            <pc:docMk/>
            <pc:sldMk cId="3230882081" sldId="275"/>
            <ac:spMk id="3" creationId="{3E9253CE-F07E-0AB1-E530-3BE74FDEBCD0}"/>
          </ac:spMkLst>
        </pc:spChg>
      </pc:sldChg>
      <pc:sldChg chg="modSp add mod">
        <pc:chgData name="Eun Sik Kim" userId="cda6ddeb1a50a0ac" providerId="LiveId" clId="{49426B7C-4ABF-4D26-A058-57114C2898D5}" dt="2025-02-04T04:29:04.789" v="4884" actId="5793"/>
        <pc:sldMkLst>
          <pc:docMk/>
          <pc:sldMk cId="346015448" sldId="276"/>
        </pc:sldMkLst>
        <pc:spChg chg="mod">
          <ac:chgData name="Eun Sik Kim" userId="cda6ddeb1a50a0ac" providerId="LiveId" clId="{49426B7C-4ABF-4D26-A058-57114C2898D5}" dt="2025-02-04T04:26:37.947" v="4549" actId="20577"/>
          <ac:spMkLst>
            <pc:docMk/>
            <pc:sldMk cId="346015448" sldId="276"/>
            <ac:spMk id="2" creationId="{CA9D7294-84F1-EBE9-A40E-2C45789BC7F6}"/>
          </ac:spMkLst>
        </pc:spChg>
        <pc:spChg chg="mod">
          <ac:chgData name="Eun Sik Kim" userId="cda6ddeb1a50a0ac" providerId="LiveId" clId="{49426B7C-4ABF-4D26-A058-57114C2898D5}" dt="2025-02-04T04:29:04.789" v="4884" actId="5793"/>
          <ac:spMkLst>
            <pc:docMk/>
            <pc:sldMk cId="346015448" sldId="276"/>
            <ac:spMk id="3" creationId="{E53F8ADB-4EB7-91C9-D729-5794399E014F}"/>
          </ac:spMkLst>
        </pc:spChg>
      </pc:sldChg>
      <pc:sldChg chg="modSp add mod">
        <pc:chgData name="Eun Sik Kim" userId="cda6ddeb1a50a0ac" providerId="LiveId" clId="{49426B7C-4ABF-4D26-A058-57114C2898D5}" dt="2025-02-04T04:31:13.074" v="5190" actId="20577"/>
        <pc:sldMkLst>
          <pc:docMk/>
          <pc:sldMk cId="3057344132" sldId="277"/>
        </pc:sldMkLst>
        <pc:spChg chg="mod">
          <ac:chgData name="Eun Sik Kim" userId="cda6ddeb1a50a0ac" providerId="LiveId" clId="{49426B7C-4ABF-4D26-A058-57114C2898D5}" dt="2025-02-04T04:31:13.074" v="5190" actId="20577"/>
          <ac:spMkLst>
            <pc:docMk/>
            <pc:sldMk cId="3057344132" sldId="277"/>
            <ac:spMk id="3" creationId="{6709AA85-C58B-13A1-8BA0-D543BC8BD486}"/>
          </ac:spMkLst>
        </pc:spChg>
      </pc:sldChg>
      <pc:sldChg chg="addSp modSp add mod">
        <pc:chgData name="Eun Sik Kim" userId="cda6ddeb1a50a0ac" providerId="LiveId" clId="{49426B7C-4ABF-4D26-A058-57114C2898D5}" dt="2025-02-04T04:35:57.065" v="5339" actId="1076"/>
        <pc:sldMkLst>
          <pc:docMk/>
          <pc:sldMk cId="1317083891" sldId="278"/>
        </pc:sldMkLst>
        <pc:spChg chg="mod">
          <ac:chgData name="Eun Sik Kim" userId="cda6ddeb1a50a0ac" providerId="LiveId" clId="{49426B7C-4ABF-4D26-A058-57114C2898D5}" dt="2025-02-04T04:31:47.935" v="5318" actId="20577"/>
          <ac:spMkLst>
            <pc:docMk/>
            <pc:sldMk cId="1317083891" sldId="278"/>
            <ac:spMk id="3" creationId="{A7DDB008-F848-D61C-FB67-F283F444CA18}"/>
          </ac:spMkLst>
        </pc:spChg>
        <pc:spChg chg="add mod">
          <ac:chgData name="Eun Sik Kim" userId="cda6ddeb1a50a0ac" providerId="LiveId" clId="{49426B7C-4ABF-4D26-A058-57114C2898D5}" dt="2025-02-04T04:35:57.065" v="5339" actId="1076"/>
          <ac:spMkLst>
            <pc:docMk/>
            <pc:sldMk cId="1317083891" sldId="278"/>
            <ac:spMk id="4" creationId="{C433EBFA-5601-146E-34C0-29BB3F5B4168}"/>
          </ac:spMkLst>
        </pc:spChg>
      </pc:sldChg>
      <pc:sldChg chg="modSp add mod">
        <pc:chgData name="Eun Sik Kim" userId="cda6ddeb1a50a0ac" providerId="LiveId" clId="{49426B7C-4ABF-4D26-A058-57114C2898D5}" dt="2025-02-04T04:36:27.210" v="5369" actId="403"/>
        <pc:sldMkLst>
          <pc:docMk/>
          <pc:sldMk cId="3102043650" sldId="279"/>
        </pc:sldMkLst>
        <pc:spChg chg="mod">
          <ac:chgData name="Eun Sik Kim" userId="cda6ddeb1a50a0ac" providerId="LiveId" clId="{49426B7C-4ABF-4D26-A058-57114C2898D5}" dt="2025-02-04T04:36:27.210" v="5369" actId="403"/>
          <ac:spMkLst>
            <pc:docMk/>
            <pc:sldMk cId="3102043650" sldId="279"/>
            <ac:spMk id="3" creationId="{7E799E81-0F89-F863-1AB3-C03AE0D7FBA7}"/>
          </ac:spMkLst>
        </pc:spChg>
      </pc:sldChg>
      <pc:sldChg chg="addSp modSp new mod">
        <pc:chgData name="Eun Sik Kim" userId="cda6ddeb1a50a0ac" providerId="LiveId" clId="{49426B7C-4ABF-4D26-A058-57114C2898D5}" dt="2025-02-04T04:40:51.292" v="5514" actId="20577"/>
        <pc:sldMkLst>
          <pc:docMk/>
          <pc:sldMk cId="2133895804" sldId="280"/>
        </pc:sldMkLst>
        <pc:spChg chg="mod">
          <ac:chgData name="Eun Sik Kim" userId="cda6ddeb1a50a0ac" providerId="LiveId" clId="{49426B7C-4ABF-4D26-A058-57114C2898D5}" dt="2025-02-04T04:36:41.966" v="5371"/>
          <ac:spMkLst>
            <pc:docMk/>
            <pc:sldMk cId="2133895804" sldId="280"/>
            <ac:spMk id="2" creationId="{5989202A-1A49-7131-DDDA-0015FBEBB404}"/>
          </ac:spMkLst>
        </pc:spChg>
        <pc:spChg chg="mod">
          <ac:chgData name="Eun Sik Kim" userId="cda6ddeb1a50a0ac" providerId="LiveId" clId="{49426B7C-4ABF-4D26-A058-57114C2898D5}" dt="2025-02-04T04:40:51.292" v="5514" actId="20577"/>
          <ac:spMkLst>
            <pc:docMk/>
            <pc:sldMk cId="2133895804" sldId="280"/>
            <ac:spMk id="3" creationId="{94A1494F-FA33-4DD5-CBF6-45B6158E799A}"/>
          </ac:spMkLst>
        </pc:spChg>
        <pc:spChg chg="add mod">
          <ac:chgData name="Eun Sik Kim" userId="cda6ddeb1a50a0ac" providerId="LiveId" clId="{49426B7C-4ABF-4D26-A058-57114C2898D5}" dt="2025-02-04T04:40:31.957" v="5513" actId="27636"/>
          <ac:spMkLst>
            <pc:docMk/>
            <pc:sldMk cId="2133895804" sldId="280"/>
            <ac:spMk id="4" creationId="{B0F5E03E-007B-70CE-B0E2-B31AEDCC224C}"/>
          </ac:spMkLst>
        </pc:spChg>
      </pc:sldChg>
      <pc:sldChg chg="addSp modSp add mod">
        <pc:chgData name="Eun Sik Kim" userId="cda6ddeb1a50a0ac" providerId="LiveId" clId="{49426B7C-4ABF-4D26-A058-57114C2898D5}" dt="2025-02-04T04:42:22.408" v="5600" actId="313"/>
        <pc:sldMkLst>
          <pc:docMk/>
          <pc:sldMk cId="2537482875" sldId="281"/>
        </pc:sldMkLst>
        <pc:spChg chg="mod">
          <ac:chgData name="Eun Sik Kim" userId="cda6ddeb1a50a0ac" providerId="LiveId" clId="{49426B7C-4ABF-4D26-A058-57114C2898D5}" dt="2025-02-04T04:42:22.408" v="5600" actId="313"/>
          <ac:spMkLst>
            <pc:docMk/>
            <pc:sldMk cId="2537482875" sldId="281"/>
            <ac:spMk id="3" creationId="{3A38055C-D9F1-50C1-43C9-B12CFD37C4F8}"/>
          </ac:spMkLst>
        </pc:spChg>
        <pc:spChg chg="mod">
          <ac:chgData name="Eun Sik Kim" userId="cda6ddeb1a50a0ac" providerId="LiveId" clId="{49426B7C-4ABF-4D26-A058-57114C2898D5}" dt="2025-02-04T04:42:19.795" v="5598" actId="1035"/>
          <ac:spMkLst>
            <pc:docMk/>
            <pc:sldMk cId="2537482875" sldId="281"/>
            <ac:spMk id="4" creationId="{D059CC6D-08DF-9043-8F99-2FECF8E77F96}"/>
          </ac:spMkLst>
        </pc:spChg>
        <pc:spChg chg="add mod">
          <ac:chgData name="Eun Sik Kim" userId="cda6ddeb1a50a0ac" providerId="LiveId" clId="{49426B7C-4ABF-4D26-A058-57114C2898D5}" dt="2025-02-04T04:42:19.795" v="5598" actId="1035"/>
          <ac:spMkLst>
            <pc:docMk/>
            <pc:sldMk cId="2537482875" sldId="281"/>
            <ac:spMk id="5" creationId="{49B07175-DC01-4FFF-01AD-D5C18021690F}"/>
          </ac:spMkLst>
        </pc:spChg>
      </pc:sldChg>
      <pc:sldChg chg="addSp modSp add mod">
        <pc:chgData name="Eun Sik Kim" userId="cda6ddeb1a50a0ac" providerId="LiveId" clId="{49426B7C-4ABF-4D26-A058-57114C2898D5}" dt="2025-02-04T04:44:34.179" v="5846" actId="1076"/>
        <pc:sldMkLst>
          <pc:docMk/>
          <pc:sldMk cId="3265219186" sldId="282"/>
        </pc:sldMkLst>
        <pc:spChg chg="mod">
          <ac:chgData name="Eun Sik Kim" userId="cda6ddeb1a50a0ac" providerId="LiveId" clId="{49426B7C-4ABF-4D26-A058-57114C2898D5}" dt="2025-02-04T04:42:37.908" v="5615" actId="20577"/>
          <ac:spMkLst>
            <pc:docMk/>
            <pc:sldMk cId="3265219186" sldId="282"/>
            <ac:spMk id="2" creationId="{E0562A18-8923-D609-EDC8-C45D4A9B801D}"/>
          </ac:spMkLst>
        </pc:spChg>
        <pc:spChg chg="mod">
          <ac:chgData name="Eun Sik Kim" userId="cda6ddeb1a50a0ac" providerId="LiveId" clId="{49426B7C-4ABF-4D26-A058-57114C2898D5}" dt="2025-02-04T04:43:44.011" v="5832" actId="5793"/>
          <ac:spMkLst>
            <pc:docMk/>
            <pc:sldMk cId="3265219186" sldId="282"/>
            <ac:spMk id="3" creationId="{F9DE8E74-E693-4109-69CC-D0D4E79EABFD}"/>
          </ac:spMkLst>
        </pc:spChg>
        <pc:spChg chg="add mod">
          <ac:chgData name="Eun Sik Kim" userId="cda6ddeb1a50a0ac" providerId="LiveId" clId="{49426B7C-4ABF-4D26-A058-57114C2898D5}" dt="2025-02-04T04:44:34.179" v="5846" actId="1076"/>
          <ac:spMkLst>
            <pc:docMk/>
            <pc:sldMk cId="3265219186" sldId="282"/>
            <ac:spMk id="4" creationId="{ED9A42B5-A482-891B-4034-320FC29BDCF5}"/>
          </ac:spMkLst>
        </pc:spChg>
      </pc:sldChg>
      <pc:sldChg chg="addSp delSp modSp add mod">
        <pc:chgData name="Eun Sik Kim" userId="cda6ddeb1a50a0ac" providerId="LiveId" clId="{49426B7C-4ABF-4D26-A058-57114C2898D5}" dt="2025-02-04T04:45:31.097" v="5864" actId="403"/>
        <pc:sldMkLst>
          <pc:docMk/>
          <pc:sldMk cId="3280632919" sldId="283"/>
        </pc:sldMkLst>
        <pc:spChg chg="del">
          <ac:chgData name="Eun Sik Kim" userId="cda6ddeb1a50a0ac" providerId="LiveId" clId="{49426B7C-4ABF-4D26-A058-57114C2898D5}" dt="2025-02-04T04:44:58.283" v="5848" actId="478"/>
          <ac:spMkLst>
            <pc:docMk/>
            <pc:sldMk cId="3280632919" sldId="283"/>
            <ac:spMk id="3" creationId="{157429B5-F126-9405-EED0-736E452BE87F}"/>
          </ac:spMkLst>
        </pc:spChg>
        <pc:spChg chg="mod">
          <ac:chgData name="Eun Sik Kim" userId="cda6ddeb1a50a0ac" providerId="LiveId" clId="{49426B7C-4ABF-4D26-A058-57114C2898D5}" dt="2025-02-04T04:45:07.153" v="5853" actId="1076"/>
          <ac:spMkLst>
            <pc:docMk/>
            <pc:sldMk cId="3280632919" sldId="283"/>
            <ac:spMk id="4" creationId="{2DC4B197-F44E-E7EB-3A42-867C6831E3D2}"/>
          </ac:spMkLst>
        </pc:spChg>
        <pc:spChg chg="add del mod">
          <ac:chgData name="Eun Sik Kim" userId="cda6ddeb1a50a0ac" providerId="LiveId" clId="{49426B7C-4ABF-4D26-A058-57114C2898D5}" dt="2025-02-04T04:44:59.609" v="5849" actId="478"/>
          <ac:spMkLst>
            <pc:docMk/>
            <pc:sldMk cId="3280632919" sldId="283"/>
            <ac:spMk id="6" creationId="{1BC09710-00D0-96BE-BD27-AD4106E16ABC}"/>
          </ac:spMkLst>
        </pc:spChg>
        <pc:spChg chg="add mod">
          <ac:chgData name="Eun Sik Kim" userId="cda6ddeb1a50a0ac" providerId="LiveId" clId="{49426B7C-4ABF-4D26-A058-57114C2898D5}" dt="2025-02-04T04:45:04.114" v="5851"/>
          <ac:spMkLst>
            <pc:docMk/>
            <pc:sldMk cId="3280632919" sldId="283"/>
            <ac:spMk id="7" creationId="{9B0CB914-E23B-B949-D5E4-016EB135211B}"/>
          </ac:spMkLst>
        </pc:spChg>
        <pc:spChg chg="add mod">
          <ac:chgData name="Eun Sik Kim" userId="cda6ddeb1a50a0ac" providerId="LiveId" clId="{49426B7C-4ABF-4D26-A058-57114C2898D5}" dt="2025-02-04T04:45:31.097" v="5864" actId="403"/>
          <ac:spMkLst>
            <pc:docMk/>
            <pc:sldMk cId="3280632919" sldId="283"/>
            <ac:spMk id="8" creationId="{C3BBB968-DF65-82B7-FFF0-F7A507066FC1}"/>
          </ac:spMkLst>
        </pc:spChg>
      </pc:sldChg>
      <pc:sldChg chg="modSp add mod">
        <pc:chgData name="Eun Sik Kim" userId="cda6ddeb1a50a0ac" providerId="LiveId" clId="{49426B7C-4ABF-4D26-A058-57114C2898D5}" dt="2025-02-04T04:46:16.827" v="5915" actId="20577"/>
        <pc:sldMkLst>
          <pc:docMk/>
          <pc:sldMk cId="2692839203" sldId="284"/>
        </pc:sldMkLst>
        <pc:spChg chg="mod">
          <ac:chgData name="Eun Sik Kim" userId="cda6ddeb1a50a0ac" providerId="LiveId" clId="{49426B7C-4ABF-4D26-A058-57114C2898D5}" dt="2025-02-04T04:46:08.177" v="5911" actId="5793"/>
          <ac:spMkLst>
            <pc:docMk/>
            <pc:sldMk cId="2692839203" sldId="284"/>
            <ac:spMk id="3" creationId="{FB2B9BAC-EBDA-7FF3-02B6-1D5A94AFA729}"/>
          </ac:spMkLst>
        </pc:spChg>
        <pc:spChg chg="mod">
          <ac:chgData name="Eun Sik Kim" userId="cda6ddeb1a50a0ac" providerId="LiveId" clId="{49426B7C-4ABF-4D26-A058-57114C2898D5}" dt="2025-02-04T04:46:12.517" v="5912" actId="1076"/>
          <ac:spMkLst>
            <pc:docMk/>
            <pc:sldMk cId="2692839203" sldId="284"/>
            <ac:spMk id="4" creationId="{6FA599BB-FFD2-90C1-A262-5B9CCCEF8E0A}"/>
          </ac:spMkLst>
        </pc:spChg>
        <pc:spChg chg="mod">
          <ac:chgData name="Eun Sik Kim" userId="cda6ddeb1a50a0ac" providerId="LiveId" clId="{49426B7C-4ABF-4D26-A058-57114C2898D5}" dt="2025-02-04T04:46:16.827" v="5915" actId="20577"/>
          <ac:spMkLst>
            <pc:docMk/>
            <pc:sldMk cId="2692839203" sldId="284"/>
            <ac:spMk id="5" creationId="{6917F385-10FF-3E0F-76DA-D7650C48E858}"/>
          </ac:spMkLst>
        </pc:spChg>
      </pc:sldChg>
      <pc:sldChg chg="delSp modSp add mod">
        <pc:chgData name="Eun Sik Kim" userId="cda6ddeb1a50a0ac" providerId="LiveId" clId="{49426B7C-4ABF-4D26-A058-57114C2898D5}" dt="2025-02-04T04:48:29.999" v="6343" actId="20577"/>
        <pc:sldMkLst>
          <pc:docMk/>
          <pc:sldMk cId="3984025713" sldId="285"/>
        </pc:sldMkLst>
        <pc:spChg chg="mod">
          <ac:chgData name="Eun Sik Kim" userId="cda6ddeb1a50a0ac" providerId="LiveId" clId="{49426B7C-4ABF-4D26-A058-57114C2898D5}" dt="2025-02-04T04:48:29.999" v="6343" actId="20577"/>
          <ac:spMkLst>
            <pc:docMk/>
            <pc:sldMk cId="3984025713" sldId="285"/>
            <ac:spMk id="3" creationId="{81A3911C-2167-117C-6D39-841CAF9FC0DA}"/>
          </ac:spMkLst>
        </pc:spChg>
        <pc:spChg chg="del">
          <ac:chgData name="Eun Sik Kim" userId="cda6ddeb1a50a0ac" providerId="LiveId" clId="{49426B7C-4ABF-4D26-A058-57114C2898D5}" dt="2025-02-04T04:46:39.531" v="5917" actId="478"/>
          <ac:spMkLst>
            <pc:docMk/>
            <pc:sldMk cId="3984025713" sldId="285"/>
            <ac:spMk id="4" creationId="{542D969F-1E1F-E770-2B6A-EEDD5DE29F3E}"/>
          </ac:spMkLst>
        </pc:spChg>
      </pc:sldChg>
      <pc:sldChg chg="modSp add mod">
        <pc:chgData name="Eun Sik Kim" userId="cda6ddeb1a50a0ac" providerId="LiveId" clId="{49426B7C-4ABF-4D26-A058-57114C2898D5}" dt="2025-02-04T04:49:27.089" v="6362" actId="255"/>
        <pc:sldMkLst>
          <pc:docMk/>
          <pc:sldMk cId="3520058785" sldId="286"/>
        </pc:sldMkLst>
        <pc:spChg chg="mod">
          <ac:chgData name="Eun Sik Kim" userId="cda6ddeb1a50a0ac" providerId="LiveId" clId="{49426B7C-4ABF-4D26-A058-57114C2898D5}" dt="2025-02-04T04:49:27.089" v="6362" actId="255"/>
          <ac:spMkLst>
            <pc:docMk/>
            <pc:sldMk cId="3520058785" sldId="286"/>
            <ac:spMk id="3" creationId="{51B70DEC-7FB2-1916-EFDC-2C439EF9D065}"/>
          </ac:spMkLst>
        </pc:spChg>
      </pc:sldChg>
      <pc:sldChg chg="delSp modSp add mod">
        <pc:chgData name="Eun Sik Kim" userId="cda6ddeb1a50a0ac" providerId="LiveId" clId="{49426B7C-4ABF-4D26-A058-57114C2898D5}" dt="2025-02-04T04:51:24.523" v="6621" actId="5793"/>
        <pc:sldMkLst>
          <pc:docMk/>
          <pc:sldMk cId="2323416179" sldId="287"/>
        </pc:sldMkLst>
        <pc:spChg chg="mod">
          <ac:chgData name="Eun Sik Kim" userId="cda6ddeb1a50a0ac" providerId="LiveId" clId="{49426B7C-4ABF-4D26-A058-57114C2898D5}" dt="2025-02-04T04:51:24.523" v="6621" actId="5793"/>
          <ac:spMkLst>
            <pc:docMk/>
            <pc:sldMk cId="2323416179" sldId="287"/>
            <ac:spMk id="3" creationId="{AFADDC9B-10DC-77BF-BC4A-68ADD911E281}"/>
          </ac:spMkLst>
        </pc:spChg>
        <pc:picChg chg="del">
          <ac:chgData name="Eun Sik Kim" userId="cda6ddeb1a50a0ac" providerId="LiveId" clId="{49426B7C-4ABF-4D26-A058-57114C2898D5}" dt="2025-02-04T04:50:15.248" v="6364" actId="478"/>
          <ac:picMkLst>
            <pc:docMk/>
            <pc:sldMk cId="2323416179" sldId="287"/>
            <ac:picMk id="1026" creationId="{517A15BC-BA41-DDBE-0173-B03B956609BA}"/>
          </ac:picMkLst>
        </pc:picChg>
      </pc:sldChg>
      <pc:sldChg chg="modSp add mod">
        <pc:chgData name="Eun Sik Kim" userId="cda6ddeb1a50a0ac" providerId="LiveId" clId="{49426B7C-4ABF-4D26-A058-57114C2898D5}" dt="2025-02-04T04:52:01.180" v="6638" actId="20577"/>
        <pc:sldMkLst>
          <pc:docMk/>
          <pc:sldMk cId="544015480" sldId="321"/>
        </pc:sldMkLst>
        <pc:spChg chg="mod">
          <ac:chgData name="Eun Sik Kim" userId="cda6ddeb1a50a0ac" providerId="LiveId" clId="{49426B7C-4ABF-4D26-A058-57114C2898D5}" dt="2025-02-04T04:52:01.180" v="6638" actId="20577"/>
          <ac:spMkLst>
            <pc:docMk/>
            <pc:sldMk cId="544015480" sldId="321"/>
            <ac:spMk id="2" creationId="{E6693A21-7BDE-D60B-1440-9AACBABF2342}"/>
          </ac:spMkLst>
        </pc:spChg>
      </pc:sldChg>
      <pc:sldChg chg="modSp new mod">
        <pc:chgData name="Eun Sik Kim" userId="cda6ddeb1a50a0ac" providerId="LiveId" clId="{49426B7C-4ABF-4D26-A058-57114C2898D5}" dt="2025-02-04T05:04:08.624" v="7354" actId="20577"/>
        <pc:sldMkLst>
          <pc:docMk/>
          <pc:sldMk cId="808601632" sldId="322"/>
        </pc:sldMkLst>
        <pc:spChg chg="mod">
          <ac:chgData name="Eun Sik Kim" userId="cda6ddeb1a50a0ac" providerId="LiveId" clId="{49426B7C-4ABF-4D26-A058-57114C2898D5}" dt="2025-02-04T05:01:43.185" v="7050"/>
          <ac:spMkLst>
            <pc:docMk/>
            <pc:sldMk cId="808601632" sldId="322"/>
            <ac:spMk id="2" creationId="{A2C06CEE-C70E-7706-D95F-BC9753E0B2B7}"/>
          </ac:spMkLst>
        </pc:spChg>
        <pc:spChg chg="mod">
          <ac:chgData name="Eun Sik Kim" userId="cda6ddeb1a50a0ac" providerId="LiveId" clId="{49426B7C-4ABF-4D26-A058-57114C2898D5}" dt="2025-02-04T05:04:08.624" v="7354" actId="20577"/>
          <ac:spMkLst>
            <pc:docMk/>
            <pc:sldMk cId="808601632" sldId="322"/>
            <ac:spMk id="3" creationId="{FB8A4BB6-67E9-89AB-82FD-A94D79576CE6}"/>
          </ac:spMkLst>
        </pc:spChg>
      </pc:sldChg>
      <pc:sldChg chg="addSp delSp modSp new mod">
        <pc:chgData name="Eun Sik Kim" userId="cda6ddeb1a50a0ac" providerId="LiveId" clId="{49426B7C-4ABF-4D26-A058-57114C2898D5}" dt="2025-02-04T05:00:44.561" v="7032" actId="20577"/>
        <pc:sldMkLst>
          <pc:docMk/>
          <pc:sldMk cId="1539756178" sldId="323"/>
        </pc:sldMkLst>
        <pc:spChg chg="mod">
          <ac:chgData name="Eun Sik Kim" userId="cda6ddeb1a50a0ac" providerId="LiveId" clId="{49426B7C-4ABF-4D26-A058-57114C2898D5}" dt="2025-02-04T04:53:11.104" v="6663" actId="20577"/>
          <ac:spMkLst>
            <pc:docMk/>
            <pc:sldMk cId="1539756178" sldId="323"/>
            <ac:spMk id="2" creationId="{DE2F2896-7884-13A0-28A4-8A6CE369682B}"/>
          </ac:spMkLst>
        </pc:spChg>
        <pc:spChg chg="mod">
          <ac:chgData name="Eun Sik Kim" userId="cda6ddeb1a50a0ac" providerId="LiveId" clId="{49426B7C-4ABF-4D26-A058-57114C2898D5}" dt="2025-02-04T05:00:44.561" v="7032" actId="20577"/>
          <ac:spMkLst>
            <pc:docMk/>
            <pc:sldMk cId="1539756178" sldId="323"/>
            <ac:spMk id="3" creationId="{556E6C01-541D-FA6A-C5DB-28EC9C70BF7A}"/>
          </ac:spMkLst>
        </pc:spChg>
        <pc:picChg chg="add del mod">
          <ac:chgData name="Eun Sik Kim" userId="cda6ddeb1a50a0ac" providerId="LiveId" clId="{49426B7C-4ABF-4D26-A058-57114C2898D5}" dt="2025-02-04T04:57:53.996" v="6714" actId="478"/>
          <ac:picMkLst>
            <pc:docMk/>
            <pc:sldMk cId="1539756178" sldId="323"/>
            <ac:picMk id="5" creationId="{D2FF69FE-1084-894C-3FF1-AF16C222FC58}"/>
          </ac:picMkLst>
        </pc:picChg>
      </pc:sldChg>
      <pc:sldChg chg="addSp delSp modSp new mod">
        <pc:chgData name="Eun Sik Kim" userId="cda6ddeb1a50a0ac" providerId="LiveId" clId="{49426B7C-4ABF-4D26-A058-57114C2898D5}" dt="2025-02-04T05:00:03.674" v="6952" actId="1037"/>
        <pc:sldMkLst>
          <pc:docMk/>
          <pc:sldMk cId="3957755104" sldId="324"/>
        </pc:sldMkLst>
        <pc:spChg chg="mod">
          <ac:chgData name="Eun Sik Kim" userId="cda6ddeb1a50a0ac" providerId="LiveId" clId="{49426B7C-4ABF-4D26-A058-57114C2898D5}" dt="2025-02-04T04:59:09.491" v="6926"/>
          <ac:spMkLst>
            <pc:docMk/>
            <pc:sldMk cId="3957755104" sldId="324"/>
            <ac:spMk id="2" creationId="{66EBF940-1C0A-65BB-20ED-E0EF94AD6AC6}"/>
          </ac:spMkLst>
        </pc:spChg>
        <pc:spChg chg="del">
          <ac:chgData name="Eun Sik Kim" userId="cda6ddeb1a50a0ac" providerId="LiveId" clId="{49426B7C-4ABF-4D26-A058-57114C2898D5}" dt="2025-02-04T04:59:04.329" v="6924" actId="22"/>
          <ac:spMkLst>
            <pc:docMk/>
            <pc:sldMk cId="3957755104" sldId="324"/>
            <ac:spMk id="3" creationId="{FB460DEA-773A-24AC-B94E-34212098CDC9}"/>
          </ac:spMkLst>
        </pc:spChg>
        <pc:picChg chg="add mod ord modCrop">
          <ac:chgData name="Eun Sik Kim" userId="cda6ddeb1a50a0ac" providerId="LiveId" clId="{49426B7C-4ABF-4D26-A058-57114C2898D5}" dt="2025-02-04T05:00:03.674" v="6952" actId="1037"/>
          <ac:picMkLst>
            <pc:docMk/>
            <pc:sldMk cId="3957755104" sldId="324"/>
            <ac:picMk id="5" creationId="{417683B4-1AEE-7A57-D4E6-E9984F1A6276}"/>
          </ac:picMkLst>
        </pc:picChg>
      </pc:sldChg>
      <pc:sldChg chg="addSp delSp modSp add mod">
        <pc:chgData name="Eun Sik Kim" userId="cda6ddeb1a50a0ac" providerId="LiveId" clId="{49426B7C-4ABF-4D26-A058-57114C2898D5}" dt="2025-02-04T05:05:05.761" v="7370" actId="1035"/>
        <pc:sldMkLst>
          <pc:docMk/>
          <pc:sldMk cId="2508924400" sldId="325"/>
        </pc:sldMkLst>
        <pc:spChg chg="del">
          <ac:chgData name="Eun Sik Kim" userId="cda6ddeb1a50a0ac" providerId="LiveId" clId="{49426B7C-4ABF-4D26-A058-57114C2898D5}" dt="2025-02-04T05:04:31.026" v="7356" actId="478"/>
          <ac:spMkLst>
            <pc:docMk/>
            <pc:sldMk cId="2508924400" sldId="325"/>
            <ac:spMk id="3" creationId="{2C833EB0-BB14-92D3-BF7F-1D15CC9E6718}"/>
          </ac:spMkLst>
        </pc:spChg>
        <pc:spChg chg="add del mod">
          <ac:chgData name="Eun Sik Kim" userId="cda6ddeb1a50a0ac" providerId="LiveId" clId="{49426B7C-4ABF-4D26-A058-57114C2898D5}" dt="2025-02-04T05:04:37.179" v="7359" actId="478"/>
          <ac:spMkLst>
            <pc:docMk/>
            <pc:sldMk cId="2508924400" sldId="325"/>
            <ac:spMk id="5" creationId="{31F55C5A-0318-8955-7161-CF7E604564B1}"/>
          </ac:spMkLst>
        </pc:spChg>
        <pc:graphicFrameChg chg="add mod modGraphic">
          <ac:chgData name="Eun Sik Kim" userId="cda6ddeb1a50a0ac" providerId="LiveId" clId="{49426B7C-4ABF-4D26-A058-57114C2898D5}" dt="2025-02-04T05:05:05.761" v="7370" actId="1035"/>
          <ac:graphicFrameMkLst>
            <pc:docMk/>
            <pc:sldMk cId="2508924400" sldId="325"/>
            <ac:graphicFrameMk id="6" creationId="{BEE95AFC-3761-8BC1-D3E7-735F955DEE25}"/>
          </ac:graphicFrameMkLst>
        </pc:graphicFrameChg>
      </pc:sldChg>
      <pc:sldChg chg="modSp add del mod">
        <pc:chgData name="Eun Sik Kim" userId="cda6ddeb1a50a0ac" providerId="LiveId" clId="{49426B7C-4ABF-4D26-A058-57114C2898D5}" dt="2025-02-04T05:01:44.901" v="7051" actId="47"/>
        <pc:sldMkLst>
          <pc:docMk/>
          <pc:sldMk cId="2700069045" sldId="325"/>
        </pc:sldMkLst>
        <pc:spChg chg="mod">
          <ac:chgData name="Eun Sik Kim" userId="cda6ddeb1a50a0ac" providerId="LiveId" clId="{49426B7C-4ABF-4D26-A058-57114C2898D5}" dt="2025-02-04T05:01:36.713" v="7049" actId="20577"/>
          <ac:spMkLst>
            <pc:docMk/>
            <pc:sldMk cId="2700069045" sldId="325"/>
            <ac:spMk id="2" creationId="{5D996123-7589-9A12-8F80-86AF18B08653}"/>
          </ac:spMkLst>
        </pc:spChg>
      </pc:sldChg>
      <pc:sldChg chg="add del">
        <pc:chgData name="Eun Sik Kim" userId="cda6ddeb1a50a0ac" providerId="LiveId" clId="{49426B7C-4ABF-4D26-A058-57114C2898D5}" dt="2025-02-04T05:04:32.134" v="7358"/>
        <pc:sldMkLst>
          <pc:docMk/>
          <pc:sldMk cId="1019380706" sldId="326"/>
        </pc:sldMkLst>
      </pc:sldChg>
      <pc:sldChg chg="addSp delSp modSp add mod ord">
        <pc:chgData name="Eun Sik Kim" userId="cda6ddeb1a50a0ac" providerId="LiveId" clId="{49426B7C-4ABF-4D26-A058-57114C2898D5}" dt="2025-02-04T05:08:35.411" v="7567" actId="14100"/>
        <pc:sldMkLst>
          <pc:docMk/>
          <pc:sldMk cId="1776772239" sldId="326"/>
        </pc:sldMkLst>
        <pc:spChg chg="mod">
          <ac:chgData name="Eun Sik Kim" userId="cda6ddeb1a50a0ac" providerId="LiveId" clId="{49426B7C-4ABF-4D26-A058-57114C2898D5}" dt="2025-02-04T05:05:42.304" v="7388" actId="20577"/>
          <ac:spMkLst>
            <pc:docMk/>
            <pc:sldMk cId="1776772239" sldId="326"/>
            <ac:spMk id="2" creationId="{99F6AB87-A1AE-D243-CFB6-BDA110870AE3}"/>
          </ac:spMkLst>
        </pc:spChg>
        <pc:spChg chg="mod">
          <ac:chgData name="Eun Sik Kim" userId="cda6ddeb1a50a0ac" providerId="LiveId" clId="{49426B7C-4ABF-4D26-A058-57114C2898D5}" dt="2025-02-04T05:08:31.133" v="7564" actId="20577"/>
          <ac:spMkLst>
            <pc:docMk/>
            <pc:sldMk cId="1776772239" sldId="326"/>
            <ac:spMk id="3" creationId="{4BC5A68A-A1C5-2920-FCF6-9E792394CBB7}"/>
          </ac:spMkLst>
        </pc:spChg>
        <pc:spChg chg="add del">
          <ac:chgData name="Eun Sik Kim" userId="cda6ddeb1a50a0ac" providerId="LiveId" clId="{49426B7C-4ABF-4D26-A058-57114C2898D5}" dt="2025-02-04T05:08:05.509" v="7536" actId="22"/>
          <ac:spMkLst>
            <pc:docMk/>
            <pc:sldMk cId="1776772239" sldId="326"/>
            <ac:spMk id="5" creationId="{C1DF2328-FEFC-710F-A697-74EB238F6930}"/>
          </ac:spMkLst>
        </pc:spChg>
        <pc:picChg chg="add mod">
          <ac:chgData name="Eun Sik Kim" userId="cda6ddeb1a50a0ac" providerId="LiveId" clId="{49426B7C-4ABF-4D26-A058-57114C2898D5}" dt="2025-02-04T05:08:35.411" v="7567" actId="14100"/>
          <ac:picMkLst>
            <pc:docMk/>
            <pc:sldMk cId="1776772239" sldId="326"/>
            <ac:picMk id="7" creationId="{313F36BC-5F66-6D8F-E665-80BF77E8EB7D}"/>
          </ac:picMkLst>
        </pc:picChg>
      </pc:sldChg>
      <pc:sldChg chg="modSp add mod">
        <pc:chgData name="Eun Sik Kim" userId="cda6ddeb1a50a0ac" providerId="LiveId" clId="{49426B7C-4ABF-4D26-A058-57114C2898D5}" dt="2025-02-04T05:10:58.640" v="7870" actId="20577"/>
        <pc:sldMkLst>
          <pc:docMk/>
          <pc:sldMk cId="1567804062" sldId="327"/>
        </pc:sldMkLst>
        <pc:spChg chg="mod">
          <ac:chgData name="Eun Sik Kim" userId="cda6ddeb1a50a0ac" providerId="LiveId" clId="{49426B7C-4ABF-4D26-A058-57114C2898D5}" dt="2025-02-04T05:10:58.640" v="7870" actId="20577"/>
          <ac:spMkLst>
            <pc:docMk/>
            <pc:sldMk cId="1567804062" sldId="327"/>
            <ac:spMk id="3" creationId="{F4A29225-057E-B0AE-EFBF-CF05AF471CA7}"/>
          </ac:spMkLst>
        </pc:spChg>
      </pc:sldChg>
      <pc:sldChg chg="addSp delSp modSp add mod">
        <pc:chgData name="Eun Sik Kim" userId="cda6ddeb1a50a0ac" providerId="LiveId" clId="{49426B7C-4ABF-4D26-A058-57114C2898D5}" dt="2025-02-04T05:15:00.425" v="8293" actId="113"/>
        <pc:sldMkLst>
          <pc:docMk/>
          <pc:sldMk cId="1289949105" sldId="328"/>
        </pc:sldMkLst>
        <pc:spChg chg="mod">
          <ac:chgData name="Eun Sik Kim" userId="cda6ddeb1a50a0ac" providerId="LiveId" clId="{49426B7C-4ABF-4D26-A058-57114C2898D5}" dt="2025-02-04T05:13:35.812" v="8106" actId="14100"/>
          <ac:spMkLst>
            <pc:docMk/>
            <pc:sldMk cId="1289949105" sldId="328"/>
            <ac:spMk id="3" creationId="{362C1012-4702-DABB-5B29-D95BBF0E7F48}"/>
          </ac:spMkLst>
        </pc:spChg>
        <pc:spChg chg="add del mod">
          <ac:chgData name="Eun Sik Kim" userId="cda6ddeb1a50a0ac" providerId="LiveId" clId="{49426B7C-4ABF-4D26-A058-57114C2898D5}" dt="2025-02-04T05:12:46.134" v="8069" actId="478"/>
          <ac:spMkLst>
            <pc:docMk/>
            <pc:sldMk cId="1289949105" sldId="328"/>
            <ac:spMk id="4" creationId="{0F1C9245-A3DB-A9C3-21F7-2E83B8D55AC1}"/>
          </ac:spMkLst>
        </pc:spChg>
        <pc:spChg chg="add mod">
          <ac:chgData name="Eun Sik Kim" userId="cda6ddeb1a50a0ac" providerId="LiveId" clId="{49426B7C-4ABF-4D26-A058-57114C2898D5}" dt="2025-02-04T05:13:18.051" v="8103" actId="1035"/>
          <ac:spMkLst>
            <pc:docMk/>
            <pc:sldMk cId="1289949105" sldId="328"/>
            <ac:spMk id="5" creationId="{CC730574-44AC-CBAC-2E0C-669316965D58}"/>
          </ac:spMkLst>
        </pc:spChg>
        <pc:spChg chg="add mod">
          <ac:chgData name="Eun Sik Kim" userId="cda6ddeb1a50a0ac" providerId="LiveId" clId="{49426B7C-4ABF-4D26-A058-57114C2898D5}" dt="2025-02-04T05:13:18.051" v="8103" actId="1035"/>
          <ac:spMkLst>
            <pc:docMk/>
            <pc:sldMk cId="1289949105" sldId="328"/>
            <ac:spMk id="6" creationId="{3561E280-7114-4FC4-1104-4D1FD1DE6B8A}"/>
          </ac:spMkLst>
        </pc:spChg>
        <pc:spChg chg="add mod">
          <ac:chgData name="Eun Sik Kim" userId="cda6ddeb1a50a0ac" providerId="LiveId" clId="{49426B7C-4ABF-4D26-A058-57114C2898D5}" dt="2025-02-04T05:15:00.425" v="8293" actId="113"/>
          <ac:spMkLst>
            <pc:docMk/>
            <pc:sldMk cId="1289949105" sldId="328"/>
            <ac:spMk id="7" creationId="{8151F52A-21EB-94CF-BC84-82148A66D1FF}"/>
          </ac:spMkLst>
        </pc:spChg>
      </pc:sldChg>
      <pc:sldChg chg="add del">
        <pc:chgData name="Eun Sik Kim" userId="cda6ddeb1a50a0ac" providerId="LiveId" clId="{49426B7C-4ABF-4D26-A058-57114C2898D5}" dt="2025-02-04T05:11:33.999" v="7957"/>
        <pc:sldMkLst>
          <pc:docMk/>
          <pc:sldMk cId="1312176797" sldId="329"/>
        </pc:sldMkLst>
      </pc:sldChg>
      <pc:sldChg chg="addSp delSp modSp add mod">
        <pc:chgData name="Eun Sik Kim" userId="cda6ddeb1a50a0ac" providerId="LiveId" clId="{49426B7C-4ABF-4D26-A058-57114C2898D5}" dt="2025-02-04T05:17:06.134" v="8480" actId="14100"/>
        <pc:sldMkLst>
          <pc:docMk/>
          <pc:sldMk cId="3457084023" sldId="329"/>
        </pc:sldMkLst>
        <pc:spChg chg="mod">
          <ac:chgData name="Eun Sik Kim" userId="cda6ddeb1a50a0ac" providerId="LiveId" clId="{49426B7C-4ABF-4D26-A058-57114C2898D5}" dt="2025-02-04T05:15:57.647" v="8459" actId="20577"/>
          <ac:spMkLst>
            <pc:docMk/>
            <pc:sldMk cId="3457084023" sldId="329"/>
            <ac:spMk id="3" creationId="{908D77A2-8C95-883F-11BC-068335E9A585}"/>
          </ac:spMkLst>
        </pc:spChg>
        <pc:spChg chg="add mod">
          <ac:chgData name="Eun Sik Kim" userId="cda6ddeb1a50a0ac" providerId="LiveId" clId="{49426B7C-4ABF-4D26-A058-57114C2898D5}" dt="2025-02-04T05:17:06.134" v="8480" actId="14100"/>
          <ac:spMkLst>
            <pc:docMk/>
            <pc:sldMk cId="3457084023" sldId="329"/>
            <ac:spMk id="4" creationId="{9AEE571A-38FC-B2A5-C8B0-F5BBF3318127}"/>
          </ac:spMkLst>
        </pc:spChg>
        <pc:spChg chg="del">
          <ac:chgData name="Eun Sik Kim" userId="cda6ddeb1a50a0ac" providerId="LiveId" clId="{49426B7C-4ABF-4D26-A058-57114C2898D5}" dt="2025-02-04T05:16:02.671" v="8460" actId="478"/>
          <ac:spMkLst>
            <pc:docMk/>
            <pc:sldMk cId="3457084023" sldId="329"/>
            <ac:spMk id="5" creationId="{91DAC200-0056-E7E6-497B-1F638D1F92BC}"/>
          </ac:spMkLst>
        </pc:spChg>
        <pc:spChg chg="del mod">
          <ac:chgData name="Eun Sik Kim" userId="cda6ddeb1a50a0ac" providerId="LiveId" clId="{49426B7C-4ABF-4D26-A058-57114C2898D5}" dt="2025-02-04T05:16:05.084" v="8462" actId="478"/>
          <ac:spMkLst>
            <pc:docMk/>
            <pc:sldMk cId="3457084023" sldId="329"/>
            <ac:spMk id="6" creationId="{63EE2552-89BB-6A4D-43AD-5DFCB88E4B4F}"/>
          </ac:spMkLst>
        </pc:spChg>
        <pc:spChg chg="del">
          <ac:chgData name="Eun Sik Kim" userId="cda6ddeb1a50a0ac" providerId="LiveId" clId="{49426B7C-4ABF-4D26-A058-57114C2898D5}" dt="2025-02-04T05:16:06.152" v="8463" actId="478"/>
          <ac:spMkLst>
            <pc:docMk/>
            <pc:sldMk cId="3457084023" sldId="329"/>
            <ac:spMk id="7" creationId="{F13DCED1-E4F7-1A05-4387-FFFB9F8F33FF}"/>
          </ac:spMkLst>
        </pc:spChg>
      </pc:sldChg>
      <pc:sldMasterChg chg="del">
        <pc:chgData name="Eun Sik Kim" userId="cda6ddeb1a50a0ac" providerId="LiveId" clId="{49426B7C-4ABF-4D26-A058-57114C2898D5}" dt="2025-02-04T02:38:03.465" v="0" actId="2696"/>
        <pc:sldMasterMkLst>
          <pc:docMk/>
          <pc:sldMasterMk cId="1751719651" sldId="2147483648"/>
        </pc:sldMasterMkLst>
      </pc:sldMasterChg>
    </pc:docChg>
  </pc:docChgLst>
  <pc:docChgLst>
    <pc:chgData name="Eun Sik Kim" userId="cda6ddeb1a50a0ac" providerId="LiveId" clId="{2ECA8D80-4F0F-4DEE-9C0F-99557CF80239}"/>
    <pc:docChg chg="modSld">
      <pc:chgData name="Eun Sik Kim" userId="cda6ddeb1a50a0ac" providerId="LiveId" clId="{2ECA8D80-4F0F-4DEE-9C0F-99557CF80239}" dt="2025-02-04T19:38:51.897" v="13" actId="20577"/>
      <pc:docMkLst>
        <pc:docMk/>
      </pc:docMkLst>
      <pc:sldChg chg="modSp mod">
        <pc:chgData name="Eun Sik Kim" userId="cda6ddeb1a50a0ac" providerId="LiveId" clId="{2ECA8D80-4F0F-4DEE-9C0F-99557CF80239}" dt="2025-02-04T16:38:54.316" v="0" actId="20577"/>
        <pc:sldMkLst>
          <pc:docMk/>
          <pc:sldMk cId="1274081692" sldId="262"/>
        </pc:sldMkLst>
        <pc:spChg chg="mod">
          <ac:chgData name="Eun Sik Kim" userId="cda6ddeb1a50a0ac" providerId="LiveId" clId="{2ECA8D80-4F0F-4DEE-9C0F-99557CF80239}" dt="2025-02-04T16:38:54.316" v="0" actId="20577"/>
          <ac:spMkLst>
            <pc:docMk/>
            <pc:sldMk cId="1274081692" sldId="262"/>
            <ac:spMk id="3" creationId="{548F36B2-0C8C-8B98-BC13-00B2566EC47F}"/>
          </ac:spMkLst>
        </pc:spChg>
      </pc:sldChg>
      <pc:sldChg chg="modSp mod">
        <pc:chgData name="Eun Sik Kim" userId="cda6ddeb1a50a0ac" providerId="LiveId" clId="{2ECA8D80-4F0F-4DEE-9C0F-99557CF80239}" dt="2025-02-04T19:38:51.897" v="13" actId="20577"/>
        <pc:sldMkLst>
          <pc:docMk/>
          <pc:sldMk cId="3280632919" sldId="283"/>
        </pc:sldMkLst>
        <pc:spChg chg="mod">
          <ac:chgData name="Eun Sik Kim" userId="cda6ddeb1a50a0ac" providerId="LiveId" clId="{2ECA8D80-4F0F-4DEE-9C0F-99557CF80239}" dt="2025-02-04T19:38:51.897" v="13" actId="20577"/>
          <ac:spMkLst>
            <pc:docMk/>
            <pc:sldMk cId="3280632919" sldId="283"/>
            <ac:spMk id="4" creationId="{2DC4B197-F44E-E7EB-3A42-867C6831E3D2}"/>
          </ac:spMkLst>
        </pc:spChg>
        <pc:spChg chg="mod">
          <ac:chgData name="Eun Sik Kim" userId="cda6ddeb1a50a0ac" providerId="LiveId" clId="{2ECA8D80-4F0F-4DEE-9C0F-99557CF80239}" dt="2025-02-04T18:12:32.859" v="9" actId="20577"/>
          <ac:spMkLst>
            <pc:docMk/>
            <pc:sldMk cId="3280632919" sldId="283"/>
            <ac:spMk id="8" creationId="{C3BBB968-DF65-82B7-FFF0-F7A507066FC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DA66D-3448-4CBB-B01F-2C58E9D8B2E0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5964B-DF8B-42E7-AB4F-D90187F5E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61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5964B-DF8B-42E7-AB4F-D90187F5ED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48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B5533-FFD2-AC89-F5D5-9CA8A6823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6BD9A-E63A-29A4-4510-AA237E1E5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Aptos Light" panose="020B00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65744-62E9-7A4C-BBDB-052033CB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E317-07A4-FF68-112F-E365AAC6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472B1-7F52-3E18-983E-CF439F94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418E-1B44-BD04-F1F0-7802AF41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F92E9-9231-ED07-D28B-84247654D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90617"/>
            <a:ext cx="5181600" cy="324196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735D5-79BE-5B68-EBC7-CDC418482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90617"/>
            <a:ext cx="5181600" cy="324196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3C89F-BCEE-E7EB-3AD5-A12337A7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274E3-097A-1FF5-FC9B-2BE8B85F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AC429-2D13-81CA-8D71-CE0369BE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6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414C-6387-C976-052A-D787DAF71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22144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0D477-BE85-C0DB-00FE-9EF5FE613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38182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9FFBE-71AE-637A-CF3B-59E8802F8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2094"/>
            <a:ext cx="5157787" cy="254721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B4836-AF22-8FC7-DD77-88C39F65F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8182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C70BD-C5CE-E93E-111D-9DC60F319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2094"/>
            <a:ext cx="5183188" cy="254721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1FCF40-55C0-EAE7-1F62-392B5D879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6E8B71-53AA-83DC-AFA4-99E6E0DF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10CED-62BF-3154-789A-3751596A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28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B067-85E0-A42F-30B9-ED41790B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FBDC3-E8F0-02B5-8D45-447A2110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D7E65-4E28-C78F-63FB-5CAE88E8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1C9F7-5C3C-ED97-37AE-BC3AF502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24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D0AF3-4F0E-0B25-DD77-C9344B53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E2614-8FCC-0223-F325-08B1B091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5A90B-8077-9955-C24C-77005C82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52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5886-BC52-0DB4-79B3-41E52C4E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24" y="697344"/>
            <a:ext cx="3932237" cy="1600200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01D6-88F8-935B-44C1-E106F4459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20800"/>
            <a:ext cx="6172200" cy="4211782"/>
          </a:xfrm>
        </p:spPr>
        <p:txBody>
          <a:bodyPr/>
          <a:lstStyle>
            <a:lvl1pPr>
              <a:lnSpc>
                <a:spcPct val="100000"/>
              </a:lnSpc>
              <a:defRPr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D812B-70B5-DE77-A706-59DA03984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2297544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B92A0-2C44-D64D-AD1C-C0DB5CC2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84F58-3C59-9F1F-0931-FD906207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B75C3-F713-4D46-4489-B87F20C3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29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24F4-2D26-8604-A647-00FF3F0C7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24" y="697347"/>
            <a:ext cx="3932237" cy="1600200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000788-613A-F48A-52AD-3DFD72FB4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29170"/>
            <a:ext cx="6172200" cy="4194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49720-5FB5-84B4-0D8E-9D9CFCA64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2297547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205A5-6D45-C921-EAC5-573A256C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6C61E-9B33-882D-8BCD-6405287A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2A250-F1A2-15FE-A01B-4E8FDEF2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30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71DD-C425-D6C7-C93A-C1805DBC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69409-764B-C105-16F0-BB802C97A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70008-379D-3B03-C78E-7314BA70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A0462-9B9C-FA17-A1C0-405776DE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AAAF-C24D-B3D9-E79C-D458908D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25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A799AC-9622-92D4-8C32-16ADFA33E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68217"/>
            <a:ext cx="2628900" cy="44981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5AD26-3626-851B-77F9-D481CB6E5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8217"/>
            <a:ext cx="7734300" cy="53087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D09DD-8F31-1C76-27C1-D66D8A10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0F97F-0ED9-96BE-B141-316C2912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5465A-B338-DB0F-3E41-786F0C12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5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4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300CD2-C483-581A-036E-DC0D5BDE5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596227"/>
            <a:ext cx="7954818" cy="675263"/>
          </a:xfrm>
        </p:spPr>
        <p:txBody>
          <a:bodyPr>
            <a:normAutofit/>
          </a:bodyPr>
          <a:lstStyle>
            <a:lvl1pPr marL="0" indent="0">
              <a:buNone/>
              <a:defRPr sz="2000" i="1">
                <a:latin typeface="Aptos Light" panose="020B0004020202020204" pitchFamily="34" charset="0"/>
              </a:defRPr>
            </a:lvl1pPr>
            <a:lvl2pPr>
              <a:defRPr i="1"/>
            </a:lvl2pPr>
            <a:lvl3pPr>
              <a:defRPr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18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134031"/>
            <a:ext cx="7954818" cy="3324660"/>
          </a:xfrm>
          <a:prstGeom prst="roundRect">
            <a:avLst>
              <a:gd name="adj" fmla="val 6110"/>
            </a:avLst>
          </a:prstGeom>
          <a:solidFill>
            <a:srgbClr val="292D3E"/>
          </a:solidFill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	pass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	main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300CD2-C483-581A-036E-DC0D5BDE5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596227"/>
            <a:ext cx="7954818" cy="675263"/>
          </a:xfrm>
        </p:spPr>
        <p:txBody>
          <a:bodyPr>
            <a:normAutofit/>
          </a:bodyPr>
          <a:lstStyle>
            <a:lvl1pPr marL="0" indent="0">
              <a:buNone/>
              <a:defRPr sz="2000" i="1">
                <a:latin typeface="Aptos Light" panose="020B0004020202020204" pitchFamily="34" charset="0"/>
              </a:defRPr>
            </a:lvl1pPr>
            <a:lvl2pPr>
              <a:defRPr i="1"/>
            </a:lvl2pPr>
            <a:lvl3pPr>
              <a:defRPr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910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2134031"/>
            <a:ext cx="10411691" cy="3324660"/>
          </a:xfrm>
          <a:prstGeom prst="roundRect">
            <a:avLst>
              <a:gd name="adj" fmla="val 6110"/>
            </a:avLst>
          </a:prstGeom>
          <a:solidFill>
            <a:srgbClr val="292D3E"/>
          </a:solidFill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	pass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	main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300CD2-C483-581A-036E-DC0D5BDE5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596227"/>
            <a:ext cx="7954818" cy="675263"/>
          </a:xfrm>
        </p:spPr>
        <p:txBody>
          <a:bodyPr>
            <a:normAutofit/>
          </a:bodyPr>
          <a:lstStyle>
            <a:lvl1pPr marL="0" indent="0">
              <a:buNone/>
              <a:defRPr sz="2000" i="1">
                <a:latin typeface="Aptos Light" panose="020B0004020202020204" pitchFamily="34" charset="0"/>
              </a:defRPr>
            </a:lvl1pPr>
            <a:lvl2pPr>
              <a:defRPr i="1"/>
            </a:lvl2pPr>
            <a:lvl3pPr>
              <a:defRPr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43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1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246909"/>
            <a:ext cx="10698019" cy="4264458"/>
          </a:xfrm>
          <a:prstGeom prst="roundRect">
            <a:avLst>
              <a:gd name="adj" fmla="val 6110"/>
            </a:avLst>
          </a:prstGeom>
          <a:solidFill>
            <a:srgbClr val="292D3E"/>
          </a:solidFill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	pass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	main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300CD2-C483-581A-036E-DC0D5BDE5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596227"/>
            <a:ext cx="7954818" cy="675263"/>
          </a:xfrm>
        </p:spPr>
        <p:txBody>
          <a:bodyPr>
            <a:normAutofit/>
          </a:bodyPr>
          <a:lstStyle>
            <a:lvl1pPr marL="0" indent="0">
              <a:buNone/>
              <a:defRPr sz="2000" i="1">
                <a:latin typeface="Aptos Light" panose="020B0004020202020204" pitchFamily="34" charset="0"/>
              </a:defRPr>
            </a:lvl1pPr>
            <a:lvl2pPr>
              <a:defRPr i="1"/>
            </a:lvl2pPr>
            <a:lvl3pPr>
              <a:defRPr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842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6541655" cy="3324660"/>
          </a:xfrm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300CD2-C483-581A-036E-DC0D5BDE5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596227"/>
            <a:ext cx="7954818" cy="675263"/>
          </a:xfrm>
        </p:spPr>
        <p:txBody>
          <a:bodyPr>
            <a:normAutofit/>
          </a:bodyPr>
          <a:lstStyle>
            <a:lvl1pPr marL="0" indent="0">
              <a:buNone/>
              <a:defRPr sz="2000" i="1">
                <a:latin typeface="Aptos Light" panose="020B0004020202020204" pitchFamily="34" charset="0"/>
              </a:defRPr>
            </a:lvl1pPr>
            <a:lvl2pPr>
              <a:defRPr i="1"/>
            </a:lvl2pPr>
            <a:lvl3pPr>
              <a:defRPr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06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D8E42B-BBC0-99B1-6759-1154F98B15B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2134031"/>
            <a:ext cx="10515600" cy="332466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964874"/>
            <a:ext cx="7954818" cy="2272146"/>
          </a:xfrm>
          <a:prstGeom prst="roundRect">
            <a:avLst>
              <a:gd name="adj" fmla="val 6110"/>
            </a:avLst>
          </a:prstGeom>
          <a:solidFill>
            <a:srgbClr val="292D3E"/>
          </a:solidFill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2400"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	pass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	main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22B1A8-77EE-7132-0FDA-AA2A83D079F9}"/>
              </a:ext>
            </a:extLst>
          </p:cNvPr>
          <p:cNvSpPr txBox="1">
            <a:spLocks/>
          </p:cNvSpPr>
          <p:nvPr userDrawn="1"/>
        </p:nvSpPr>
        <p:spPr>
          <a:xfrm>
            <a:off x="7175162" y="3765118"/>
            <a:ext cx="4343400" cy="2524416"/>
          </a:xfrm>
          <a:prstGeom prst="roundRect">
            <a:avLst>
              <a:gd name="adj" fmla="val 4125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376630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AB51-F16E-44A0-FA54-B2A869519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3708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B8050-85CF-D4C1-A4A1-2CB3ED259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1681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ptos Light" panose="020B00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39422-D151-AB4C-7EB6-B84293E8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55A52-B40F-B863-8AB7-4183C82C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81BA5-0765-9EA0-6EA1-F1022134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1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500C4B-97FF-154F-E050-1DDED49C0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4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FD29-5D5B-8CF2-DF77-AFE1C6DEB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34031"/>
            <a:ext cx="10515600" cy="3324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451DB-8810-6EC0-0B09-BD6B17824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5917EF-F874-43C0-9B7E-B980FA366BBC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AF5E2-BDC7-81B7-E9FD-05D9B76BA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1B27F-8521-B24B-7146-A22F0F543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0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ptos" panose="020B00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9/docs/api/java/lang/Object.html#notifyAll--" TargetMode="External"/><Relationship Id="rId3" Type="http://schemas.openxmlformats.org/officeDocument/2006/relationships/hyperlink" Target="https://docs.oracle.com/javase/9/docs/api/java/lang/Object.html#equals-java.lang.Object-" TargetMode="External"/><Relationship Id="rId7" Type="http://schemas.openxmlformats.org/officeDocument/2006/relationships/hyperlink" Target="https://docs.oracle.com/javase/9/docs/api/java/lang/Object.html#notify--" TargetMode="External"/><Relationship Id="rId12" Type="http://schemas.openxmlformats.org/officeDocument/2006/relationships/hyperlink" Target="https://docs.oracle.com/javase/9/docs/api/java/lang/Object.html#wait-long-int-" TargetMode="External"/><Relationship Id="rId2" Type="http://schemas.openxmlformats.org/officeDocument/2006/relationships/hyperlink" Target="https://docs.oracle.com/javase/9/docs/api/java/lang/Object.html#clone--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9/docs/api/java/lang/Object.html#hashCode--" TargetMode="External"/><Relationship Id="rId11" Type="http://schemas.openxmlformats.org/officeDocument/2006/relationships/hyperlink" Target="https://docs.oracle.com/javase/9/docs/api/java/lang/Object.html#wait-long-" TargetMode="External"/><Relationship Id="rId5" Type="http://schemas.openxmlformats.org/officeDocument/2006/relationships/hyperlink" Target="https://docs.oracle.com/javase/9/docs/api/java/lang/Object.html#getClass--" TargetMode="External"/><Relationship Id="rId10" Type="http://schemas.openxmlformats.org/officeDocument/2006/relationships/hyperlink" Target="https://docs.oracle.com/javase/9/docs/api/java/lang/Object.html#wait--" TargetMode="External"/><Relationship Id="rId4" Type="http://schemas.openxmlformats.org/officeDocument/2006/relationships/hyperlink" Target="https://docs.oracle.com/javase/9/docs/api/java/lang/Object.html" TargetMode="External"/><Relationship Id="rId9" Type="http://schemas.openxmlformats.org/officeDocument/2006/relationships/hyperlink" Target="https://docs.oracle.com/javase/9/docs/api/java/lang/Object.html#toString--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F4EA-410F-0165-3055-A6C1A9968C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1322</a:t>
            </a:r>
            <a:br>
              <a:rPr lang="en-US" dirty="0"/>
            </a:br>
            <a:r>
              <a:rPr lang="en-US" dirty="0"/>
              <a:t>Module 3 –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115B9-D01C-005A-743B-5EA0C972C9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965734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AD4B6-5AA0-E9C3-F8D8-4E36190D9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CA864-9D9E-722C-435F-45EC9E5B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52694-28BE-8DC8-2F62-D0FDB5F43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that we want to expand our program and add Dogs, Cats, Elephants, Cows.</a:t>
            </a:r>
          </a:p>
          <a:p>
            <a:r>
              <a:rPr lang="en-US" dirty="0"/>
              <a:t>We could manually implement each: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56203E-6AEC-DB69-7CF6-70394B249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3603932"/>
            <a:ext cx="6746240" cy="186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77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C1DE5-2542-7B16-77ED-F419BD0C5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09769-0907-4B33-7EBD-4CBC0EFD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8911-8242-503B-6D00-F043725C0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3830320" cy="3324660"/>
          </a:xfrm>
        </p:spPr>
        <p:txBody>
          <a:bodyPr/>
          <a:lstStyle/>
          <a:p>
            <a:r>
              <a:rPr lang="en-US" dirty="0"/>
              <a:t>Or these animals could inherit the properties of Mammal:</a:t>
            </a:r>
          </a:p>
          <a:p>
            <a:endParaRPr lang="en-US" dirty="0"/>
          </a:p>
          <a:p>
            <a:r>
              <a:rPr lang="en-US" dirty="0"/>
              <a:t>We use the “white” arrow to show inheritance.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BB7DE-8797-F411-011B-004E09745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320" y="1688753"/>
            <a:ext cx="6927010" cy="386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03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E424-79F7-4CF6-80BA-0FD7867C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F241F-3531-1312-84EE-BBDDF2A41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Inheritance, we can make all those different animal classes share a similar set of attributes and behaviors.</a:t>
            </a:r>
          </a:p>
          <a:p>
            <a:r>
              <a:rPr lang="en-US" dirty="0"/>
              <a:t>This means that we do not need to declare the weight attribute for the </a:t>
            </a:r>
            <a:r>
              <a:rPr lang="en-US" b="1" dirty="0"/>
              <a:t>Dog</a:t>
            </a:r>
            <a:r>
              <a:rPr lang="en-US" dirty="0"/>
              <a:t> class since it inherits this attribute from </a:t>
            </a:r>
            <a:r>
              <a:rPr lang="en-US" b="1" dirty="0"/>
              <a:t>Mammal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9057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99995-4B38-59BF-804A-AF69F99E1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4C13-A8C2-3180-B435-FA747550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D49F0-C576-9368-D301-E9473AFC3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the Dog, Cat, Elephant, and Cow classes share the same set of attributes, we can now develop each class with their own unique set of attributes and behaviors.</a:t>
            </a:r>
          </a:p>
          <a:p>
            <a:r>
              <a:rPr lang="en-US" dirty="0"/>
              <a:t>For example, Dogs could have a </a:t>
            </a:r>
            <a:r>
              <a:rPr lang="en-US" b="1" dirty="0" err="1"/>
              <a:t>barkVolume</a:t>
            </a:r>
            <a:r>
              <a:rPr lang="en-US" dirty="0"/>
              <a:t> integer attribute, Cats can have a </a:t>
            </a:r>
            <a:r>
              <a:rPr lang="en-US" b="1" dirty="0" err="1"/>
              <a:t>likesToClimb</a:t>
            </a:r>
            <a:r>
              <a:rPr lang="en-US" dirty="0"/>
              <a:t> Boolean attribute, Elephants could have a </a:t>
            </a:r>
            <a:r>
              <a:rPr lang="en-US" b="1" dirty="0" err="1"/>
              <a:t>hasTusks</a:t>
            </a:r>
            <a:r>
              <a:rPr lang="en-US" dirty="0"/>
              <a:t> Boolean attribute, and Cows could have a </a:t>
            </a:r>
            <a:r>
              <a:rPr lang="en-US" b="1" dirty="0" err="1"/>
              <a:t>milkProduction</a:t>
            </a:r>
            <a:r>
              <a:rPr lang="en-US" dirty="0"/>
              <a:t> integer attribute.</a:t>
            </a:r>
          </a:p>
        </p:txBody>
      </p:sp>
    </p:spTree>
    <p:extLst>
      <p:ext uri="{BB962C8B-B14F-4D97-AF65-F5344CB8AC3E}">
        <p14:creationId xmlns:p14="http://schemas.microsoft.com/office/powerpoint/2010/main" val="3819253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A4119-135C-C4C6-C597-B2564BB1F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AB87-A1AE-D243-CFB6-BDA11087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Multi-inheritance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5A68A-A1C5-2920-FCF6-9E792394C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constraint with inheritance is that a </a:t>
            </a:r>
            <a:r>
              <a:rPr lang="en-US" b="1" dirty="0"/>
              <a:t>child</a:t>
            </a:r>
            <a:r>
              <a:rPr lang="en-US" dirty="0"/>
              <a:t> class can only inherit </a:t>
            </a:r>
            <a:r>
              <a:rPr lang="en-US" b="1" dirty="0"/>
              <a:t>one parent</a:t>
            </a:r>
            <a:r>
              <a:rPr lang="en-US" dirty="0"/>
              <a:t> class.</a:t>
            </a:r>
          </a:p>
          <a:p>
            <a:r>
              <a:rPr lang="en-US" dirty="0"/>
              <a:t>This is not valid: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3F36BC-5F66-6D8F-E665-80BF77E8E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20" y="3572490"/>
            <a:ext cx="4962144" cy="236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772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F077F-5759-C917-F427-006B58DCD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6AF9-F063-15BF-8E44-C06C7148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4A44-6530-1D87-C216-F5ADC94BF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 parent class is defined as: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4C9D42-FDC6-6695-8EAA-D3109D187B83}"/>
              </a:ext>
            </a:extLst>
          </p:cNvPr>
          <p:cNvSpPr txBox="1">
            <a:spLocks/>
          </p:cNvSpPr>
          <p:nvPr/>
        </p:nvSpPr>
        <p:spPr>
          <a:xfrm>
            <a:off x="1149096" y="2652896"/>
            <a:ext cx="6327682" cy="1240416"/>
          </a:xfrm>
          <a:prstGeom prst="roundRect">
            <a:avLst>
              <a:gd name="adj" fmla="val 13334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Mammal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7733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12789-E800-8E0A-E111-682254D3E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92F5-B4D0-6717-EFDD-18383C5F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BB82A-5DE1-9E41-AF9E-F18033FF9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Then the child classes can be defined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short, we use the </a:t>
            </a:r>
            <a:r>
              <a:rPr lang="en-US" b="1" dirty="0"/>
              <a:t>extends</a:t>
            </a:r>
            <a:r>
              <a:rPr lang="en-US" dirty="0"/>
              <a:t> keyword.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A68E93-768B-7EB1-9955-B5800158E298}"/>
              </a:ext>
            </a:extLst>
          </p:cNvPr>
          <p:cNvSpPr txBox="1">
            <a:spLocks/>
          </p:cNvSpPr>
          <p:nvPr/>
        </p:nvSpPr>
        <p:spPr>
          <a:xfrm>
            <a:off x="1014984" y="2652896"/>
            <a:ext cx="4757928" cy="1004704"/>
          </a:xfrm>
          <a:prstGeom prst="roundRect">
            <a:avLst>
              <a:gd name="adj" fmla="val 13334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B6B"/>
                </a:solidFill>
                <a:latin typeface="Consolas" panose="020B0609020204030204" pitchFamily="49" charset="0"/>
              </a:rPr>
              <a:t>Dog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lang="en-US" sz="2000" b="0" dirty="0">
                <a:solidFill>
                  <a:srgbClr val="A9C77D"/>
                </a:solidFill>
                <a:effectLst/>
                <a:latin typeface="Consolas" panose="020B0609020204030204" pitchFamily="49" charset="0"/>
              </a:rPr>
              <a:t>Mammal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25E617-26C8-1B72-E403-CDC3956E3222}"/>
              </a:ext>
            </a:extLst>
          </p:cNvPr>
          <p:cNvSpPr txBox="1">
            <a:spLocks/>
          </p:cNvSpPr>
          <p:nvPr/>
        </p:nvSpPr>
        <p:spPr>
          <a:xfrm>
            <a:off x="1014984" y="3796361"/>
            <a:ext cx="4757928" cy="1004704"/>
          </a:xfrm>
          <a:prstGeom prst="roundRect">
            <a:avLst>
              <a:gd name="adj" fmla="val 13334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B6B"/>
                </a:solidFill>
                <a:latin typeface="Consolas" panose="020B0609020204030204" pitchFamily="49" charset="0"/>
              </a:rPr>
              <a:t>Cat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lang="en-US" sz="2000" b="0" dirty="0">
                <a:solidFill>
                  <a:srgbClr val="A9C77D"/>
                </a:solidFill>
                <a:effectLst/>
                <a:latin typeface="Consolas" panose="020B0609020204030204" pitchFamily="49" charset="0"/>
              </a:rPr>
              <a:t>Mammal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5C4660-172F-D255-B936-291528448E75}"/>
              </a:ext>
            </a:extLst>
          </p:cNvPr>
          <p:cNvSpPr txBox="1">
            <a:spLocks/>
          </p:cNvSpPr>
          <p:nvPr/>
        </p:nvSpPr>
        <p:spPr>
          <a:xfrm>
            <a:off x="6007608" y="2652896"/>
            <a:ext cx="4757928" cy="1004704"/>
          </a:xfrm>
          <a:prstGeom prst="roundRect">
            <a:avLst>
              <a:gd name="adj" fmla="val 13334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B6B"/>
                </a:solidFill>
                <a:latin typeface="Consolas" panose="020B0609020204030204" pitchFamily="49" charset="0"/>
              </a:rPr>
              <a:t>Elephant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lang="en-US" sz="2000" b="0" dirty="0">
                <a:solidFill>
                  <a:srgbClr val="A9C77D"/>
                </a:solidFill>
                <a:effectLst/>
                <a:latin typeface="Consolas" panose="020B0609020204030204" pitchFamily="49" charset="0"/>
              </a:rPr>
              <a:t>Mammal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4D09D9-D131-4B0E-B304-D1934C8566D3}"/>
              </a:ext>
            </a:extLst>
          </p:cNvPr>
          <p:cNvSpPr txBox="1">
            <a:spLocks/>
          </p:cNvSpPr>
          <p:nvPr/>
        </p:nvSpPr>
        <p:spPr>
          <a:xfrm>
            <a:off x="6007608" y="3796361"/>
            <a:ext cx="4757928" cy="1004704"/>
          </a:xfrm>
          <a:prstGeom prst="roundRect">
            <a:avLst>
              <a:gd name="adj" fmla="val 13334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B6B"/>
                </a:solidFill>
                <a:latin typeface="Consolas" panose="020B0609020204030204" pitchFamily="49" charset="0"/>
              </a:rPr>
              <a:t>Cow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lang="en-US" sz="2000" b="0" dirty="0">
                <a:solidFill>
                  <a:srgbClr val="A9C77D"/>
                </a:solidFill>
                <a:effectLst/>
                <a:latin typeface="Consolas" panose="020B0609020204030204" pitchFamily="49" charset="0"/>
              </a:rPr>
              <a:t>Mammal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456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D0E3-8FBA-C352-41D4-C22C2BEB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Mammal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EC91C-095A-F2F8-1582-B0388DA88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Mammal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IQ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furColor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Mammal</a:t>
            </a:r>
            <a:r>
              <a:rPr lang="en-US" sz="1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IQ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furColor</a:t>
            </a:r>
            <a:r>
              <a:rPr lang="en-US" sz="1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temp;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weight;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FF557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IQ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IQ;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furColor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furColor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Eat</a:t>
            </a:r>
            <a:r>
              <a:rPr lang="en-US" sz="1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0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0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This mammal is eating</a:t>
            </a:r>
            <a:r>
              <a:rPr lang="en-US" sz="1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")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Drink</a:t>
            </a:r>
            <a:r>
              <a:rPr lang="en-US" sz="1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0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0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This mammal is drinking</a:t>
            </a:r>
            <a:r>
              <a:rPr lang="en-US" sz="1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")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0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0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This mammal is moving</a:t>
            </a:r>
            <a:r>
              <a:rPr lang="en-US" sz="1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")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Mammal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GiveBirth</a:t>
            </a:r>
            <a:r>
              <a:rPr lang="en-US" sz="1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0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0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Mammal is giving birth to another mammal</a:t>
            </a:r>
            <a:r>
              <a:rPr lang="en-US" sz="1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")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Mammal</a:t>
            </a:r>
            <a:r>
              <a:rPr lang="en-US" sz="1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30.4f</a:t>
            </a:r>
            <a:r>
              <a:rPr lang="en-US" sz="1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300f</a:t>
            </a:r>
            <a:r>
              <a:rPr lang="en-US" sz="1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brown</a:t>
            </a:r>
            <a:r>
              <a:rPr lang="en-US" sz="1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")</a:t>
            </a: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44D7B-7B98-43DC-7683-701D249503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>
                <a:latin typeface="Aptos Light" panose="020B0004020202020204" pitchFamily="34" charset="0"/>
              </a:rPr>
              <a:t>Week-5/Mammal/Driver.java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94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345A5-B5C7-6907-4774-E21EC489F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9C27-7651-B8C4-E085-B6BBCB4C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Dog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01D7F-C7F7-506B-0CC4-6FE8C5B31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800" b="0" dirty="0">
                <a:solidFill>
                  <a:srgbClr val="FFCB6B"/>
                </a:solidFill>
                <a:effectLst/>
              </a:rPr>
              <a:t>Dog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800" b="0" dirty="0">
                <a:solidFill>
                  <a:srgbClr val="C792EA"/>
                </a:solidFill>
                <a:effectLst/>
              </a:rPr>
              <a:t>extends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800" b="0" dirty="0">
                <a:solidFill>
                  <a:srgbClr val="A9C77D"/>
                </a:solidFill>
                <a:effectLst/>
              </a:rPr>
              <a:t>Mammal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8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800" b="0" dirty="0">
                <a:solidFill>
                  <a:srgbClr val="C792EA"/>
                </a:solidFill>
                <a:effectLst/>
              </a:rPr>
              <a:t>int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800" b="0" dirty="0" err="1">
                <a:solidFill>
                  <a:srgbClr val="FFCB6B"/>
                </a:solidFill>
                <a:effectLst/>
              </a:rPr>
              <a:t>BarkVolume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8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800" b="0" dirty="0">
                <a:solidFill>
                  <a:srgbClr val="C792EA"/>
                </a:solidFill>
                <a:effectLst/>
              </a:rPr>
              <a:t>void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800" b="0" dirty="0">
                <a:solidFill>
                  <a:srgbClr val="82AAFF"/>
                </a:solidFill>
                <a:effectLst/>
              </a:rPr>
              <a:t>Bark</a:t>
            </a:r>
            <a:r>
              <a:rPr lang="en-US" sz="1800" b="0" dirty="0">
                <a:solidFill>
                  <a:srgbClr val="D9F5DD"/>
                </a:solidFill>
                <a:effectLst/>
              </a:rPr>
              <a:t>()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800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sz="18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800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sz="18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800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sz="1800" b="0" dirty="0">
                <a:solidFill>
                  <a:srgbClr val="D9F5DD"/>
                </a:solidFill>
                <a:effectLst/>
              </a:rPr>
              <a:t>("</a:t>
            </a:r>
            <a:r>
              <a:rPr lang="en-US" sz="1800" b="0" dirty="0">
                <a:solidFill>
                  <a:srgbClr val="C3E88D"/>
                </a:solidFill>
                <a:effectLst/>
              </a:rPr>
              <a:t>This dog is barking at </a:t>
            </a:r>
            <a:r>
              <a:rPr lang="en-US" sz="1800" b="0" dirty="0">
                <a:solidFill>
                  <a:srgbClr val="D9F5DD"/>
                </a:solidFill>
                <a:effectLst/>
              </a:rPr>
              <a:t>"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800" b="0" dirty="0">
                <a:solidFill>
                  <a:srgbClr val="89DDFF"/>
                </a:solidFill>
                <a:effectLst/>
              </a:rPr>
              <a:t>+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800" b="0" dirty="0" err="1">
                <a:solidFill>
                  <a:srgbClr val="BFC7D5"/>
                </a:solidFill>
                <a:effectLst/>
              </a:rPr>
              <a:t>BarkVolume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800" b="0" dirty="0">
                <a:solidFill>
                  <a:srgbClr val="89DDFF"/>
                </a:solidFill>
                <a:effectLst/>
              </a:rPr>
              <a:t>+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800" b="0" dirty="0">
                <a:solidFill>
                  <a:srgbClr val="D9F5DD"/>
                </a:solidFill>
                <a:effectLst/>
              </a:rPr>
              <a:t>"</a:t>
            </a:r>
            <a:r>
              <a:rPr lang="en-US" sz="1800" b="0" dirty="0">
                <a:solidFill>
                  <a:srgbClr val="C3E88D"/>
                </a:solidFill>
                <a:effectLst/>
              </a:rPr>
              <a:t> </a:t>
            </a:r>
            <a:r>
              <a:rPr lang="en-US" sz="1800" b="0" dirty="0" err="1">
                <a:solidFill>
                  <a:srgbClr val="C3E88D"/>
                </a:solidFill>
                <a:effectLst/>
              </a:rPr>
              <a:t>dB.</a:t>
            </a:r>
            <a:r>
              <a:rPr lang="en-US" sz="1800" b="0" dirty="0">
                <a:solidFill>
                  <a:srgbClr val="D9F5DD"/>
                </a:solidFill>
                <a:effectLst/>
              </a:rPr>
              <a:t>")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806DB-DE43-539E-78C8-21421F4F02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>
                <a:latin typeface="Aptos Light" panose="020B0004020202020204" pitchFamily="34" charset="0"/>
              </a:rPr>
              <a:t>Week-5/Mammal/Driver.java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28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C381A-4DB4-0F74-68E5-422DB399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Dog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253CE-F07E-0AB1-E530-3BE74FDEB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this point, you may notice that your IDE is giving you an error: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Implicit super constructor Mammal() is undefined for default constructor. Must define an explicit constructor</a:t>
            </a:r>
          </a:p>
          <a:p>
            <a:r>
              <a:rPr lang="en-US" dirty="0"/>
              <a:t>This is because </a:t>
            </a:r>
            <a:r>
              <a:rPr lang="en-US" b="1" dirty="0"/>
              <a:t>Mammal</a:t>
            </a:r>
            <a:r>
              <a:rPr lang="en-US" dirty="0"/>
              <a:t> has an overloaded constructor, and since </a:t>
            </a:r>
            <a:r>
              <a:rPr lang="en-US" b="1" dirty="0"/>
              <a:t>Dog</a:t>
            </a:r>
            <a:r>
              <a:rPr lang="en-US" dirty="0"/>
              <a:t> inherits from it, we need to call the </a:t>
            </a:r>
            <a:r>
              <a:rPr lang="en-US" b="1" dirty="0"/>
              <a:t>Mammal</a:t>
            </a:r>
            <a:r>
              <a:rPr lang="en-US" dirty="0"/>
              <a:t> constructor inside the </a:t>
            </a:r>
            <a:r>
              <a:rPr lang="en-US" b="1" dirty="0"/>
              <a:t>Dog</a:t>
            </a:r>
            <a:r>
              <a:rPr lang="en-US" dirty="0"/>
              <a:t> class constructor.</a:t>
            </a:r>
          </a:p>
        </p:txBody>
      </p:sp>
    </p:spTree>
    <p:extLst>
      <p:ext uri="{BB962C8B-B14F-4D97-AF65-F5344CB8AC3E}">
        <p14:creationId xmlns:p14="http://schemas.microsoft.com/office/powerpoint/2010/main" val="323088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C48D-3909-A520-5179-FF3D0AA6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D334A-921D-7C9E-1518-F502170F0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define certain relations between different classes.</a:t>
            </a:r>
          </a:p>
          <a:p>
            <a:r>
              <a:rPr lang="en-US" dirty="0"/>
              <a:t>Previously we have done “Composition” or “Aggregation” type relations.</a:t>
            </a:r>
          </a:p>
          <a:p>
            <a:pPr lvl="1"/>
            <a:r>
              <a:rPr lang="en-US" dirty="0"/>
              <a:t>For example, whenever a class contains another class as an attribute.</a:t>
            </a:r>
          </a:p>
          <a:p>
            <a:r>
              <a:rPr lang="en-US" dirty="0"/>
              <a:t>In this module, we will introduce the inheritance relation.</a:t>
            </a:r>
          </a:p>
        </p:txBody>
      </p:sp>
    </p:spTree>
    <p:extLst>
      <p:ext uri="{BB962C8B-B14F-4D97-AF65-F5344CB8AC3E}">
        <p14:creationId xmlns:p14="http://schemas.microsoft.com/office/powerpoint/2010/main" val="735741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40670-34A0-01A9-E12B-5077EFFD1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7294-84F1-EBE9-A40E-2C45789BC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super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F8ADB-4EB7-91C9-D729-5794399E0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that we have a keyword to explicitly mention or reference the current object instance inside of the class</a:t>
            </a:r>
          </a:p>
          <a:p>
            <a:pPr lvl="1"/>
            <a:r>
              <a:rPr lang="en-US" dirty="0"/>
              <a:t>this() -&gt; to reference the default constructor.</a:t>
            </a:r>
          </a:p>
          <a:p>
            <a:pPr lvl="1"/>
            <a:r>
              <a:rPr lang="en-US" dirty="0" err="1"/>
              <a:t>this.BarkVolume</a:t>
            </a:r>
            <a:r>
              <a:rPr lang="en-US" dirty="0"/>
              <a:t> -&gt; to reference the </a:t>
            </a:r>
            <a:r>
              <a:rPr lang="en-US" dirty="0" err="1"/>
              <a:t>objects’s</a:t>
            </a:r>
            <a:r>
              <a:rPr lang="en-US" dirty="0"/>
              <a:t> </a:t>
            </a:r>
            <a:r>
              <a:rPr lang="en-US" dirty="0" err="1"/>
              <a:t>BarkVolume</a:t>
            </a:r>
            <a:r>
              <a:rPr lang="en-US" dirty="0"/>
              <a:t> attribute.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5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20E32-BDF2-301D-3D63-91C98A774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39218-67AE-9825-B080-01372C26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super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9AA85-C58B-13A1-8BA0-D543BC8BD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also have a way to explicitly mention or reference the current object’s </a:t>
            </a:r>
            <a:r>
              <a:rPr lang="en-US" b="1" dirty="0"/>
              <a:t>parent</a:t>
            </a:r>
            <a:r>
              <a:rPr lang="en-US" dirty="0"/>
              <a:t> class with the </a:t>
            </a:r>
            <a:r>
              <a:rPr lang="en-US" b="1" dirty="0"/>
              <a:t>super</a:t>
            </a:r>
            <a:r>
              <a:rPr lang="en-US" dirty="0"/>
              <a:t> keyword:</a:t>
            </a:r>
          </a:p>
          <a:p>
            <a:pPr lvl="1"/>
            <a:r>
              <a:rPr lang="en-US" dirty="0"/>
              <a:t>super() -&gt; reference the parent’s default constructor</a:t>
            </a:r>
          </a:p>
          <a:p>
            <a:pPr lvl="1"/>
            <a:r>
              <a:rPr lang="en-US" dirty="0" err="1"/>
              <a:t>super.furColor</a:t>
            </a:r>
            <a:r>
              <a:rPr lang="en-US" dirty="0"/>
              <a:t> -&gt; reference the </a:t>
            </a:r>
            <a:r>
              <a:rPr lang="en-US" dirty="0" err="1"/>
              <a:t>furColor</a:t>
            </a:r>
            <a:r>
              <a:rPr lang="en-US" dirty="0"/>
              <a:t> attribute.</a:t>
            </a:r>
          </a:p>
        </p:txBody>
      </p:sp>
    </p:spTree>
    <p:extLst>
      <p:ext uri="{BB962C8B-B14F-4D97-AF65-F5344CB8AC3E}">
        <p14:creationId xmlns:p14="http://schemas.microsoft.com/office/powerpoint/2010/main" val="3057344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7FFDF-E25A-B30D-7A2D-D52DE9158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7598-2077-26AB-884A-44399F0F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super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DB008-F848-D61C-FB67-F283F444C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Going back to our issue, the error message mentioned that we must explicitly define the parent constructor: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33EBFA-5601-146E-34C0-29BB3F5B4168}"/>
              </a:ext>
            </a:extLst>
          </p:cNvPr>
          <p:cNvSpPr txBox="1">
            <a:spLocks/>
          </p:cNvSpPr>
          <p:nvPr/>
        </p:nvSpPr>
        <p:spPr>
          <a:xfrm>
            <a:off x="838200" y="3176153"/>
            <a:ext cx="10415016" cy="2042024"/>
          </a:xfrm>
          <a:prstGeom prst="roundRect">
            <a:avLst>
              <a:gd name="adj" fmla="val 13334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IQ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furColor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BarkVolume</a:t>
            </a:r>
            <a:r>
              <a:rPr lang="en-US" sz="1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FF557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(temp, weight, IQ, </a:t>
            </a:r>
            <a:r>
              <a:rPr lang="en-US" sz="18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furColor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FF557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BarkVolume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BarkVolume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7083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A89C3-59B6-FCD9-AE2B-B49341E99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B5D1-FBEB-8DF6-6C42-D16EC78D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Dog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99E81-0F89-F863-1AB3-C03AE0D7F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800" b="0" dirty="0">
                <a:solidFill>
                  <a:srgbClr val="FFCB6B"/>
                </a:solidFill>
                <a:effectLst/>
              </a:rPr>
              <a:t>Dog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800" b="0" dirty="0">
                <a:solidFill>
                  <a:srgbClr val="C792EA"/>
                </a:solidFill>
                <a:effectLst/>
              </a:rPr>
              <a:t>extends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800" b="0" dirty="0">
                <a:solidFill>
                  <a:srgbClr val="A9C77D"/>
                </a:solidFill>
                <a:effectLst/>
              </a:rPr>
              <a:t>Mammal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8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800" b="0" dirty="0">
                <a:solidFill>
                  <a:srgbClr val="C792EA"/>
                </a:solidFill>
                <a:effectLst/>
              </a:rPr>
              <a:t>int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800" b="0" dirty="0" err="1">
                <a:solidFill>
                  <a:srgbClr val="FFCB6B"/>
                </a:solidFill>
                <a:effectLst/>
              </a:rPr>
              <a:t>BarkVolume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BFC7D5"/>
              </a:solidFill>
            </a:endParaRP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  public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IQ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furColor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BarkVolume</a:t>
            </a:r>
            <a:r>
              <a:rPr lang="en-US" sz="1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1800" b="0" dirty="0">
                <a:solidFill>
                  <a:srgbClr val="FF557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(temp, weight, IQ, </a:t>
            </a:r>
            <a:r>
              <a:rPr lang="en-US" sz="18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furColor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1800" b="0" dirty="0" err="1">
                <a:solidFill>
                  <a:srgbClr val="FF557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BarkVolume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BarkVolume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8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800" b="0" dirty="0">
                <a:solidFill>
                  <a:srgbClr val="C792EA"/>
                </a:solidFill>
                <a:effectLst/>
              </a:rPr>
              <a:t>void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800" b="0" dirty="0">
                <a:solidFill>
                  <a:srgbClr val="82AAFF"/>
                </a:solidFill>
                <a:effectLst/>
              </a:rPr>
              <a:t>Bark</a:t>
            </a:r>
            <a:r>
              <a:rPr lang="en-US" sz="1800" b="0" dirty="0">
                <a:solidFill>
                  <a:srgbClr val="D9F5DD"/>
                </a:solidFill>
                <a:effectLst/>
              </a:rPr>
              <a:t>()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800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sz="18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800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sz="18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800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sz="1800" b="0" dirty="0">
                <a:solidFill>
                  <a:srgbClr val="D9F5DD"/>
                </a:solidFill>
                <a:effectLst/>
              </a:rPr>
              <a:t>("</a:t>
            </a:r>
            <a:r>
              <a:rPr lang="en-US" sz="1800" b="0" dirty="0">
                <a:solidFill>
                  <a:srgbClr val="C3E88D"/>
                </a:solidFill>
                <a:effectLst/>
              </a:rPr>
              <a:t>This dog is barking at </a:t>
            </a:r>
            <a:r>
              <a:rPr lang="en-US" sz="1800" b="0" dirty="0">
                <a:solidFill>
                  <a:srgbClr val="D9F5DD"/>
                </a:solidFill>
                <a:effectLst/>
              </a:rPr>
              <a:t>"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800" b="0" dirty="0">
                <a:solidFill>
                  <a:srgbClr val="89DDFF"/>
                </a:solidFill>
                <a:effectLst/>
              </a:rPr>
              <a:t>+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800" b="0" dirty="0" err="1">
                <a:solidFill>
                  <a:srgbClr val="BFC7D5"/>
                </a:solidFill>
                <a:effectLst/>
              </a:rPr>
              <a:t>BarkVolume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800" b="0" dirty="0">
                <a:solidFill>
                  <a:srgbClr val="89DDFF"/>
                </a:solidFill>
                <a:effectLst/>
              </a:rPr>
              <a:t>+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800" b="0" dirty="0">
                <a:solidFill>
                  <a:srgbClr val="D9F5DD"/>
                </a:solidFill>
                <a:effectLst/>
              </a:rPr>
              <a:t>"</a:t>
            </a:r>
            <a:r>
              <a:rPr lang="en-US" sz="1800" b="0" dirty="0">
                <a:solidFill>
                  <a:srgbClr val="C3E88D"/>
                </a:solidFill>
                <a:effectLst/>
              </a:rPr>
              <a:t> </a:t>
            </a:r>
            <a:r>
              <a:rPr lang="en-US" sz="1800" b="0" dirty="0" err="1">
                <a:solidFill>
                  <a:srgbClr val="C3E88D"/>
                </a:solidFill>
                <a:effectLst/>
              </a:rPr>
              <a:t>dB.</a:t>
            </a:r>
            <a:r>
              <a:rPr lang="en-US" sz="1800" b="0" dirty="0">
                <a:solidFill>
                  <a:srgbClr val="D9F5DD"/>
                </a:solidFill>
                <a:effectLst/>
              </a:rPr>
              <a:t>")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51A2E-41EC-BE1B-9EE5-563A51CA92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>
                <a:latin typeface="Aptos Light" panose="020B0004020202020204" pitchFamily="34" charset="0"/>
              </a:rPr>
              <a:t>Week-5/Mammal/Driver.java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0436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202A-1A49-7131-DDDA-0015FBEBB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Dog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1494F-FA33-4DD5-CBF6-45B6158E7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should be ready to create a </a:t>
            </a:r>
            <a:r>
              <a:rPr lang="en-US" b="1" dirty="0"/>
              <a:t>Dog</a:t>
            </a:r>
            <a:r>
              <a:rPr lang="en-US" dirty="0"/>
              <a:t> object and use it in our program.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F5E03E-007B-70CE-B0E2-B31AEDCC224C}"/>
              </a:ext>
            </a:extLst>
          </p:cNvPr>
          <p:cNvSpPr txBox="1">
            <a:spLocks/>
          </p:cNvSpPr>
          <p:nvPr/>
        </p:nvSpPr>
        <p:spPr>
          <a:xfrm>
            <a:off x="838200" y="3176153"/>
            <a:ext cx="10415016" cy="2042024"/>
          </a:xfrm>
          <a:prstGeom prst="roundRect">
            <a:avLst>
              <a:gd name="adj" fmla="val 13334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b="0" dirty="0" err="1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000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 38 </a:t>
            </a:r>
            <a:r>
              <a:rPr lang="en-US" sz="2000" b="0" i="1" dirty="0" err="1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celsius</a:t>
            </a:r>
            <a:r>
              <a:rPr lang="en-US" sz="2000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, 20 kg, 100 IQ, Brown Fur, 100dB bark</a:t>
            </a:r>
            <a:endParaRPr lang="en-US" sz="2000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38f</a:t>
            </a:r>
            <a:r>
              <a:rPr lang="en-US" sz="2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Brown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Eat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3895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3CED8-8713-A65E-9DAC-80F87D132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3D39-2B41-16F2-4F73-F682FCCF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Dog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8055C-D9F1-50C1-43C9-B12CFD37C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output seems a bit wrong: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change that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59CC6D-08DF-9043-8F99-2FECF8E77F96}"/>
              </a:ext>
            </a:extLst>
          </p:cNvPr>
          <p:cNvSpPr txBox="1">
            <a:spLocks/>
          </p:cNvSpPr>
          <p:nvPr/>
        </p:nvSpPr>
        <p:spPr>
          <a:xfrm>
            <a:off x="1357884" y="2584841"/>
            <a:ext cx="8627364" cy="2042024"/>
          </a:xfrm>
          <a:prstGeom prst="roundRect">
            <a:avLst>
              <a:gd name="adj" fmla="val 13334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b="0" dirty="0" err="1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000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 38 </a:t>
            </a:r>
            <a:r>
              <a:rPr lang="en-US" sz="2000" b="0" i="1" dirty="0" err="1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celsius</a:t>
            </a:r>
            <a:r>
              <a:rPr lang="en-US" sz="2000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, 20 kg, 100 IQ, Brown Fur, 100dB bark</a:t>
            </a:r>
            <a:endParaRPr lang="en-US" sz="2000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38f</a:t>
            </a:r>
            <a:r>
              <a:rPr lang="en-US" sz="2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Brown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Eat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B07175-DC01-4FFF-01AD-D5C18021690F}"/>
              </a:ext>
            </a:extLst>
          </p:cNvPr>
          <p:cNvSpPr txBox="1">
            <a:spLocks/>
          </p:cNvSpPr>
          <p:nvPr/>
        </p:nvSpPr>
        <p:spPr>
          <a:xfrm>
            <a:off x="6250831" y="4149713"/>
            <a:ext cx="5102969" cy="780289"/>
          </a:xfrm>
          <a:prstGeom prst="roundRect">
            <a:avLst>
              <a:gd name="adj" fmla="val 11352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This mammal is eating</a:t>
            </a:r>
          </a:p>
        </p:txBody>
      </p:sp>
    </p:spTree>
    <p:extLst>
      <p:ext uri="{BB962C8B-B14F-4D97-AF65-F5344CB8AC3E}">
        <p14:creationId xmlns:p14="http://schemas.microsoft.com/office/powerpoint/2010/main" val="2537482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8E8AE-62C8-46D2-6D11-4890703A1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2A18-8923-D609-EDC8-C45D4A9B8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E8E74-E693-4109-69CC-D0D4E79EA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discussed previously, we can override functions or behaviors inherited.</a:t>
            </a:r>
          </a:p>
          <a:p>
            <a:r>
              <a:rPr lang="en-US" dirty="0"/>
              <a:t>To override a function, we must declare the same </a:t>
            </a:r>
            <a:r>
              <a:rPr lang="en-US" b="1" dirty="0"/>
              <a:t>function header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9A42B5-A482-891B-4034-320FC29BDCF5}"/>
              </a:ext>
            </a:extLst>
          </p:cNvPr>
          <p:cNvSpPr txBox="1">
            <a:spLocks/>
          </p:cNvSpPr>
          <p:nvPr/>
        </p:nvSpPr>
        <p:spPr>
          <a:xfrm>
            <a:off x="1162812" y="3596477"/>
            <a:ext cx="7444740" cy="1862214"/>
          </a:xfrm>
          <a:prstGeom prst="roundRect">
            <a:avLst>
              <a:gd name="adj" fmla="val 13334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9C77D"/>
                </a:solidFill>
                <a:effectLst/>
                <a:latin typeface="Consolas" panose="020B0609020204030204" pitchFamily="49" charset="0"/>
              </a:rPr>
              <a:t>Mammal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1800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Eat</a:t>
            </a:r>
            <a:r>
              <a:rPr lang="en-US" sz="1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8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This dog is eating</a:t>
            </a:r>
            <a:r>
              <a:rPr lang="en-US" sz="1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")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5219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41FB4-705D-D19F-129E-1C948CA5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B3810-15CC-BB34-927F-2F1B6603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Overriding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C4B197-F44E-E7EB-3A42-867C6831E3D2}"/>
              </a:ext>
            </a:extLst>
          </p:cNvPr>
          <p:cNvSpPr txBox="1">
            <a:spLocks/>
          </p:cNvSpPr>
          <p:nvPr/>
        </p:nvSpPr>
        <p:spPr>
          <a:xfrm>
            <a:off x="1132332" y="3907373"/>
            <a:ext cx="7444740" cy="1862214"/>
          </a:xfrm>
          <a:prstGeom prst="roundRect">
            <a:avLst>
              <a:gd name="adj" fmla="val 13334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9C77D"/>
                </a:solidFill>
                <a:effectLst/>
                <a:latin typeface="Consolas" panose="020B0609020204030204" pitchFamily="49" charset="0"/>
              </a:rPr>
              <a:t>Mammal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1800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800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sz="1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8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This dog is eating</a:t>
            </a:r>
            <a:r>
              <a:rPr lang="en-US" sz="1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")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BBB968-DF65-82B7-FFF0-F7A507066FC1}"/>
              </a:ext>
            </a:extLst>
          </p:cNvPr>
          <p:cNvSpPr txBox="1">
            <a:spLocks/>
          </p:cNvSpPr>
          <p:nvPr/>
        </p:nvSpPr>
        <p:spPr>
          <a:xfrm>
            <a:off x="1132332" y="1871309"/>
            <a:ext cx="7444740" cy="1862214"/>
          </a:xfrm>
          <a:prstGeom prst="roundRect">
            <a:avLst>
              <a:gd name="adj" fmla="val 13334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Mammal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Eat</a:t>
            </a:r>
            <a:r>
              <a:rPr lang="en-US" sz="1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8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This mammal is eating</a:t>
            </a:r>
            <a:r>
              <a:rPr lang="en-US" sz="1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")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0632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53603-08AD-C0AB-C41F-8B1A1B090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9576-3034-843E-71F1-76FE6784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911C-2167-117C-6D39-841CAF9FC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that you can add the Override annotation </a:t>
            </a:r>
            <a:r>
              <a:rPr lang="en-US" b="1" dirty="0"/>
              <a:t>@Override</a:t>
            </a:r>
            <a:r>
              <a:rPr lang="en-US" dirty="0"/>
              <a:t> at the top of the overriding function.</a:t>
            </a:r>
          </a:p>
          <a:p>
            <a:r>
              <a:rPr lang="en-US" dirty="0"/>
              <a:t>This will help you ensure that you are overriding a function that you are inheriting </a:t>
            </a:r>
          </a:p>
          <a:p>
            <a:r>
              <a:rPr lang="en-US" dirty="0"/>
              <a:t>It also help ensure that you have defined the same </a:t>
            </a:r>
            <a:r>
              <a:rPr lang="en-US" b="1" dirty="0"/>
              <a:t>function header </a:t>
            </a:r>
            <a:r>
              <a:rPr lang="en-US" dirty="0"/>
              <a:t>to the function you are overriding.</a:t>
            </a:r>
          </a:p>
        </p:txBody>
      </p:sp>
    </p:spTree>
    <p:extLst>
      <p:ext uri="{BB962C8B-B14F-4D97-AF65-F5344CB8AC3E}">
        <p14:creationId xmlns:p14="http://schemas.microsoft.com/office/powerpoint/2010/main" val="3984025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AC66F-4A6E-B8D0-B645-99FD902EC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4A0AC-E1AD-8B53-6AD4-C25D1DAD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Dog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70DEC-7FB2-1916-EFDC-2C439EF9D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800" b="0" dirty="0">
                <a:solidFill>
                  <a:srgbClr val="FFCB6B"/>
                </a:solidFill>
                <a:effectLst/>
              </a:rPr>
              <a:t>Dog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800" b="0" dirty="0">
                <a:solidFill>
                  <a:srgbClr val="C792EA"/>
                </a:solidFill>
                <a:effectLst/>
              </a:rPr>
              <a:t>extends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800" b="0" dirty="0">
                <a:solidFill>
                  <a:srgbClr val="A9C77D"/>
                </a:solidFill>
                <a:effectLst/>
              </a:rPr>
              <a:t>Mammal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8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800" b="0" dirty="0">
                <a:solidFill>
                  <a:srgbClr val="C792EA"/>
                </a:solidFill>
                <a:effectLst/>
              </a:rPr>
              <a:t>int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800" b="0" dirty="0" err="1">
                <a:solidFill>
                  <a:srgbClr val="FFCB6B"/>
                </a:solidFill>
                <a:effectLst/>
              </a:rPr>
              <a:t>BarkVolume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BFC7D5"/>
              </a:solidFill>
            </a:endParaRP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  public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1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IQ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furColor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BarkVolume</a:t>
            </a:r>
            <a:r>
              <a:rPr lang="en-US" sz="1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1800" b="0" dirty="0">
                <a:solidFill>
                  <a:srgbClr val="FF5572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(temp, weight, IQ, </a:t>
            </a:r>
            <a:r>
              <a:rPr lang="en-US" sz="18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furColor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1800" b="0" dirty="0" err="1">
                <a:solidFill>
                  <a:srgbClr val="FF557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BarkVolume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BarkVolume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8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800" b="0" dirty="0">
                <a:solidFill>
                  <a:srgbClr val="C792EA"/>
                </a:solidFill>
                <a:effectLst/>
              </a:rPr>
              <a:t>void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800" b="0" dirty="0">
                <a:solidFill>
                  <a:srgbClr val="82AAFF"/>
                </a:solidFill>
                <a:effectLst/>
              </a:rPr>
              <a:t>Bark</a:t>
            </a:r>
            <a:r>
              <a:rPr lang="en-US" sz="1800" b="0" dirty="0">
                <a:solidFill>
                  <a:srgbClr val="D9F5DD"/>
                </a:solidFill>
                <a:effectLst/>
              </a:rPr>
              <a:t>()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800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sz="18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800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sz="18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800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sz="1800" b="0" dirty="0">
                <a:solidFill>
                  <a:srgbClr val="D9F5DD"/>
                </a:solidFill>
                <a:effectLst/>
              </a:rPr>
              <a:t>("</a:t>
            </a:r>
            <a:r>
              <a:rPr lang="en-US" sz="1800" b="0" dirty="0">
                <a:solidFill>
                  <a:srgbClr val="C3E88D"/>
                </a:solidFill>
                <a:effectLst/>
              </a:rPr>
              <a:t>This dog is barking at </a:t>
            </a:r>
            <a:r>
              <a:rPr lang="en-US" sz="1800" b="0" dirty="0">
                <a:solidFill>
                  <a:srgbClr val="D9F5DD"/>
                </a:solidFill>
                <a:effectLst/>
              </a:rPr>
              <a:t>"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800" b="0" dirty="0">
                <a:solidFill>
                  <a:srgbClr val="89DDFF"/>
                </a:solidFill>
                <a:effectLst/>
              </a:rPr>
              <a:t>+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800" b="0" dirty="0" err="1">
                <a:solidFill>
                  <a:srgbClr val="BFC7D5"/>
                </a:solidFill>
                <a:effectLst/>
              </a:rPr>
              <a:t>BarkVolume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800" b="0" dirty="0">
                <a:solidFill>
                  <a:srgbClr val="89DDFF"/>
                </a:solidFill>
                <a:effectLst/>
              </a:rPr>
              <a:t>+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800" b="0" dirty="0">
                <a:solidFill>
                  <a:srgbClr val="D9F5DD"/>
                </a:solidFill>
                <a:effectLst/>
              </a:rPr>
              <a:t>"</a:t>
            </a:r>
            <a:r>
              <a:rPr lang="en-US" sz="1800" b="0" dirty="0">
                <a:solidFill>
                  <a:srgbClr val="C3E88D"/>
                </a:solidFill>
                <a:effectLst/>
              </a:rPr>
              <a:t> </a:t>
            </a:r>
            <a:r>
              <a:rPr lang="en-US" sz="1800" b="0" dirty="0" err="1">
                <a:solidFill>
                  <a:srgbClr val="C3E88D"/>
                </a:solidFill>
                <a:effectLst/>
              </a:rPr>
              <a:t>dB.</a:t>
            </a:r>
            <a:r>
              <a:rPr lang="en-US" sz="1800" b="0" dirty="0">
                <a:solidFill>
                  <a:srgbClr val="D9F5DD"/>
                </a:solidFill>
                <a:effectLst/>
              </a:rPr>
              <a:t>")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</a:rPr>
              <a:t>    @</a:t>
            </a:r>
            <a:r>
              <a:rPr lang="en-US" sz="1800" b="0" dirty="0">
                <a:solidFill>
                  <a:srgbClr val="C792EA"/>
                </a:solidFill>
                <a:effectLst/>
              </a:rPr>
              <a:t>Override</a:t>
            </a:r>
            <a:endParaRPr lang="en-US" sz="18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8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800" b="0" dirty="0">
                <a:solidFill>
                  <a:srgbClr val="C792EA"/>
                </a:solidFill>
                <a:effectLst/>
              </a:rPr>
              <a:t>void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800" b="0" dirty="0">
                <a:solidFill>
                  <a:srgbClr val="82AAFF"/>
                </a:solidFill>
                <a:effectLst/>
              </a:rPr>
              <a:t>Eat</a:t>
            </a:r>
            <a:r>
              <a:rPr lang="en-US" sz="1800" b="0" dirty="0">
                <a:solidFill>
                  <a:srgbClr val="D9F5DD"/>
                </a:solidFill>
                <a:effectLst/>
              </a:rPr>
              <a:t>()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800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sz="18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800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sz="18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800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sz="1800" b="0" dirty="0">
                <a:solidFill>
                  <a:srgbClr val="D9F5DD"/>
                </a:solidFill>
                <a:effectLst/>
              </a:rPr>
              <a:t>("</a:t>
            </a:r>
            <a:r>
              <a:rPr lang="en-US" sz="1800" b="0" dirty="0">
                <a:solidFill>
                  <a:srgbClr val="C3E88D"/>
                </a:solidFill>
                <a:effectLst/>
              </a:rPr>
              <a:t>This dog is eating</a:t>
            </a:r>
            <a:r>
              <a:rPr lang="en-US" sz="1800" b="0" dirty="0">
                <a:solidFill>
                  <a:srgbClr val="D9F5DD"/>
                </a:solidFill>
                <a:effectLst/>
              </a:rPr>
              <a:t>")</a:t>
            </a:r>
            <a:r>
              <a:rPr lang="en-US" sz="18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3556F-081A-82EF-74B6-41FFE43998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>
                <a:latin typeface="Aptos Light" panose="020B0004020202020204" pitchFamily="34" charset="0"/>
              </a:rPr>
              <a:t>Week-5/Mammal/Driver.java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05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2AC9C-82AE-B07B-0C3B-EB884F42D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2C51-9E65-6D9E-A120-6AE70DFD5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Modeling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2E355-45CD-5CBA-1D95-76B423E85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we work with complex OOP programs, we are going to end up dealing with lots of different types of classes.</a:t>
            </a:r>
          </a:p>
          <a:p>
            <a:r>
              <a:rPr lang="en-US" dirty="0"/>
              <a:t>These classes will interact and relate to one another with different types of relations.</a:t>
            </a:r>
          </a:p>
          <a:p>
            <a:r>
              <a:rPr lang="en-US" dirty="0"/>
              <a:t>The Unified Modeling Language allows us to draw and visualize these relations.</a:t>
            </a:r>
          </a:p>
        </p:txBody>
      </p:sp>
    </p:spTree>
    <p:extLst>
      <p:ext uri="{BB962C8B-B14F-4D97-AF65-F5344CB8AC3E}">
        <p14:creationId xmlns:p14="http://schemas.microsoft.com/office/powerpoint/2010/main" val="1088673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B7B7E-D400-BDD8-344D-45D31749C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5F44-FE9C-C690-A9E3-3CEAC363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Dog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B9BAC-EBDA-7FF3-02B6-1D5A94AFA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the output will be more fitting: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A599BB-FFD2-90C1-A262-5B9CCCEF8E0A}"/>
              </a:ext>
            </a:extLst>
          </p:cNvPr>
          <p:cNvSpPr txBox="1">
            <a:spLocks/>
          </p:cNvSpPr>
          <p:nvPr/>
        </p:nvSpPr>
        <p:spPr>
          <a:xfrm>
            <a:off x="1357884" y="2901833"/>
            <a:ext cx="8627364" cy="2042024"/>
          </a:xfrm>
          <a:prstGeom prst="roundRect">
            <a:avLst>
              <a:gd name="adj" fmla="val 13334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b="0" dirty="0" err="1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000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 38 </a:t>
            </a:r>
            <a:r>
              <a:rPr lang="en-US" sz="2000" b="0" i="1" dirty="0" err="1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celsius</a:t>
            </a:r>
            <a:r>
              <a:rPr lang="en-US" sz="2000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, 20 kg, 100 IQ, Brown Fur, 100dB bark</a:t>
            </a:r>
            <a:endParaRPr lang="en-US" sz="2000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38f</a:t>
            </a:r>
            <a:r>
              <a:rPr lang="en-US" sz="2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Brown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Eat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17F385-10FF-3E0F-76DA-D7650C48E858}"/>
              </a:ext>
            </a:extLst>
          </p:cNvPr>
          <p:cNvSpPr txBox="1">
            <a:spLocks/>
          </p:cNvSpPr>
          <p:nvPr/>
        </p:nvSpPr>
        <p:spPr>
          <a:xfrm>
            <a:off x="6250831" y="4466705"/>
            <a:ext cx="5102969" cy="780289"/>
          </a:xfrm>
          <a:prstGeom prst="roundRect">
            <a:avLst>
              <a:gd name="adj" fmla="val 11352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This dog is eating</a:t>
            </a:r>
          </a:p>
        </p:txBody>
      </p:sp>
    </p:spTree>
    <p:extLst>
      <p:ext uri="{BB962C8B-B14F-4D97-AF65-F5344CB8AC3E}">
        <p14:creationId xmlns:p14="http://schemas.microsoft.com/office/powerpoint/2010/main" val="2692839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F2896-7884-13A0-28A4-8A6CE369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E6C01-541D-FA6A-C5DB-28EC9C70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have more complex inheritance.</a:t>
            </a:r>
          </a:p>
          <a:p>
            <a:r>
              <a:rPr lang="en-US" dirty="0"/>
              <a:t>We could expand on what we have and add a </a:t>
            </a:r>
            <a:r>
              <a:rPr lang="en-US" b="1" dirty="0"/>
              <a:t>parent class</a:t>
            </a:r>
            <a:r>
              <a:rPr lang="en-US" dirty="0"/>
              <a:t> to the Mammal class, the Animal class.</a:t>
            </a:r>
          </a:p>
          <a:p>
            <a:r>
              <a:rPr lang="en-US" dirty="0"/>
              <a:t>We could also add a </a:t>
            </a:r>
            <a:r>
              <a:rPr lang="en-US" b="1" dirty="0"/>
              <a:t>child class </a:t>
            </a:r>
            <a:r>
              <a:rPr lang="en-US" dirty="0"/>
              <a:t>to Dog, the Labrador and Beagle Class.</a:t>
            </a:r>
          </a:p>
          <a:p>
            <a:r>
              <a:rPr lang="en-US" dirty="0"/>
              <a:t>We do not need to explicitly define “grand-parents”, this will be implied.</a:t>
            </a:r>
          </a:p>
        </p:txBody>
      </p:sp>
    </p:spTree>
    <p:extLst>
      <p:ext uri="{BB962C8B-B14F-4D97-AF65-F5344CB8AC3E}">
        <p14:creationId xmlns:p14="http://schemas.microsoft.com/office/powerpoint/2010/main" val="1539756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F940-1C0A-65BB-20ED-E0EF94AD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7683B4-1AEE-7A57-D4E6-E9984F1A6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805" t="11614" b="2915"/>
          <a:stretch/>
        </p:blipFill>
        <p:spPr>
          <a:xfrm>
            <a:off x="615695" y="516086"/>
            <a:ext cx="10991089" cy="5825828"/>
          </a:xfrm>
        </p:spPr>
      </p:pic>
    </p:spTree>
    <p:extLst>
      <p:ext uri="{BB962C8B-B14F-4D97-AF65-F5344CB8AC3E}">
        <p14:creationId xmlns:p14="http://schemas.microsoft.com/office/powerpoint/2010/main" val="3957755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63D49-251A-0954-A3DA-2EEF61BDF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3A21-7BDE-D60B-1440-9AACBABF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4A7DA0-B62B-31A5-1379-5BF63D21E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17" y="1786269"/>
            <a:ext cx="9738953" cy="374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015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6CEE-C70E-7706-D95F-BC9753E0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Object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4BB6-67E9-89AB-82FD-A94D79576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classes inherits from the </a:t>
            </a:r>
            <a:r>
              <a:rPr lang="en-US" b="1" dirty="0"/>
              <a:t>Object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(it is an actual built-in class called </a:t>
            </a:r>
            <a:r>
              <a:rPr lang="en-US" b="1" dirty="0"/>
              <a:t>Object</a:t>
            </a:r>
            <a:r>
              <a:rPr lang="en-US" dirty="0"/>
              <a:t>).</a:t>
            </a:r>
          </a:p>
          <a:p>
            <a:r>
              <a:rPr lang="en-US" dirty="0"/>
              <a:t>The Object Class has defined some useful functions such as the </a:t>
            </a:r>
            <a:r>
              <a:rPr lang="en-US" b="1" dirty="0" err="1"/>
              <a:t>toString</a:t>
            </a:r>
            <a:r>
              <a:rPr lang="en-US" b="1" dirty="0"/>
              <a:t>()</a:t>
            </a:r>
            <a:r>
              <a:rPr lang="en-US" dirty="0"/>
              <a:t> function we discussed previously.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01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B035D-C74A-E332-CC53-C2AC8FB9A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494D-F01E-DCFA-BBC3-BFC9BB21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Object Class</a:t>
            </a:r>
          </a:p>
        </p:txBody>
      </p:sp>
      <p:graphicFrame>
        <p:nvGraphicFramePr>
          <p:cNvPr id="6" name="Google Shape;180;p24">
            <a:extLst>
              <a:ext uri="{FF2B5EF4-FFF2-40B4-BE49-F238E27FC236}">
                <a16:creationId xmlns:a16="http://schemas.microsoft.com/office/drawing/2014/main" id="{BEE95AFC-3761-8BC1-D3E7-735F955DEE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3496042"/>
              </p:ext>
            </p:extLst>
          </p:nvPr>
        </p:nvGraphicFramePr>
        <p:xfrm>
          <a:off x="640080" y="1885965"/>
          <a:ext cx="10936224" cy="4362432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3338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17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Method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1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strike="noStrike" cap="none">
                          <a:solidFill>
                            <a:schemeClr val="hlink"/>
                          </a:solidFill>
                          <a:hlinkClick r:id="rId2"/>
                        </a:rPr>
                        <a:t>clone</a:t>
                      </a: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​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()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Creates and returns a copy of this object.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1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strike="noStrike" cap="none">
                          <a:solidFill>
                            <a:schemeClr val="hlink"/>
                          </a:solidFill>
                          <a:hlinkClick r:id="rId3"/>
                        </a:rPr>
                        <a:t>equals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​(</a:t>
                      </a:r>
                      <a:r>
                        <a:rPr lang="en-US" sz="1400" u="sng" strike="noStrike" cap="none">
                          <a:solidFill>
                            <a:schemeClr val="hlink"/>
                          </a:solidFill>
                          <a:hlinkClick r:id="rId4"/>
                        </a:rPr>
                        <a:t>Object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 obj)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Indicates whether some other object is "equal to" this one.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1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strike="noStrike" cap="none">
                          <a:solidFill>
                            <a:schemeClr val="hlink"/>
                          </a:solidFill>
                          <a:hlinkClick r:id="rId5"/>
                        </a:rPr>
                        <a:t>getClass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​()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Returns the runtime class of this Object.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1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strike="noStrike" cap="none">
                          <a:solidFill>
                            <a:schemeClr val="hlink"/>
                          </a:solidFill>
                          <a:hlinkClick r:id="rId6"/>
                        </a:rPr>
                        <a:t>hashCode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​()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Returns a hash code value for the object.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1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strike="noStrike" cap="none">
                          <a:solidFill>
                            <a:schemeClr val="hlink"/>
                          </a:solidFill>
                          <a:hlinkClick r:id="rId7"/>
                        </a:rPr>
                        <a:t>notify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​()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Wakes up a single thread that is waiting on this object's monitor.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1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strike="noStrike" cap="none">
                          <a:solidFill>
                            <a:schemeClr val="hlink"/>
                          </a:solidFill>
                          <a:hlinkClick r:id="rId8"/>
                        </a:rPr>
                        <a:t>notifyAll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​()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Wakes up all threads that are waiting on this object's monitor.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1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strike="noStrike" cap="none">
                          <a:solidFill>
                            <a:schemeClr val="hlink"/>
                          </a:solidFill>
                          <a:hlinkClick r:id="rId9"/>
                        </a:rPr>
                        <a:t>toString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​()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Returns a string representation of the object.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761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strike="noStrike" cap="none">
                          <a:solidFill>
                            <a:schemeClr val="hlink"/>
                          </a:solidFill>
                          <a:hlinkClick r:id="rId10"/>
                        </a:rPr>
                        <a:t>wait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​()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Causes the current thread to wait until another thread invokes the </a:t>
                      </a:r>
                      <a:r>
                        <a:rPr lang="en-US" sz="1400" u="sng" strike="noStrike" cap="none">
                          <a:solidFill>
                            <a:schemeClr val="hlink"/>
                          </a:solidFill>
                          <a:hlinkClick r:id="rId7"/>
                        </a:rPr>
                        <a:t>notify()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 method or the </a:t>
                      </a:r>
                      <a:r>
                        <a:rPr lang="en-US" sz="1400" u="sng" strike="noStrike" cap="none">
                          <a:solidFill>
                            <a:schemeClr val="hlink"/>
                          </a:solidFill>
                          <a:hlinkClick r:id="rId8"/>
                        </a:rPr>
                        <a:t>notifyAll()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 method for this object.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661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strike="noStrike" cap="none">
                          <a:solidFill>
                            <a:schemeClr val="hlink"/>
                          </a:solidFill>
                          <a:hlinkClick r:id="rId11"/>
                        </a:rPr>
                        <a:t>wait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​(long timeout)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Causes the current thread to wait until either another thread invokes the </a:t>
                      </a:r>
                      <a:r>
                        <a:rPr lang="en-US" sz="1400" u="sng" strike="noStrike" cap="none">
                          <a:solidFill>
                            <a:schemeClr val="hlink"/>
                          </a:solidFill>
                          <a:hlinkClick r:id="rId7"/>
                        </a:rPr>
                        <a:t>notify()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 method or the </a:t>
                      </a:r>
                      <a:r>
                        <a:rPr lang="en-US" sz="1400" u="sng" strike="noStrike" cap="none">
                          <a:solidFill>
                            <a:schemeClr val="hlink"/>
                          </a:solidFill>
                          <a:hlinkClick r:id="rId8"/>
                        </a:rPr>
                        <a:t>notifyAll()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 method for this object, or a specified amount of time has elapsed.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245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strike="noStrike" cap="none">
                          <a:solidFill>
                            <a:schemeClr val="hlink"/>
                          </a:solidFill>
                          <a:hlinkClick r:id="rId12"/>
                        </a:rPr>
                        <a:t>wait</a:t>
                      </a: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​(long timeout, int nanos)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</a:rPr>
                        <a:t>Causes the current thread to wait until another thread invokes the </a:t>
                      </a:r>
                      <a:r>
                        <a:rPr lang="en-US" sz="1400" u="sng" strike="noStrike" cap="none" dirty="0">
                          <a:solidFill>
                            <a:schemeClr val="hlink"/>
                          </a:solidFill>
                          <a:hlinkClick r:id="rId7"/>
                        </a:rPr>
                        <a:t>notify()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</a:rPr>
                        <a:t> method or the </a:t>
                      </a:r>
                      <a:r>
                        <a:rPr lang="en-US" sz="1400" u="sng" strike="noStrike" cap="none" dirty="0" err="1">
                          <a:solidFill>
                            <a:schemeClr val="hlink"/>
                          </a:solidFill>
                          <a:hlinkClick r:id="rId8"/>
                        </a:rPr>
                        <a:t>notifyAll</a:t>
                      </a:r>
                      <a:r>
                        <a:rPr lang="en-US" sz="1400" u="sng" strike="noStrike" cap="none" dirty="0">
                          <a:solidFill>
                            <a:schemeClr val="hlink"/>
                          </a:solidFill>
                          <a:hlinkClick r:id="rId8"/>
                        </a:rPr>
                        <a:t>()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</a:rPr>
                        <a:t> method for this object, or some other thread interrupts the current thread, or a certain amount of real time has elapsed.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9244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74A8D-4FEC-2760-B413-4877A0139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D8A9-AC95-08B5-A24B-72ABE04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Object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29225-057E-B0AE-EFBF-CF05AF471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discussed that we cannot have multi-inheritance — a child class with more than one parent class.</a:t>
            </a:r>
          </a:p>
          <a:p>
            <a:r>
              <a:rPr lang="en-US" dirty="0"/>
              <a:t>Then how can the </a:t>
            </a:r>
            <a:r>
              <a:rPr lang="en-US" b="1" dirty="0"/>
              <a:t>Dog</a:t>
            </a:r>
            <a:r>
              <a:rPr lang="en-US" dirty="0"/>
              <a:t> class inherit from the </a:t>
            </a:r>
            <a:r>
              <a:rPr lang="en-US" b="1" dirty="0"/>
              <a:t>Object</a:t>
            </a:r>
            <a:r>
              <a:rPr lang="en-US" dirty="0"/>
              <a:t> class?</a:t>
            </a:r>
          </a:p>
        </p:txBody>
      </p:sp>
    </p:spTree>
    <p:extLst>
      <p:ext uri="{BB962C8B-B14F-4D97-AF65-F5344CB8AC3E}">
        <p14:creationId xmlns:p14="http://schemas.microsoft.com/office/powerpoint/2010/main" val="1567804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4C385-2638-7705-596F-AF9A29CAE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365E-E9F6-EDCD-0875-49588C737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Object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C1012-4702-DABB-5B29-D95BBF0E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1590625"/>
          </a:xfrm>
        </p:spPr>
        <p:txBody>
          <a:bodyPr/>
          <a:lstStyle/>
          <a:p>
            <a:r>
              <a:rPr lang="en-US" dirty="0"/>
              <a:t>Whenever we do not declare explicitly inheritance (using the </a:t>
            </a:r>
            <a:r>
              <a:rPr lang="en-US" b="1" dirty="0"/>
              <a:t>extends </a:t>
            </a:r>
            <a:r>
              <a:rPr lang="en-US" dirty="0"/>
              <a:t>keyword), Java by default </a:t>
            </a:r>
            <a:r>
              <a:rPr lang="en-US" b="1" dirty="0"/>
              <a:t>extends</a:t>
            </a:r>
            <a:r>
              <a:rPr lang="en-US" dirty="0"/>
              <a:t> the class to the </a:t>
            </a:r>
            <a:r>
              <a:rPr lang="en-US" b="1" dirty="0"/>
              <a:t>Object</a:t>
            </a:r>
            <a:r>
              <a:rPr lang="en-US" dirty="0"/>
              <a:t> class.</a:t>
            </a:r>
          </a:p>
          <a:p>
            <a:r>
              <a:rPr lang="en-US" dirty="0"/>
              <a:t>This is done “invisibly”: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730574-44AC-CBAC-2E0C-669316965D58}"/>
              </a:ext>
            </a:extLst>
          </p:cNvPr>
          <p:cNvSpPr txBox="1">
            <a:spLocks/>
          </p:cNvSpPr>
          <p:nvPr/>
        </p:nvSpPr>
        <p:spPr>
          <a:xfrm>
            <a:off x="1423416" y="4968037"/>
            <a:ext cx="4757928" cy="1004704"/>
          </a:xfrm>
          <a:prstGeom prst="roundRect">
            <a:avLst>
              <a:gd name="adj" fmla="val 13334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B6B"/>
                </a:solidFill>
                <a:latin typeface="Consolas" panose="020B0609020204030204" pitchFamily="49" charset="0"/>
              </a:rPr>
              <a:t>Mammal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extends </a:t>
            </a:r>
            <a:r>
              <a:rPr lang="en-US" sz="2000" b="0" dirty="0">
                <a:solidFill>
                  <a:srgbClr val="A9C77D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61E280-7114-4FC4-1104-4D1FD1DE6B8A}"/>
              </a:ext>
            </a:extLst>
          </p:cNvPr>
          <p:cNvSpPr txBox="1">
            <a:spLocks/>
          </p:cNvSpPr>
          <p:nvPr/>
        </p:nvSpPr>
        <p:spPr>
          <a:xfrm>
            <a:off x="1423416" y="3642474"/>
            <a:ext cx="4757928" cy="1004704"/>
          </a:xfrm>
          <a:prstGeom prst="roundRect">
            <a:avLst>
              <a:gd name="adj" fmla="val 13334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CB6B"/>
                </a:solidFill>
                <a:latin typeface="Consolas" panose="020B0609020204030204" pitchFamily="49" charset="0"/>
              </a:rPr>
              <a:t>Mammal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51F52A-21EB-94CF-BC84-82148A66D1FF}"/>
              </a:ext>
            </a:extLst>
          </p:cNvPr>
          <p:cNvSpPr txBox="1">
            <a:spLocks/>
          </p:cNvSpPr>
          <p:nvPr/>
        </p:nvSpPr>
        <p:spPr>
          <a:xfrm>
            <a:off x="6370320" y="3841932"/>
            <a:ext cx="5108448" cy="1590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+mj-lt"/>
              </a:rPr>
              <a:t>Even though we did not declare that </a:t>
            </a:r>
            <a:r>
              <a:rPr lang="en-US" sz="2400" b="1" dirty="0">
                <a:latin typeface="+mj-lt"/>
              </a:rPr>
              <a:t>Mammal</a:t>
            </a:r>
            <a:r>
              <a:rPr lang="en-US" sz="2400" dirty="0">
                <a:latin typeface="+mj-lt"/>
              </a:rPr>
              <a:t> inherits from </a:t>
            </a:r>
            <a:r>
              <a:rPr lang="en-US" sz="2400" b="1" dirty="0">
                <a:latin typeface="+mj-lt"/>
              </a:rPr>
              <a:t>Object</a:t>
            </a:r>
            <a:r>
              <a:rPr lang="en-US" sz="2400" dirty="0">
                <a:latin typeface="+mj-lt"/>
              </a:rPr>
              <a:t>, Java will implicitly do that for us, so we do not have to do this every single time.</a:t>
            </a:r>
          </a:p>
        </p:txBody>
      </p:sp>
    </p:spTree>
    <p:extLst>
      <p:ext uri="{BB962C8B-B14F-4D97-AF65-F5344CB8AC3E}">
        <p14:creationId xmlns:p14="http://schemas.microsoft.com/office/powerpoint/2010/main" val="12899491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844E9-7606-471E-E6DF-8F8AABC88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AA45F-5B6D-A317-77AC-E70B7130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Object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77A2-8C95-883F-11BC-068335E9A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1590625"/>
          </a:xfrm>
        </p:spPr>
        <p:txBody>
          <a:bodyPr/>
          <a:lstStyle/>
          <a:p>
            <a:r>
              <a:rPr lang="en-US" dirty="0"/>
              <a:t>Now, since </a:t>
            </a:r>
            <a:r>
              <a:rPr lang="en-US" b="1" dirty="0"/>
              <a:t>Dog</a:t>
            </a:r>
            <a:r>
              <a:rPr lang="en-US" dirty="0"/>
              <a:t> inherits or extends the </a:t>
            </a:r>
            <a:r>
              <a:rPr lang="en-US" b="1" dirty="0"/>
              <a:t>Mammal</a:t>
            </a:r>
            <a:r>
              <a:rPr lang="en-US" dirty="0"/>
              <a:t> class then the </a:t>
            </a:r>
            <a:r>
              <a:rPr lang="en-US" b="1" dirty="0"/>
              <a:t>Dog</a:t>
            </a:r>
            <a:r>
              <a:rPr lang="en-US" dirty="0"/>
              <a:t> class will also inherit the functions from the </a:t>
            </a:r>
            <a:r>
              <a:rPr lang="en-US" b="1" dirty="0"/>
              <a:t>Object</a:t>
            </a:r>
            <a:r>
              <a:rPr lang="en-US" dirty="0"/>
              <a:t> class.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EE571A-38FC-B2A5-C8B0-F5BBF3318127}"/>
              </a:ext>
            </a:extLst>
          </p:cNvPr>
          <p:cNvSpPr txBox="1">
            <a:spLocks/>
          </p:cNvSpPr>
          <p:nvPr/>
        </p:nvSpPr>
        <p:spPr>
          <a:xfrm>
            <a:off x="1149096" y="3087738"/>
            <a:ext cx="7763256" cy="2423046"/>
          </a:xfrm>
          <a:prstGeom prst="roundRect">
            <a:avLst>
              <a:gd name="adj" fmla="val 13334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A9C77D"/>
                </a:solidFill>
                <a:effectLst/>
                <a:latin typeface="Consolas" panose="020B0609020204030204" pitchFamily="49" charset="0"/>
              </a:rPr>
              <a:t>Mammal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2400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This is a Dog object</a:t>
            </a:r>
            <a:r>
              <a:rPr lang="en-US" sz="2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708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F8162-70F7-1810-5935-6E628D738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389C-5A08-7504-F56C-8DA91912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Modeling Language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AD4784-1ABD-1B3E-47C6-3E7A70287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497" y="1838892"/>
            <a:ext cx="5490730" cy="34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76D5F-DA39-FDD5-C80F-987FD556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5452872" cy="3324660"/>
          </a:xfrm>
        </p:spPr>
        <p:txBody>
          <a:bodyPr/>
          <a:lstStyle/>
          <a:p>
            <a:r>
              <a:rPr lang="en-US" dirty="0"/>
              <a:t>Furthermore, with UML we can also represent the different component and details of a class such as attributes and behaviors and each of their access modifiers.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8A1E5-2B30-44EF-505D-2DD6B57D5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EDAA-2200-4D29-1C9E-93B5845A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Modeling Language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82AFF2-0DAB-FA1F-3A97-5711FB54F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497" y="1838892"/>
            <a:ext cx="5490730" cy="346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D8372-6A19-F538-9490-ADA513794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5452872" cy="33246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class is drawn as a rectangle, with the class name at the top, followed by all the attributes, then all the methods.</a:t>
            </a:r>
          </a:p>
          <a:p>
            <a:r>
              <a:rPr lang="en-US" dirty="0"/>
              <a:t>We also specify their types or their return types.</a:t>
            </a:r>
          </a:p>
          <a:p>
            <a:r>
              <a:rPr lang="en-US" dirty="0"/>
              <a:t>Constructors are often not mentioned.</a:t>
            </a:r>
          </a:p>
        </p:txBody>
      </p:sp>
    </p:spTree>
    <p:extLst>
      <p:ext uri="{BB962C8B-B14F-4D97-AF65-F5344CB8AC3E}">
        <p14:creationId xmlns:p14="http://schemas.microsoft.com/office/powerpoint/2010/main" val="101525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8277C-5C13-00AE-E821-13CCF38E3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E587-216B-FF5F-B9C0-D86AB9C0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Modeling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A3D8A-0086-7652-A1E7-2D01F0151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>
                <a:solidFill>
                  <a:srgbClr val="FFCB6B"/>
                </a:solidFill>
                <a:effectLst/>
              </a:rPr>
              <a:t>Engine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private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>
                <a:solidFill>
                  <a:srgbClr val="FFCB6B"/>
                </a:solidFill>
                <a:effectLst/>
              </a:rPr>
              <a:t>type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800" b="0" dirty="0">
                <a:solidFill>
                  <a:srgbClr val="BFC7D5"/>
                </a:solidFill>
                <a:effectLst/>
              </a:rPr>
            </a:br>
            <a:r>
              <a:rPr lang="en-US" sz="8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>
                <a:solidFill>
                  <a:srgbClr val="82AAFF"/>
                </a:solidFill>
                <a:effectLst/>
              </a:rPr>
              <a:t>Engine</a:t>
            </a:r>
            <a:r>
              <a:rPr lang="en-US" sz="8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>
                <a:solidFill>
                  <a:srgbClr val="7986E7"/>
                </a:solidFill>
                <a:effectLst/>
              </a:rPr>
              <a:t>type</a:t>
            </a:r>
            <a:r>
              <a:rPr lang="en-US" sz="8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8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8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800" b="0" dirty="0" err="1">
                <a:solidFill>
                  <a:srgbClr val="89DDFF"/>
                </a:solidFill>
                <a:effectLst/>
              </a:rPr>
              <a:t>type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type;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800" b="0" dirty="0">
                <a:solidFill>
                  <a:srgbClr val="BFC7D5"/>
                </a:solidFill>
                <a:effectLst/>
              </a:rPr>
            </a:br>
            <a:r>
              <a:rPr lang="en-US" sz="8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 err="1">
                <a:solidFill>
                  <a:srgbClr val="82AAFF"/>
                </a:solidFill>
                <a:effectLst/>
              </a:rPr>
              <a:t>getType</a:t>
            </a:r>
            <a:r>
              <a:rPr lang="en-US" sz="800" b="0" dirty="0">
                <a:solidFill>
                  <a:srgbClr val="D9F5DD"/>
                </a:solidFill>
                <a:effectLst/>
              </a:rPr>
              <a:t>()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type;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800" b="0" dirty="0">
                <a:solidFill>
                  <a:srgbClr val="BFC7D5"/>
                </a:solidFill>
                <a:effectLst/>
              </a:rPr>
            </a:br>
            <a:r>
              <a:rPr lang="en-US" sz="800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>
                <a:solidFill>
                  <a:srgbClr val="FFCB6B"/>
                </a:solidFill>
                <a:effectLst/>
              </a:rPr>
              <a:t>Car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private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Engine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 err="1">
                <a:solidFill>
                  <a:srgbClr val="FFCB6B"/>
                </a:solidFill>
                <a:effectLst/>
              </a:rPr>
              <a:t>engine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800" b="0" dirty="0">
                <a:solidFill>
                  <a:srgbClr val="BFC7D5"/>
                </a:solidFill>
                <a:effectLst/>
              </a:rPr>
            </a:br>
            <a:r>
              <a:rPr lang="en-US" sz="8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>
                <a:solidFill>
                  <a:srgbClr val="82AAFF"/>
                </a:solidFill>
                <a:effectLst/>
              </a:rPr>
              <a:t>Car</a:t>
            </a:r>
            <a:r>
              <a:rPr lang="en-US" sz="8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 err="1">
                <a:solidFill>
                  <a:srgbClr val="7986E7"/>
                </a:solidFill>
                <a:effectLst/>
              </a:rPr>
              <a:t>engineType</a:t>
            </a:r>
            <a:r>
              <a:rPr lang="en-US" sz="8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8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8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800" b="0" dirty="0" err="1">
                <a:solidFill>
                  <a:srgbClr val="89DDFF"/>
                </a:solidFill>
                <a:effectLst/>
              </a:rPr>
              <a:t>engine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new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>
                <a:solidFill>
                  <a:srgbClr val="82AAFF"/>
                </a:solidFill>
                <a:effectLst/>
              </a:rPr>
              <a:t>Engine</a:t>
            </a:r>
            <a:r>
              <a:rPr lang="en-US" sz="8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800" b="0" dirty="0" err="1">
                <a:solidFill>
                  <a:srgbClr val="82AAFF"/>
                </a:solidFill>
                <a:effectLst/>
              </a:rPr>
              <a:t>engineType</a:t>
            </a:r>
            <a:r>
              <a:rPr lang="en-US" sz="8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800" b="0" dirty="0">
                <a:solidFill>
                  <a:srgbClr val="BFC7D5"/>
                </a:solidFill>
                <a:effectLst/>
              </a:rPr>
            </a:br>
            <a:r>
              <a:rPr lang="en-US" sz="800" b="0" dirty="0">
                <a:solidFill>
                  <a:srgbClr val="BFC7D5"/>
                </a:solidFill>
                <a:effectLst/>
              </a:rPr>
              <a:t>    @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Override</a:t>
            </a:r>
            <a:endParaRPr lang="en-US" sz="8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 err="1">
                <a:solidFill>
                  <a:srgbClr val="82AAFF"/>
                </a:solidFill>
                <a:effectLst/>
              </a:rPr>
              <a:t>toString</a:t>
            </a:r>
            <a:r>
              <a:rPr lang="en-US" sz="800" b="0" dirty="0">
                <a:solidFill>
                  <a:srgbClr val="D9F5DD"/>
                </a:solidFill>
                <a:effectLst/>
              </a:rPr>
              <a:t>()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>
                <a:solidFill>
                  <a:srgbClr val="D9F5DD"/>
                </a:solidFill>
                <a:effectLst/>
              </a:rPr>
              <a:t>"</a:t>
            </a:r>
            <a:r>
              <a:rPr lang="en-US" sz="800" b="0" dirty="0">
                <a:solidFill>
                  <a:srgbClr val="C3E88D"/>
                </a:solidFill>
                <a:effectLst/>
              </a:rPr>
              <a:t>This car has a </a:t>
            </a:r>
            <a:r>
              <a:rPr lang="en-US" sz="800" b="0" dirty="0">
                <a:solidFill>
                  <a:srgbClr val="D9F5DD"/>
                </a:solidFill>
                <a:effectLst/>
              </a:rPr>
              <a:t>"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>
                <a:solidFill>
                  <a:srgbClr val="89DDFF"/>
                </a:solidFill>
                <a:effectLst/>
              </a:rPr>
              <a:t>+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 err="1">
                <a:solidFill>
                  <a:srgbClr val="FFCB6B"/>
                </a:solidFill>
                <a:effectLst/>
              </a:rPr>
              <a:t>engine</a:t>
            </a:r>
            <a:r>
              <a:rPr lang="en-US" sz="8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800" b="0" dirty="0" err="1">
                <a:solidFill>
                  <a:srgbClr val="82AAFF"/>
                </a:solidFill>
                <a:effectLst/>
              </a:rPr>
              <a:t>getType</a:t>
            </a:r>
            <a:r>
              <a:rPr lang="en-US" sz="800" b="0" dirty="0">
                <a:solidFill>
                  <a:srgbClr val="D9F5DD"/>
                </a:solidFill>
                <a:effectLst/>
              </a:rPr>
              <a:t>()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>
                <a:solidFill>
                  <a:srgbClr val="89DDFF"/>
                </a:solidFill>
                <a:effectLst/>
              </a:rPr>
              <a:t>+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>
                <a:solidFill>
                  <a:srgbClr val="D9F5DD"/>
                </a:solidFill>
                <a:effectLst/>
              </a:rPr>
              <a:t>"</a:t>
            </a:r>
            <a:r>
              <a:rPr lang="en-US" sz="800" b="0" dirty="0">
                <a:solidFill>
                  <a:srgbClr val="C3E88D"/>
                </a:solidFill>
                <a:effectLst/>
              </a:rPr>
              <a:t> type engine.</a:t>
            </a:r>
            <a:r>
              <a:rPr lang="en-US" sz="800" b="0" dirty="0">
                <a:solidFill>
                  <a:srgbClr val="D9F5DD"/>
                </a:solidFill>
                <a:effectLst/>
              </a:rPr>
              <a:t>"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D311F4-8300-AEBB-1C9F-3D19BF2DAC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Week-5/Composition.java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9C79D6-37CD-9BFD-AED5-F1435DBBE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037" y="2134030"/>
            <a:ext cx="2872981" cy="332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76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DAEB9-B31E-CAB6-3687-7E5459E71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15C4-6E20-D16B-0B55-2D739012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Modeling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DC9B-10DC-77BF-BC4A-68ADD911E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3324660"/>
          </a:xfrm>
        </p:spPr>
        <p:txBody>
          <a:bodyPr>
            <a:normAutofit/>
          </a:bodyPr>
          <a:lstStyle/>
          <a:p>
            <a:r>
              <a:rPr lang="en-US" dirty="0"/>
              <a:t>We are not going to cover in-depth this topic, but you are going to have to create or generate a UML diagram for you Lab Assignments and Labs.</a:t>
            </a:r>
          </a:p>
          <a:p>
            <a:r>
              <a:rPr lang="en-US" dirty="0"/>
              <a:t>Make sure you attend your Lab to learn mode details into this.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1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26D2-F67E-C472-5D02-687547B1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– Mammal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F36B2-0C8C-8B98-BC13-00B2566EC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Weight</a:t>
            </a:r>
          </a:p>
          <a:p>
            <a:pPr lvl="1"/>
            <a:r>
              <a:rPr lang="en-US" dirty="0"/>
              <a:t>Intelligence Level</a:t>
            </a:r>
          </a:p>
          <a:p>
            <a:pPr lvl="1"/>
            <a:r>
              <a:rPr lang="en-US" dirty="0"/>
              <a:t>Fur Color</a:t>
            </a:r>
          </a:p>
          <a:p>
            <a:r>
              <a:rPr lang="en-US" dirty="0"/>
              <a:t>Behaviors</a:t>
            </a:r>
          </a:p>
          <a:p>
            <a:pPr lvl="1"/>
            <a:r>
              <a:rPr lang="en-US" dirty="0"/>
              <a:t>Eat</a:t>
            </a:r>
          </a:p>
          <a:p>
            <a:pPr lvl="1"/>
            <a:r>
              <a:rPr lang="en-US" dirty="0"/>
              <a:t>Drink</a:t>
            </a:r>
          </a:p>
          <a:p>
            <a:pPr lvl="1"/>
            <a:r>
              <a:rPr lang="en-US" dirty="0"/>
              <a:t>Move</a:t>
            </a:r>
          </a:p>
          <a:p>
            <a:pPr lvl="1"/>
            <a:r>
              <a:rPr lang="en-US" dirty="0"/>
              <a:t>Give Birth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8567C-CD92-F121-190E-D5822B2D2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509" y="2056725"/>
            <a:ext cx="3314812" cy="347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8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B6CE-CC0A-5D05-609B-4DCB2FC08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3B035-02FD-83F8-DE28-2DAAB9D6A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allows a new class (child) to “inherit” an existing class’s (parent) members (attributes and behaviors).</a:t>
            </a:r>
          </a:p>
          <a:p>
            <a:pPr lvl="1"/>
            <a:r>
              <a:rPr lang="en-US" dirty="0"/>
              <a:t>Private members do get inherited at the object level but are not directly accessible in the </a:t>
            </a:r>
            <a:r>
              <a:rPr lang="en-US" b="1" dirty="0"/>
              <a:t>child</a:t>
            </a:r>
            <a:r>
              <a:rPr lang="en-US" dirty="0"/>
              <a:t> class, so make sure to use getters and setter functions from the </a:t>
            </a:r>
            <a:r>
              <a:rPr lang="en-US" b="1" dirty="0"/>
              <a:t>parent</a:t>
            </a:r>
            <a:r>
              <a:rPr lang="en-US" dirty="0"/>
              <a:t> class.</a:t>
            </a:r>
          </a:p>
          <a:p>
            <a:r>
              <a:rPr lang="en-US" dirty="0"/>
              <a:t>Inheritance allows us to re-use code!</a:t>
            </a:r>
          </a:p>
        </p:txBody>
      </p:sp>
    </p:spTree>
    <p:extLst>
      <p:ext uri="{BB962C8B-B14F-4D97-AF65-F5344CB8AC3E}">
        <p14:creationId xmlns:p14="http://schemas.microsoft.com/office/powerpoint/2010/main" val="199553176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solidFill>
            <a:schemeClr val="tx1">
              <a:lumMod val="95000"/>
              <a:lumOff val="5000"/>
            </a:schemeClr>
          </a:solidFill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2163</Words>
  <Application>Microsoft Office PowerPoint</Application>
  <PresentationFormat>Widescreen</PresentationFormat>
  <Paragraphs>294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Aptos</vt:lpstr>
      <vt:lpstr>Aptos Light</vt:lpstr>
      <vt:lpstr>Arial</vt:lpstr>
      <vt:lpstr>Calibri</vt:lpstr>
      <vt:lpstr>Consolas</vt:lpstr>
      <vt:lpstr>1_Office Theme</vt:lpstr>
      <vt:lpstr>CSE 1322 Module 3 – Part 1</vt:lpstr>
      <vt:lpstr>Relations</vt:lpstr>
      <vt:lpstr>Unified Modeling Language</vt:lpstr>
      <vt:lpstr>Unified Modeling Language</vt:lpstr>
      <vt:lpstr>Unified Modeling Language</vt:lpstr>
      <vt:lpstr>Unified Modeling Language</vt:lpstr>
      <vt:lpstr>Unified Modeling Language</vt:lpstr>
      <vt:lpstr>An Example – Mammal Class</vt:lpstr>
      <vt:lpstr>Inheritance</vt:lpstr>
      <vt:lpstr>Inheritance</vt:lpstr>
      <vt:lpstr>Inheritance</vt:lpstr>
      <vt:lpstr>Inheritance</vt:lpstr>
      <vt:lpstr>Inheritance</vt:lpstr>
      <vt:lpstr>Inheritance – Multi-inheritance</vt:lpstr>
      <vt:lpstr>Inheritance – Syntax</vt:lpstr>
      <vt:lpstr>Inheritance – Syntax</vt:lpstr>
      <vt:lpstr>Inheritance – Mammal Class</vt:lpstr>
      <vt:lpstr>Inheritance – Dog Class</vt:lpstr>
      <vt:lpstr>Inheritance – Dog Class</vt:lpstr>
      <vt:lpstr>Inheritance – super</vt:lpstr>
      <vt:lpstr>Inheritance – super</vt:lpstr>
      <vt:lpstr>Inheritance – super</vt:lpstr>
      <vt:lpstr>Inheritance – Dog Class</vt:lpstr>
      <vt:lpstr>Inheritance – Dog Class</vt:lpstr>
      <vt:lpstr>Inheritance – Dog Class</vt:lpstr>
      <vt:lpstr>Inheritance – Overriding</vt:lpstr>
      <vt:lpstr>Inheritance – Overriding</vt:lpstr>
      <vt:lpstr>Inheritance – Overriding</vt:lpstr>
      <vt:lpstr>Inheritance – Dog Class</vt:lpstr>
      <vt:lpstr>Inheritance – Dog Class</vt:lpstr>
      <vt:lpstr>Inheritance</vt:lpstr>
      <vt:lpstr>Inheritance</vt:lpstr>
      <vt:lpstr>Access Modifiers</vt:lpstr>
      <vt:lpstr>Inheritance – Object Class</vt:lpstr>
      <vt:lpstr>Inheritance – Object Class</vt:lpstr>
      <vt:lpstr>Inheritance – Object Class</vt:lpstr>
      <vt:lpstr>Inheritance – Object Class</vt:lpstr>
      <vt:lpstr>Inheritance – Object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Eun Sik Kim</dc:creator>
  <cp:lastModifiedBy>Eun Sik Kim</cp:lastModifiedBy>
  <cp:revision>1</cp:revision>
  <dcterms:created xsi:type="dcterms:W3CDTF">2025-02-04T02:37:44Z</dcterms:created>
  <dcterms:modified xsi:type="dcterms:W3CDTF">2025-02-04T19:39:01Z</dcterms:modified>
</cp:coreProperties>
</file>