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44" r:id="rId11"/>
    <p:sldId id="341" r:id="rId12"/>
    <p:sldId id="342" r:id="rId13"/>
    <p:sldId id="345" r:id="rId14"/>
    <p:sldId id="348" r:id="rId15"/>
    <p:sldId id="346" r:id="rId16"/>
    <p:sldId id="347" r:id="rId17"/>
    <p:sldId id="349" r:id="rId18"/>
    <p:sldId id="35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7D5F-CCD3-4A49-AB32-E1895BADD980}" type="datetimeFigureOut">
              <a:rPr lang="fr-CA" smtClean="0"/>
              <a:t>2023-06-22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011540" y="1383186"/>
            <a:ext cx="57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ACADEMIQUE D’IMPREGNATION </a:t>
            </a:r>
            <a:endParaRPr lang="fr-CA" sz="2400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46840" y="2080997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342094" y="5143730"/>
            <a:ext cx="45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1,285,000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38470"/>
              </p:ext>
            </p:extLst>
          </p:nvPr>
        </p:nvGraphicFramePr>
        <p:xfrm>
          <a:off x="538001" y="1609658"/>
          <a:ext cx="6373787" cy="5062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740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522086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91961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 des besoins et spécifications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Entretien avec les parties prenantes (objectifs et besoin de l’application)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Elaboration d’un cahier de charges détaillé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Définition de l’architecture et des fonctionnalites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952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Conception et design de l’interface de l’utilisateur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Conception d’une interface utilisateur conviviale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Développement de maquettes / prototypes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Elaboration d’un guide de style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2637415"/>
                  </a:ext>
                </a:extLst>
              </a:tr>
              <a:tr h="791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Développement de l’application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Programmation de l’application en respectant les normes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Intégration des fonctionnalites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50989470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Corrective pour la correction de bug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évolutive pour mise a jour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745.000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54557"/>
              </p:ext>
            </p:extLst>
          </p:nvPr>
        </p:nvGraphicFramePr>
        <p:xfrm>
          <a:off x="7465357" y="2025033"/>
          <a:ext cx="3674204" cy="144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200.000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02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70.000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TOTAL (HT)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540.000 XAF</a:t>
                      </a:r>
                      <a:endParaRPr lang="fr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3171867" y="1265191"/>
            <a:ext cx="7503458" cy="54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4" y="1320888"/>
            <a:ext cx="6803569" cy="5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25502" y="288203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7" y="1753160"/>
            <a:ext cx="9066907" cy="48606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3AD168-4BBA-B995-AA39-EFDB66264980}"/>
              </a:ext>
            </a:extLst>
          </p:cNvPr>
          <p:cNvSpPr txBox="1"/>
          <p:nvPr/>
        </p:nvSpPr>
        <p:spPr>
          <a:xfrm>
            <a:off x="9861889" y="4397188"/>
            <a:ext cx="20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Jobs = </a:t>
            </a:r>
            <a:r>
              <a:rPr lang="fr-FR" sz="1400" b="1" dirty="0">
                <a:latin typeface="Cambria" panose="02040503050406030204" pitchFamily="18" charset="0"/>
                <a:ea typeface="Cambria" panose="02040503050406030204" pitchFamily="18" charset="0"/>
              </a:rPr>
              <a:t>modules de traitement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4F794-DE29-C65B-A06D-E77615CA01F8}"/>
              </a:ext>
            </a:extLst>
          </p:cNvPr>
          <p:cNvSpPr txBox="1"/>
          <p:nvPr/>
        </p:nvSpPr>
        <p:spPr>
          <a:xfrm>
            <a:off x="9910482" y="5033682"/>
            <a:ext cx="2020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Métadonnées  = fichiers à traiter (csv, text, Excel ,etc)</a:t>
            </a:r>
            <a:endParaRPr lang="fr-FR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466975" cy="64853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0CF83-619B-4F12-F6D9-412C0E19D201}"/>
              </a:ext>
            </a:extLst>
          </p:cNvPr>
          <p:cNvSpPr txBox="1"/>
          <p:nvPr/>
        </p:nvSpPr>
        <p:spPr>
          <a:xfrm>
            <a:off x="569164" y="2622176"/>
            <a:ext cx="4393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Pandas : pour le traitement de données (dataframe, opérations sur les données)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Intègre plusieurs bibliothèques tierces de traitements, composants 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Plotly express : pour la représentation des graphes(légendes, formes,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Modules callbacks: pour l’interactivité des graphes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672353" y="4652682"/>
            <a:ext cx="361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Dataframe = sources de données exploitées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E7099-1D9A-9AC1-E6DB-F2750F590AD8}"/>
              </a:ext>
            </a:extLst>
          </p:cNvPr>
          <p:cNvSpPr txBox="1"/>
          <p:nvPr/>
        </p:nvSpPr>
        <p:spPr>
          <a:xfrm>
            <a:off x="751280" y="5082750"/>
            <a:ext cx="3617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Callbacks =  fonctions </a:t>
            </a:r>
          </a:p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Son processus : entrées – traitement – sorties( résultats du traitement)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8" y="1970870"/>
            <a:ext cx="1879905" cy="6513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6073650" y="2837620"/>
            <a:ext cx="439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 : </a:t>
            </a: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liaison entre django et dash-plotly ,</a:t>
            </a: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3" y="2074469"/>
            <a:ext cx="1879905" cy="6513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6892" y="2891118"/>
            <a:ext cx="462193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Framework python avec fonctionnalites intégrées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Intégration de bibliothèques tierces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Documentation détaillée et vaste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Dispose d’un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ORM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permet d’exploiter les tables sous forme d’objets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6252882" y="2031264"/>
            <a:ext cx="462193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MVT</a:t>
            </a:r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 Model – </a:t>
            </a:r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– Template)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6468035" y="2523935"/>
            <a:ext cx="4621931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6293224" y="2031265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6468035" y="2523935"/>
            <a:ext cx="5414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Conteneur = image = environnement d’exécution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Cet environnement est créé depuis un Dockerfile </a:t>
            </a: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293224" y="3878801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E3EA1-CDAA-136D-CFC4-10F2BFE17892}"/>
              </a:ext>
            </a:extLst>
          </p:cNvPr>
          <p:cNvSpPr txBox="1"/>
          <p:nvPr/>
        </p:nvSpPr>
        <p:spPr>
          <a:xfrm>
            <a:off x="6468034" y="4315205"/>
            <a:ext cx="5414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Il définit le mode de fonctionnement d’un conteneur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Module chargé de gérer les relations entre les différents conteneurs d’une application (via un pont ‘bridge ’)</a:t>
            </a: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3115507" y="4719509"/>
            <a:ext cx="2871874" cy="1976026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3199" y="2217263"/>
            <a:ext cx="2704691" cy="1959477"/>
            <a:chOff x="5210294" y="837292"/>
            <a:chExt cx="1750034" cy="14118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6" y="3977402"/>
            <a:ext cx="102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5789" y="3828092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1049862" y="2360316"/>
            <a:ext cx="5046138" cy="1494371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" y="1929621"/>
            <a:ext cx="11056909" cy="4152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1" y="2136471"/>
            <a:ext cx="11379915" cy="42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4190734" y="5190579"/>
            <a:ext cx="163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du code</a:t>
            </a:r>
          </a:p>
        </p:txBody>
      </p:sp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5" y="4036786"/>
            <a:ext cx="1713878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64" y="5837942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7778150" y="626901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Frontend</a:t>
            </a: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849</Words>
  <Application>Microsoft Office PowerPoint</Application>
  <PresentationFormat>Widescreen</PresentationFormat>
  <Paragraphs>167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13</cp:revision>
  <dcterms:created xsi:type="dcterms:W3CDTF">2023-06-20T03:43:14Z</dcterms:created>
  <dcterms:modified xsi:type="dcterms:W3CDTF">2023-06-22T10:00:18Z</dcterms:modified>
</cp:coreProperties>
</file>