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8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4" r:id="rId10"/>
    <p:sldId id="341" r:id="rId11"/>
    <p:sldId id="342" r:id="rId12"/>
    <p:sldId id="354" r:id="rId13"/>
    <p:sldId id="355" r:id="rId14"/>
    <p:sldId id="345" r:id="rId15"/>
    <p:sldId id="348" r:id="rId16"/>
    <p:sldId id="346" r:id="rId17"/>
    <p:sldId id="356" r:id="rId18"/>
    <p:sldId id="347" r:id="rId19"/>
    <p:sldId id="357" r:id="rId20"/>
    <p:sldId id="349" r:id="rId21"/>
    <p:sldId id="350" r:id="rId22"/>
    <p:sldId id="340" r:id="rId23"/>
    <p:sldId id="351" r:id="rId24"/>
    <p:sldId id="352" r:id="rId25"/>
    <p:sldId id="358" r:id="rId26"/>
    <p:sldId id="35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2023-06-30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6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2023-06-30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34.jpe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35.jpeg"/><Relationship Id="rId9" Type="http://schemas.openxmlformats.org/officeDocument/2006/relationships/image" Target="../media/image38.jpe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53995B-AD09-FF96-BD27-C01E76EF4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9343" y="3741386"/>
            <a:ext cx="2914190" cy="20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78281" y="901489"/>
            <a:ext cx="9473178" cy="5819986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11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SEQUENCES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16CDA-9866-90D2-5B1E-09AF2A86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1"/>
          <a:stretch/>
        </p:blipFill>
        <p:spPr>
          <a:xfrm>
            <a:off x="3224619" y="830389"/>
            <a:ext cx="5742760" cy="5795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5353B-7A28-420A-5599-0B3594D02C7E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Authentification </a:t>
            </a:r>
          </a:p>
        </p:txBody>
      </p:sp>
    </p:spTree>
    <p:extLst>
      <p:ext uri="{BB962C8B-B14F-4D97-AF65-F5344CB8AC3E}">
        <p14:creationId xmlns:p14="http://schemas.microsoft.com/office/powerpoint/2010/main" val="215903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16CDA-9866-90D2-5B1E-09AF2A86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3" t="-1826" r="1093" b="10309"/>
          <a:stretch/>
        </p:blipFill>
        <p:spPr>
          <a:xfrm>
            <a:off x="3224619" y="707313"/>
            <a:ext cx="5742760" cy="60141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5353B-7A28-420A-5599-0B3594D02C7E}"/>
              </a:ext>
            </a:extLst>
          </p:cNvPr>
          <p:cNvSpPr txBox="1"/>
          <p:nvPr/>
        </p:nvSpPr>
        <p:spPr>
          <a:xfrm>
            <a:off x="197060" y="1092573"/>
            <a:ext cx="311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Modifier ses informations </a:t>
            </a:r>
          </a:p>
        </p:txBody>
      </p:sp>
    </p:spTree>
    <p:extLst>
      <p:ext uri="{BB962C8B-B14F-4D97-AF65-F5344CB8AC3E}">
        <p14:creationId xmlns:p14="http://schemas.microsoft.com/office/powerpoint/2010/main" val="3344694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2054" y="1040977"/>
            <a:ext cx="7636736" cy="5392843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14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40D5D1-447F-F124-18FA-E9B20CD0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512" y="3651895"/>
            <a:ext cx="3253029" cy="2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455099-9EE0-0ACC-5BA0-A54DA06D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8549" y="4064775"/>
            <a:ext cx="2426607" cy="672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91A222-E6D5-7FEB-949E-96D525C6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728" y="2412094"/>
            <a:ext cx="2352963" cy="17624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07A0F4-C873-E2F5-E064-E99507AA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937" y="4913082"/>
            <a:ext cx="2500261" cy="716065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FD84FC2-6051-68AC-920A-DF7191BF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91853"/>
              </p:ext>
            </p:extLst>
          </p:nvPr>
        </p:nvGraphicFramePr>
        <p:xfrm>
          <a:off x="1638300" y="2264347"/>
          <a:ext cx="9283699" cy="3921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440">
                  <a:extLst>
                    <a:ext uri="{9D8B030D-6E8A-4147-A177-3AD203B41FA5}">
                      <a16:colId xmlns:a16="http://schemas.microsoft.com/office/drawing/2014/main" val="153333475"/>
                    </a:ext>
                  </a:extLst>
                </a:gridCol>
                <a:gridCol w="1447934">
                  <a:extLst>
                    <a:ext uri="{9D8B030D-6E8A-4147-A177-3AD203B41FA5}">
                      <a16:colId xmlns:a16="http://schemas.microsoft.com/office/drawing/2014/main" val="3526164746"/>
                    </a:ext>
                  </a:extLst>
                </a:gridCol>
                <a:gridCol w="2763515">
                  <a:extLst>
                    <a:ext uri="{9D8B030D-6E8A-4147-A177-3AD203B41FA5}">
                      <a16:colId xmlns:a16="http://schemas.microsoft.com/office/drawing/2014/main" val="3962956527"/>
                    </a:ext>
                  </a:extLst>
                </a:gridCol>
                <a:gridCol w="2018152">
                  <a:extLst>
                    <a:ext uri="{9D8B030D-6E8A-4147-A177-3AD203B41FA5}">
                      <a16:colId xmlns:a16="http://schemas.microsoft.com/office/drawing/2014/main" val="946941231"/>
                    </a:ext>
                  </a:extLst>
                </a:gridCol>
                <a:gridCol w="1709658">
                  <a:extLst>
                    <a:ext uri="{9D8B030D-6E8A-4147-A177-3AD203B41FA5}">
                      <a16:colId xmlns:a16="http://schemas.microsoft.com/office/drawing/2014/main" val="2698692371"/>
                    </a:ext>
                  </a:extLst>
                </a:gridCol>
              </a:tblGrid>
              <a:tr h="1071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Framework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Visualisation de données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Composants HTML/CSS/JS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Tableaux interactifs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Intégration avec autres bibliothèques 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066765"/>
                  </a:ext>
                </a:extLst>
              </a:tr>
              <a:tr h="12800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Dash-plotly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Matplotlib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Seaborn,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Plotly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784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Streamlit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Matplotlib,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Plotly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938599"/>
                  </a:ext>
                </a:extLst>
              </a:tr>
              <a:tr h="784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Bokeh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Matplotlib,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Pandas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39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Picture 23" descr="A picture containing font, clipart, graphics, design&#10;&#10;Description automatically generated">
            <a:extLst>
              <a:ext uri="{FF2B5EF4-FFF2-40B4-BE49-F238E27FC236}">
                <a16:creationId xmlns:a16="http://schemas.microsoft.com/office/drawing/2014/main" id="{B7455099-9EE0-0ACC-5BA0-A54DA06D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49" y="3721404"/>
            <a:ext cx="2426607" cy="1358900"/>
          </a:xfrm>
          <a:prstGeom prst="rect">
            <a:avLst/>
          </a:prstGeom>
        </p:spPr>
      </p:pic>
      <p:pic>
        <p:nvPicPr>
          <p:cNvPr id="29" name="Picture 28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0B91A222-E6D5-7FEB-949E-96D525C6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" y="2809548"/>
            <a:ext cx="2631948" cy="911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07A0F4-C873-E2F5-E064-E99507AA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202" y="4809293"/>
            <a:ext cx="3781395" cy="120015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DF14445-8E97-912F-ED0D-700C5CD754D1}"/>
              </a:ext>
            </a:extLst>
          </p:cNvPr>
          <p:cNvGraphicFramePr>
            <a:graphicFrameLocks noGrp="1"/>
          </p:cNvGraphicFramePr>
          <p:nvPr/>
        </p:nvGraphicFramePr>
        <p:xfrm>
          <a:off x="1405660" y="2037692"/>
          <a:ext cx="8946776" cy="4103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795">
                  <a:extLst>
                    <a:ext uri="{9D8B030D-6E8A-4147-A177-3AD203B41FA5}">
                      <a16:colId xmlns:a16="http://schemas.microsoft.com/office/drawing/2014/main" val="1585342914"/>
                    </a:ext>
                  </a:extLst>
                </a:gridCol>
                <a:gridCol w="981216">
                  <a:extLst>
                    <a:ext uri="{9D8B030D-6E8A-4147-A177-3AD203B41FA5}">
                      <a16:colId xmlns:a16="http://schemas.microsoft.com/office/drawing/2014/main" val="1749582790"/>
                    </a:ext>
                  </a:extLst>
                </a:gridCol>
                <a:gridCol w="1018550">
                  <a:extLst>
                    <a:ext uri="{9D8B030D-6E8A-4147-A177-3AD203B41FA5}">
                      <a16:colId xmlns:a16="http://schemas.microsoft.com/office/drawing/2014/main" val="2661833412"/>
                    </a:ext>
                  </a:extLst>
                </a:gridCol>
                <a:gridCol w="1949915">
                  <a:extLst>
                    <a:ext uri="{9D8B030D-6E8A-4147-A177-3AD203B41FA5}">
                      <a16:colId xmlns:a16="http://schemas.microsoft.com/office/drawing/2014/main" val="4153594712"/>
                    </a:ext>
                  </a:extLst>
                </a:gridCol>
                <a:gridCol w="915236">
                  <a:extLst>
                    <a:ext uri="{9D8B030D-6E8A-4147-A177-3AD203B41FA5}">
                      <a16:colId xmlns:a16="http://schemas.microsoft.com/office/drawing/2014/main" val="2444701053"/>
                    </a:ext>
                  </a:extLst>
                </a:gridCol>
                <a:gridCol w="1476132">
                  <a:extLst>
                    <a:ext uri="{9D8B030D-6E8A-4147-A177-3AD203B41FA5}">
                      <a16:colId xmlns:a16="http://schemas.microsoft.com/office/drawing/2014/main" val="1337646276"/>
                    </a:ext>
                  </a:extLst>
                </a:gridCol>
                <a:gridCol w="1278932">
                  <a:extLst>
                    <a:ext uri="{9D8B030D-6E8A-4147-A177-3AD203B41FA5}">
                      <a16:colId xmlns:a16="http://schemas.microsoft.com/office/drawing/2014/main" val="2450116855"/>
                    </a:ext>
                  </a:extLst>
                </a:gridCol>
              </a:tblGrid>
              <a:tr h="904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Framework 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Sécurité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Rapidité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Fonctionnement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Prise en main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Intégration bibliothèques tierces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Intégration Dash-Plotly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049182"/>
                  </a:ext>
                </a:extLst>
              </a:tr>
              <a:tr h="1080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Django 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Utilise l’ORM, MVT et dispose de fonctionnalités intégrées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Moyenne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33112"/>
                  </a:ext>
                </a:extLst>
              </a:tr>
              <a:tr h="915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Flask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Utlise MVC , flexible pour personnalisation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Facile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408473"/>
                  </a:ext>
                </a:extLst>
              </a:tr>
              <a:tr h="1202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Tornado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Base sur les boucles d’évènements asynchrones 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Complexe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27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2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20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21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DU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3963082" y="521043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de l’application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306" y="4036786"/>
            <a:ext cx="1662996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de l’application 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69" y="5847338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8168415" y="6278412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Réalisation des interfaces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22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9" name="Picture 38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0AF490E1-B141-6BB7-CA0B-3BD633A8C5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0" y="5888437"/>
            <a:ext cx="1312535" cy="737923"/>
          </a:xfrm>
          <a:prstGeom prst="rect">
            <a:avLst/>
          </a:prstGeom>
        </p:spPr>
      </p:pic>
      <p:pic>
        <p:nvPicPr>
          <p:cNvPr id="44" name="Picture 43" descr="A picture containing graphics, logo, font, red&#10;&#10;Description automatically generated">
            <a:extLst>
              <a:ext uri="{FF2B5EF4-FFF2-40B4-BE49-F238E27FC236}">
                <a16:creationId xmlns:a16="http://schemas.microsoft.com/office/drawing/2014/main" id="{2C511C07-ADD1-48DF-222C-8C25F77ED3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11" y="5888437"/>
            <a:ext cx="760995" cy="6897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A94FDE-10BB-F10C-F0F8-35E9C8E92CF4}"/>
              </a:ext>
            </a:extLst>
          </p:cNvPr>
          <p:cNvSpPr txBox="1"/>
          <p:nvPr/>
        </p:nvSpPr>
        <p:spPr>
          <a:xfrm>
            <a:off x="2910401" y="6248902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Elaboration des livrables </a:t>
            </a:r>
          </a:p>
        </p:txBody>
      </p:sp>
    </p:spTree>
    <p:extLst>
      <p:ext uri="{BB962C8B-B14F-4D97-AF65-F5344CB8AC3E}">
        <p14:creationId xmlns:p14="http://schemas.microsoft.com/office/powerpoint/2010/main" val="356517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272" y="2041416"/>
            <a:ext cx="5258728" cy="35030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23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AA65D992-5F74-67CA-8D59-F28D5DE5803B}"/>
              </a:ext>
            </a:extLst>
          </p:cNvPr>
          <p:cNvSpPr txBox="1"/>
          <p:nvPr/>
        </p:nvSpPr>
        <p:spPr>
          <a:xfrm>
            <a:off x="7046259" y="2514600"/>
            <a:ext cx="29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BF5A8C-0825-90CA-C1BE-2D5A86ED1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333" y="3434769"/>
            <a:ext cx="2672280" cy="26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PERSPECTIVES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19157B-186D-615B-E0F8-A573EEF4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5333" y="3528844"/>
            <a:ext cx="2417334" cy="24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723548" cy="2014359"/>
            <a:chOff x="6666508" y="2384324"/>
            <a:chExt cx="5525122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552512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8" y="3764879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1,647,000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90765"/>
              </p:ext>
            </p:extLst>
          </p:nvPr>
        </p:nvGraphicFramePr>
        <p:xfrm>
          <a:off x="405772" y="2712246"/>
          <a:ext cx="6925116" cy="3595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656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4006778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23682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Laptop HP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11th Gen Intel(R) Core(TM) i7-1165G7 - 2.80GHz  - 1 To SSD – 32Go RAM </a:t>
                      </a:r>
                      <a:endParaRPr lang="fr-CA" sz="1100" b="1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500,000 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202605997"/>
                  </a:ext>
                </a:extLst>
              </a:tr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Connexion Internet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Fibre optique  - </a:t>
                      </a:r>
                      <a:r>
                        <a:rPr lang="fr-CA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16mb/s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40,000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3777564598"/>
                  </a:ext>
                </a:extLst>
              </a:tr>
              <a:tr h="1647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(IONOS)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 (128Go de disque &amp; 50 Go de RAM ):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6000 XAF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1000 XAF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compris dans le serveur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Gratuit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547, 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74605"/>
              </p:ext>
            </p:extLst>
          </p:nvPr>
        </p:nvGraphicFramePr>
        <p:xfrm>
          <a:off x="7465357" y="2025033"/>
          <a:ext cx="3674204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Développeur Full stack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Analyste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1,100,000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12233</TotalTime>
  <Words>836</Words>
  <Application>Microsoft Office PowerPoint</Application>
  <PresentationFormat>Widescreen</PresentationFormat>
  <Paragraphs>232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PERSPECTIVES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31</cp:revision>
  <dcterms:created xsi:type="dcterms:W3CDTF">2023-06-20T03:43:14Z</dcterms:created>
  <dcterms:modified xsi:type="dcterms:W3CDTF">2023-07-02T22:41:05Z</dcterms:modified>
</cp:coreProperties>
</file>