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8" r:id="rId2"/>
    <p:sldId id="322" r:id="rId3"/>
    <p:sldId id="334" r:id="rId4"/>
    <p:sldId id="261" r:id="rId5"/>
    <p:sldId id="328" r:id="rId6"/>
    <p:sldId id="343" r:id="rId7"/>
    <p:sldId id="339" r:id="rId8"/>
    <p:sldId id="335" r:id="rId9"/>
    <p:sldId id="340" r:id="rId10"/>
    <p:sldId id="354" r:id="rId11"/>
    <p:sldId id="344" r:id="rId12"/>
    <p:sldId id="341" r:id="rId13"/>
    <p:sldId id="342" r:id="rId14"/>
    <p:sldId id="345" r:id="rId15"/>
    <p:sldId id="348" r:id="rId16"/>
    <p:sldId id="346" r:id="rId17"/>
    <p:sldId id="347" r:id="rId18"/>
    <p:sldId id="349" r:id="rId19"/>
    <p:sldId id="350" r:id="rId20"/>
    <p:sldId id="351" r:id="rId21"/>
    <p:sldId id="352" r:id="rId22"/>
    <p:sldId id="35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162" autoAdjust="0"/>
  </p:normalViewPr>
  <p:slideViewPr>
    <p:cSldViewPr snapToGrid="0">
      <p:cViewPr varScale="1">
        <p:scale>
          <a:sx n="71" d="100"/>
          <a:sy n="71" d="100"/>
        </p:scale>
        <p:origin x="77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8CB36-D298-4D07-ABD3-AEE9D897DD5A}" type="datetimeFigureOut">
              <a:rPr lang="fr-CA" smtClean="0"/>
              <a:t>2023-06-29</a:t>
            </a:fld>
            <a:endParaRPr lang="fr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3F79-7F44-479D-8C17-9E7348270CB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343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56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373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800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674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4A28-1FEC-A532-6CF6-344837CA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1B0D6-7EF6-9071-DBF3-D6D50042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C80A-A07F-CD86-821C-3C80A23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A840-AC4C-45C9-B902-E65D9E94854C}" type="datetime1">
              <a:rPr lang="fr-CA" smtClean="0"/>
              <a:t>2023-06-29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9C6A4-BE2D-706B-3146-CE86DAFD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A907-A6B8-E998-9A25-A4D02350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77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8D55-5D64-AAF6-0606-6931E0C6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EA595-B4BA-11AD-CF86-BBEF63C4E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DE29-0F2A-7E00-05AC-0CA0AC58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98C1-3F07-4510-B01F-F2F35698EDBB}" type="datetime1">
              <a:rPr lang="fr-CA" smtClean="0"/>
              <a:t>2023-06-29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C8D9-0E3F-0DD0-450C-DA5CB13F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BC3C-72E4-E1C8-5567-7F2CCF9A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493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B91BF-9CC5-2F6E-102B-6CD0033D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5828-2721-A0F6-86AB-CA48CDA6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EFC0-2573-0649-C519-A4F31DF1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2A9-26DF-4951-9874-218621B8A938}" type="datetime1">
              <a:rPr lang="fr-CA" smtClean="0"/>
              <a:t>2023-06-29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270A9-43F7-F8D8-40D7-F94CFBFA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465F-A2B3-547D-D41D-25062220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6930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A76AB33-70F0-4E71-890D-21782E1A8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53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6682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55417" y="2607200"/>
            <a:ext cx="428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933200" y="3729600"/>
            <a:ext cx="632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99721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2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1469-2191-4707-4380-0F66C6D9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BE61-7C13-E201-EAE4-15243D3A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0294-AA84-8941-B801-3EE42EA8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285-8884-4A30-9949-C0C348BF838B}" type="datetime1">
              <a:rPr lang="fr-CA" smtClean="0"/>
              <a:t>2023-06-29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54E7-82DF-3811-8B8C-E8BC4367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0B6C7-E797-B4B5-EAA7-0AEBE142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535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1555-05C4-CEF9-104B-F832B300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E2D65-5133-C83C-4D8A-830B438F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D44E-D3A0-DFFF-5062-4C21406C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461-FCE6-4AF5-8542-9AB66BEA1F68}" type="datetime1">
              <a:rPr lang="fr-CA" smtClean="0"/>
              <a:t>2023-06-29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F0A8-A5F1-3130-D383-DEF0E278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9C2B-9632-7346-AFDA-2BE24B4C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56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A17C-296F-F9CB-68FF-C212669B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3296-48B6-5712-D242-E4000578C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0A5DA-EBFF-3AA3-096C-AC4BC44AF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D8FB-4E15-BD76-9D61-8D3E4BC8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B27-3D60-46C4-AC13-0CC5259BD6C9}" type="datetime1">
              <a:rPr lang="fr-CA" smtClean="0"/>
              <a:t>2023-06-29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2E49-8800-B85C-B9CB-2D1A84A9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9C5FF-9521-FA01-1DC6-712B936F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085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568C-526D-73B2-3D3E-BAFFA391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DF35-25B5-7AD2-49D0-D3E7653F3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6A456-5EBD-1FE0-F636-B61EB990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0936-98CB-AFDC-3B26-CC476E608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110AA-5940-DB46-7E09-11E42AA1B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D9B46-E2A6-573D-8C22-30D2DDEC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A312-CA68-4380-9CAF-89B8D3E5EE1E}" type="datetime1">
              <a:rPr lang="fr-CA" smtClean="0"/>
              <a:t>2023-06-29</a:t>
            </a:fld>
            <a:endParaRPr lang="fr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F2C90-FAD5-2185-CC43-BDD7AAEF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7BD97-95A2-C536-14B9-301161D4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9663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853D-DD3C-7E7A-C1AF-0673B67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E0CD2-8E7F-63EC-D4A8-D2CA4149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A8DB-43C1-4E92-8B10-474753CC9E07}" type="datetime1">
              <a:rPr lang="fr-CA" smtClean="0"/>
              <a:t>2023-06-29</a:t>
            </a:fld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7C0D9-DBF4-8689-EE38-9B7CBD7E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EB172-940C-3C17-6B0D-A193CA71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27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5C55E-CB57-3AEF-0AB8-27CB2DF8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68D1-5BAE-4DA7-9E5F-74204A98D0DD}" type="datetime1">
              <a:rPr lang="fr-CA" smtClean="0"/>
              <a:t>2023-06-29</a:t>
            </a:fld>
            <a:endParaRPr lang="fr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D6CE9-9846-EBF5-1822-01343330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3C3F5-A131-ACB7-6A2E-FD85B1F3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2875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935E-7622-5AA5-EA38-72F74B14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0D50-361C-E31E-D7E6-E8C820FA7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34DA5-4E1D-A3E0-6438-AA1FC96D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B35FA-0C8B-AA9E-D926-1A0CEC97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29F-DB0E-4836-B0B0-6A4030DE7C28}" type="datetime1">
              <a:rPr lang="fr-CA" smtClean="0"/>
              <a:t>2023-06-29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B7D7-9FE8-54DD-A4F3-5DABBECE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98200-8067-8422-67BB-9D9B2B48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7821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E48B-5D90-08FB-C762-769997D5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C8390-54B1-51D2-BA48-40B27B5AC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58826-9CD4-6C3A-6D32-9C47BA5F9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C5B84-BE1E-D302-A991-F676F33D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2A0C-41F8-4E5C-B6B0-CDD0AA702C24}" type="datetime1">
              <a:rPr lang="fr-CA" smtClean="0"/>
              <a:t>2023-06-29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95E05-62C4-00A8-3573-70C095A7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3A1C9-78B3-9146-C63C-35EFF99C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25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5500D-43BB-90DD-ADCD-BB23CEDA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A6E89-9339-E488-7E89-F70BC3C2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8C27-0212-47BC-6550-FA01E532D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5C37-65A4-4C46-9A50-BA317E82939E}" type="datetime1">
              <a:rPr lang="fr-CA" smtClean="0"/>
              <a:t>2023-06-29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0108-DE0C-34E6-C106-29DB2C7FB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797C3-976F-A1B6-5112-03C655357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69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D4C8E29B-DC57-4615-8B4E-3585FDD245C8}"/>
              </a:ext>
            </a:extLst>
          </p:cNvPr>
          <p:cNvSpPr/>
          <p:nvPr/>
        </p:nvSpPr>
        <p:spPr>
          <a:xfrm>
            <a:off x="1683699" y="1746919"/>
            <a:ext cx="684000" cy="51514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40A3E814-4C7F-4996-A05B-201175C320B0}"/>
              </a:ext>
            </a:extLst>
          </p:cNvPr>
          <p:cNvSpPr/>
          <p:nvPr/>
        </p:nvSpPr>
        <p:spPr>
          <a:xfrm>
            <a:off x="4054199" y="1081889"/>
            <a:ext cx="684000" cy="57761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6A353930-8BA2-48B4-9D48-BE40FE21D5CA}"/>
              </a:ext>
            </a:extLst>
          </p:cNvPr>
          <p:cNvSpPr/>
          <p:nvPr/>
        </p:nvSpPr>
        <p:spPr>
          <a:xfrm>
            <a:off x="5639998" y="2332777"/>
            <a:ext cx="684000" cy="45252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9" name="Picture Placeholder 18" descr="A picture containing electric blue, blue, design&#10;&#10;Description automatically generated">
            <a:extLst>
              <a:ext uri="{FF2B5EF4-FFF2-40B4-BE49-F238E27FC236}">
                <a16:creationId xmlns:a16="http://schemas.microsoft.com/office/drawing/2014/main" id="{2504B1F6-F58F-0FCB-4564-5CCAACF9CD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4" r="7664"/>
          <a:stretch>
            <a:fillRect/>
          </a:stretch>
        </p:blipFill>
        <p:spPr>
          <a:xfrm>
            <a:off x="952164" y="497541"/>
            <a:ext cx="5418966" cy="6400800"/>
          </a:xfrm>
        </p:spPr>
      </p:pic>
      <p:pic>
        <p:nvPicPr>
          <p:cNvPr id="21" name="Picture 20" descr="A picture containing text, font, logo, design&#10;&#10;Description automatically generated">
            <a:extLst>
              <a:ext uri="{FF2B5EF4-FFF2-40B4-BE49-F238E27FC236}">
                <a16:creationId xmlns:a16="http://schemas.microsoft.com/office/drawing/2014/main" id="{55BFF5B7-CB58-32CD-B8F3-A0906F1DAC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7" r="43896" b="1337"/>
          <a:stretch/>
        </p:blipFill>
        <p:spPr>
          <a:xfrm>
            <a:off x="336176" y="38100"/>
            <a:ext cx="2474259" cy="838200"/>
          </a:xfrm>
          <a:prstGeom prst="rect">
            <a:avLst/>
          </a:prstGeom>
        </p:spPr>
      </p:pic>
      <p:pic>
        <p:nvPicPr>
          <p:cNvPr id="23" name="Picture 22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C9B9DEC9-4114-5D79-CB41-AB806DCAC1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2858"/>
          <a:stretch/>
        </p:blipFill>
        <p:spPr>
          <a:xfrm>
            <a:off x="9417017" y="123603"/>
            <a:ext cx="1931174" cy="6671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A5B7E3C-51C6-AA58-E9ED-DECFEDF50D24}"/>
              </a:ext>
            </a:extLst>
          </p:cNvPr>
          <p:cNvSpPr txBox="1"/>
          <p:nvPr/>
        </p:nvSpPr>
        <p:spPr>
          <a:xfrm>
            <a:off x="6904898" y="2594834"/>
            <a:ext cx="385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Stage Académique d’imprégnation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B1162E-144F-7ADF-23A0-24800720FE84}"/>
              </a:ext>
            </a:extLst>
          </p:cNvPr>
          <p:cNvSpPr txBox="1"/>
          <p:nvPr/>
        </p:nvSpPr>
        <p:spPr>
          <a:xfrm>
            <a:off x="6223080" y="1425283"/>
            <a:ext cx="5689904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fr-FR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MISE EN PLACE D’UNE APPLICATION DE VISUALISATION DE PERFORMANCES ET GESTION D’ENTREPRISE : CAS DE LAB2VIEW</a:t>
            </a:r>
            <a:endParaRPr lang="fr-CA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901B-3535-0310-FC1C-2469FAA71AF4}"/>
              </a:ext>
            </a:extLst>
          </p:cNvPr>
          <p:cNvSpPr txBox="1"/>
          <p:nvPr/>
        </p:nvSpPr>
        <p:spPr>
          <a:xfrm>
            <a:off x="7823114" y="3244334"/>
            <a:ext cx="29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Sous la supervision de :</a:t>
            </a:r>
            <a:endParaRPr lang="fr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11E27C-85CB-D579-6A93-B2EF740E0962}"/>
              </a:ext>
            </a:extLst>
          </p:cNvPr>
          <p:cNvSpPr txBox="1"/>
          <p:nvPr/>
        </p:nvSpPr>
        <p:spPr>
          <a:xfrm>
            <a:off x="7342094" y="3969944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 Franck NGAKO</a:t>
            </a:r>
            <a:endParaRPr lang="fr-CA" sz="1600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C9B0FA-A476-6E2C-1C7A-F6E27E343720}"/>
              </a:ext>
            </a:extLst>
          </p:cNvPr>
          <p:cNvSpPr txBox="1"/>
          <p:nvPr/>
        </p:nvSpPr>
        <p:spPr>
          <a:xfrm>
            <a:off x="9762566" y="3969944"/>
            <a:ext cx="220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 William TOKAM</a:t>
            </a:r>
            <a:endParaRPr lang="fr-CA" sz="1600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CBDAF4-6AE0-8E1B-F599-9F32111A6A14}"/>
              </a:ext>
            </a:extLst>
          </p:cNvPr>
          <p:cNvSpPr txBox="1"/>
          <p:nvPr/>
        </p:nvSpPr>
        <p:spPr>
          <a:xfrm>
            <a:off x="7140389" y="4313000"/>
            <a:ext cx="224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Tuteur Académique </a:t>
            </a:r>
            <a:endParaRPr lang="fr-CA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DAAB1-19E8-E783-CB44-C65925BA0FC7}"/>
              </a:ext>
            </a:extLst>
          </p:cNvPr>
          <p:cNvSpPr txBox="1"/>
          <p:nvPr/>
        </p:nvSpPr>
        <p:spPr>
          <a:xfrm>
            <a:off x="9579858" y="4308498"/>
            <a:ext cx="2228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Encadreur Professionnel</a:t>
            </a:r>
            <a:endParaRPr lang="fr-CA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C85CB-DE75-DEBB-5938-D78A85F890D8}"/>
              </a:ext>
            </a:extLst>
          </p:cNvPr>
          <p:cNvSpPr txBox="1"/>
          <p:nvPr/>
        </p:nvSpPr>
        <p:spPr>
          <a:xfrm>
            <a:off x="7906870" y="477016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Présentée par :</a:t>
            </a:r>
            <a:endParaRPr lang="fr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F3E15-029A-E1BC-A650-2A23C2A29CBC}"/>
              </a:ext>
            </a:extLst>
          </p:cNvPr>
          <p:cNvSpPr txBox="1"/>
          <p:nvPr/>
        </p:nvSpPr>
        <p:spPr>
          <a:xfrm>
            <a:off x="7288306" y="5143729"/>
            <a:ext cx="4600692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DJIOJIP OUANKAP CLAUDE ROWANE</a:t>
            </a:r>
            <a:endParaRPr lang="fr-CA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DD1B27-0115-0998-01B9-3B370B12CA25}"/>
              </a:ext>
            </a:extLst>
          </p:cNvPr>
          <p:cNvSpPr txBox="1"/>
          <p:nvPr/>
        </p:nvSpPr>
        <p:spPr>
          <a:xfrm>
            <a:off x="6521823" y="5526283"/>
            <a:ext cx="5286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	Promotion X2026 - Formation Ingénieur Informatique</a:t>
            </a:r>
            <a:endParaRPr lang="fr-CA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7BEFCF16-1176-543F-14F9-B9D2C0B2D21F}"/>
              </a:ext>
            </a:extLst>
          </p:cNvPr>
          <p:cNvSpPr/>
          <p:nvPr/>
        </p:nvSpPr>
        <p:spPr>
          <a:xfrm rot="2873619">
            <a:off x="5555461" y="9813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5904D4EE-80C9-DA0A-1D31-48CF839959C9}"/>
              </a:ext>
            </a:extLst>
          </p:cNvPr>
          <p:cNvSpPr/>
          <p:nvPr/>
        </p:nvSpPr>
        <p:spPr>
          <a:xfrm rot="2873619">
            <a:off x="5707861" y="11337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E9D49155-0F48-447D-270A-3EFBDFB0C7B4}"/>
              </a:ext>
            </a:extLst>
          </p:cNvPr>
          <p:cNvSpPr/>
          <p:nvPr/>
        </p:nvSpPr>
        <p:spPr>
          <a:xfrm rot="2873619">
            <a:off x="5860261" y="12861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17BAD8FE-22BC-AF11-C2F4-CFD0CFC99D61}"/>
              </a:ext>
            </a:extLst>
          </p:cNvPr>
          <p:cNvSpPr/>
          <p:nvPr/>
        </p:nvSpPr>
        <p:spPr>
          <a:xfrm rot="14055568">
            <a:off x="11123064" y="5846960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9" name="Arrow: Chevron 48">
            <a:extLst>
              <a:ext uri="{FF2B5EF4-FFF2-40B4-BE49-F238E27FC236}">
                <a16:creationId xmlns:a16="http://schemas.microsoft.com/office/drawing/2014/main" id="{2A19298E-0B1F-4338-0159-64A1214CAC59}"/>
              </a:ext>
            </a:extLst>
          </p:cNvPr>
          <p:cNvSpPr/>
          <p:nvPr/>
        </p:nvSpPr>
        <p:spPr>
          <a:xfrm rot="14055568">
            <a:off x="11275465" y="5999362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10F8A7BA-0490-1AF5-9810-64387D2FFA1E}"/>
              </a:ext>
            </a:extLst>
          </p:cNvPr>
          <p:cNvSpPr/>
          <p:nvPr/>
        </p:nvSpPr>
        <p:spPr>
          <a:xfrm rot="14055568">
            <a:off x="11427868" y="6187371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D117B9-F5D3-7995-51F4-C3DFA141F31F}"/>
              </a:ext>
            </a:extLst>
          </p:cNvPr>
          <p:cNvGrpSpPr/>
          <p:nvPr/>
        </p:nvGrpSpPr>
        <p:grpSpPr>
          <a:xfrm rot="7876758" flipH="1" flipV="1">
            <a:off x="306898" y="5369605"/>
            <a:ext cx="1345221" cy="750146"/>
            <a:chOff x="0" y="30309"/>
            <a:chExt cx="12191759" cy="679858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12F89D7-E562-0187-9EE0-ABB00E18D2B0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B2A7D22-C3EC-649F-FCA1-D01D479DF267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362D514-41C6-78A9-8C32-1BF233653DE2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6D11B3B-E1B9-D081-11B4-A91C8DC31B12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5419BD2-7BC9-461D-D79A-1526B53EF910}"/>
              </a:ext>
            </a:extLst>
          </p:cNvPr>
          <p:cNvGrpSpPr/>
          <p:nvPr/>
        </p:nvGrpSpPr>
        <p:grpSpPr>
          <a:xfrm rot="10584109" flipH="1" flipV="1">
            <a:off x="49269" y="6228515"/>
            <a:ext cx="819717" cy="648537"/>
            <a:chOff x="0" y="30309"/>
            <a:chExt cx="12191759" cy="679858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CC04C10-6467-3572-0A8C-99825160B85C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15DC558-4E9F-8727-7A8C-DF9CBFED7D3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154A1A4-2706-8E7B-5905-78E3F60F7CF7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426A91E-76A4-1301-7C26-745F45408520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41" grpId="0" animBg="1"/>
      <p:bldP spid="42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BUDGET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14373" y="1150978"/>
            <a:ext cx="640224" cy="56806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8395EEA-15CA-34BC-B909-EB83CAA5EB08}"/>
              </a:ext>
            </a:extLst>
          </p:cNvPr>
          <p:cNvSpPr txBox="1"/>
          <p:nvPr/>
        </p:nvSpPr>
        <p:spPr>
          <a:xfrm>
            <a:off x="7519145" y="1530857"/>
            <a:ext cx="25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Ressources humaines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74C622-3DD9-2BF2-5D02-33E4FB08E487}"/>
              </a:ext>
            </a:extLst>
          </p:cNvPr>
          <p:cNvSpPr txBox="1"/>
          <p:nvPr/>
        </p:nvSpPr>
        <p:spPr>
          <a:xfrm>
            <a:off x="7465357" y="4140832"/>
            <a:ext cx="36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MONTANT TOTAL : 960,000 XAF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4733E80-F702-7A26-F856-7C8D4CDF9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4086"/>
              </p:ext>
            </p:extLst>
          </p:nvPr>
        </p:nvGraphicFramePr>
        <p:xfrm>
          <a:off x="672472" y="2515860"/>
          <a:ext cx="6629280" cy="3318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2262">
                  <a:extLst>
                    <a:ext uri="{9D8B030D-6E8A-4147-A177-3AD203B41FA5}">
                      <a16:colId xmlns:a16="http://schemas.microsoft.com/office/drawing/2014/main" val="3138435245"/>
                    </a:ext>
                  </a:extLst>
                </a:gridCol>
                <a:gridCol w="3663269">
                  <a:extLst>
                    <a:ext uri="{9D8B030D-6E8A-4147-A177-3AD203B41FA5}">
                      <a16:colId xmlns:a16="http://schemas.microsoft.com/office/drawing/2014/main" val="1236437877"/>
                    </a:ext>
                  </a:extLst>
                </a:gridCol>
                <a:gridCol w="1343749">
                  <a:extLst>
                    <a:ext uri="{9D8B030D-6E8A-4147-A177-3AD203B41FA5}">
                      <a16:colId xmlns:a16="http://schemas.microsoft.com/office/drawing/2014/main" val="1415204474"/>
                    </a:ext>
                  </a:extLst>
                </a:gridCol>
              </a:tblGrid>
              <a:tr h="230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MATERIEL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CARACTERISTIQUES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FORFAIT MENSUEL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1914376614"/>
                  </a:ext>
                </a:extLst>
              </a:tr>
              <a:tr h="11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Hébergement web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(IONOS) 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Serveur vps (128Go de disque &amp; 50 Go de RAM ): 6000 XAF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Nom de domaine : 1000 XAF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Base de données : compris dans le serveur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Certificat SSl : Gratuit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4208561081"/>
                  </a:ext>
                </a:extLst>
              </a:tr>
              <a:tr h="11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Déploiement et configuration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Configuration de l’infrastructure d’hébergement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Déploiement sur serveurs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Configuration de l’application pour accès en ligne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253249058"/>
                  </a:ext>
                </a:extLst>
              </a:tr>
              <a:tr h="630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Maintenance et Support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Service de sauvegarde et de récupération des données (sur contrat ) 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1942162791"/>
                  </a:ext>
                </a:extLst>
              </a:tr>
              <a:tr h="2308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(HT 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197,000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6976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D647FFF-AE97-E475-42BF-F1181CF6EFDE}"/>
              </a:ext>
            </a:extLst>
          </p:cNvPr>
          <p:cNvGraphicFramePr>
            <a:graphicFrameLocks noGrp="1"/>
          </p:cNvGraphicFramePr>
          <p:nvPr/>
        </p:nvGraphicFramePr>
        <p:xfrm>
          <a:off x="7465357" y="2025033"/>
          <a:ext cx="3674204" cy="144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593">
                  <a:extLst>
                    <a:ext uri="{9D8B030D-6E8A-4147-A177-3AD203B41FA5}">
                      <a16:colId xmlns:a16="http://schemas.microsoft.com/office/drawing/2014/main" val="2907700582"/>
                    </a:ext>
                  </a:extLst>
                </a:gridCol>
                <a:gridCol w="1214717">
                  <a:extLst>
                    <a:ext uri="{9D8B030D-6E8A-4147-A177-3AD203B41FA5}">
                      <a16:colId xmlns:a16="http://schemas.microsoft.com/office/drawing/2014/main" val="3507190587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290172576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Main d’œuvre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Quantité de mois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Forfait mensuel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65388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Développeur Full stack (junior)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02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140118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Analyste (junior)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02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6817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(HT)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700.000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75824"/>
                  </a:ext>
                </a:extLst>
              </a:tr>
            </a:tbl>
          </a:graphicData>
        </a:graphic>
      </p:graphicFrame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CC7A7FD4-3725-3F4E-B146-4F3551D8A22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10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C3E56-083C-2350-9BD2-521C0BBD298F}"/>
              </a:ext>
            </a:extLst>
          </p:cNvPr>
          <p:cNvSpPr txBox="1"/>
          <p:nvPr/>
        </p:nvSpPr>
        <p:spPr>
          <a:xfrm>
            <a:off x="3318753" y="947248"/>
            <a:ext cx="258721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Budget  Réel </a:t>
            </a:r>
          </a:p>
        </p:txBody>
      </p:sp>
    </p:spTree>
    <p:extLst>
      <p:ext uri="{BB962C8B-B14F-4D97-AF65-F5344CB8AC3E}">
        <p14:creationId xmlns:p14="http://schemas.microsoft.com/office/powerpoint/2010/main" val="4151833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BUDGET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14373" y="1150978"/>
            <a:ext cx="640224" cy="56806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8395EEA-15CA-34BC-B909-EB83CAA5EB08}"/>
              </a:ext>
            </a:extLst>
          </p:cNvPr>
          <p:cNvSpPr txBox="1"/>
          <p:nvPr/>
        </p:nvSpPr>
        <p:spPr>
          <a:xfrm>
            <a:off x="7519145" y="1530857"/>
            <a:ext cx="25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Ressources humaines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74C622-3DD9-2BF2-5D02-33E4FB08E487}"/>
              </a:ext>
            </a:extLst>
          </p:cNvPr>
          <p:cNvSpPr txBox="1"/>
          <p:nvPr/>
        </p:nvSpPr>
        <p:spPr>
          <a:xfrm>
            <a:off x="7465357" y="4140832"/>
            <a:ext cx="36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MONTANT TOTAL : 960,000 XAF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4733E80-F702-7A26-F856-7C8D4CDF9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44846"/>
              </p:ext>
            </p:extLst>
          </p:nvPr>
        </p:nvGraphicFramePr>
        <p:xfrm>
          <a:off x="672472" y="2515860"/>
          <a:ext cx="6629280" cy="3318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2262">
                  <a:extLst>
                    <a:ext uri="{9D8B030D-6E8A-4147-A177-3AD203B41FA5}">
                      <a16:colId xmlns:a16="http://schemas.microsoft.com/office/drawing/2014/main" val="3138435245"/>
                    </a:ext>
                  </a:extLst>
                </a:gridCol>
                <a:gridCol w="3663269">
                  <a:extLst>
                    <a:ext uri="{9D8B030D-6E8A-4147-A177-3AD203B41FA5}">
                      <a16:colId xmlns:a16="http://schemas.microsoft.com/office/drawing/2014/main" val="1236437877"/>
                    </a:ext>
                  </a:extLst>
                </a:gridCol>
                <a:gridCol w="1343749">
                  <a:extLst>
                    <a:ext uri="{9D8B030D-6E8A-4147-A177-3AD203B41FA5}">
                      <a16:colId xmlns:a16="http://schemas.microsoft.com/office/drawing/2014/main" val="1415204474"/>
                    </a:ext>
                  </a:extLst>
                </a:gridCol>
              </a:tblGrid>
              <a:tr h="230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SERVICES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CARACTERISTIQUES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FORFAIT MENSUEL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1914376614"/>
                  </a:ext>
                </a:extLst>
              </a:tr>
              <a:tr h="11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Hébergement web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(IONOS) 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Serveur vps (128Go de disque &amp; 50 Go de RAM ): 6000 XAF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Nom de domaine : 1000 XAF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Base de données : compris dans le serveur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Certificat SSl : Gratuit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4208561081"/>
                  </a:ext>
                </a:extLst>
              </a:tr>
              <a:tr h="11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Déploiement et configuration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Configuration de l’infrastructure d’hébergement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Déploiement sur serveurs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Configuration de l’application pour accès en ligne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253249058"/>
                  </a:ext>
                </a:extLst>
              </a:tr>
              <a:tr h="630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Maintenance et Support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Service de sauvegarde et de récupération des données (sur contrat ) 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1942162791"/>
                  </a:ext>
                </a:extLst>
              </a:tr>
              <a:tr h="2308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(HT 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197,000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6976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D647FFF-AE97-E475-42BF-F1181CF6E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23941"/>
              </p:ext>
            </p:extLst>
          </p:nvPr>
        </p:nvGraphicFramePr>
        <p:xfrm>
          <a:off x="7465357" y="2025033"/>
          <a:ext cx="3674204" cy="144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593">
                  <a:extLst>
                    <a:ext uri="{9D8B030D-6E8A-4147-A177-3AD203B41FA5}">
                      <a16:colId xmlns:a16="http://schemas.microsoft.com/office/drawing/2014/main" val="2907700582"/>
                    </a:ext>
                  </a:extLst>
                </a:gridCol>
                <a:gridCol w="1214717">
                  <a:extLst>
                    <a:ext uri="{9D8B030D-6E8A-4147-A177-3AD203B41FA5}">
                      <a16:colId xmlns:a16="http://schemas.microsoft.com/office/drawing/2014/main" val="3507190587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290172576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Main d’œuvre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Quantité de mois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Forfait mensuel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65388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Développeur Full stack (junior)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02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140118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Analyste (junior)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02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6817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(HT)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700.000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75824"/>
                  </a:ext>
                </a:extLst>
              </a:tr>
            </a:tbl>
          </a:graphicData>
        </a:graphic>
      </p:graphicFrame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CC7A7FD4-3725-3F4E-B146-4F3551D8A22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11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C3E56-083C-2350-9BD2-521C0BBD298F}"/>
              </a:ext>
            </a:extLst>
          </p:cNvPr>
          <p:cNvSpPr txBox="1"/>
          <p:nvPr/>
        </p:nvSpPr>
        <p:spPr>
          <a:xfrm>
            <a:off x="3318753" y="947248"/>
            <a:ext cx="258721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Budget  Prévisionnel</a:t>
            </a:r>
          </a:p>
        </p:txBody>
      </p:sp>
    </p:spTree>
    <p:extLst>
      <p:ext uri="{BB962C8B-B14F-4D97-AF65-F5344CB8AC3E}">
        <p14:creationId xmlns:p14="http://schemas.microsoft.com/office/powerpoint/2010/main" val="148800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ANALYSE ET CONCEPTION DU </a:t>
            </a:r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SYSTEME</a:t>
            </a: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03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28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CONCEPTION PROJET – DIAGRAMMES : CAS D’UTILISATION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text, diagram, plan, rectangle&#10;&#10;Description automatically generated">
            <a:extLst>
              <a:ext uri="{FF2B5EF4-FFF2-40B4-BE49-F238E27FC236}">
                <a16:creationId xmlns:a16="http://schemas.microsoft.com/office/drawing/2014/main" id="{5845515E-1E31-FD0D-C246-0C3464085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7"/>
          <a:stretch/>
        </p:blipFill>
        <p:spPr>
          <a:xfrm>
            <a:off x="1078281" y="901489"/>
            <a:ext cx="9473178" cy="5819986"/>
          </a:xfrm>
          <a:prstGeom prst="rect">
            <a:avLst/>
          </a:prstGeom>
        </p:spPr>
      </p:pic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FD758F3B-4004-19E5-DE22-67E02342BFA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13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2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CONCEPTION PROJET - DIAGRAMMES : CLASSE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Picture 17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2002975E-7351-5C2C-36E0-80CB7187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84" y="1320888"/>
            <a:ext cx="6803569" cy="5135386"/>
          </a:xfrm>
          <a:prstGeom prst="rect">
            <a:avLst/>
          </a:prstGeom>
        </p:spPr>
      </p:pic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18BD6309-956E-7172-E281-F4EFFFA2DCC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14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10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TRAVAIL REALISE &amp; SIMULATION 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04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46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54CB37-F21E-356A-079B-7B55285E9EB8}"/>
              </a:ext>
            </a:extLst>
          </p:cNvPr>
          <p:cNvSpPr txBox="1"/>
          <p:nvPr/>
        </p:nvSpPr>
        <p:spPr>
          <a:xfrm>
            <a:off x="3559126" y="1047489"/>
            <a:ext cx="550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TRAITEMENT DES DONNEES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8B74F-6455-E582-D023-7559F0299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2" y="1917441"/>
            <a:ext cx="911856" cy="9118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F57D04-9838-5130-B22C-DA46710EB5B9}"/>
              </a:ext>
            </a:extLst>
          </p:cNvPr>
          <p:cNvSpPr txBox="1"/>
          <p:nvPr/>
        </p:nvSpPr>
        <p:spPr>
          <a:xfrm>
            <a:off x="434968" y="2882032"/>
            <a:ext cx="2081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Données </a:t>
            </a:r>
            <a:r>
              <a:rPr lang="fr-CA" sz="1600" b="1" dirty="0">
                <a:latin typeface="Cambria" panose="02040503050406030204" pitchFamily="18" charset="0"/>
                <a:ea typeface="Cambria" panose="02040503050406030204" pitchFamily="18" charset="0"/>
              </a:rPr>
              <a:t>à</a:t>
            </a: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 exploiter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3B0B201-0C1A-986D-E51A-8DD122F80831}"/>
              </a:ext>
            </a:extLst>
          </p:cNvPr>
          <p:cNvSpPr/>
          <p:nvPr/>
        </p:nvSpPr>
        <p:spPr>
          <a:xfrm>
            <a:off x="2753029" y="2343176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364C2-6D64-06BD-EFC3-3C545BC22E04}"/>
              </a:ext>
            </a:extLst>
          </p:cNvPr>
          <p:cNvSpPr txBox="1"/>
          <p:nvPr/>
        </p:nvSpPr>
        <p:spPr>
          <a:xfrm>
            <a:off x="434968" y="3210095"/>
            <a:ext cx="3358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Informations superflues (dont nous n’avions pas besoin)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Informations dispatchées</a:t>
            </a:r>
          </a:p>
        </p:txBody>
      </p:sp>
      <p:pic>
        <p:nvPicPr>
          <p:cNvPr id="22" name="Picture 21" descr="A red circle with white text&#10;&#10;Description automatically generated">
            <a:extLst>
              <a:ext uri="{FF2B5EF4-FFF2-40B4-BE49-F238E27FC236}">
                <a16:creationId xmlns:a16="http://schemas.microsoft.com/office/drawing/2014/main" id="{70FE4F96-2246-E072-91C8-D4D8D1E82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t="15921" r="12804" b="5882"/>
          <a:stretch/>
        </p:blipFill>
        <p:spPr>
          <a:xfrm>
            <a:off x="4932489" y="1753160"/>
            <a:ext cx="1561514" cy="16758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4E7294-3443-5AD9-D5EE-3EC40BE686E9}"/>
              </a:ext>
            </a:extLst>
          </p:cNvPr>
          <p:cNvSpPr txBox="1"/>
          <p:nvPr/>
        </p:nvSpPr>
        <p:spPr>
          <a:xfrm>
            <a:off x="6589059" y="2288661"/>
            <a:ext cx="3872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Outil ETL(Extract-Transform- Load)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76864-379E-99E6-C12F-57C72AF2338A}"/>
              </a:ext>
            </a:extLst>
          </p:cNvPr>
          <p:cNvSpPr txBox="1"/>
          <p:nvPr/>
        </p:nvSpPr>
        <p:spPr>
          <a:xfrm>
            <a:off x="6589059" y="2698654"/>
            <a:ext cx="52935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Outil open-source recommandé  pour le traitement d’informations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Il comporte plusieurs composants (fonctions ) qui aident au traitement de vos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interface intuitive (jobs, métadonnées 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D406F2C-9E82-1A65-5C9C-AEB187A017F3}"/>
              </a:ext>
            </a:extLst>
          </p:cNvPr>
          <p:cNvSpPr/>
          <p:nvPr/>
        </p:nvSpPr>
        <p:spPr>
          <a:xfrm rot="5400000">
            <a:off x="5118951" y="4239058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C47EF81-C40C-F362-4F0D-1821AC75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17" y="5205011"/>
            <a:ext cx="911856" cy="9118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5F5E71-959D-1C4F-64FC-80236C824996}"/>
              </a:ext>
            </a:extLst>
          </p:cNvPr>
          <p:cNvSpPr txBox="1"/>
          <p:nvPr/>
        </p:nvSpPr>
        <p:spPr>
          <a:xfrm>
            <a:off x="4956419" y="6134583"/>
            <a:ext cx="2091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Données </a:t>
            </a:r>
            <a:r>
              <a:rPr lang="fr-CA" sz="1600" b="1" dirty="0">
                <a:latin typeface="Cambria" panose="02040503050406030204" pitchFamily="18" charset="0"/>
                <a:ea typeface="Cambria" panose="02040503050406030204" pitchFamily="18" charset="0"/>
              </a:rPr>
              <a:t>finales </a:t>
            </a:r>
            <a:endParaRPr lang="fr-FR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DD2E80-9820-EF76-E1C6-AAB8454AF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8" y="1561707"/>
            <a:ext cx="9624944" cy="5159768"/>
          </a:xfrm>
          <a:prstGeom prst="rect">
            <a:avLst/>
          </a:prstGeom>
        </p:spPr>
      </p:pic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80CD75F0-D782-6EA1-08E4-9B77455BE1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16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6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0" grpId="0"/>
      <p:bldP spid="25" grpId="0"/>
      <p:bldP spid="26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-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1" y="848557"/>
            <a:ext cx="5507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REALISATION DES GRAPHES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9D79C-BADB-7895-5431-CE2CC7FDF1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19" b="31984"/>
          <a:stretch/>
        </p:blipFill>
        <p:spPr>
          <a:xfrm>
            <a:off x="569164" y="1875398"/>
            <a:ext cx="2740963" cy="72056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D3F576-8C1F-015F-B4B7-D1791AD41283}"/>
              </a:ext>
            </a:extLst>
          </p:cNvPr>
          <p:cNvSpPr/>
          <p:nvPr/>
        </p:nvSpPr>
        <p:spPr>
          <a:xfrm>
            <a:off x="3926542" y="2108710"/>
            <a:ext cx="3737768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56755D-78DA-2A52-0684-78FE5507B4F3}"/>
              </a:ext>
            </a:extLst>
          </p:cNvPr>
          <p:cNvSpPr txBox="1"/>
          <p:nvPr/>
        </p:nvSpPr>
        <p:spPr>
          <a:xfrm>
            <a:off x="2263210" y="3358356"/>
            <a:ext cx="198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Traitement de données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3A336-665A-AE17-018E-71279D890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76" y="1970869"/>
            <a:ext cx="2084430" cy="7221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752B3F-24FD-D5CD-B9B5-93D1FD2477CE}"/>
              </a:ext>
            </a:extLst>
          </p:cNvPr>
          <p:cNvSpPr txBox="1"/>
          <p:nvPr/>
        </p:nvSpPr>
        <p:spPr>
          <a:xfrm>
            <a:off x="4286051" y="2434403"/>
            <a:ext cx="246697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Django-plotly-dash</a:t>
            </a:r>
            <a:endParaRPr lang="fr-FR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 descr="A picture containing screenshot, font, logo, graphics&#10;&#10;Description automatically generated">
            <a:extLst>
              <a:ext uri="{FF2B5EF4-FFF2-40B4-BE49-F238E27FC236}">
                <a16:creationId xmlns:a16="http://schemas.microsoft.com/office/drawing/2014/main" id="{FCD00517-2E39-017B-44D2-D4B79350C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8" y="3140524"/>
            <a:ext cx="1816659" cy="759123"/>
          </a:xfrm>
          <a:prstGeom prst="rect">
            <a:avLst/>
          </a:prstGeom>
        </p:spPr>
      </p:pic>
      <p:pic>
        <p:nvPicPr>
          <p:cNvPr id="25" name="Picture 24" descr="A picture containing text, font, graphics, logo&#10;&#10;Description automatically generated">
            <a:extLst>
              <a:ext uri="{FF2B5EF4-FFF2-40B4-BE49-F238E27FC236}">
                <a16:creationId xmlns:a16="http://schemas.microsoft.com/office/drawing/2014/main" id="{2BFBAE33-A95A-21F3-89CC-7D9E295F7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0" y="4082980"/>
            <a:ext cx="2227444" cy="7386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0F1A90-D91B-54EA-B64E-008F6F3DEE35}"/>
              </a:ext>
            </a:extLst>
          </p:cNvPr>
          <p:cNvSpPr txBox="1"/>
          <p:nvPr/>
        </p:nvSpPr>
        <p:spPr>
          <a:xfrm>
            <a:off x="2301728" y="4341511"/>
            <a:ext cx="246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formes &amp; légendes des graphes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F80021-36DD-6713-751C-D5CAB2EF22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20031" r="19525" b="20088"/>
          <a:stretch/>
        </p:blipFill>
        <p:spPr>
          <a:xfrm>
            <a:off x="329408" y="5238490"/>
            <a:ext cx="880827" cy="861353"/>
          </a:xfrm>
          <a:prstGeom prst="rect">
            <a:avLst/>
          </a:prstGeom>
        </p:spPr>
      </p:pic>
      <p:pic>
        <p:nvPicPr>
          <p:cNvPr id="30" name="Picture 29" descr="A stack of books with a snake on top&#10;&#10;Description automatically generated with medium confidence">
            <a:extLst>
              <a:ext uri="{FF2B5EF4-FFF2-40B4-BE49-F238E27FC236}">
                <a16:creationId xmlns:a16="http://schemas.microsoft.com/office/drawing/2014/main" id="{B5835071-FA3D-D962-5360-E0F036999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4" y="5146783"/>
            <a:ext cx="1564490" cy="9716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429973-262C-67D0-98F4-1EBBE527214E}"/>
              </a:ext>
            </a:extLst>
          </p:cNvPr>
          <p:cNvSpPr txBox="1"/>
          <p:nvPr/>
        </p:nvSpPr>
        <p:spPr>
          <a:xfrm>
            <a:off x="290089" y="6308661"/>
            <a:ext cx="3824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Composants Bootstrap &amp; bibliothèques tierces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A2450E-5BFF-913F-6DDD-BDEB67632EC0}"/>
              </a:ext>
            </a:extLst>
          </p:cNvPr>
          <p:cNvSpPr txBox="1"/>
          <p:nvPr/>
        </p:nvSpPr>
        <p:spPr>
          <a:xfrm>
            <a:off x="5050532" y="3372567"/>
            <a:ext cx="246697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fr-F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CALLBACKS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4E8D8-2C76-1A77-9F21-1E74FD3ACB34}"/>
              </a:ext>
            </a:extLst>
          </p:cNvPr>
          <p:cNvSpPr txBox="1"/>
          <p:nvPr/>
        </p:nvSpPr>
        <p:spPr>
          <a:xfrm>
            <a:off x="5855512" y="3899647"/>
            <a:ext cx="129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Entrées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B7C2B69-264C-D8BB-91A4-495F75CBF187}"/>
              </a:ext>
            </a:extLst>
          </p:cNvPr>
          <p:cNvSpPr/>
          <p:nvPr/>
        </p:nvSpPr>
        <p:spPr>
          <a:xfrm rot="5400000">
            <a:off x="6239361" y="4435204"/>
            <a:ext cx="523220" cy="1711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604405-3DCC-099A-E16D-5A9CEA048476}"/>
              </a:ext>
            </a:extLst>
          </p:cNvPr>
          <p:cNvSpPr txBox="1"/>
          <p:nvPr/>
        </p:nvSpPr>
        <p:spPr>
          <a:xfrm>
            <a:off x="5795426" y="4782375"/>
            <a:ext cx="2925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Fonctions  de Traitement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D72D2A-2DA6-6BE3-A851-D038CA5010D1}"/>
              </a:ext>
            </a:extLst>
          </p:cNvPr>
          <p:cNvSpPr txBox="1"/>
          <p:nvPr/>
        </p:nvSpPr>
        <p:spPr>
          <a:xfrm>
            <a:off x="5879048" y="5792073"/>
            <a:ext cx="129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Sorties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C6344F9-B73D-8251-9408-D44FE2ADD5D9}"/>
              </a:ext>
            </a:extLst>
          </p:cNvPr>
          <p:cNvSpPr/>
          <p:nvPr/>
        </p:nvSpPr>
        <p:spPr>
          <a:xfrm rot="5400000">
            <a:off x="6242044" y="5388981"/>
            <a:ext cx="523220" cy="1711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69022C3B-A50B-C093-8244-74AC51827F2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17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0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3" grpId="0"/>
      <p:bldP spid="26" grpId="0"/>
      <p:bldP spid="31" grpId="0"/>
      <p:bldP spid="32" grpId="0"/>
      <p:bldP spid="33" grpId="0"/>
      <p:bldP spid="35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GESTION DE FICHIERS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3A336-665A-AE17-018E-71279D890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63" y="848607"/>
            <a:ext cx="1879905" cy="6513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DA2B45-3C2E-9C3D-DB9F-50FDD8D6F879}"/>
              </a:ext>
            </a:extLst>
          </p:cNvPr>
          <p:cNvSpPr/>
          <p:nvPr/>
        </p:nvSpPr>
        <p:spPr>
          <a:xfrm rot="7094464">
            <a:off x="3151633" y="1887869"/>
            <a:ext cx="656143" cy="15483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CD079-62E6-1D53-2090-A983B5D2883D}"/>
              </a:ext>
            </a:extLst>
          </p:cNvPr>
          <p:cNvSpPr txBox="1"/>
          <p:nvPr/>
        </p:nvSpPr>
        <p:spPr>
          <a:xfrm>
            <a:off x="3957443" y="1499913"/>
            <a:ext cx="4683158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Facilite la gestion et la maintenance du code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Code réutilisable pour d’autres systèmes </a:t>
            </a:r>
          </a:p>
        </p:txBody>
      </p:sp>
      <p:pic>
        <p:nvPicPr>
          <p:cNvPr id="20" name="Picture 19" descr="A picture containing text, screenshot, software, computer icon&#10;&#10;Description automatically generated">
            <a:extLst>
              <a:ext uri="{FF2B5EF4-FFF2-40B4-BE49-F238E27FC236}">
                <a16:creationId xmlns:a16="http://schemas.microsoft.com/office/drawing/2014/main" id="{638C56C5-BD0E-9E7C-D13E-EAD7AFE4A3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8"/>
          <a:stretch/>
        </p:blipFill>
        <p:spPr>
          <a:xfrm>
            <a:off x="258601" y="2629300"/>
            <a:ext cx="8382000" cy="3890801"/>
          </a:xfrm>
          <a:prstGeom prst="rect">
            <a:avLst/>
          </a:prstGeom>
        </p:spPr>
      </p:pic>
      <p:pic>
        <p:nvPicPr>
          <p:cNvPr id="29" name="Picture 28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37ADF48C-B8B6-7E86-859C-B9F09F0C3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07" y="3342722"/>
            <a:ext cx="3002463" cy="35421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CD97DA4-2846-E7AD-5A64-F49823EF1B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1" t="13940" r="20091" b="25530"/>
          <a:stretch/>
        </p:blipFill>
        <p:spPr>
          <a:xfrm>
            <a:off x="8651320" y="848607"/>
            <a:ext cx="1277470" cy="1297240"/>
          </a:xfrm>
          <a:prstGeom prst="rect">
            <a:avLst/>
          </a:prstGeom>
        </p:spPr>
      </p:pic>
      <p:pic>
        <p:nvPicPr>
          <p:cNvPr id="33" name="Picture 32" descr="A stack of books with a snake on top&#10;&#10;Description automatically generated with medium confidence">
            <a:extLst>
              <a:ext uri="{FF2B5EF4-FFF2-40B4-BE49-F238E27FC236}">
                <a16:creationId xmlns:a16="http://schemas.microsoft.com/office/drawing/2014/main" id="{3D0B7ADB-3BF4-6EBF-983D-26FCCD2D7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060" y="1544566"/>
            <a:ext cx="1539538" cy="956134"/>
          </a:xfrm>
          <a:prstGeom prst="rect">
            <a:avLst/>
          </a:prstGeom>
        </p:spPr>
      </p:pic>
      <p:pic>
        <p:nvPicPr>
          <p:cNvPr id="34" name="Picture 33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54D200F1-1DC7-5DA4-EF07-2B321115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07" y="3356169"/>
            <a:ext cx="3002463" cy="3542172"/>
          </a:xfrm>
          <a:prstGeom prst="rect">
            <a:avLst/>
          </a:prstGeom>
        </p:spPr>
      </p:pic>
      <p:sp>
        <p:nvSpPr>
          <p:cNvPr id="35" name="Slide Number Placeholder 11">
            <a:extLst>
              <a:ext uri="{FF2B5EF4-FFF2-40B4-BE49-F238E27FC236}">
                <a16:creationId xmlns:a16="http://schemas.microsoft.com/office/drawing/2014/main" id="{BEDD74EB-9475-2464-FA96-62D0E15FFFD2}"/>
              </a:ext>
            </a:extLst>
          </p:cNvPr>
          <p:cNvSpPr txBox="1">
            <a:spLocks/>
          </p:cNvSpPr>
          <p:nvPr/>
        </p:nvSpPr>
        <p:spPr>
          <a:xfrm>
            <a:off x="9139398" y="634393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18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94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– GESTION DE FICHIERS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2" y="848557"/>
            <a:ext cx="169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BE6259-3A73-D50E-A29D-70CEB9430712}"/>
              </a:ext>
            </a:extLst>
          </p:cNvPr>
          <p:cNvSpPr txBox="1"/>
          <p:nvPr/>
        </p:nvSpPr>
        <p:spPr>
          <a:xfrm>
            <a:off x="758729" y="3148607"/>
            <a:ext cx="4621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Outil qui permet une application flexible , exploitable sur divers systèmes et sans problème de dépendances.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DA2B45-3C2E-9C3D-DB9F-50FDD8D6F879}"/>
              </a:ext>
            </a:extLst>
          </p:cNvPr>
          <p:cNvSpPr/>
          <p:nvPr/>
        </p:nvSpPr>
        <p:spPr>
          <a:xfrm>
            <a:off x="3774245" y="2154603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D0EA3-A4B8-B816-3CB8-DD624DBE7313}"/>
              </a:ext>
            </a:extLst>
          </p:cNvPr>
          <p:cNvSpPr txBox="1"/>
          <p:nvPr/>
        </p:nvSpPr>
        <p:spPr>
          <a:xfrm>
            <a:off x="7061914" y="1701030"/>
            <a:ext cx="247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Conteneurisation</a:t>
            </a:r>
            <a:endParaRPr lang="fr-FR" sz="2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BB6FAA6E-5290-9666-823D-5EF4BBCD4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87" y="1875398"/>
            <a:ext cx="1322676" cy="113171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E0BF835-A3A7-CE9E-DFD3-7A38CBFB1375}"/>
              </a:ext>
            </a:extLst>
          </p:cNvPr>
          <p:cNvSpPr/>
          <p:nvPr/>
        </p:nvSpPr>
        <p:spPr>
          <a:xfrm>
            <a:off x="3798950" y="4109634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C4D08-39FA-1C59-8161-ED34FB2B7EFF}"/>
              </a:ext>
            </a:extLst>
          </p:cNvPr>
          <p:cNvSpPr txBox="1"/>
          <p:nvPr/>
        </p:nvSpPr>
        <p:spPr>
          <a:xfrm>
            <a:off x="6095998" y="3634177"/>
            <a:ext cx="458158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Compose </a:t>
            </a:r>
            <a:endParaRPr lang="fr-FR" sz="2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 descr="A picture containing text, diagram, screenshot, design&#10;&#10;Description automatically generated">
            <a:extLst>
              <a:ext uri="{FF2B5EF4-FFF2-40B4-BE49-F238E27FC236}">
                <a16:creationId xmlns:a16="http://schemas.microsoft.com/office/drawing/2014/main" id="{A1623B35-1E68-9A2F-0F18-514221ECB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753" y="2225242"/>
            <a:ext cx="4276725" cy="1066800"/>
          </a:xfrm>
          <a:prstGeom prst="rect">
            <a:avLst/>
          </a:prstGeom>
        </p:spPr>
      </p:pic>
      <p:pic>
        <p:nvPicPr>
          <p:cNvPr id="28" name="Picture 27" descr="A picture containing screenshot, 3d modeling, diagram, design&#10;&#10;Description automatically generated">
            <a:extLst>
              <a:ext uri="{FF2B5EF4-FFF2-40B4-BE49-F238E27FC236}">
                <a16:creationId xmlns:a16="http://schemas.microsoft.com/office/drawing/2014/main" id="{A51AE311-E046-9BED-C896-FEAAA9C85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48" y="4030704"/>
            <a:ext cx="5194290" cy="1467090"/>
          </a:xfrm>
          <a:prstGeom prst="rect">
            <a:avLst/>
          </a:prstGeom>
        </p:spPr>
      </p:pic>
      <p:sp>
        <p:nvSpPr>
          <p:cNvPr id="33" name="Slide Number Placeholder 11">
            <a:extLst>
              <a:ext uri="{FF2B5EF4-FFF2-40B4-BE49-F238E27FC236}">
                <a16:creationId xmlns:a16="http://schemas.microsoft.com/office/drawing/2014/main" id="{608FECDB-B16C-FFFD-8E9E-916F6EE01D3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19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86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26062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de Matières 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A31FE941-928E-4832-AD06-104C9B0845D9}"/>
              </a:ext>
            </a:extLst>
          </p:cNvPr>
          <p:cNvSpPr/>
          <p:nvPr/>
        </p:nvSpPr>
        <p:spPr>
          <a:xfrm rot="18900000">
            <a:off x="1525040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A58C00FD-7559-48A3-BA0B-38DD02D0C9D9}"/>
              </a:ext>
            </a:extLst>
          </p:cNvPr>
          <p:cNvSpPr/>
          <p:nvPr/>
        </p:nvSpPr>
        <p:spPr>
          <a:xfrm rot="18900000">
            <a:off x="3072766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A720C23C-C9AA-42E6-B9DE-6AC882DBF4A3}"/>
              </a:ext>
            </a:extLst>
          </p:cNvPr>
          <p:cNvSpPr/>
          <p:nvPr/>
        </p:nvSpPr>
        <p:spPr>
          <a:xfrm rot="18900000">
            <a:off x="4620492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4FD97708-2BD1-4A73-B6FA-203BE4BAFB04}"/>
              </a:ext>
            </a:extLst>
          </p:cNvPr>
          <p:cNvSpPr/>
          <p:nvPr/>
        </p:nvSpPr>
        <p:spPr>
          <a:xfrm rot="18900000">
            <a:off x="616821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F46A3-C143-4FA3-B3BD-23F629940EB9}"/>
              </a:ext>
            </a:extLst>
          </p:cNvPr>
          <p:cNvSpPr/>
          <p:nvPr/>
        </p:nvSpPr>
        <p:spPr>
          <a:xfrm rot="18900000">
            <a:off x="7715944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DDE23D68-3827-40FF-B826-52381EAD52F6}"/>
              </a:ext>
            </a:extLst>
          </p:cNvPr>
          <p:cNvSpPr/>
          <p:nvPr/>
        </p:nvSpPr>
        <p:spPr>
          <a:xfrm rot="18900000">
            <a:off x="926366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961F8F-0D05-46E9-878E-0994DA927398}"/>
              </a:ext>
            </a:extLst>
          </p:cNvPr>
          <p:cNvGrpSpPr/>
          <p:nvPr/>
        </p:nvGrpSpPr>
        <p:grpSpPr>
          <a:xfrm>
            <a:off x="9543670" y="4931847"/>
            <a:ext cx="2088369" cy="877654"/>
            <a:chOff x="5218241" y="517865"/>
            <a:chExt cx="1808059" cy="8776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D6E819-AEC6-46D6-A9D7-D494E64E37E5}"/>
                </a:ext>
              </a:extLst>
            </p:cNvPr>
            <p:cNvSpPr txBox="1"/>
            <p:nvPr/>
          </p:nvSpPr>
          <p:spPr>
            <a:xfrm>
              <a:off x="5276266" y="1026187"/>
              <a:ext cx="17500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Rappels Perspectives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Bilan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general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538EAF-7848-4E52-B041-1E8FC965860B}"/>
                </a:ext>
              </a:extLst>
            </p:cNvPr>
            <p:cNvSpPr txBox="1"/>
            <p:nvPr/>
          </p:nvSpPr>
          <p:spPr>
            <a:xfrm>
              <a:off x="5218241" y="517865"/>
              <a:ext cx="172562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Conclusion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5E5E41-3FE7-4D3E-83CD-CA06D6ED047A}"/>
              </a:ext>
            </a:extLst>
          </p:cNvPr>
          <p:cNvGrpSpPr/>
          <p:nvPr/>
        </p:nvGrpSpPr>
        <p:grpSpPr>
          <a:xfrm>
            <a:off x="7435246" y="2001171"/>
            <a:ext cx="2879347" cy="1348843"/>
            <a:chOff x="5218241" y="818613"/>
            <a:chExt cx="2492868" cy="13488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B720C0-CF55-47BF-ADC4-8FCC5DC893A4}"/>
                </a:ext>
              </a:extLst>
            </p:cNvPr>
            <p:cNvSpPr txBox="1"/>
            <p:nvPr/>
          </p:nvSpPr>
          <p:spPr>
            <a:xfrm>
              <a:off x="5218241" y="1370699"/>
              <a:ext cx="2492868" cy="7967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Dashboard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Gestionnaires de fichiers 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Quelques démonstrations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4114F1-25A2-410A-BF38-B9B9CE7C1510}"/>
                </a:ext>
              </a:extLst>
            </p:cNvPr>
            <p:cNvSpPr txBox="1"/>
            <p:nvPr/>
          </p:nvSpPr>
          <p:spPr>
            <a:xfrm>
              <a:off x="5218241" y="818613"/>
              <a:ext cx="16779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Travail </a:t>
              </a:r>
              <a:r>
                <a:rPr lang="fr-FR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Réalisé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et Simulation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CA239E-1235-4A21-8AE8-A0050C85CA45}"/>
              </a:ext>
            </a:extLst>
          </p:cNvPr>
          <p:cNvGrpSpPr/>
          <p:nvPr/>
        </p:nvGrpSpPr>
        <p:grpSpPr>
          <a:xfrm>
            <a:off x="5809178" y="4940844"/>
            <a:ext cx="2272386" cy="998649"/>
            <a:chOff x="5311693" y="390012"/>
            <a:chExt cx="1967377" cy="9986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4C063-5D68-4B88-BC6A-C01A46CBE5F0}"/>
                </a:ext>
              </a:extLst>
            </p:cNvPr>
            <p:cNvSpPr txBox="1"/>
            <p:nvPr/>
          </p:nvSpPr>
          <p:spPr>
            <a:xfrm>
              <a:off x="5311693" y="1019329"/>
              <a:ext cx="196737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Diagramme de cas d’utilisation </a:t>
              </a:r>
            </a:p>
            <a:p>
              <a:pPr marL="628650" lvl="1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Diagramme de classe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684C81-EB1E-4345-AB61-418178F0442D}"/>
                </a:ext>
              </a:extLst>
            </p:cNvPr>
            <p:cNvSpPr txBox="1"/>
            <p:nvPr/>
          </p:nvSpPr>
          <p:spPr>
            <a:xfrm>
              <a:off x="5346619" y="390012"/>
              <a:ext cx="1932451" cy="523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Analyse</a:t>
              </a:r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et Conception du </a:t>
              </a:r>
              <a:r>
                <a:rPr lang="fr-FR" altLang="ko-KR" sz="1600" b="1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Système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A863B-1B94-41E1-9D80-3BA5F88F88C1}"/>
              </a:ext>
            </a:extLst>
          </p:cNvPr>
          <p:cNvGrpSpPr/>
          <p:nvPr/>
        </p:nvGrpSpPr>
        <p:grpSpPr>
          <a:xfrm>
            <a:off x="2635493" y="4910122"/>
            <a:ext cx="2460814" cy="1219240"/>
            <a:chOff x="5158069" y="429928"/>
            <a:chExt cx="1802259" cy="11414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406CA4-232A-46E6-B96C-E2523C55EDD3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1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</a:t>
              </a:r>
            </a:p>
            <a:p>
              <a:pPr marL="628650" lvl="1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Objectifs</a:t>
              </a:r>
            </a:p>
            <a:p>
              <a:pPr marL="1085850" lvl="2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Services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757F9F-9F4A-4705-8205-1CEF7164F8AE}"/>
                </a:ext>
              </a:extLst>
            </p:cNvPr>
            <p:cNvSpPr txBox="1"/>
            <p:nvPr/>
          </p:nvSpPr>
          <p:spPr>
            <a:xfrm>
              <a:off x="5158069" y="429928"/>
              <a:ext cx="1802258" cy="51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de </a:t>
              </a:r>
              <a:r>
                <a:rPr lang="fr-FR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l’entreprise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932549-BDFB-4698-A254-6E49F1CEF8E1}"/>
              </a:ext>
            </a:extLst>
          </p:cNvPr>
          <p:cNvGrpSpPr/>
          <p:nvPr/>
        </p:nvGrpSpPr>
        <p:grpSpPr>
          <a:xfrm>
            <a:off x="4216583" y="2028497"/>
            <a:ext cx="2273573" cy="1002176"/>
            <a:chOff x="5064911" y="749551"/>
            <a:chExt cx="1968404" cy="10021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03593-726F-40B6-9830-CE43BED4F854}"/>
                </a:ext>
              </a:extLst>
            </p:cNvPr>
            <p:cNvSpPr txBox="1"/>
            <p:nvPr/>
          </p:nvSpPr>
          <p:spPr>
            <a:xfrm>
              <a:off x="5174096" y="1382395"/>
              <a:ext cx="17500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du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Gestion du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56FA8A-28B6-410C-A7F2-3F50F0D2087C}"/>
                </a:ext>
              </a:extLst>
            </p:cNvPr>
            <p:cNvSpPr txBox="1"/>
            <p:nvPr/>
          </p:nvSpPr>
          <p:spPr>
            <a:xfrm>
              <a:off x="5064911" y="749551"/>
              <a:ext cx="196840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Présentation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du </a:t>
              </a:r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projet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en </a:t>
              </a:r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entreprise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342F51F-1764-4B93-B890-530A19F937EA}"/>
              </a:ext>
            </a:extLst>
          </p:cNvPr>
          <p:cNvSpPr txBox="1"/>
          <p:nvPr/>
        </p:nvSpPr>
        <p:spPr>
          <a:xfrm>
            <a:off x="1258554" y="2239103"/>
            <a:ext cx="20121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C7531B-4A81-4D44-9BB6-1DCE30747ADE}"/>
              </a:ext>
            </a:extLst>
          </p:cNvPr>
          <p:cNvSpPr txBox="1"/>
          <p:nvPr/>
        </p:nvSpPr>
        <p:spPr>
          <a:xfrm>
            <a:off x="2244596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366DA-0322-4907-A87F-E471F837EA46}"/>
              </a:ext>
            </a:extLst>
          </p:cNvPr>
          <p:cNvSpPr txBox="1"/>
          <p:nvPr/>
        </p:nvSpPr>
        <p:spPr>
          <a:xfrm>
            <a:off x="379898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95E87D-37F5-4D10-AEAE-47A921F40912}"/>
              </a:ext>
            </a:extLst>
          </p:cNvPr>
          <p:cNvSpPr txBox="1"/>
          <p:nvPr/>
        </p:nvSpPr>
        <p:spPr>
          <a:xfrm>
            <a:off x="5353370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6338F2-6682-4C49-A48C-AE35D37AE840}"/>
              </a:ext>
            </a:extLst>
          </p:cNvPr>
          <p:cNvSpPr txBox="1"/>
          <p:nvPr/>
        </p:nvSpPr>
        <p:spPr>
          <a:xfrm>
            <a:off x="6907757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46A6-5F24-4C64-AFAB-C57243E2EB69}"/>
              </a:ext>
            </a:extLst>
          </p:cNvPr>
          <p:cNvSpPr txBox="1"/>
          <p:nvPr/>
        </p:nvSpPr>
        <p:spPr>
          <a:xfrm>
            <a:off x="8462144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01910B-2768-4ED2-8DFC-0B17FCCFD4BE}"/>
              </a:ext>
            </a:extLst>
          </p:cNvPr>
          <p:cNvSpPr txBox="1"/>
          <p:nvPr/>
        </p:nvSpPr>
        <p:spPr>
          <a:xfrm>
            <a:off x="1001653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2397BE-0976-F318-5151-63BECD561DBA}"/>
              </a:ext>
            </a:extLst>
          </p:cNvPr>
          <p:cNvCxnSpPr/>
          <p:nvPr/>
        </p:nvCxnSpPr>
        <p:spPr>
          <a:xfrm>
            <a:off x="1258554" y="1050309"/>
            <a:ext cx="1010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52FFCB-47A1-AF1F-CC02-AF431A4C9A19}"/>
              </a:ext>
            </a:extLst>
          </p:cNvPr>
          <p:cNvGrpSpPr/>
          <p:nvPr/>
        </p:nvGrpSpPr>
        <p:grpSpPr>
          <a:xfrm rot="10155851" flipH="1" flipV="1">
            <a:off x="233837" y="6394442"/>
            <a:ext cx="717343" cy="457858"/>
            <a:chOff x="0" y="30309"/>
            <a:chExt cx="12191759" cy="679858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93EA56-D546-145B-66BE-2640850C5B4C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B5F23D-1B5B-C34D-0781-0933C451717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2846001-2BA6-CBC8-AA34-0CF3555E8EEC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B067AD-4D7A-B9DC-A1FA-BA3FE52DD35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4AC5FC3-D047-739C-A8A1-22A938D3D828}"/>
              </a:ext>
            </a:extLst>
          </p:cNvPr>
          <p:cNvGrpSpPr/>
          <p:nvPr/>
        </p:nvGrpSpPr>
        <p:grpSpPr>
          <a:xfrm rot="9160513" flipH="1" flipV="1">
            <a:off x="786053" y="5767653"/>
            <a:ext cx="775206" cy="625882"/>
            <a:chOff x="0" y="30309"/>
            <a:chExt cx="12191759" cy="679858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4086DA-1274-4799-7FE0-503F23821480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D799F6B-14E4-9A3A-F9FF-519197AC9494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02F05CD-95E0-F4CD-4442-7D49D8669EA1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A05D981-60BD-7EC9-8F3F-1A469C23923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3B5CDF-7968-74DE-A5DA-F826381F21C5}"/>
              </a:ext>
            </a:extLst>
          </p:cNvPr>
          <p:cNvGrpSpPr/>
          <p:nvPr/>
        </p:nvGrpSpPr>
        <p:grpSpPr>
          <a:xfrm rot="10616052" flipH="1" flipV="1">
            <a:off x="1135494" y="4958511"/>
            <a:ext cx="819717" cy="648537"/>
            <a:chOff x="0" y="30309"/>
            <a:chExt cx="12191759" cy="679858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B0EB33-DD9A-FE99-F2F8-8D3FAE5E9DE5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DC126AD-3AC3-041A-5448-5F85D1FA434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58EC09C-0BB8-8441-78B6-0481C529CE0E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14D284-8DCA-4555-D451-BF1316D56F4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1DBCB5-2E08-CB47-FC1C-8E241F23406F}"/>
              </a:ext>
            </a:extLst>
          </p:cNvPr>
          <p:cNvGrpSpPr/>
          <p:nvPr/>
        </p:nvGrpSpPr>
        <p:grpSpPr>
          <a:xfrm rot="9774178" flipH="1" flipV="1">
            <a:off x="10814158" y="3673666"/>
            <a:ext cx="819717" cy="648537"/>
            <a:chOff x="0" y="30309"/>
            <a:chExt cx="12191759" cy="679858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135288-88C3-B647-D2D3-A084C24CBF75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F53918-9F60-239F-139F-AAE5EA0F943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CEC9A8-3C47-3534-A6C6-C476FB4B6000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5A65787-950A-E4FE-5A7A-AB5608C185DF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B8E796-9B02-779C-4759-98915FEA9C7B}"/>
              </a:ext>
            </a:extLst>
          </p:cNvPr>
          <p:cNvGrpSpPr/>
          <p:nvPr/>
        </p:nvGrpSpPr>
        <p:grpSpPr>
          <a:xfrm rot="9125860" flipH="1" flipV="1">
            <a:off x="11247691" y="2749967"/>
            <a:ext cx="819717" cy="648537"/>
            <a:chOff x="0" y="30309"/>
            <a:chExt cx="12191759" cy="6798583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35CAD5E-C949-AAF0-03D4-8C7FDD264A5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E385986-1B5F-7936-4230-241586668DD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37866AB-9A1F-51A2-4311-03B48F277FC1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036BFCB-3138-7121-215C-1724E1C4821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1A6C6C-DC99-0AC2-B086-55EB621FB778}"/>
              </a:ext>
            </a:extLst>
          </p:cNvPr>
          <p:cNvGrpSpPr/>
          <p:nvPr/>
        </p:nvGrpSpPr>
        <p:grpSpPr>
          <a:xfrm rot="10056409" flipH="1" flipV="1">
            <a:off x="11499148" y="1704869"/>
            <a:ext cx="819717" cy="648537"/>
            <a:chOff x="0" y="30309"/>
            <a:chExt cx="12191759" cy="679858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F3B2170-3418-59FD-AB07-EFCD928CB2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81743FB-DD49-F5DD-0855-BB8D8DBE5DE2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EA8E98-03ED-DE49-CDC5-1E7B595851A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A78A9D6-73B6-4636-6D53-53E2F4DDBA27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REALISATION PROJET -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40437"/>
            <a:ext cx="7876250" cy="12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9" name="Picture 18" descr="A picture containing screenshot, design, font, graphics&#10;&#10;Description automatically generated">
            <a:extLst>
              <a:ext uri="{FF2B5EF4-FFF2-40B4-BE49-F238E27FC236}">
                <a16:creationId xmlns:a16="http://schemas.microsoft.com/office/drawing/2014/main" id="{B78F2DCF-4232-1277-3849-2A4CE8556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72" y="1866063"/>
            <a:ext cx="5258728" cy="38537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05B2DD-CF63-FDBF-8466-78DC8CF6D736}"/>
              </a:ext>
            </a:extLst>
          </p:cNvPr>
          <p:cNvSpPr txBox="1"/>
          <p:nvPr/>
        </p:nvSpPr>
        <p:spPr>
          <a:xfrm>
            <a:off x="6602507" y="5471232"/>
            <a:ext cx="421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DEMONSTRATION</a:t>
            </a:r>
          </a:p>
        </p:txBody>
      </p:sp>
      <p:sp>
        <p:nvSpPr>
          <p:cNvPr id="21" name="Slide Number Placeholder 11">
            <a:extLst>
              <a:ext uri="{FF2B5EF4-FFF2-40B4-BE49-F238E27FC236}">
                <a16:creationId xmlns:a16="http://schemas.microsoft.com/office/drawing/2014/main" id="{BA4DB462-EDFA-934C-7092-063969DE23E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20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hlinkClick r:id="rId3"/>
            <a:extLst>
              <a:ext uri="{FF2B5EF4-FFF2-40B4-BE49-F238E27FC236}">
                <a16:creationId xmlns:a16="http://schemas.microsoft.com/office/drawing/2014/main" id="{318CC780-8AE9-9AD2-9D9C-92EBAAEFE8C0}"/>
              </a:ext>
            </a:extLst>
          </p:cNvPr>
          <p:cNvSpPr txBox="1"/>
          <p:nvPr/>
        </p:nvSpPr>
        <p:spPr>
          <a:xfrm>
            <a:off x="7494495" y="2518064"/>
            <a:ext cx="38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Présentation du projet</a:t>
            </a:r>
            <a:endParaRPr lang="fr-FR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5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 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02548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05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6677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1344CD9-57DF-43CD-8F01-41D907F9B33A}"/>
              </a:ext>
            </a:extLst>
          </p:cNvPr>
          <p:cNvGrpSpPr/>
          <p:nvPr/>
        </p:nvGrpSpPr>
        <p:grpSpPr>
          <a:xfrm>
            <a:off x="4468452" y="2503182"/>
            <a:ext cx="7564648" cy="2014359"/>
            <a:chOff x="6666508" y="2384324"/>
            <a:chExt cx="5411451" cy="2014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338ECD-363C-40BD-843C-ED2FBEB6A0CF}"/>
                </a:ext>
              </a:extLst>
            </p:cNvPr>
            <p:cNvSpPr txBox="1"/>
            <p:nvPr/>
          </p:nvSpPr>
          <p:spPr>
            <a:xfrm>
              <a:off x="6666508" y="2384324"/>
              <a:ext cx="4777152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MERCI  DE VOTRE ATTENTION </a:t>
              </a:r>
              <a:endParaRPr lang="ko-KR" altLang="en-US" sz="4400" b="1" dirty="0">
                <a:latin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C40624-4336-430A-B7A7-7F9D027D9CE0}"/>
                </a:ext>
              </a:extLst>
            </p:cNvPr>
            <p:cNvSpPr txBox="1"/>
            <p:nvPr/>
          </p:nvSpPr>
          <p:spPr>
            <a:xfrm>
              <a:off x="6692286" y="3875463"/>
              <a:ext cx="53856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altLang="ko-KR" sz="2800" dirty="0">
                  <a:cs typeface="Arial" pitchFamily="34" charset="0"/>
                </a:rPr>
                <a:t>Nous sommes ouverts aux remarques et questions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A750506-7247-4232-B00E-2AA89DEDC695}"/>
              </a:ext>
            </a:extLst>
          </p:cNvPr>
          <p:cNvGrpSpPr/>
          <p:nvPr/>
        </p:nvGrpSpPr>
        <p:grpSpPr>
          <a:xfrm>
            <a:off x="263997" y="1154939"/>
            <a:ext cx="5291973" cy="5220252"/>
            <a:chOff x="1451352" y="1152611"/>
            <a:chExt cx="5291973" cy="52202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E96B100-62BE-4C0D-8377-B5901CE3C409}"/>
                </a:ext>
              </a:extLst>
            </p:cNvPr>
            <p:cNvGrpSpPr/>
            <p:nvPr/>
          </p:nvGrpSpPr>
          <p:grpSpPr>
            <a:xfrm>
              <a:off x="3789886" y="3443782"/>
              <a:ext cx="743513" cy="2513363"/>
              <a:chOff x="5714547" y="3290776"/>
              <a:chExt cx="743513" cy="3591643"/>
            </a:xfrm>
          </p:grpSpPr>
          <p:sp>
            <p:nvSpPr>
              <p:cNvPr id="78" name="Trapezoid 11">
                <a:extLst>
                  <a:ext uri="{FF2B5EF4-FFF2-40B4-BE49-F238E27FC236}">
                    <a16:creationId xmlns:a16="http://schemas.microsoft.com/office/drawing/2014/main" id="{3B49612B-3F28-441A-8E47-596E1A337A1D}"/>
                  </a:ext>
                </a:extLst>
              </p:cNvPr>
              <p:cNvSpPr/>
              <p:nvPr/>
            </p:nvSpPr>
            <p:spPr>
              <a:xfrm>
                <a:off x="5714547" y="3290776"/>
                <a:ext cx="743513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rapezoid 11">
                <a:extLst>
                  <a:ext uri="{FF2B5EF4-FFF2-40B4-BE49-F238E27FC236}">
                    <a16:creationId xmlns:a16="http://schemas.microsoft.com/office/drawing/2014/main" id="{5704C430-302A-4222-8D16-924187824C67}"/>
                  </a:ext>
                </a:extLst>
              </p:cNvPr>
              <p:cNvSpPr/>
              <p:nvPr/>
            </p:nvSpPr>
            <p:spPr>
              <a:xfrm>
                <a:off x="5845404" y="3290776"/>
                <a:ext cx="479555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F8BBE8-95E2-4ACE-A2AC-1831EACF8BCF}"/>
                </a:ext>
              </a:extLst>
            </p:cNvPr>
            <p:cNvGrpSpPr/>
            <p:nvPr/>
          </p:nvGrpSpPr>
          <p:grpSpPr>
            <a:xfrm>
              <a:off x="3558735" y="1152611"/>
              <a:ext cx="1210387" cy="2802321"/>
              <a:chOff x="5331153" y="575008"/>
              <a:chExt cx="1507917" cy="349117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0753A5-EEE2-4223-9AEC-8EF9CD05B162}"/>
                  </a:ext>
                </a:extLst>
              </p:cNvPr>
              <p:cNvGrpSpPr/>
              <p:nvPr/>
            </p:nvGrpSpPr>
            <p:grpSpPr>
              <a:xfrm>
                <a:off x="6404987" y="3268551"/>
                <a:ext cx="207521" cy="447013"/>
                <a:chOff x="5282863" y="4265998"/>
                <a:chExt cx="524099" cy="1110552"/>
              </a:xfrm>
            </p:grpSpPr>
            <p:sp>
              <p:nvSpPr>
                <p:cNvPr id="75" name="Graphic 2">
                  <a:extLst>
                    <a:ext uri="{FF2B5EF4-FFF2-40B4-BE49-F238E27FC236}">
                      <a16:creationId xmlns:a16="http://schemas.microsoft.com/office/drawing/2014/main" id="{0643467E-DE91-42E5-96A9-E05B6A81FA0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6" name="Graphic 2">
                  <a:extLst>
                    <a:ext uri="{FF2B5EF4-FFF2-40B4-BE49-F238E27FC236}">
                      <a16:creationId xmlns:a16="http://schemas.microsoft.com/office/drawing/2014/main" id="{DF3C8DD9-A225-4CDB-B4CE-B611A5F916FF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7" name="Graphic 2">
                  <a:extLst>
                    <a:ext uri="{FF2B5EF4-FFF2-40B4-BE49-F238E27FC236}">
                      <a16:creationId xmlns:a16="http://schemas.microsoft.com/office/drawing/2014/main" id="{5804C8E7-3D13-4E85-BAEF-85068D9E31FE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BFB14B3-56E8-4FD4-8B61-0CF14D2631BB}"/>
                  </a:ext>
                </a:extLst>
              </p:cNvPr>
              <p:cNvGrpSpPr/>
              <p:nvPr/>
            </p:nvGrpSpPr>
            <p:grpSpPr>
              <a:xfrm>
                <a:off x="5561202" y="3274206"/>
                <a:ext cx="207521" cy="447013"/>
                <a:chOff x="5282863" y="4265998"/>
                <a:chExt cx="524099" cy="1110552"/>
              </a:xfrm>
            </p:grpSpPr>
            <p:sp>
              <p:nvSpPr>
                <p:cNvPr id="72" name="Graphic 2">
                  <a:extLst>
                    <a:ext uri="{FF2B5EF4-FFF2-40B4-BE49-F238E27FC236}">
                      <a16:creationId xmlns:a16="http://schemas.microsoft.com/office/drawing/2014/main" id="{28C78A25-D197-4291-87BD-A3827B6BC4B6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3" name="Graphic 2">
                  <a:extLst>
                    <a:ext uri="{FF2B5EF4-FFF2-40B4-BE49-F238E27FC236}">
                      <a16:creationId xmlns:a16="http://schemas.microsoft.com/office/drawing/2014/main" id="{44A831EC-51D7-4CB8-A00A-9F9D81C752DD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4" name="Graphic 2">
                  <a:extLst>
                    <a:ext uri="{FF2B5EF4-FFF2-40B4-BE49-F238E27FC236}">
                      <a16:creationId xmlns:a16="http://schemas.microsoft.com/office/drawing/2014/main" id="{2D445062-134B-4814-9E5A-60F5837FE145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9C8B9EE-5A6E-482D-B47D-5B3DBF4008A4}"/>
                  </a:ext>
                </a:extLst>
              </p:cNvPr>
              <p:cNvGrpSpPr/>
              <p:nvPr/>
            </p:nvGrpSpPr>
            <p:grpSpPr>
              <a:xfrm>
                <a:off x="5903929" y="3247764"/>
                <a:ext cx="351612" cy="818414"/>
                <a:chOff x="5282863" y="4265998"/>
                <a:chExt cx="524099" cy="1110552"/>
              </a:xfrm>
            </p:grpSpPr>
            <p:sp>
              <p:nvSpPr>
                <p:cNvPr id="69" name="Graphic 2">
                  <a:extLst>
                    <a:ext uri="{FF2B5EF4-FFF2-40B4-BE49-F238E27FC236}">
                      <a16:creationId xmlns:a16="http://schemas.microsoft.com/office/drawing/2014/main" id="{9F1C8749-C017-463F-AD6F-7410C123FEC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0" name="Graphic 2">
                  <a:extLst>
                    <a:ext uri="{FF2B5EF4-FFF2-40B4-BE49-F238E27FC236}">
                      <a16:creationId xmlns:a16="http://schemas.microsoft.com/office/drawing/2014/main" id="{757BD71D-D493-4BE6-BF60-0A4ED811C9D7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1" name="Graphic 2">
                  <a:extLst>
                    <a:ext uri="{FF2B5EF4-FFF2-40B4-BE49-F238E27FC236}">
                      <a16:creationId xmlns:a16="http://schemas.microsoft.com/office/drawing/2014/main" id="{2694157C-680C-4EB4-B5B7-F6ED97AA8CC9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63AD24A-3117-4C40-9463-932E7B1325BB}"/>
                  </a:ext>
                </a:extLst>
              </p:cNvPr>
              <p:cNvGrpSpPr/>
              <p:nvPr/>
            </p:nvGrpSpPr>
            <p:grpSpPr>
              <a:xfrm>
                <a:off x="5331153" y="575008"/>
                <a:ext cx="1507917" cy="2723755"/>
                <a:chOff x="5350725" y="913710"/>
                <a:chExt cx="1507917" cy="272375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A68ED41C-C6B2-4825-890F-37798289A53B}"/>
                    </a:ext>
                  </a:extLst>
                </p:cNvPr>
                <p:cNvSpPr/>
                <p:nvPr/>
              </p:nvSpPr>
              <p:spPr>
                <a:xfrm>
                  <a:off x="5763669" y="1171705"/>
                  <a:ext cx="680698" cy="2272550"/>
                </a:xfrm>
                <a:custGeom>
                  <a:avLst/>
                  <a:gdLst>
                    <a:gd name="connsiteX0" fmla="*/ 542062 w 680698"/>
                    <a:gd name="connsiteY0" fmla="*/ 0 h 2272550"/>
                    <a:gd name="connsiteX1" fmla="*/ 605998 w 680698"/>
                    <a:gd name="connsiteY1" fmla="*/ 121363 h 2272550"/>
                    <a:gd name="connsiteX2" fmla="*/ 666313 w 680698"/>
                    <a:gd name="connsiteY2" fmla="*/ 264359 h 2272550"/>
                    <a:gd name="connsiteX3" fmla="*/ 679843 w 680698"/>
                    <a:gd name="connsiteY3" fmla="*/ 345113 h 2272550"/>
                    <a:gd name="connsiteX4" fmla="*/ 680026 w 680698"/>
                    <a:gd name="connsiteY4" fmla="*/ 508514 h 2272550"/>
                    <a:gd name="connsiteX5" fmla="*/ 680698 w 680698"/>
                    <a:gd name="connsiteY5" fmla="*/ 519510 h 2272550"/>
                    <a:gd name="connsiteX6" fmla="*/ 680698 w 680698"/>
                    <a:gd name="connsiteY6" fmla="*/ 2173318 h 2272550"/>
                    <a:gd name="connsiteX7" fmla="*/ 581466 w 680698"/>
                    <a:gd name="connsiteY7" fmla="*/ 2272550 h 2272550"/>
                    <a:gd name="connsiteX8" fmla="*/ 99232 w 680698"/>
                    <a:gd name="connsiteY8" fmla="*/ 2272550 h 2272550"/>
                    <a:gd name="connsiteX9" fmla="*/ 0 w 680698"/>
                    <a:gd name="connsiteY9" fmla="*/ 2173318 h 2272550"/>
                    <a:gd name="connsiteX10" fmla="*/ 0 w 680698"/>
                    <a:gd name="connsiteY10" fmla="*/ 519540 h 2272550"/>
                    <a:gd name="connsiteX11" fmla="*/ 1619 w 680698"/>
                    <a:gd name="connsiteY11" fmla="*/ 501887 h 2272550"/>
                    <a:gd name="connsiteX12" fmla="*/ 764 w 680698"/>
                    <a:gd name="connsiteY12" fmla="*/ 394011 h 2272550"/>
                    <a:gd name="connsiteX13" fmla="*/ 42851 w 680698"/>
                    <a:gd name="connsiteY13" fmla="*/ 187636 h 2272550"/>
                    <a:gd name="connsiteX14" fmla="*/ 97513 w 680698"/>
                    <a:gd name="connsiteY14" fmla="*/ 70669 h 2272550"/>
                    <a:gd name="connsiteX15" fmla="*/ 136692 w 680698"/>
                    <a:gd name="connsiteY15" fmla="*/ 1421 h 2272550"/>
                    <a:gd name="connsiteX16" fmla="*/ 332331 w 680698"/>
                    <a:gd name="connsiteY16" fmla="*/ 21143 h 227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698" h="2272550">
                      <a:moveTo>
                        <a:pt x="542062" y="0"/>
                      </a:moveTo>
                      <a:lnTo>
                        <a:pt x="605998" y="121363"/>
                      </a:lnTo>
                      <a:cubicBezTo>
                        <a:pt x="628022" y="167906"/>
                        <a:pt x="648132" y="215567"/>
                        <a:pt x="666313" y="264359"/>
                      </a:cubicBezTo>
                      <a:cubicBezTo>
                        <a:pt x="676117" y="290656"/>
                        <a:pt x="679782" y="317502"/>
                        <a:pt x="679843" y="345113"/>
                      </a:cubicBezTo>
                      <a:cubicBezTo>
                        <a:pt x="679996" y="399600"/>
                        <a:pt x="680026" y="454057"/>
                        <a:pt x="680026" y="508514"/>
                      </a:cubicBezTo>
                      <a:cubicBezTo>
                        <a:pt x="680454" y="512118"/>
                        <a:pt x="680668" y="515784"/>
                        <a:pt x="680698" y="519510"/>
                      </a:cubicBezTo>
                      <a:lnTo>
                        <a:pt x="680698" y="2173318"/>
                      </a:lnTo>
                      <a:cubicBezTo>
                        <a:pt x="680698" y="2227897"/>
                        <a:pt x="636046" y="2272550"/>
                        <a:pt x="581466" y="2272550"/>
                      </a:cubicBezTo>
                      <a:lnTo>
                        <a:pt x="99232" y="2272550"/>
                      </a:lnTo>
                      <a:cubicBezTo>
                        <a:pt x="44653" y="2272550"/>
                        <a:pt x="0" y="2227897"/>
                        <a:pt x="0" y="2173318"/>
                      </a:cubicBezTo>
                      <a:lnTo>
                        <a:pt x="0" y="519540"/>
                      </a:lnTo>
                      <a:cubicBezTo>
                        <a:pt x="0" y="513493"/>
                        <a:pt x="581" y="507629"/>
                        <a:pt x="1619" y="501887"/>
                      </a:cubicBezTo>
                      <a:cubicBezTo>
                        <a:pt x="2108" y="465877"/>
                        <a:pt x="3116" y="429837"/>
                        <a:pt x="764" y="394011"/>
                      </a:cubicBezTo>
                      <a:cubicBezTo>
                        <a:pt x="-4062" y="320923"/>
                        <a:pt x="14997" y="254066"/>
                        <a:pt x="42851" y="187636"/>
                      </a:cubicBezTo>
                      <a:cubicBezTo>
                        <a:pt x="59589" y="147717"/>
                        <a:pt x="77841" y="108751"/>
                        <a:pt x="97513" y="70669"/>
                      </a:cubicBezTo>
                      <a:lnTo>
                        <a:pt x="136692" y="1421"/>
                      </a:lnTo>
                      <a:lnTo>
                        <a:pt x="332331" y="2114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28000">
                      <a:schemeClr val="bg1">
                        <a:lumMod val="75000"/>
                      </a:schemeClr>
                    </a:gs>
                    <a:gs pos="97345">
                      <a:schemeClr val="bg1">
                        <a:lumMod val="8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4CBFC617-36E0-4EA3-9607-71A7D695F321}"/>
                    </a:ext>
                  </a:extLst>
                </p:cNvPr>
                <p:cNvSpPr/>
                <p:nvPr/>
              </p:nvSpPr>
              <p:spPr>
                <a:xfrm>
                  <a:off x="6414314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B031FE8-5A85-451D-BDA9-E41D42756ADD}"/>
                    </a:ext>
                  </a:extLst>
                </p:cNvPr>
                <p:cNvSpPr/>
                <p:nvPr/>
              </p:nvSpPr>
              <p:spPr>
                <a:xfrm>
                  <a:off x="5575895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E2EE38F-A470-49D2-B29D-87931BDB0C85}"/>
                    </a:ext>
                  </a:extLst>
                </p:cNvPr>
                <p:cNvSpPr/>
                <p:nvPr/>
              </p:nvSpPr>
              <p:spPr>
                <a:xfrm>
                  <a:off x="5575493" y="1588828"/>
                  <a:ext cx="219748" cy="1855441"/>
                </a:xfrm>
                <a:custGeom>
                  <a:avLst/>
                  <a:gdLst>
                    <a:gd name="connsiteX0" fmla="*/ 323630 w 324382"/>
                    <a:gd name="connsiteY0" fmla="*/ 524984 h 2738918"/>
                    <a:gd name="connsiteX1" fmla="*/ 321601 w 324382"/>
                    <a:gd name="connsiteY1" fmla="*/ 478682 h 2738918"/>
                    <a:gd name="connsiteX2" fmla="*/ 315334 w 324382"/>
                    <a:gd name="connsiteY2" fmla="*/ 415968 h 2738918"/>
                    <a:gd name="connsiteX3" fmla="*/ 179041 w 324382"/>
                    <a:gd name="connsiteY3" fmla="*/ 25530 h 2738918"/>
                    <a:gd name="connsiteX4" fmla="*/ 161773 w 324382"/>
                    <a:gd name="connsiteY4" fmla="*/ 11 h 2738918"/>
                    <a:gd name="connsiteX5" fmla="*/ 128275 w 324382"/>
                    <a:gd name="connsiteY5" fmla="*/ 51138 h 2738918"/>
                    <a:gd name="connsiteX6" fmla="*/ 93379 w 324382"/>
                    <a:gd name="connsiteY6" fmla="*/ 125213 h 2738918"/>
                    <a:gd name="connsiteX7" fmla="*/ 8438 w 324382"/>
                    <a:gd name="connsiteY7" fmla="*/ 435670 h 2738918"/>
                    <a:gd name="connsiteX8" fmla="*/ 549 w 324382"/>
                    <a:gd name="connsiteY8" fmla="*/ 984403 h 2738918"/>
                    <a:gd name="connsiteX9" fmla="*/ 549 w 324382"/>
                    <a:gd name="connsiteY9" fmla="*/ 1547383 h 2738918"/>
                    <a:gd name="connsiteX10" fmla="*/ 503 w 324382"/>
                    <a:gd name="connsiteY10" fmla="*/ 2110362 h 2738918"/>
                    <a:gd name="connsiteX11" fmla="*/ 368 w 324382"/>
                    <a:gd name="connsiteY11" fmla="*/ 2645164 h 2738918"/>
                    <a:gd name="connsiteX12" fmla="*/ 549 w 324382"/>
                    <a:gd name="connsiteY12" fmla="*/ 2722936 h 2738918"/>
                    <a:gd name="connsiteX13" fmla="*/ 21468 w 324382"/>
                    <a:gd name="connsiteY13" fmla="*/ 2738671 h 2738918"/>
                    <a:gd name="connsiteX14" fmla="*/ 302079 w 324382"/>
                    <a:gd name="connsiteY14" fmla="*/ 2738626 h 2738918"/>
                    <a:gd name="connsiteX15" fmla="*/ 322683 w 324382"/>
                    <a:gd name="connsiteY15" fmla="*/ 2720997 h 2738918"/>
                    <a:gd name="connsiteX16" fmla="*/ 322683 w 324382"/>
                    <a:gd name="connsiteY16" fmla="*/ 2158198 h 2738918"/>
                    <a:gd name="connsiteX17" fmla="*/ 322683 w 324382"/>
                    <a:gd name="connsiteY17" fmla="*/ 1595399 h 2738918"/>
                    <a:gd name="connsiteX18" fmla="*/ 322683 w 324382"/>
                    <a:gd name="connsiteY18" fmla="*/ 1032599 h 2738918"/>
                    <a:gd name="connsiteX19" fmla="*/ 322683 w 324382"/>
                    <a:gd name="connsiteY19" fmla="*/ 751222 h 2738918"/>
                    <a:gd name="connsiteX20" fmla="*/ 323630 w 324382"/>
                    <a:gd name="connsiteY20" fmla="*/ 524984 h 273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24382" h="2738918">
                      <a:moveTo>
                        <a:pt x="323630" y="524984"/>
                      </a:moveTo>
                      <a:cubicBezTo>
                        <a:pt x="323179" y="509520"/>
                        <a:pt x="322548" y="494056"/>
                        <a:pt x="321601" y="478682"/>
                      </a:cubicBezTo>
                      <a:cubicBezTo>
                        <a:pt x="320338" y="457717"/>
                        <a:pt x="318355" y="436752"/>
                        <a:pt x="315334" y="415968"/>
                      </a:cubicBezTo>
                      <a:cubicBezTo>
                        <a:pt x="295722" y="281163"/>
                        <a:pt x="237562" y="147711"/>
                        <a:pt x="179041" y="25530"/>
                      </a:cubicBezTo>
                      <a:cubicBezTo>
                        <a:pt x="175254" y="17640"/>
                        <a:pt x="171286" y="643"/>
                        <a:pt x="161773" y="11"/>
                      </a:cubicBezTo>
                      <a:cubicBezTo>
                        <a:pt x="148879" y="-800"/>
                        <a:pt x="132829" y="42121"/>
                        <a:pt x="128275" y="51138"/>
                      </a:cubicBezTo>
                      <a:cubicBezTo>
                        <a:pt x="115967" y="75484"/>
                        <a:pt x="104335" y="100191"/>
                        <a:pt x="93379" y="125213"/>
                      </a:cubicBezTo>
                      <a:cubicBezTo>
                        <a:pt x="49556" y="225483"/>
                        <a:pt x="16328" y="326429"/>
                        <a:pt x="8438" y="435670"/>
                      </a:cubicBezTo>
                      <a:cubicBezTo>
                        <a:pt x="-3103" y="595137"/>
                        <a:pt x="549" y="802259"/>
                        <a:pt x="549" y="984403"/>
                      </a:cubicBezTo>
                      <a:cubicBezTo>
                        <a:pt x="549" y="1172048"/>
                        <a:pt x="549" y="1359693"/>
                        <a:pt x="549" y="1547383"/>
                      </a:cubicBezTo>
                      <a:cubicBezTo>
                        <a:pt x="549" y="1735073"/>
                        <a:pt x="503" y="1922672"/>
                        <a:pt x="503" y="2110362"/>
                      </a:cubicBezTo>
                      <a:cubicBezTo>
                        <a:pt x="458" y="2288630"/>
                        <a:pt x="413" y="2466897"/>
                        <a:pt x="368" y="2645164"/>
                      </a:cubicBezTo>
                      <a:cubicBezTo>
                        <a:pt x="368" y="2671088"/>
                        <a:pt x="3479" y="2697012"/>
                        <a:pt x="549" y="2722936"/>
                      </a:cubicBezTo>
                      <a:cubicBezTo>
                        <a:pt x="6635" y="2739843"/>
                        <a:pt x="14164" y="2738671"/>
                        <a:pt x="21468" y="2738671"/>
                      </a:cubicBezTo>
                      <a:cubicBezTo>
                        <a:pt x="115020" y="2738986"/>
                        <a:pt x="208527" y="2739031"/>
                        <a:pt x="302079" y="2738626"/>
                      </a:cubicBezTo>
                      <a:cubicBezTo>
                        <a:pt x="309383" y="2738580"/>
                        <a:pt x="317002" y="2740158"/>
                        <a:pt x="322683" y="2720997"/>
                      </a:cubicBezTo>
                      <a:cubicBezTo>
                        <a:pt x="322683" y="2533397"/>
                        <a:pt x="322683" y="2345798"/>
                        <a:pt x="322683" y="2158198"/>
                      </a:cubicBezTo>
                      <a:cubicBezTo>
                        <a:pt x="322683" y="1970598"/>
                        <a:pt x="322683" y="1782998"/>
                        <a:pt x="322683" y="1595399"/>
                      </a:cubicBezTo>
                      <a:cubicBezTo>
                        <a:pt x="322683" y="1407799"/>
                        <a:pt x="322683" y="1220199"/>
                        <a:pt x="322683" y="1032599"/>
                      </a:cubicBezTo>
                      <a:cubicBezTo>
                        <a:pt x="322683" y="938822"/>
                        <a:pt x="322683" y="844999"/>
                        <a:pt x="322683" y="751222"/>
                      </a:cubicBezTo>
                      <a:cubicBezTo>
                        <a:pt x="322728" y="676020"/>
                        <a:pt x="325749" y="600277"/>
                        <a:pt x="323630" y="52498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8141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9FDA468-76DF-43C6-8400-8A5DAC042052}"/>
                    </a:ext>
                  </a:extLst>
                </p:cNvPr>
                <p:cNvSpPr/>
                <p:nvPr/>
              </p:nvSpPr>
              <p:spPr>
                <a:xfrm>
                  <a:off x="6412849" y="1592862"/>
                  <a:ext cx="220165" cy="1851376"/>
                </a:xfrm>
                <a:custGeom>
                  <a:avLst/>
                  <a:gdLst>
                    <a:gd name="connsiteX0" fmla="*/ 323845 w 324997"/>
                    <a:gd name="connsiteY0" fmla="*/ 2658640 h 2732918"/>
                    <a:gd name="connsiteX1" fmla="*/ 323665 w 324997"/>
                    <a:gd name="connsiteY1" fmla="*/ 2098231 h 2732918"/>
                    <a:gd name="connsiteX2" fmla="*/ 323575 w 324997"/>
                    <a:gd name="connsiteY2" fmla="*/ 1535025 h 2732918"/>
                    <a:gd name="connsiteX3" fmla="*/ 323394 w 324997"/>
                    <a:gd name="connsiteY3" fmla="*/ 977636 h 2732918"/>
                    <a:gd name="connsiteX4" fmla="*/ 323980 w 324997"/>
                    <a:gd name="connsiteY4" fmla="*/ 697296 h 2732918"/>
                    <a:gd name="connsiteX5" fmla="*/ 317308 w 324997"/>
                    <a:gd name="connsiteY5" fmla="*/ 436974 h 2732918"/>
                    <a:gd name="connsiteX6" fmla="*/ 176416 w 324997"/>
                    <a:gd name="connsiteY6" fmla="*/ 11685 h 2732918"/>
                    <a:gd name="connsiteX7" fmla="*/ 133675 w 324997"/>
                    <a:gd name="connsiteY7" fmla="*/ 36031 h 2732918"/>
                    <a:gd name="connsiteX8" fmla="*/ 93054 w 324997"/>
                    <a:gd name="connsiteY8" fmla="*/ 116147 h 2732918"/>
                    <a:gd name="connsiteX9" fmla="*/ 4822 w 324997"/>
                    <a:gd name="connsiteY9" fmla="*/ 437515 h 2732918"/>
                    <a:gd name="connsiteX10" fmla="*/ 944 w 324997"/>
                    <a:gd name="connsiteY10" fmla="*/ 673626 h 2732918"/>
                    <a:gd name="connsiteX11" fmla="*/ 854 w 324997"/>
                    <a:gd name="connsiteY11" fmla="*/ 688234 h 2732918"/>
                    <a:gd name="connsiteX12" fmla="*/ 854 w 324997"/>
                    <a:gd name="connsiteY12" fmla="*/ 2378977 h 2732918"/>
                    <a:gd name="connsiteX13" fmla="*/ 1305 w 324997"/>
                    <a:gd name="connsiteY13" fmla="*/ 2715087 h 2732918"/>
                    <a:gd name="connsiteX14" fmla="*/ 21954 w 324997"/>
                    <a:gd name="connsiteY14" fmla="*/ 2732625 h 2732918"/>
                    <a:gd name="connsiteX15" fmla="*/ 302745 w 324997"/>
                    <a:gd name="connsiteY15" fmla="*/ 2732671 h 2732918"/>
                    <a:gd name="connsiteX16" fmla="*/ 323665 w 324997"/>
                    <a:gd name="connsiteY16" fmla="*/ 2716620 h 2732918"/>
                    <a:gd name="connsiteX17" fmla="*/ 323845 w 324997"/>
                    <a:gd name="connsiteY17" fmla="*/ 2658640 h 273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24997" h="2732918">
                      <a:moveTo>
                        <a:pt x="323845" y="2658640"/>
                      </a:moveTo>
                      <a:cubicBezTo>
                        <a:pt x="323845" y="2471852"/>
                        <a:pt x="323710" y="2285064"/>
                        <a:pt x="323665" y="2098231"/>
                      </a:cubicBezTo>
                      <a:cubicBezTo>
                        <a:pt x="323620" y="1910495"/>
                        <a:pt x="323575" y="1722761"/>
                        <a:pt x="323575" y="1535025"/>
                      </a:cubicBezTo>
                      <a:cubicBezTo>
                        <a:pt x="323530" y="1349229"/>
                        <a:pt x="322989" y="1163388"/>
                        <a:pt x="323394" y="977636"/>
                      </a:cubicBezTo>
                      <a:cubicBezTo>
                        <a:pt x="323575" y="884175"/>
                        <a:pt x="323800" y="790713"/>
                        <a:pt x="323980" y="697296"/>
                      </a:cubicBezTo>
                      <a:cubicBezTo>
                        <a:pt x="324161" y="610552"/>
                        <a:pt x="328624" y="523132"/>
                        <a:pt x="317308" y="436974"/>
                      </a:cubicBezTo>
                      <a:cubicBezTo>
                        <a:pt x="297651" y="287516"/>
                        <a:pt x="238544" y="147842"/>
                        <a:pt x="176416" y="11685"/>
                      </a:cubicBezTo>
                      <a:cubicBezTo>
                        <a:pt x="161899" y="-20055"/>
                        <a:pt x="142467" y="21333"/>
                        <a:pt x="133675" y="36031"/>
                      </a:cubicBezTo>
                      <a:cubicBezTo>
                        <a:pt x="118301" y="61774"/>
                        <a:pt x="104956" y="88645"/>
                        <a:pt x="93054" y="116147"/>
                      </a:cubicBezTo>
                      <a:cubicBezTo>
                        <a:pt x="49727" y="216191"/>
                        <a:pt x="13974" y="328499"/>
                        <a:pt x="4822" y="437515"/>
                      </a:cubicBezTo>
                      <a:cubicBezTo>
                        <a:pt x="-1761" y="516099"/>
                        <a:pt x="-2" y="594863"/>
                        <a:pt x="944" y="673626"/>
                      </a:cubicBezTo>
                      <a:cubicBezTo>
                        <a:pt x="899" y="678496"/>
                        <a:pt x="854" y="683365"/>
                        <a:pt x="854" y="688234"/>
                      </a:cubicBezTo>
                      <a:cubicBezTo>
                        <a:pt x="854" y="1251800"/>
                        <a:pt x="809" y="1815411"/>
                        <a:pt x="854" y="2378977"/>
                      </a:cubicBezTo>
                      <a:cubicBezTo>
                        <a:pt x="854" y="2491013"/>
                        <a:pt x="1170" y="2603050"/>
                        <a:pt x="1305" y="2715087"/>
                      </a:cubicBezTo>
                      <a:cubicBezTo>
                        <a:pt x="7076" y="2733843"/>
                        <a:pt x="14650" y="2732625"/>
                        <a:pt x="21954" y="2732625"/>
                      </a:cubicBezTo>
                      <a:cubicBezTo>
                        <a:pt x="115551" y="2733031"/>
                        <a:pt x="209148" y="2732986"/>
                        <a:pt x="302745" y="2732671"/>
                      </a:cubicBezTo>
                      <a:cubicBezTo>
                        <a:pt x="310094" y="2732625"/>
                        <a:pt x="317623" y="2733617"/>
                        <a:pt x="323665" y="2716620"/>
                      </a:cubicBezTo>
                      <a:cubicBezTo>
                        <a:pt x="320509" y="2697324"/>
                        <a:pt x="323890" y="2677982"/>
                        <a:pt x="323845" y="265864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8BDAAD2E-AD18-4B89-BA06-223C007F00C4}"/>
                    </a:ext>
                  </a:extLst>
                </p:cNvPr>
                <p:cNvSpPr/>
                <p:nvPr/>
              </p:nvSpPr>
              <p:spPr>
                <a:xfrm>
                  <a:off x="5350725" y="2339690"/>
                  <a:ext cx="576651" cy="1136810"/>
                </a:xfrm>
                <a:custGeom>
                  <a:avLst/>
                  <a:gdLst>
                    <a:gd name="connsiteX0" fmla="*/ 850370 w 851226"/>
                    <a:gd name="connsiteY0" fmla="*/ 0 h 1678107"/>
                    <a:gd name="connsiteX1" fmla="*/ 850866 w 851226"/>
                    <a:gd name="connsiteY1" fmla="*/ 1662474 h 1678107"/>
                    <a:gd name="connsiteX2" fmla="*/ 851227 w 851226"/>
                    <a:gd name="connsiteY2" fmla="*/ 1675098 h 1678107"/>
                    <a:gd name="connsiteX3" fmla="*/ 834771 w 851226"/>
                    <a:gd name="connsiteY3" fmla="*/ 1677533 h 1678107"/>
                    <a:gd name="connsiteX4" fmla="*/ 47988 w 851226"/>
                    <a:gd name="connsiteY4" fmla="*/ 1678028 h 1678107"/>
                    <a:gd name="connsiteX5" fmla="*/ 24724 w 851226"/>
                    <a:gd name="connsiteY5" fmla="*/ 1662700 h 1678107"/>
                    <a:gd name="connsiteX6" fmla="*/ 30359 w 851226"/>
                    <a:gd name="connsiteY6" fmla="*/ 1434388 h 1678107"/>
                    <a:gd name="connsiteX7" fmla="*/ 174362 w 851226"/>
                    <a:gd name="connsiteY7" fmla="*/ 1245480 h 1678107"/>
                    <a:gd name="connsiteX8" fmla="*/ 367823 w 851226"/>
                    <a:gd name="connsiteY8" fmla="*/ 1060090 h 1678107"/>
                    <a:gd name="connsiteX9" fmla="*/ 607406 w 851226"/>
                    <a:gd name="connsiteY9" fmla="*/ 766765 h 1678107"/>
                    <a:gd name="connsiteX10" fmla="*/ 711823 w 851226"/>
                    <a:gd name="connsiteY10" fmla="*/ 494676 h 1678107"/>
                    <a:gd name="connsiteX11" fmla="*/ 768270 w 851226"/>
                    <a:gd name="connsiteY11" fmla="*/ 231152 h 1678107"/>
                    <a:gd name="connsiteX12" fmla="*/ 845050 w 851226"/>
                    <a:gd name="connsiteY12" fmla="*/ 7665 h 1678107"/>
                    <a:gd name="connsiteX13" fmla="*/ 850370 w 851226"/>
                    <a:gd name="connsiteY13" fmla="*/ 0 h 167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1226" h="1678107">
                      <a:moveTo>
                        <a:pt x="850370" y="0"/>
                      </a:moveTo>
                      <a:cubicBezTo>
                        <a:pt x="850505" y="6853"/>
                        <a:pt x="850821" y="1115139"/>
                        <a:pt x="850866" y="1662474"/>
                      </a:cubicBezTo>
                      <a:cubicBezTo>
                        <a:pt x="850866" y="1666667"/>
                        <a:pt x="851092" y="1670905"/>
                        <a:pt x="851227" y="1675098"/>
                      </a:cubicBezTo>
                      <a:cubicBezTo>
                        <a:pt x="846358" y="1679922"/>
                        <a:pt x="840271" y="1677487"/>
                        <a:pt x="834771" y="1677533"/>
                      </a:cubicBezTo>
                      <a:cubicBezTo>
                        <a:pt x="774852" y="1677848"/>
                        <a:pt x="141765" y="1677352"/>
                        <a:pt x="47988" y="1678028"/>
                      </a:cubicBezTo>
                      <a:cubicBezTo>
                        <a:pt x="35184" y="1678119"/>
                        <a:pt x="29863" y="1673610"/>
                        <a:pt x="24724" y="1662700"/>
                      </a:cubicBezTo>
                      <a:cubicBezTo>
                        <a:pt x="-11615" y="1585469"/>
                        <a:pt x="-6340" y="1509500"/>
                        <a:pt x="30359" y="1434388"/>
                      </a:cubicBezTo>
                      <a:cubicBezTo>
                        <a:pt x="65796" y="1361891"/>
                        <a:pt x="119177" y="1303009"/>
                        <a:pt x="174362" y="1245480"/>
                      </a:cubicBezTo>
                      <a:cubicBezTo>
                        <a:pt x="224046" y="1193723"/>
                        <a:pt x="358219" y="1068836"/>
                        <a:pt x="367823" y="1060090"/>
                      </a:cubicBezTo>
                      <a:cubicBezTo>
                        <a:pt x="462141" y="974112"/>
                        <a:pt x="543475" y="877494"/>
                        <a:pt x="607406" y="766765"/>
                      </a:cubicBezTo>
                      <a:cubicBezTo>
                        <a:pt x="641400" y="715323"/>
                        <a:pt x="697576" y="556172"/>
                        <a:pt x="711823" y="494676"/>
                      </a:cubicBezTo>
                      <a:cubicBezTo>
                        <a:pt x="732066" y="407165"/>
                        <a:pt x="746088" y="318302"/>
                        <a:pt x="768270" y="231152"/>
                      </a:cubicBezTo>
                      <a:cubicBezTo>
                        <a:pt x="787792" y="154507"/>
                        <a:pt x="813310" y="80026"/>
                        <a:pt x="845050" y="7665"/>
                      </a:cubicBezTo>
                      <a:cubicBezTo>
                        <a:pt x="846313" y="4869"/>
                        <a:pt x="848612" y="2525"/>
                        <a:pt x="85037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173A2D70-16A3-481B-AED1-C702BCE4D313}"/>
                    </a:ext>
                  </a:extLst>
                </p:cNvPr>
                <p:cNvSpPr/>
                <p:nvPr/>
              </p:nvSpPr>
              <p:spPr>
                <a:xfrm>
                  <a:off x="6277789" y="2339720"/>
                  <a:ext cx="580853" cy="1136799"/>
                </a:xfrm>
                <a:custGeom>
                  <a:avLst/>
                  <a:gdLst>
                    <a:gd name="connsiteX0" fmla="*/ 4825 w 857429"/>
                    <a:gd name="connsiteY0" fmla="*/ 0 h 1678091"/>
                    <a:gd name="connsiteX1" fmla="*/ 45491 w 857429"/>
                    <a:gd name="connsiteY1" fmla="*/ 95310 h 1678091"/>
                    <a:gd name="connsiteX2" fmla="*/ 121280 w 857429"/>
                    <a:gd name="connsiteY2" fmla="*/ 387824 h 1678091"/>
                    <a:gd name="connsiteX3" fmla="*/ 197248 w 857429"/>
                    <a:gd name="connsiteY3" fmla="*/ 670328 h 1678091"/>
                    <a:gd name="connsiteX4" fmla="*/ 354866 w 857429"/>
                    <a:gd name="connsiteY4" fmla="*/ 920461 h 1678091"/>
                    <a:gd name="connsiteX5" fmla="*/ 464965 w 857429"/>
                    <a:gd name="connsiteY5" fmla="*/ 1040207 h 1678091"/>
                    <a:gd name="connsiteX6" fmla="*/ 612213 w 857429"/>
                    <a:gd name="connsiteY6" fmla="*/ 1177717 h 1678091"/>
                    <a:gd name="connsiteX7" fmla="*/ 775151 w 857429"/>
                    <a:gd name="connsiteY7" fmla="*/ 1353640 h 1678091"/>
                    <a:gd name="connsiteX8" fmla="*/ 853284 w 857429"/>
                    <a:gd name="connsiteY8" fmla="*/ 1523882 h 1678091"/>
                    <a:gd name="connsiteX9" fmla="*/ 855178 w 857429"/>
                    <a:gd name="connsiteY9" fmla="*/ 1586370 h 1678091"/>
                    <a:gd name="connsiteX10" fmla="*/ 829524 w 857429"/>
                    <a:gd name="connsiteY10" fmla="*/ 1665314 h 1678091"/>
                    <a:gd name="connsiteX11" fmla="*/ 809191 w 857429"/>
                    <a:gd name="connsiteY11" fmla="*/ 1677848 h 1678091"/>
                    <a:gd name="connsiteX12" fmla="*/ 4058 w 857429"/>
                    <a:gd name="connsiteY12" fmla="*/ 1675008 h 1678091"/>
                    <a:gd name="connsiteX13" fmla="*/ 4825 w 857429"/>
                    <a:gd name="connsiteY13" fmla="*/ 0 h 167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7429" h="1678091">
                      <a:moveTo>
                        <a:pt x="4825" y="0"/>
                      </a:moveTo>
                      <a:cubicBezTo>
                        <a:pt x="22723" y="29892"/>
                        <a:pt x="33499" y="62939"/>
                        <a:pt x="45491" y="95310"/>
                      </a:cubicBezTo>
                      <a:cubicBezTo>
                        <a:pt x="80658" y="190215"/>
                        <a:pt x="102118" y="288771"/>
                        <a:pt x="121280" y="387824"/>
                      </a:cubicBezTo>
                      <a:cubicBezTo>
                        <a:pt x="139855" y="483810"/>
                        <a:pt x="159783" y="579436"/>
                        <a:pt x="197248" y="670328"/>
                      </a:cubicBezTo>
                      <a:cubicBezTo>
                        <a:pt x="220873" y="728758"/>
                        <a:pt x="295264" y="849361"/>
                        <a:pt x="354866" y="920461"/>
                      </a:cubicBezTo>
                      <a:cubicBezTo>
                        <a:pt x="389717" y="962029"/>
                        <a:pt x="426237" y="1002110"/>
                        <a:pt x="464965" y="1040207"/>
                      </a:cubicBezTo>
                      <a:cubicBezTo>
                        <a:pt x="477363" y="1052425"/>
                        <a:pt x="580293" y="1147240"/>
                        <a:pt x="612213" y="1177717"/>
                      </a:cubicBezTo>
                      <a:cubicBezTo>
                        <a:pt x="670148" y="1232947"/>
                        <a:pt x="727226" y="1289123"/>
                        <a:pt x="775151" y="1353640"/>
                      </a:cubicBezTo>
                      <a:cubicBezTo>
                        <a:pt x="813158" y="1404857"/>
                        <a:pt x="843771" y="1459545"/>
                        <a:pt x="853284" y="1523882"/>
                      </a:cubicBezTo>
                      <a:cubicBezTo>
                        <a:pt x="853419" y="1524739"/>
                        <a:pt x="861129" y="1561708"/>
                        <a:pt x="855178" y="1586370"/>
                      </a:cubicBezTo>
                      <a:cubicBezTo>
                        <a:pt x="847513" y="1612970"/>
                        <a:pt x="841878" y="1640157"/>
                        <a:pt x="829524" y="1665314"/>
                      </a:cubicBezTo>
                      <a:cubicBezTo>
                        <a:pt x="824925" y="1674692"/>
                        <a:pt x="819741" y="1677893"/>
                        <a:pt x="809191" y="1677848"/>
                      </a:cubicBezTo>
                      <a:cubicBezTo>
                        <a:pt x="713835" y="1677487"/>
                        <a:pt x="8972" y="1679787"/>
                        <a:pt x="4058" y="1675008"/>
                      </a:cubicBezTo>
                      <a:cubicBezTo>
                        <a:pt x="406" y="1670815"/>
                        <a:pt x="-3201" y="8341"/>
                        <a:pt x="48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2EBB5675-5716-4FC8-8F67-460FA4CB9C57}"/>
                    </a:ext>
                  </a:extLst>
                </p:cNvPr>
                <p:cNvSpPr/>
                <p:nvPr/>
              </p:nvSpPr>
              <p:spPr>
                <a:xfrm>
                  <a:off x="6412954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3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3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3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A372A5B2-2E0C-4308-84D4-4E84593342B7}"/>
                    </a:ext>
                  </a:extLst>
                </p:cNvPr>
                <p:cNvSpPr/>
                <p:nvPr/>
              </p:nvSpPr>
              <p:spPr>
                <a:xfrm>
                  <a:off x="5928051" y="3474614"/>
                  <a:ext cx="351611" cy="146390"/>
                </a:xfrm>
                <a:custGeom>
                  <a:avLst/>
                  <a:gdLst>
                    <a:gd name="connsiteX0" fmla="*/ 53333 w 519032"/>
                    <a:gd name="connsiteY0" fmla="*/ 0 h 216094"/>
                    <a:gd name="connsiteX1" fmla="*/ 465728 w 519032"/>
                    <a:gd name="connsiteY1" fmla="*/ 180 h 216094"/>
                    <a:gd name="connsiteX2" fmla="*/ 517756 w 519032"/>
                    <a:gd name="connsiteY2" fmla="*/ 201711 h 216094"/>
                    <a:gd name="connsiteX3" fmla="*/ 506079 w 519032"/>
                    <a:gd name="connsiteY3" fmla="*/ 216094 h 216094"/>
                    <a:gd name="connsiteX4" fmla="*/ 13478 w 519032"/>
                    <a:gd name="connsiteY4" fmla="*/ 216094 h 216094"/>
                    <a:gd name="connsiteX5" fmla="*/ 1485 w 519032"/>
                    <a:gd name="connsiteY5" fmla="*/ 200629 h 216094"/>
                    <a:gd name="connsiteX6" fmla="*/ 53333 w 519032"/>
                    <a:gd name="connsiteY6" fmla="*/ 0 h 2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9032" h="216094">
                      <a:moveTo>
                        <a:pt x="53333" y="0"/>
                      </a:moveTo>
                      <a:cubicBezTo>
                        <a:pt x="190798" y="45"/>
                        <a:pt x="328263" y="135"/>
                        <a:pt x="465728" y="180"/>
                      </a:cubicBezTo>
                      <a:cubicBezTo>
                        <a:pt x="482950" y="67403"/>
                        <a:pt x="499812" y="134715"/>
                        <a:pt x="517756" y="201711"/>
                      </a:cubicBezTo>
                      <a:cubicBezTo>
                        <a:pt x="521183" y="214606"/>
                        <a:pt x="517846" y="216094"/>
                        <a:pt x="506079" y="216094"/>
                      </a:cubicBezTo>
                      <a:cubicBezTo>
                        <a:pt x="341879" y="215778"/>
                        <a:pt x="177678" y="215733"/>
                        <a:pt x="13478" y="216094"/>
                      </a:cubicBezTo>
                      <a:cubicBezTo>
                        <a:pt x="583" y="216139"/>
                        <a:pt x="-2167" y="213930"/>
                        <a:pt x="1485" y="200629"/>
                      </a:cubicBezTo>
                      <a:cubicBezTo>
                        <a:pt x="17580" y="141342"/>
                        <a:pt x="47517" y="6402"/>
                        <a:pt x="53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28000">
                      <a:schemeClr val="tx1">
                        <a:lumMod val="75000"/>
                        <a:lumOff val="25000"/>
                      </a:schemeClr>
                    </a:gs>
                    <a:gs pos="97345">
                      <a:schemeClr val="bg1">
                        <a:lumMod val="7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1867B582-C35C-4151-B557-49E85E67EFD2}"/>
                    </a:ext>
                  </a:extLst>
                </p:cNvPr>
                <p:cNvSpPr/>
                <p:nvPr/>
              </p:nvSpPr>
              <p:spPr>
                <a:xfrm>
                  <a:off x="5574536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2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4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2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BFBBB28-780A-44F5-9AF1-4163E88929D7}"/>
                    </a:ext>
                  </a:extLst>
                </p:cNvPr>
                <p:cNvGrpSpPr/>
                <p:nvPr/>
              </p:nvGrpSpPr>
              <p:grpSpPr>
                <a:xfrm>
                  <a:off x="5575416" y="2099749"/>
                  <a:ext cx="1056756" cy="650063"/>
                  <a:chOff x="5575416" y="2099749"/>
                  <a:chExt cx="1056756" cy="650063"/>
                </a:xfrm>
              </p:grpSpPr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B714D6A9-0AFC-48D7-A07E-DA0D6A088912}"/>
                      </a:ext>
                    </a:extLst>
                  </p:cNvPr>
                  <p:cNvSpPr/>
                  <p:nvPr/>
                </p:nvSpPr>
                <p:spPr>
                  <a:xfrm>
                    <a:off x="5575865" y="2099779"/>
                    <a:ext cx="218256" cy="43003"/>
                  </a:xfrm>
                  <a:custGeom>
                    <a:avLst/>
                    <a:gdLst>
                      <a:gd name="connsiteX0" fmla="*/ 322179 w 322179"/>
                      <a:gd name="connsiteY0" fmla="*/ 63480 h 63479"/>
                      <a:gd name="connsiteX1" fmla="*/ 225 w 322179"/>
                      <a:gd name="connsiteY1" fmla="*/ 63119 h 63479"/>
                      <a:gd name="connsiteX2" fmla="*/ 0 w 322179"/>
                      <a:gd name="connsiteY2" fmla="*/ 271 h 63479"/>
                      <a:gd name="connsiteX3" fmla="*/ 322179 w 322179"/>
                      <a:gd name="connsiteY3" fmla="*/ 0 h 63479"/>
                      <a:gd name="connsiteX4" fmla="*/ 322179 w 322179"/>
                      <a:gd name="connsiteY4" fmla="*/ 6348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179" h="63479">
                        <a:moveTo>
                          <a:pt x="322179" y="63480"/>
                        </a:moveTo>
                        <a:cubicBezTo>
                          <a:pt x="214876" y="63345"/>
                          <a:pt x="107528" y="63255"/>
                          <a:pt x="225" y="63119"/>
                        </a:cubicBezTo>
                        <a:cubicBezTo>
                          <a:pt x="135" y="42155"/>
                          <a:pt x="45" y="21235"/>
                          <a:pt x="0" y="271"/>
                        </a:cubicBezTo>
                        <a:cubicBezTo>
                          <a:pt x="107393" y="180"/>
                          <a:pt x="214786" y="90"/>
                          <a:pt x="322179" y="0"/>
                        </a:cubicBezTo>
                        <a:cubicBezTo>
                          <a:pt x="322179" y="21145"/>
                          <a:pt x="322179" y="42335"/>
                          <a:pt x="322179" y="6348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21D6A6F7-E64F-4BCA-B0C9-F09C497D3002}"/>
                      </a:ext>
                    </a:extLst>
                  </p:cNvPr>
                  <p:cNvSpPr/>
                  <p:nvPr/>
                </p:nvSpPr>
                <p:spPr>
                  <a:xfrm>
                    <a:off x="5575416" y="2213488"/>
                    <a:ext cx="218703" cy="43308"/>
                  </a:xfrm>
                  <a:custGeom>
                    <a:avLst/>
                    <a:gdLst>
                      <a:gd name="connsiteX0" fmla="*/ 752 w 322840"/>
                      <a:gd name="connsiteY0" fmla="*/ 406 h 63930"/>
                      <a:gd name="connsiteX1" fmla="*/ 322841 w 322840"/>
                      <a:gd name="connsiteY1" fmla="*/ 0 h 63930"/>
                      <a:gd name="connsiteX2" fmla="*/ 322841 w 322840"/>
                      <a:gd name="connsiteY2" fmla="*/ 63435 h 63930"/>
                      <a:gd name="connsiteX3" fmla="*/ 3727 w 322840"/>
                      <a:gd name="connsiteY3" fmla="*/ 63931 h 63930"/>
                      <a:gd name="connsiteX4" fmla="*/ 752 w 322840"/>
                      <a:gd name="connsiteY4" fmla="*/ 406 h 6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840" h="63930">
                        <a:moveTo>
                          <a:pt x="752" y="406"/>
                        </a:moveTo>
                        <a:cubicBezTo>
                          <a:pt x="108100" y="271"/>
                          <a:pt x="215493" y="135"/>
                          <a:pt x="322841" y="0"/>
                        </a:cubicBezTo>
                        <a:cubicBezTo>
                          <a:pt x="322841" y="21145"/>
                          <a:pt x="322841" y="42290"/>
                          <a:pt x="322841" y="63435"/>
                        </a:cubicBezTo>
                        <a:cubicBezTo>
                          <a:pt x="216485" y="63615"/>
                          <a:pt x="110084" y="63796"/>
                          <a:pt x="3727" y="63931"/>
                        </a:cubicBezTo>
                        <a:cubicBezTo>
                          <a:pt x="-3306" y="43056"/>
                          <a:pt x="2014" y="21596"/>
                          <a:pt x="752" y="40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0A0B17DB-1847-425F-A9E2-23A258AC3D5E}"/>
                      </a:ext>
                    </a:extLst>
                  </p:cNvPr>
                  <p:cNvSpPr/>
                  <p:nvPr/>
                </p:nvSpPr>
                <p:spPr>
                  <a:xfrm>
                    <a:off x="5575834" y="2706299"/>
                    <a:ext cx="218286" cy="43513"/>
                  </a:xfrm>
                  <a:custGeom>
                    <a:avLst/>
                    <a:gdLst>
                      <a:gd name="connsiteX0" fmla="*/ 322224 w 322224"/>
                      <a:gd name="connsiteY0" fmla="*/ 63781 h 64232"/>
                      <a:gd name="connsiteX1" fmla="*/ 3111 w 322224"/>
                      <a:gd name="connsiteY1" fmla="*/ 64232 h 64232"/>
                      <a:gd name="connsiteX2" fmla="*/ 0 w 322224"/>
                      <a:gd name="connsiteY2" fmla="*/ 707 h 64232"/>
                      <a:gd name="connsiteX3" fmla="*/ 219475 w 322224"/>
                      <a:gd name="connsiteY3" fmla="*/ 31 h 64232"/>
                      <a:gd name="connsiteX4" fmla="*/ 322134 w 322224"/>
                      <a:gd name="connsiteY4" fmla="*/ 76 h 64232"/>
                      <a:gd name="connsiteX5" fmla="*/ 322224 w 322224"/>
                      <a:gd name="connsiteY5" fmla="*/ 63781 h 642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224" h="64232">
                        <a:moveTo>
                          <a:pt x="322224" y="63781"/>
                        </a:moveTo>
                        <a:cubicBezTo>
                          <a:pt x="215868" y="63917"/>
                          <a:pt x="109512" y="64097"/>
                          <a:pt x="3111" y="64232"/>
                        </a:cubicBezTo>
                        <a:cubicBezTo>
                          <a:pt x="-631" y="40022"/>
                          <a:pt x="1488" y="21897"/>
                          <a:pt x="0" y="707"/>
                        </a:cubicBezTo>
                        <a:cubicBezTo>
                          <a:pt x="73173" y="482"/>
                          <a:pt x="146302" y="211"/>
                          <a:pt x="219475" y="31"/>
                        </a:cubicBezTo>
                        <a:cubicBezTo>
                          <a:pt x="253695" y="-59"/>
                          <a:pt x="287915" y="76"/>
                          <a:pt x="322134" y="76"/>
                        </a:cubicBezTo>
                        <a:cubicBezTo>
                          <a:pt x="322179" y="21356"/>
                          <a:pt x="322224" y="42591"/>
                          <a:pt x="322224" y="6378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44388F22-1D86-4A25-BCCD-1CBC5C8EAABE}"/>
                      </a:ext>
                    </a:extLst>
                  </p:cNvPr>
                  <p:cNvSpPr/>
                  <p:nvPr/>
                </p:nvSpPr>
                <p:spPr>
                  <a:xfrm>
                    <a:off x="6413672" y="2099749"/>
                    <a:ext cx="218438" cy="43004"/>
                  </a:xfrm>
                  <a:custGeom>
                    <a:avLst/>
                    <a:gdLst>
                      <a:gd name="connsiteX0" fmla="*/ 322270 w 322449"/>
                      <a:gd name="connsiteY0" fmla="*/ 63210 h 63480"/>
                      <a:gd name="connsiteX1" fmla="*/ 0 w 322449"/>
                      <a:gd name="connsiteY1" fmla="*/ 63480 h 63480"/>
                      <a:gd name="connsiteX2" fmla="*/ 135 w 322449"/>
                      <a:gd name="connsiteY2" fmla="*/ 0 h 63480"/>
                      <a:gd name="connsiteX3" fmla="*/ 322450 w 322449"/>
                      <a:gd name="connsiteY3" fmla="*/ 451 h 63480"/>
                      <a:gd name="connsiteX4" fmla="*/ 322270 w 322449"/>
                      <a:gd name="connsiteY4" fmla="*/ 63210 h 63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449" h="63480">
                        <a:moveTo>
                          <a:pt x="322270" y="63210"/>
                        </a:moveTo>
                        <a:cubicBezTo>
                          <a:pt x="214831" y="63300"/>
                          <a:pt x="107438" y="63390"/>
                          <a:pt x="0" y="63480"/>
                        </a:cubicBezTo>
                        <a:cubicBezTo>
                          <a:pt x="45" y="42335"/>
                          <a:pt x="90" y="21145"/>
                          <a:pt x="135" y="0"/>
                        </a:cubicBezTo>
                        <a:cubicBezTo>
                          <a:pt x="107574" y="135"/>
                          <a:pt x="215012" y="271"/>
                          <a:pt x="322450" y="451"/>
                        </a:cubicBezTo>
                        <a:cubicBezTo>
                          <a:pt x="322405" y="21371"/>
                          <a:pt x="322315" y="42290"/>
                          <a:pt x="322270" y="632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F9B629E3-602B-4A77-BCC6-F240D1FF983C}"/>
                      </a:ext>
                    </a:extLst>
                  </p:cNvPr>
                  <p:cNvSpPr/>
                  <p:nvPr/>
                </p:nvSpPr>
                <p:spPr>
                  <a:xfrm>
                    <a:off x="6413703" y="2213488"/>
                    <a:ext cx="218377" cy="43003"/>
                  </a:xfrm>
                  <a:custGeom>
                    <a:avLst/>
                    <a:gdLst>
                      <a:gd name="connsiteX0" fmla="*/ 45 w 322359"/>
                      <a:gd name="connsiteY0" fmla="*/ 0 h 63479"/>
                      <a:gd name="connsiteX1" fmla="*/ 322360 w 322359"/>
                      <a:gd name="connsiteY1" fmla="*/ 406 h 63479"/>
                      <a:gd name="connsiteX2" fmla="*/ 322270 w 322359"/>
                      <a:gd name="connsiteY2" fmla="*/ 63164 h 63479"/>
                      <a:gd name="connsiteX3" fmla="*/ 0 w 322359"/>
                      <a:gd name="connsiteY3" fmla="*/ 63480 h 63479"/>
                      <a:gd name="connsiteX4" fmla="*/ 45 w 322359"/>
                      <a:gd name="connsiteY4" fmla="*/ 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359" h="63479">
                        <a:moveTo>
                          <a:pt x="45" y="0"/>
                        </a:moveTo>
                        <a:cubicBezTo>
                          <a:pt x="107483" y="135"/>
                          <a:pt x="214922" y="271"/>
                          <a:pt x="322360" y="406"/>
                        </a:cubicBezTo>
                        <a:cubicBezTo>
                          <a:pt x="322315" y="21325"/>
                          <a:pt x="322270" y="42245"/>
                          <a:pt x="322270" y="63164"/>
                        </a:cubicBezTo>
                        <a:cubicBezTo>
                          <a:pt x="214831" y="63255"/>
                          <a:pt x="107438" y="63390"/>
                          <a:pt x="0" y="63480"/>
                        </a:cubicBezTo>
                        <a:cubicBezTo>
                          <a:pt x="0" y="42290"/>
                          <a:pt x="45" y="21145"/>
                          <a:pt x="4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452F9258-08DD-42D5-BC7B-74436FD7FE27}"/>
                      </a:ext>
                    </a:extLst>
                  </p:cNvPr>
                  <p:cNvSpPr/>
                  <p:nvPr/>
                </p:nvSpPr>
                <p:spPr>
                  <a:xfrm>
                    <a:off x="6413672" y="2706412"/>
                    <a:ext cx="218500" cy="43065"/>
                  </a:xfrm>
                  <a:custGeom>
                    <a:avLst/>
                    <a:gdLst>
                      <a:gd name="connsiteX0" fmla="*/ 322224 w 322540"/>
                      <a:gd name="connsiteY0" fmla="*/ 63345 h 63570"/>
                      <a:gd name="connsiteX1" fmla="*/ 0 w 322540"/>
                      <a:gd name="connsiteY1" fmla="*/ 63570 h 63570"/>
                      <a:gd name="connsiteX2" fmla="*/ 135 w 322540"/>
                      <a:gd name="connsiteY2" fmla="*/ 0 h 63570"/>
                      <a:gd name="connsiteX3" fmla="*/ 322540 w 322540"/>
                      <a:gd name="connsiteY3" fmla="*/ 496 h 63570"/>
                      <a:gd name="connsiteX4" fmla="*/ 322224 w 322540"/>
                      <a:gd name="connsiteY4" fmla="*/ 63345 h 63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540" h="63570">
                        <a:moveTo>
                          <a:pt x="322224" y="63345"/>
                        </a:moveTo>
                        <a:cubicBezTo>
                          <a:pt x="214831" y="63435"/>
                          <a:pt x="107393" y="63525"/>
                          <a:pt x="0" y="63570"/>
                        </a:cubicBezTo>
                        <a:cubicBezTo>
                          <a:pt x="45" y="42380"/>
                          <a:pt x="90" y="21190"/>
                          <a:pt x="135" y="0"/>
                        </a:cubicBezTo>
                        <a:cubicBezTo>
                          <a:pt x="107619" y="180"/>
                          <a:pt x="215057" y="316"/>
                          <a:pt x="322540" y="496"/>
                        </a:cubicBezTo>
                        <a:cubicBezTo>
                          <a:pt x="322405" y="21461"/>
                          <a:pt x="322315" y="42380"/>
                          <a:pt x="322224" y="6334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529A9427-12F7-4204-9ABF-0798241CE4D9}"/>
                    </a:ext>
                  </a:extLst>
                </p:cNvPr>
                <p:cNvSpPr/>
                <p:nvPr/>
              </p:nvSpPr>
              <p:spPr>
                <a:xfrm>
                  <a:off x="6508323" y="3196189"/>
                  <a:ext cx="125071" cy="120489"/>
                </a:xfrm>
                <a:custGeom>
                  <a:avLst/>
                  <a:gdLst>
                    <a:gd name="connsiteX0" fmla="*/ 32552 w 184624"/>
                    <a:gd name="connsiteY0" fmla="*/ 175292 h 177861"/>
                    <a:gd name="connsiteX1" fmla="*/ 42876 w 184624"/>
                    <a:gd name="connsiteY1" fmla="*/ 123489 h 177861"/>
                    <a:gd name="connsiteX2" fmla="*/ 37150 w 184624"/>
                    <a:gd name="connsiteY2" fmla="*/ 103831 h 177861"/>
                    <a:gd name="connsiteX3" fmla="*/ 0 w 184624"/>
                    <a:gd name="connsiteY3" fmla="*/ 70063 h 177861"/>
                    <a:gd name="connsiteX4" fmla="*/ 2705 w 184624"/>
                    <a:gd name="connsiteY4" fmla="*/ 65058 h 177861"/>
                    <a:gd name="connsiteX5" fmla="*/ 51848 w 184624"/>
                    <a:gd name="connsiteY5" fmla="*/ 59377 h 177861"/>
                    <a:gd name="connsiteX6" fmla="*/ 68845 w 184624"/>
                    <a:gd name="connsiteY6" fmla="*/ 48241 h 177861"/>
                    <a:gd name="connsiteX7" fmla="*/ 93687 w 184624"/>
                    <a:gd name="connsiteY7" fmla="*/ 0 h 177861"/>
                    <a:gd name="connsiteX8" fmla="*/ 116410 w 184624"/>
                    <a:gd name="connsiteY8" fmla="*/ 48737 h 177861"/>
                    <a:gd name="connsiteX9" fmla="*/ 131063 w 184624"/>
                    <a:gd name="connsiteY9" fmla="*/ 60369 h 177861"/>
                    <a:gd name="connsiteX10" fmla="*/ 184624 w 184624"/>
                    <a:gd name="connsiteY10" fmla="*/ 69612 h 177861"/>
                    <a:gd name="connsiteX11" fmla="*/ 147789 w 184624"/>
                    <a:gd name="connsiteY11" fmla="*/ 104102 h 177861"/>
                    <a:gd name="connsiteX12" fmla="*/ 139719 w 184624"/>
                    <a:gd name="connsiteY12" fmla="*/ 128944 h 177861"/>
                    <a:gd name="connsiteX13" fmla="*/ 147203 w 184624"/>
                    <a:gd name="connsiteY13" fmla="*/ 177861 h 177861"/>
                    <a:gd name="connsiteX14" fmla="*/ 100585 w 184624"/>
                    <a:gd name="connsiteY14" fmla="*/ 151757 h 177861"/>
                    <a:gd name="connsiteX15" fmla="*/ 80207 w 184624"/>
                    <a:gd name="connsiteY15" fmla="*/ 151396 h 177861"/>
                    <a:gd name="connsiteX16" fmla="*/ 32552 w 184624"/>
                    <a:gd name="connsiteY16" fmla="*/ 175292 h 17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4624" h="177861">
                      <a:moveTo>
                        <a:pt x="32552" y="175292"/>
                      </a:moveTo>
                      <a:cubicBezTo>
                        <a:pt x="36339" y="156175"/>
                        <a:pt x="39359" y="139764"/>
                        <a:pt x="42876" y="123489"/>
                      </a:cubicBezTo>
                      <a:cubicBezTo>
                        <a:pt x="44544" y="115689"/>
                        <a:pt x="43733" y="109467"/>
                        <a:pt x="37150" y="103831"/>
                      </a:cubicBezTo>
                      <a:cubicBezTo>
                        <a:pt x="24436" y="92966"/>
                        <a:pt x="12353" y="81379"/>
                        <a:pt x="0" y="70063"/>
                      </a:cubicBezTo>
                      <a:cubicBezTo>
                        <a:pt x="902" y="68395"/>
                        <a:pt x="1803" y="66726"/>
                        <a:pt x="2705" y="65058"/>
                      </a:cubicBezTo>
                      <a:cubicBezTo>
                        <a:pt x="19071" y="63074"/>
                        <a:pt x="35392" y="60595"/>
                        <a:pt x="51848" y="59377"/>
                      </a:cubicBezTo>
                      <a:cubicBezTo>
                        <a:pt x="60189" y="58746"/>
                        <a:pt x="65193" y="55861"/>
                        <a:pt x="68845" y="48241"/>
                      </a:cubicBezTo>
                      <a:cubicBezTo>
                        <a:pt x="76239" y="32777"/>
                        <a:pt x="84535" y="17674"/>
                        <a:pt x="93687" y="0"/>
                      </a:cubicBezTo>
                      <a:cubicBezTo>
                        <a:pt x="101983" y="17674"/>
                        <a:pt x="109512" y="33093"/>
                        <a:pt x="116410" y="48737"/>
                      </a:cubicBezTo>
                      <a:cubicBezTo>
                        <a:pt x="119386" y="55500"/>
                        <a:pt x="122812" y="59422"/>
                        <a:pt x="131063" y="60369"/>
                      </a:cubicBezTo>
                      <a:cubicBezTo>
                        <a:pt x="148150" y="62398"/>
                        <a:pt x="165012" y="66140"/>
                        <a:pt x="184624" y="69612"/>
                      </a:cubicBezTo>
                      <a:cubicBezTo>
                        <a:pt x="171369" y="82145"/>
                        <a:pt x="160143" y="93868"/>
                        <a:pt x="147789" y="104102"/>
                      </a:cubicBezTo>
                      <a:cubicBezTo>
                        <a:pt x="139223" y="111180"/>
                        <a:pt x="137645" y="118619"/>
                        <a:pt x="139719" y="128944"/>
                      </a:cubicBezTo>
                      <a:cubicBezTo>
                        <a:pt x="142830" y="144273"/>
                        <a:pt x="144543" y="159872"/>
                        <a:pt x="147203" y="177861"/>
                      </a:cubicBezTo>
                      <a:cubicBezTo>
                        <a:pt x="130296" y="168484"/>
                        <a:pt x="115193" y="160549"/>
                        <a:pt x="100585" y="151757"/>
                      </a:cubicBezTo>
                      <a:cubicBezTo>
                        <a:pt x="93417" y="147474"/>
                        <a:pt x="87465" y="147474"/>
                        <a:pt x="80207" y="151396"/>
                      </a:cubicBezTo>
                      <a:cubicBezTo>
                        <a:pt x="65419" y="159377"/>
                        <a:pt x="50270" y="166455"/>
                        <a:pt x="32552" y="175292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6F76E112-E367-46B9-9414-E9C16F163913}"/>
                    </a:ext>
                  </a:extLst>
                </p:cNvPr>
                <p:cNvSpPr/>
                <p:nvPr/>
              </p:nvSpPr>
              <p:spPr>
                <a:xfrm>
                  <a:off x="6011967" y="2112695"/>
                  <a:ext cx="184610" cy="75196"/>
                </a:xfrm>
                <a:custGeom>
                  <a:avLst/>
                  <a:gdLst>
                    <a:gd name="connsiteX0" fmla="*/ 272514 w 272513"/>
                    <a:gd name="connsiteY0" fmla="*/ 46264 h 111001"/>
                    <a:gd name="connsiteX1" fmla="*/ 270034 w 272513"/>
                    <a:gd name="connsiteY1" fmla="*/ 52982 h 111001"/>
                    <a:gd name="connsiteX2" fmla="*/ 249385 w 272513"/>
                    <a:gd name="connsiteY2" fmla="*/ 102395 h 111001"/>
                    <a:gd name="connsiteX3" fmla="*/ 233605 w 272513"/>
                    <a:gd name="connsiteY3" fmla="*/ 109068 h 111001"/>
                    <a:gd name="connsiteX4" fmla="*/ 144111 w 272513"/>
                    <a:gd name="connsiteY4" fmla="*/ 85623 h 111001"/>
                    <a:gd name="connsiteX5" fmla="*/ 41948 w 272513"/>
                    <a:gd name="connsiteY5" fmla="*/ 108617 h 111001"/>
                    <a:gd name="connsiteX6" fmla="*/ 22922 w 272513"/>
                    <a:gd name="connsiteY6" fmla="*/ 100501 h 111001"/>
                    <a:gd name="connsiteX7" fmla="*/ 2768 w 272513"/>
                    <a:gd name="connsiteY7" fmla="*/ 56002 h 111001"/>
                    <a:gd name="connsiteX8" fmla="*/ 7638 w 272513"/>
                    <a:gd name="connsiteY8" fmla="*/ 37698 h 111001"/>
                    <a:gd name="connsiteX9" fmla="*/ 263001 w 272513"/>
                    <a:gd name="connsiteY9" fmla="*/ 38013 h 111001"/>
                    <a:gd name="connsiteX10" fmla="*/ 272514 w 272513"/>
                    <a:gd name="connsiteY10" fmla="*/ 46264 h 11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513" h="111001">
                      <a:moveTo>
                        <a:pt x="272514" y="46264"/>
                      </a:moveTo>
                      <a:cubicBezTo>
                        <a:pt x="271477" y="49059"/>
                        <a:pt x="270846" y="51043"/>
                        <a:pt x="270034" y="52982"/>
                      </a:cubicBezTo>
                      <a:cubicBezTo>
                        <a:pt x="263091" y="69438"/>
                        <a:pt x="255517" y="85668"/>
                        <a:pt x="249385" y="102395"/>
                      </a:cubicBezTo>
                      <a:cubicBezTo>
                        <a:pt x="246049" y="111457"/>
                        <a:pt x="242622" y="112629"/>
                        <a:pt x="233605" y="109068"/>
                      </a:cubicBezTo>
                      <a:cubicBezTo>
                        <a:pt x="204796" y="97571"/>
                        <a:pt x="175580" y="87201"/>
                        <a:pt x="144111" y="85623"/>
                      </a:cubicBezTo>
                      <a:cubicBezTo>
                        <a:pt x="107907" y="83820"/>
                        <a:pt x="74499" y="94956"/>
                        <a:pt x="41948" y="108617"/>
                      </a:cubicBezTo>
                      <a:cubicBezTo>
                        <a:pt x="30812" y="113306"/>
                        <a:pt x="26934" y="111322"/>
                        <a:pt x="22922" y="100501"/>
                      </a:cubicBezTo>
                      <a:cubicBezTo>
                        <a:pt x="17331" y="85263"/>
                        <a:pt x="10117" y="70520"/>
                        <a:pt x="2768" y="56002"/>
                      </a:cubicBezTo>
                      <a:cubicBezTo>
                        <a:pt x="-1379" y="47752"/>
                        <a:pt x="-1695" y="43243"/>
                        <a:pt x="7638" y="37698"/>
                      </a:cubicBezTo>
                      <a:cubicBezTo>
                        <a:pt x="92984" y="-12888"/>
                        <a:pt x="177970" y="-12347"/>
                        <a:pt x="263001" y="38013"/>
                      </a:cubicBezTo>
                      <a:cubicBezTo>
                        <a:pt x="266698" y="40222"/>
                        <a:pt x="272243" y="41079"/>
                        <a:pt x="272514" y="46264"/>
                      </a:cubicBezTo>
                      <a:close/>
                    </a:path>
                  </a:pathLst>
                </a:custGeom>
                <a:solidFill>
                  <a:srgbClr val="273248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BEB8A6E-02BA-488A-A214-FE151982F2AC}"/>
                    </a:ext>
                  </a:extLst>
                </p:cNvPr>
                <p:cNvSpPr/>
                <p:nvPr/>
              </p:nvSpPr>
              <p:spPr>
                <a:xfrm>
                  <a:off x="5574521" y="3196250"/>
                  <a:ext cx="125498" cy="120337"/>
                </a:xfrm>
                <a:custGeom>
                  <a:avLst/>
                  <a:gdLst>
                    <a:gd name="connsiteX0" fmla="*/ 0 w 185255"/>
                    <a:gd name="connsiteY0" fmla="*/ 69521 h 177636"/>
                    <a:gd name="connsiteX1" fmla="*/ 54193 w 185255"/>
                    <a:gd name="connsiteY1" fmla="*/ 60189 h 177636"/>
                    <a:gd name="connsiteX2" fmla="*/ 67898 w 185255"/>
                    <a:gd name="connsiteY2" fmla="*/ 49639 h 177636"/>
                    <a:gd name="connsiteX3" fmla="*/ 90892 w 185255"/>
                    <a:gd name="connsiteY3" fmla="*/ 0 h 177636"/>
                    <a:gd name="connsiteX4" fmla="*/ 114787 w 185255"/>
                    <a:gd name="connsiteY4" fmla="*/ 45717 h 177636"/>
                    <a:gd name="connsiteX5" fmla="*/ 134985 w 185255"/>
                    <a:gd name="connsiteY5" fmla="*/ 59467 h 177636"/>
                    <a:gd name="connsiteX6" fmla="*/ 185255 w 185255"/>
                    <a:gd name="connsiteY6" fmla="*/ 65238 h 177636"/>
                    <a:gd name="connsiteX7" fmla="*/ 149458 w 185255"/>
                    <a:gd name="connsiteY7" fmla="*/ 101757 h 177636"/>
                    <a:gd name="connsiteX8" fmla="*/ 142379 w 185255"/>
                    <a:gd name="connsiteY8" fmla="*/ 125337 h 177636"/>
                    <a:gd name="connsiteX9" fmla="*/ 152208 w 185255"/>
                    <a:gd name="connsiteY9" fmla="*/ 175156 h 177636"/>
                    <a:gd name="connsiteX10" fmla="*/ 118394 w 185255"/>
                    <a:gd name="connsiteY10" fmla="*/ 157979 h 177636"/>
                    <a:gd name="connsiteX11" fmla="*/ 70017 w 185255"/>
                    <a:gd name="connsiteY11" fmla="*/ 159557 h 177636"/>
                    <a:gd name="connsiteX12" fmla="*/ 37781 w 185255"/>
                    <a:gd name="connsiteY12" fmla="*/ 177636 h 177636"/>
                    <a:gd name="connsiteX13" fmla="*/ 44860 w 185255"/>
                    <a:gd name="connsiteY13" fmla="*/ 129891 h 177636"/>
                    <a:gd name="connsiteX14" fmla="*/ 35482 w 185255"/>
                    <a:gd name="connsiteY14" fmla="*/ 102524 h 177636"/>
                    <a:gd name="connsiteX15" fmla="*/ 0 w 185255"/>
                    <a:gd name="connsiteY15" fmla="*/ 69521 h 177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5255" h="177636">
                      <a:moveTo>
                        <a:pt x="0" y="69521"/>
                      </a:moveTo>
                      <a:cubicBezTo>
                        <a:pt x="20063" y="65960"/>
                        <a:pt x="37060" y="62308"/>
                        <a:pt x="54193" y="60189"/>
                      </a:cubicBezTo>
                      <a:cubicBezTo>
                        <a:pt x="61722" y="59242"/>
                        <a:pt x="65103" y="55906"/>
                        <a:pt x="67898" y="49639"/>
                      </a:cubicBezTo>
                      <a:cubicBezTo>
                        <a:pt x="74887" y="33904"/>
                        <a:pt x="82326" y="18350"/>
                        <a:pt x="90892" y="0"/>
                      </a:cubicBezTo>
                      <a:cubicBezTo>
                        <a:pt x="99729" y="16682"/>
                        <a:pt x="108069" y="30838"/>
                        <a:pt x="114787" y="45717"/>
                      </a:cubicBezTo>
                      <a:cubicBezTo>
                        <a:pt x="119025" y="55139"/>
                        <a:pt x="124616" y="58972"/>
                        <a:pt x="134985" y="59467"/>
                      </a:cubicBezTo>
                      <a:cubicBezTo>
                        <a:pt x="150630" y="60234"/>
                        <a:pt x="166184" y="62939"/>
                        <a:pt x="185255" y="65238"/>
                      </a:cubicBezTo>
                      <a:cubicBezTo>
                        <a:pt x="171955" y="78944"/>
                        <a:pt x="161270" y="90937"/>
                        <a:pt x="149458" y="101757"/>
                      </a:cubicBezTo>
                      <a:cubicBezTo>
                        <a:pt x="141928" y="108655"/>
                        <a:pt x="139900" y="115508"/>
                        <a:pt x="142379" y="125337"/>
                      </a:cubicBezTo>
                      <a:cubicBezTo>
                        <a:pt x="146166" y="140531"/>
                        <a:pt x="148556" y="156085"/>
                        <a:pt x="152208" y="175156"/>
                      </a:cubicBezTo>
                      <a:cubicBezTo>
                        <a:pt x="139043" y="168574"/>
                        <a:pt x="127862" y="164561"/>
                        <a:pt x="118394" y="157979"/>
                      </a:cubicBezTo>
                      <a:cubicBezTo>
                        <a:pt x="101352" y="146121"/>
                        <a:pt x="86248" y="147474"/>
                        <a:pt x="70017" y="159557"/>
                      </a:cubicBezTo>
                      <a:cubicBezTo>
                        <a:pt x="60910" y="166320"/>
                        <a:pt x="50135" y="170828"/>
                        <a:pt x="37781" y="177636"/>
                      </a:cubicBezTo>
                      <a:cubicBezTo>
                        <a:pt x="40261" y="160323"/>
                        <a:pt x="41569" y="144859"/>
                        <a:pt x="44860" y="129891"/>
                      </a:cubicBezTo>
                      <a:cubicBezTo>
                        <a:pt x="47475" y="118123"/>
                        <a:pt x="44860" y="110143"/>
                        <a:pt x="35482" y="102524"/>
                      </a:cubicBezTo>
                      <a:cubicBezTo>
                        <a:pt x="23805" y="93056"/>
                        <a:pt x="13255" y="82010"/>
                        <a:pt x="0" y="69521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08B8479-8C39-4279-A73A-10F1C38AB30B}"/>
                    </a:ext>
                  </a:extLst>
                </p:cNvPr>
                <p:cNvSpPr/>
                <p:nvPr/>
              </p:nvSpPr>
              <p:spPr>
                <a:xfrm>
                  <a:off x="5926763" y="1735188"/>
                  <a:ext cx="354304" cy="1739330"/>
                </a:xfrm>
                <a:custGeom>
                  <a:avLst/>
                  <a:gdLst>
                    <a:gd name="connsiteX0" fmla="*/ 522272 w 523007"/>
                    <a:gd name="connsiteY0" fmla="*/ 2567437 h 2567521"/>
                    <a:gd name="connsiteX1" fmla="*/ 906 w 523007"/>
                    <a:gd name="connsiteY1" fmla="*/ 2567437 h 2567521"/>
                    <a:gd name="connsiteX2" fmla="*/ 4 w 523007"/>
                    <a:gd name="connsiteY2" fmla="*/ 637607 h 2567521"/>
                    <a:gd name="connsiteX3" fmla="*/ 29490 w 523007"/>
                    <a:gd name="connsiteY3" fmla="*/ 498113 h 2567521"/>
                    <a:gd name="connsiteX4" fmla="*/ 212040 w 523007"/>
                    <a:gd name="connsiteY4" fmla="*/ 79993 h 2567521"/>
                    <a:gd name="connsiteX5" fmla="*/ 248108 w 523007"/>
                    <a:gd name="connsiteY5" fmla="*/ 13357 h 2567521"/>
                    <a:gd name="connsiteX6" fmla="*/ 275159 w 523007"/>
                    <a:gd name="connsiteY6" fmla="*/ 13627 h 2567521"/>
                    <a:gd name="connsiteX7" fmla="*/ 330163 w 523007"/>
                    <a:gd name="connsiteY7" fmla="*/ 125484 h 2567521"/>
                    <a:gd name="connsiteX8" fmla="*/ 498061 w 523007"/>
                    <a:gd name="connsiteY8" fmla="*/ 508708 h 2567521"/>
                    <a:gd name="connsiteX9" fmla="*/ 522993 w 523007"/>
                    <a:gd name="connsiteY9" fmla="*/ 628229 h 2567521"/>
                    <a:gd name="connsiteX10" fmla="*/ 522272 w 523007"/>
                    <a:gd name="connsiteY10" fmla="*/ 2567437 h 2567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3007" h="2567521">
                      <a:moveTo>
                        <a:pt x="522272" y="2567437"/>
                      </a:moveTo>
                      <a:cubicBezTo>
                        <a:pt x="504057" y="2567572"/>
                        <a:pt x="18985" y="2567527"/>
                        <a:pt x="906" y="2567437"/>
                      </a:cubicBezTo>
                      <a:cubicBezTo>
                        <a:pt x="1852" y="2520638"/>
                        <a:pt x="410" y="722503"/>
                        <a:pt x="4" y="637607"/>
                      </a:cubicBezTo>
                      <a:cubicBezTo>
                        <a:pt x="-222" y="588870"/>
                        <a:pt x="9337" y="542387"/>
                        <a:pt x="29490" y="498113"/>
                      </a:cubicBezTo>
                      <a:cubicBezTo>
                        <a:pt x="92474" y="359656"/>
                        <a:pt x="151040" y="219306"/>
                        <a:pt x="212040" y="79993"/>
                      </a:cubicBezTo>
                      <a:cubicBezTo>
                        <a:pt x="222184" y="56819"/>
                        <a:pt x="234718" y="34817"/>
                        <a:pt x="248108" y="13357"/>
                      </a:cubicBezTo>
                      <a:cubicBezTo>
                        <a:pt x="259199" y="-4407"/>
                        <a:pt x="263933" y="-4587"/>
                        <a:pt x="275159" y="13627"/>
                      </a:cubicBezTo>
                      <a:cubicBezTo>
                        <a:pt x="297026" y="49154"/>
                        <a:pt x="314023" y="87161"/>
                        <a:pt x="330163" y="125484"/>
                      </a:cubicBezTo>
                      <a:cubicBezTo>
                        <a:pt x="384356" y="254022"/>
                        <a:pt x="441298" y="381297"/>
                        <a:pt x="498061" y="508708"/>
                      </a:cubicBezTo>
                      <a:cubicBezTo>
                        <a:pt x="515103" y="546941"/>
                        <a:pt x="523399" y="586255"/>
                        <a:pt x="522993" y="628229"/>
                      </a:cubicBezTo>
                      <a:cubicBezTo>
                        <a:pt x="522181" y="716236"/>
                        <a:pt x="522362" y="2563740"/>
                        <a:pt x="522272" y="25674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348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01F713A7-0817-4726-BC2B-A480F111E17D}"/>
                    </a:ext>
                  </a:extLst>
                </p:cNvPr>
                <p:cNvSpPr/>
                <p:nvPr/>
              </p:nvSpPr>
              <p:spPr>
                <a:xfrm>
                  <a:off x="5915520" y="913710"/>
                  <a:ext cx="376997" cy="279137"/>
                </a:xfrm>
                <a:custGeom>
                  <a:avLst/>
                  <a:gdLst>
                    <a:gd name="connsiteX0" fmla="*/ 197107 w 405271"/>
                    <a:gd name="connsiteY0" fmla="*/ 0 h 300072"/>
                    <a:gd name="connsiteX1" fmla="*/ 205689 w 405271"/>
                    <a:gd name="connsiteY1" fmla="*/ 0 h 300072"/>
                    <a:gd name="connsiteX2" fmla="*/ 218334 w 405271"/>
                    <a:gd name="connsiteY2" fmla="*/ 11301 h 300072"/>
                    <a:gd name="connsiteX3" fmla="*/ 395984 w 405271"/>
                    <a:gd name="connsiteY3" fmla="*/ 264008 h 300072"/>
                    <a:gd name="connsiteX4" fmla="*/ 405271 w 405271"/>
                    <a:gd name="connsiteY4" fmla="*/ 281638 h 300072"/>
                    <a:gd name="connsiteX5" fmla="*/ 222407 w 405271"/>
                    <a:gd name="connsiteY5" fmla="*/ 300072 h 300072"/>
                    <a:gd name="connsiteX6" fmla="*/ 0 w 405271"/>
                    <a:gd name="connsiteY6" fmla="*/ 277652 h 300072"/>
                    <a:gd name="connsiteX7" fmla="*/ 22470 w 405271"/>
                    <a:gd name="connsiteY7" fmla="*/ 237937 h 300072"/>
                    <a:gd name="connsiteX8" fmla="*/ 172032 w 405271"/>
                    <a:gd name="connsiteY8" fmla="*/ 28893 h 300072"/>
                    <a:gd name="connsiteX9" fmla="*/ 197107 w 405271"/>
                    <a:gd name="connsiteY9" fmla="*/ 0 h 300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5271" h="300072">
                      <a:moveTo>
                        <a:pt x="197107" y="0"/>
                      </a:moveTo>
                      <a:cubicBezTo>
                        <a:pt x="199978" y="0"/>
                        <a:pt x="202818" y="0"/>
                        <a:pt x="205689" y="0"/>
                      </a:cubicBezTo>
                      <a:cubicBezTo>
                        <a:pt x="210332" y="3268"/>
                        <a:pt x="214608" y="6842"/>
                        <a:pt x="218334" y="11301"/>
                      </a:cubicBezTo>
                      <a:cubicBezTo>
                        <a:pt x="285054" y="91169"/>
                        <a:pt x="344314" y="175374"/>
                        <a:pt x="395984" y="264008"/>
                      </a:cubicBezTo>
                      <a:lnTo>
                        <a:pt x="405271" y="281638"/>
                      </a:lnTo>
                      <a:lnTo>
                        <a:pt x="222407" y="300072"/>
                      </a:lnTo>
                      <a:lnTo>
                        <a:pt x="0" y="277652"/>
                      </a:lnTo>
                      <a:lnTo>
                        <a:pt x="22470" y="237937"/>
                      </a:lnTo>
                      <a:cubicBezTo>
                        <a:pt x="67294" y="165173"/>
                        <a:pt x="117407" y="95674"/>
                        <a:pt x="172032" y="28893"/>
                      </a:cubicBezTo>
                      <a:cubicBezTo>
                        <a:pt x="180095" y="19028"/>
                        <a:pt x="188739" y="9621"/>
                        <a:pt x="19710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62000">
                      <a:schemeClr val="accent3">
                        <a:lumMod val="40000"/>
                        <a:lumOff val="60000"/>
                      </a:schemeClr>
                    </a:gs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2000000" scaled="0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302FD3-BF09-4493-80E0-CE56FE139FE2}"/>
                </a:ext>
              </a:extLst>
            </p:cNvPr>
            <p:cNvGrpSpPr/>
            <p:nvPr/>
          </p:nvGrpSpPr>
          <p:grpSpPr>
            <a:xfrm>
              <a:off x="1451352" y="4102855"/>
              <a:ext cx="5291973" cy="2270008"/>
              <a:chOff x="1451352" y="4102855"/>
              <a:chExt cx="5291973" cy="227000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1C2D074-66A7-44DE-B2DE-11D29AFA6E85}"/>
                  </a:ext>
                </a:extLst>
              </p:cNvPr>
              <p:cNvSpPr/>
              <p:nvPr/>
            </p:nvSpPr>
            <p:spPr>
              <a:xfrm>
                <a:off x="4514680" y="5445235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2D45C3-3461-43D6-AA28-9C3C7261FA20}"/>
                  </a:ext>
                </a:extLst>
              </p:cNvPr>
              <p:cNvSpPr/>
              <p:nvPr/>
            </p:nvSpPr>
            <p:spPr>
              <a:xfrm>
                <a:off x="4780440" y="5127138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C9B9455-1440-459E-BABB-A1D9B62A7D63}"/>
                  </a:ext>
                </a:extLst>
              </p:cNvPr>
              <p:cNvSpPr/>
              <p:nvPr/>
            </p:nvSpPr>
            <p:spPr>
              <a:xfrm>
                <a:off x="5176251" y="5444370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980E9E5-3D27-4B5B-BC9E-6A6F1E071B80}"/>
                  </a:ext>
                </a:extLst>
              </p:cNvPr>
              <p:cNvSpPr/>
              <p:nvPr/>
            </p:nvSpPr>
            <p:spPr>
              <a:xfrm>
                <a:off x="5655807" y="5395567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C06BDE-91EE-4A94-AC83-3E34D4647BB7}"/>
                  </a:ext>
                </a:extLst>
              </p:cNvPr>
              <p:cNvSpPr/>
              <p:nvPr/>
            </p:nvSpPr>
            <p:spPr>
              <a:xfrm>
                <a:off x="2683098" y="4905490"/>
                <a:ext cx="751408" cy="75140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5D6610C-F1A7-4A16-B780-BD21F2122F0B}"/>
                  </a:ext>
                </a:extLst>
              </p:cNvPr>
              <p:cNvSpPr/>
              <p:nvPr/>
            </p:nvSpPr>
            <p:spPr>
              <a:xfrm>
                <a:off x="3314394" y="4946151"/>
                <a:ext cx="548616" cy="5486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80173D-85D4-4FC7-9185-A3CAE48C76B8}"/>
                  </a:ext>
                </a:extLst>
              </p:cNvPr>
              <p:cNvSpPr/>
              <p:nvPr/>
            </p:nvSpPr>
            <p:spPr>
              <a:xfrm>
                <a:off x="3679829" y="517373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6AB34B-0B61-4357-AE41-A6CA94AD449E}"/>
                  </a:ext>
                </a:extLst>
              </p:cNvPr>
              <p:cNvSpPr/>
              <p:nvPr/>
            </p:nvSpPr>
            <p:spPr>
              <a:xfrm>
                <a:off x="4127774" y="4960942"/>
                <a:ext cx="769163" cy="769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DFA541-61AE-4C84-B43F-9B47E02E696F}"/>
                  </a:ext>
                </a:extLst>
              </p:cNvPr>
              <p:cNvSpPr/>
              <p:nvPr/>
            </p:nvSpPr>
            <p:spPr>
              <a:xfrm>
                <a:off x="3688783" y="4539662"/>
                <a:ext cx="800222" cy="8002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CFFA5A5-C3FF-4269-970E-F1AA7A2B04AF}"/>
                  </a:ext>
                </a:extLst>
              </p:cNvPr>
              <p:cNvSpPr/>
              <p:nvPr/>
            </p:nvSpPr>
            <p:spPr>
              <a:xfrm>
                <a:off x="4642116" y="4739286"/>
                <a:ext cx="594928" cy="5949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39D514-CD22-45AC-B66D-DAC9AF3791D6}"/>
                  </a:ext>
                </a:extLst>
              </p:cNvPr>
              <p:cNvSpPr/>
              <p:nvPr/>
            </p:nvSpPr>
            <p:spPr>
              <a:xfrm>
                <a:off x="1896877" y="5484341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519DEC0-D09B-4353-BAD5-BC31C2A2A4EC}"/>
                  </a:ext>
                </a:extLst>
              </p:cNvPr>
              <p:cNvSpPr/>
              <p:nvPr/>
            </p:nvSpPr>
            <p:spPr>
              <a:xfrm>
                <a:off x="2238355" y="5267852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B74B878-1229-49B0-89D8-47FA875D26B7}"/>
                  </a:ext>
                </a:extLst>
              </p:cNvPr>
              <p:cNvSpPr/>
              <p:nvPr/>
            </p:nvSpPr>
            <p:spPr>
              <a:xfrm>
                <a:off x="2624176" y="5484341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0AC0D-EFAE-4A4E-9BF1-0C70228F4A94}"/>
                  </a:ext>
                </a:extLst>
              </p:cNvPr>
              <p:cNvSpPr/>
              <p:nvPr/>
            </p:nvSpPr>
            <p:spPr>
              <a:xfrm>
                <a:off x="3145883" y="5368468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C274663-C148-4E3F-A2C6-FA1F16CC277B}"/>
                  </a:ext>
                </a:extLst>
              </p:cNvPr>
              <p:cNvSpPr/>
              <p:nvPr/>
            </p:nvSpPr>
            <p:spPr>
              <a:xfrm>
                <a:off x="4033604" y="553568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D9178-9829-48DF-BAB1-119A5A14F946}"/>
                  </a:ext>
                </a:extLst>
              </p:cNvPr>
              <p:cNvSpPr/>
              <p:nvPr/>
            </p:nvSpPr>
            <p:spPr>
              <a:xfrm>
                <a:off x="3645147" y="5719382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B73499A-8DED-4590-9201-994AA59A803D}"/>
                  </a:ext>
                </a:extLst>
              </p:cNvPr>
              <p:cNvSpPr/>
              <p:nvPr/>
            </p:nvSpPr>
            <p:spPr>
              <a:xfrm>
                <a:off x="4836414" y="5656523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7159B20-A079-418A-ABC1-0001C79C5CE5}"/>
                  </a:ext>
                </a:extLst>
              </p:cNvPr>
              <p:cNvSpPr/>
              <p:nvPr/>
            </p:nvSpPr>
            <p:spPr>
              <a:xfrm>
                <a:off x="5340662" y="4557194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6262F6E-FE72-4CA5-9EC8-33EFCCD7DBBF}"/>
                  </a:ext>
                </a:extLst>
              </p:cNvPr>
              <p:cNvSpPr/>
              <p:nvPr/>
            </p:nvSpPr>
            <p:spPr>
              <a:xfrm>
                <a:off x="2618674" y="4525723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D691E16-15DA-494F-8024-D99ACD4ECE50}"/>
                  </a:ext>
                </a:extLst>
              </p:cNvPr>
              <p:cNvSpPr/>
              <p:nvPr/>
            </p:nvSpPr>
            <p:spPr>
              <a:xfrm>
                <a:off x="3476351" y="4102855"/>
                <a:ext cx="224828" cy="2248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1732E9-5DFC-47E7-85AE-16392CBDC4E9}"/>
                  </a:ext>
                </a:extLst>
              </p:cNvPr>
              <p:cNvSpPr/>
              <p:nvPr/>
            </p:nvSpPr>
            <p:spPr>
              <a:xfrm>
                <a:off x="6134469" y="4717321"/>
                <a:ext cx="207353" cy="2073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055ABB7-DCB9-4B30-8418-0489DB8A9822}"/>
                  </a:ext>
                </a:extLst>
              </p:cNvPr>
              <p:cNvSpPr/>
              <p:nvPr/>
            </p:nvSpPr>
            <p:spPr>
              <a:xfrm>
                <a:off x="6026370" y="5695203"/>
                <a:ext cx="410335" cy="4103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F1929E-D485-4D2B-94B5-A8B2EB52B0FF}"/>
                  </a:ext>
                </a:extLst>
              </p:cNvPr>
              <p:cNvSpPr/>
              <p:nvPr/>
            </p:nvSpPr>
            <p:spPr>
              <a:xfrm>
                <a:off x="1583076" y="5388048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152400" dist="317500" dir="5400000" sx="90000" sy="-19000" rotWithShape="0">
                  <a:schemeClr val="accent4">
                    <a:lumMod val="50000"/>
                    <a:alpha val="1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BD954F2-FDD1-4FF5-859A-A9329A0DDC18}"/>
                  </a:ext>
                </a:extLst>
              </p:cNvPr>
              <p:cNvSpPr/>
              <p:nvPr/>
            </p:nvSpPr>
            <p:spPr>
              <a:xfrm>
                <a:off x="1451352" y="5303746"/>
                <a:ext cx="231939" cy="23193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152400" dist="317500" dir="5400000" sx="90000" sy="-19000" rotWithShape="0">
                  <a:schemeClr val="accent4">
                    <a:lumMod val="50000"/>
                    <a:alpha val="1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9B3BFDA-FCD4-46BF-9F77-11AA36FD17B9}"/>
                  </a:ext>
                </a:extLst>
              </p:cNvPr>
              <p:cNvSpPr/>
              <p:nvPr/>
            </p:nvSpPr>
            <p:spPr>
              <a:xfrm>
                <a:off x="1505787" y="4995533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51D903C-6FA8-4168-AA5F-7617CAFB1558}"/>
                  </a:ext>
                </a:extLst>
              </p:cNvPr>
              <p:cNvSpPr/>
              <p:nvPr/>
            </p:nvSpPr>
            <p:spPr>
              <a:xfrm>
                <a:off x="6518399" y="5505179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C8762AC-ED70-4238-9080-95A668DE836C}"/>
                  </a:ext>
                </a:extLst>
              </p:cNvPr>
              <p:cNvSpPr/>
              <p:nvPr/>
            </p:nvSpPr>
            <p:spPr>
              <a:xfrm>
                <a:off x="6559657" y="520840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15BD9B8-C955-455E-BC2A-1F8ED364DCB9}"/>
                  </a:ext>
                </a:extLst>
              </p:cNvPr>
              <p:cNvSpPr/>
              <p:nvPr/>
            </p:nvSpPr>
            <p:spPr>
              <a:xfrm>
                <a:off x="3317145" y="6088337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2EDDB6-1C94-4BAA-9783-174D6DB53634}"/>
                  </a:ext>
                </a:extLst>
              </p:cNvPr>
              <p:cNvSpPr/>
              <p:nvPr/>
            </p:nvSpPr>
            <p:spPr>
              <a:xfrm>
                <a:off x="3020327" y="623574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779B1C-647B-4D2B-B691-6818119BE7F2}"/>
                  </a:ext>
                </a:extLst>
              </p:cNvPr>
              <p:cNvSpPr/>
              <p:nvPr/>
            </p:nvSpPr>
            <p:spPr>
              <a:xfrm>
                <a:off x="1896877" y="5290986"/>
                <a:ext cx="4539829" cy="931086"/>
              </a:xfrm>
              <a:custGeom>
                <a:avLst/>
                <a:gdLst>
                  <a:gd name="connsiteX0" fmla="*/ 691268 w 4539829"/>
                  <a:gd name="connsiteY0" fmla="*/ 0 h 931086"/>
                  <a:gd name="connsiteX1" fmla="*/ 1013570 w 4539829"/>
                  <a:gd name="connsiteY1" fmla="*/ 213636 h 931086"/>
                  <a:gd name="connsiteX2" fmla="*/ 1014847 w 4539829"/>
                  <a:gd name="connsiteY2" fmla="*/ 219961 h 931086"/>
                  <a:gd name="connsiteX3" fmla="*/ 1049283 w 4539829"/>
                  <a:gd name="connsiteY3" fmla="*/ 216489 h 931086"/>
                  <a:gd name="connsiteX4" fmla="*/ 1229307 w 4539829"/>
                  <a:gd name="connsiteY4" fmla="*/ 271479 h 931086"/>
                  <a:gd name="connsiteX5" fmla="*/ 1272347 w 4539829"/>
                  <a:gd name="connsiteY5" fmla="*/ 306990 h 931086"/>
                  <a:gd name="connsiteX6" fmla="*/ 1274309 w 4539829"/>
                  <a:gd name="connsiteY6" fmla="*/ 297269 h 931086"/>
                  <a:gd name="connsiteX7" fmla="*/ 1570990 w 4539829"/>
                  <a:gd name="connsiteY7" fmla="*/ 100616 h 931086"/>
                  <a:gd name="connsiteX8" fmla="*/ 1892974 w 4539829"/>
                  <a:gd name="connsiteY8" fmla="*/ 422600 h 931086"/>
                  <a:gd name="connsiteX9" fmla="*/ 1881928 w 4539829"/>
                  <a:gd name="connsiteY9" fmla="*/ 477314 h 931086"/>
                  <a:gd name="connsiteX10" fmla="*/ 1894715 w 4539829"/>
                  <a:gd name="connsiteY10" fmla="*/ 470373 h 931086"/>
                  <a:gd name="connsiteX11" fmla="*/ 1988048 w 4539829"/>
                  <a:gd name="connsiteY11" fmla="*/ 451530 h 931086"/>
                  <a:gd name="connsiteX12" fmla="*/ 2122110 w 4539829"/>
                  <a:gd name="connsiteY12" fmla="*/ 492481 h 931086"/>
                  <a:gd name="connsiteX13" fmla="*/ 2152662 w 4539829"/>
                  <a:gd name="connsiteY13" fmla="*/ 517688 h 931086"/>
                  <a:gd name="connsiteX14" fmla="*/ 2162564 w 4539829"/>
                  <a:gd name="connsiteY14" fmla="*/ 468641 h 931086"/>
                  <a:gd name="connsiteX15" fmla="*/ 2465513 w 4539829"/>
                  <a:gd name="connsiteY15" fmla="*/ 267833 h 931086"/>
                  <a:gd name="connsiteX16" fmla="*/ 2649340 w 4539829"/>
                  <a:gd name="connsiteY16" fmla="*/ 323985 h 931086"/>
                  <a:gd name="connsiteX17" fmla="*/ 2651368 w 4539829"/>
                  <a:gd name="connsiteY17" fmla="*/ 325658 h 931086"/>
                  <a:gd name="connsiteX18" fmla="*/ 2697563 w 4539829"/>
                  <a:gd name="connsiteY18" fmla="*/ 257143 h 931086"/>
                  <a:gd name="connsiteX19" fmla="*/ 2890119 w 4539829"/>
                  <a:gd name="connsiteY19" fmla="*/ 177383 h 931086"/>
                  <a:gd name="connsiteX20" fmla="*/ 3141035 w 4539829"/>
                  <a:gd name="connsiteY20" fmla="*/ 343702 h 931086"/>
                  <a:gd name="connsiteX21" fmla="*/ 3150697 w 4539829"/>
                  <a:gd name="connsiteY21" fmla="*/ 391556 h 931086"/>
                  <a:gd name="connsiteX22" fmla="*/ 3179315 w 4539829"/>
                  <a:gd name="connsiteY22" fmla="*/ 388671 h 931086"/>
                  <a:gd name="connsiteX23" fmla="*/ 3272648 w 4539829"/>
                  <a:gd name="connsiteY23" fmla="*/ 407514 h 931086"/>
                  <a:gd name="connsiteX24" fmla="*/ 3295265 w 4539829"/>
                  <a:gd name="connsiteY24" fmla="*/ 419791 h 931086"/>
                  <a:gd name="connsiteX25" fmla="*/ 3304677 w 4539829"/>
                  <a:gd name="connsiteY25" fmla="*/ 373171 h 931086"/>
                  <a:gd name="connsiteX26" fmla="*/ 3601358 w 4539829"/>
                  <a:gd name="connsiteY26" fmla="*/ 176518 h 931086"/>
                  <a:gd name="connsiteX27" fmla="*/ 3781383 w 4539829"/>
                  <a:gd name="connsiteY27" fmla="*/ 231508 h 931086"/>
                  <a:gd name="connsiteX28" fmla="*/ 3819477 w 4539829"/>
                  <a:gd name="connsiteY28" fmla="*/ 262939 h 931086"/>
                  <a:gd name="connsiteX29" fmla="*/ 3853237 w 4539829"/>
                  <a:gd name="connsiteY29" fmla="*/ 222022 h 931086"/>
                  <a:gd name="connsiteX30" fmla="*/ 4080914 w 4539829"/>
                  <a:gd name="connsiteY30" fmla="*/ 127715 h 931086"/>
                  <a:gd name="connsiteX31" fmla="*/ 4377595 w 4539829"/>
                  <a:gd name="connsiteY31" fmla="*/ 324368 h 931086"/>
                  <a:gd name="connsiteX32" fmla="*/ 4400780 w 4539829"/>
                  <a:gd name="connsiteY32" fmla="*/ 439209 h 931086"/>
                  <a:gd name="connsiteX33" fmla="*/ 4414522 w 4539829"/>
                  <a:gd name="connsiteY33" fmla="*/ 443474 h 931086"/>
                  <a:gd name="connsiteX34" fmla="*/ 4539829 w 4539829"/>
                  <a:gd name="connsiteY34" fmla="*/ 632519 h 931086"/>
                  <a:gd name="connsiteX35" fmla="*/ 4334661 w 4539829"/>
                  <a:gd name="connsiteY35" fmla="*/ 837687 h 931086"/>
                  <a:gd name="connsiteX36" fmla="*/ 4189586 w 4539829"/>
                  <a:gd name="connsiteY36" fmla="*/ 777595 h 931086"/>
                  <a:gd name="connsiteX37" fmla="*/ 4175066 w 4539829"/>
                  <a:gd name="connsiteY37" fmla="*/ 756059 h 931086"/>
                  <a:gd name="connsiteX38" fmla="*/ 4145805 w 4539829"/>
                  <a:gd name="connsiteY38" fmla="*/ 765142 h 931086"/>
                  <a:gd name="connsiteX39" fmla="*/ 4080914 w 4539829"/>
                  <a:gd name="connsiteY39" fmla="*/ 771683 h 931086"/>
                  <a:gd name="connsiteX40" fmla="*/ 3900890 w 4539829"/>
                  <a:gd name="connsiteY40" fmla="*/ 716693 h 931086"/>
                  <a:gd name="connsiteX41" fmla="*/ 3862795 w 4539829"/>
                  <a:gd name="connsiteY41" fmla="*/ 685262 h 931086"/>
                  <a:gd name="connsiteX42" fmla="*/ 3829035 w 4539829"/>
                  <a:gd name="connsiteY42" fmla="*/ 726179 h 931086"/>
                  <a:gd name="connsiteX43" fmla="*/ 3601358 w 4539829"/>
                  <a:gd name="connsiteY43" fmla="*/ 820486 h 931086"/>
                  <a:gd name="connsiteX44" fmla="*/ 3421334 w 4539829"/>
                  <a:gd name="connsiteY44" fmla="*/ 765496 h 931086"/>
                  <a:gd name="connsiteX45" fmla="*/ 3388848 w 4539829"/>
                  <a:gd name="connsiteY45" fmla="*/ 738693 h 931086"/>
                  <a:gd name="connsiteX46" fmla="*/ 3348864 w 4539829"/>
                  <a:gd name="connsiteY46" fmla="*/ 797998 h 931086"/>
                  <a:gd name="connsiteX47" fmla="*/ 3179315 w 4539829"/>
                  <a:gd name="connsiteY47" fmla="*/ 868227 h 931086"/>
                  <a:gd name="connsiteX48" fmla="*/ 2958380 w 4539829"/>
                  <a:gd name="connsiteY48" fmla="*/ 721782 h 931086"/>
                  <a:gd name="connsiteX49" fmla="*/ 2956584 w 4539829"/>
                  <a:gd name="connsiteY49" fmla="*/ 712887 h 931086"/>
                  <a:gd name="connsiteX50" fmla="*/ 2945000 w 4539829"/>
                  <a:gd name="connsiteY50" fmla="*/ 716483 h 931086"/>
                  <a:gd name="connsiteX51" fmla="*/ 2890119 w 4539829"/>
                  <a:gd name="connsiteY51" fmla="*/ 722015 h 931086"/>
                  <a:gd name="connsiteX52" fmla="*/ 2784122 w 4539829"/>
                  <a:gd name="connsiteY52" fmla="*/ 700615 h 931086"/>
                  <a:gd name="connsiteX53" fmla="*/ 2774372 w 4539829"/>
                  <a:gd name="connsiteY53" fmla="*/ 695323 h 931086"/>
                  <a:gd name="connsiteX54" fmla="*/ 2768462 w 4539829"/>
                  <a:gd name="connsiteY54" fmla="*/ 724597 h 931086"/>
                  <a:gd name="connsiteX55" fmla="*/ 2465513 w 4539829"/>
                  <a:gd name="connsiteY55" fmla="*/ 925405 h 931086"/>
                  <a:gd name="connsiteX56" fmla="*/ 2233026 w 4539829"/>
                  <a:gd name="connsiteY56" fmla="*/ 829106 h 931086"/>
                  <a:gd name="connsiteX57" fmla="*/ 2203297 w 4539829"/>
                  <a:gd name="connsiteY57" fmla="*/ 793074 h 931086"/>
                  <a:gd name="connsiteX58" fmla="*/ 2157597 w 4539829"/>
                  <a:gd name="connsiteY58" fmla="*/ 860857 h 931086"/>
                  <a:gd name="connsiteX59" fmla="*/ 1988048 w 4539829"/>
                  <a:gd name="connsiteY59" fmla="*/ 931086 h 931086"/>
                  <a:gd name="connsiteX60" fmla="*/ 1748270 w 4539829"/>
                  <a:gd name="connsiteY60" fmla="*/ 691308 h 931086"/>
                  <a:gd name="connsiteX61" fmla="*/ 1748321 w 4539829"/>
                  <a:gd name="connsiteY61" fmla="*/ 691057 h 931086"/>
                  <a:gd name="connsiteX62" fmla="*/ 1696321 w 4539829"/>
                  <a:gd name="connsiteY62" fmla="*/ 719281 h 931086"/>
                  <a:gd name="connsiteX63" fmla="*/ 1570990 w 4539829"/>
                  <a:gd name="connsiteY63" fmla="*/ 744584 h 931086"/>
                  <a:gd name="connsiteX64" fmla="*/ 1390966 w 4539829"/>
                  <a:gd name="connsiteY64" fmla="*/ 689594 h 931086"/>
                  <a:gd name="connsiteX65" fmla="*/ 1347926 w 4539829"/>
                  <a:gd name="connsiteY65" fmla="*/ 654084 h 931086"/>
                  <a:gd name="connsiteX66" fmla="*/ 1345964 w 4539829"/>
                  <a:gd name="connsiteY66" fmla="*/ 663804 h 931086"/>
                  <a:gd name="connsiteX67" fmla="*/ 1049283 w 4539829"/>
                  <a:gd name="connsiteY67" fmla="*/ 860457 h 931086"/>
                  <a:gd name="connsiteX68" fmla="*/ 782289 w 4539829"/>
                  <a:gd name="connsiteY68" fmla="*/ 718498 h 931086"/>
                  <a:gd name="connsiteX69" fmla="*/ 767241 w 4539829"/>
                  <a:gd name="connsiteY69" fmla="*/ 690773 h 931086"/>
                  <a:gd name="connsiteX70" fmla="*/ 761763 w 4539829"/>
                  <a:gd name="connsiteY70" fmla="*/ 692474 h 931086"/>
                  <a:gd name="connsiteX71" fmla="*/ 691268 w 4539829"/>
                  <a:gd name="connsiteY71" fmla="*/ 699580 h 931086"/>
                  <a:gd name="connsiteX72" fmla="*/ 495697 w 4539829"/>
                  <a:gd name="connsiteY72" fmla="*/ 639842 h 931086"/>
                  <a:gd name="connsiteX73" fmla="*/ 493878 w 4539829"/>
                  <a:gd name="connsiteY73" fmla="*/ 638341 h 931086"/>
                  <a:gd name="connsiteX74" fmla="*/ 464872 w 4539829"/>
                  <a:gd name="connsiteY74" fmla="*/ 681362 h 931086"/>
                  <a:gd name="connsiteX75" fmla="*/ 272316 w 4539829"/>
                  <a:gd name="connsiteY75" fmla="*/ 761121 h 931086"/>
                  <a:gd name="connsiteX76" fmla="*/ 0 w 4539829"/>
                  <a:gd name="connsiteY76" fmla="*/ 488805 h 931086"/>
                  <a:gd name="connsiteX77" fmla="*/ 272316 w 4539829"/>
                  <a:gd name="connsiteY77" fmla="*/ 216489 h 931086"/>
                  <a:gd name="connsiteX78" fmla="*/ 327197 w 4539829"/>
                  <a:gd name="connsiteY78" fmla="*/ 222022 h 931086"/>
                  <a:gd name="connsiteX79" fmla="*/ 364910 w 4539829"/>
                  <a:gd name="connsiteY79" fmla="*/ 233728 h 931086"/>
                  <a:gd name="connsiteX80" fmla="*/ 368966 w 4539829"/>
                  <a:gd name="connsiteY80" fmla="*/ 213636 h 931086"/>
                  <a:gd name="connsiteX81" fmla="*/ 691268 w 4539829"/>
                  <a:gd name="connsiteY81" fmla="*/ 0 h 93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4539829" h="931086">
                    <a:moveTo>
                      <a:pt x="691268" y="0"/>
                    </a:moveTo>
                    <a:cubicBezTo>
                      <a:pt x="836156" y="0"/>
                      <a:pt x="960469" y="88091"/>
                      <a:pt x="1013570" y="213636"/>
                    </a:cubicBezTo>
                    <a:lnTo>
                      <a:pt x="1014847" y="219961"/>
                    </a:lnTo>
                    <a:lnTo>
                      <a:pt x="1049283" y="216489"/>
                    </a:lnTo>
                    <a:cubicBezTo>
                      <a:pt x="1115968" y="216489"/>
                      <a:pt x="1177918" y="236761"/>
                      <a:pt x="1229307" y="271479"/>
                    </a:cubicBezTo>
                    <a:lnTo>
                      <a:pt x="1272347" y="306990"/>
                    </a:lnTo>
                    <a:lnTo>
                      <a:pt x="1274309" y="297269"/>
                    </a:lnTo>
                    <a:cubicBezTo>
                      <a:pt x="1323189" y="181705"/>
                      <a:pt x="1437620" y="100616"/>
                      <a:pt x="1570990" y="100616"/>
                    </a:cubicBezTo>
                    <a:cubicBezTo>
                      <a:pt x="1748817" y="100616"/>
                      <a:pt x="1892974" y="244773"/>
                      <a:pt x="1892974" y="422600"/>
                    </a:cubicBezTo>
                    <a:lnTo>
                      <a:pt x="1881928" y="477314"/>
                    </a:lnTo>
                    <a:lnTo>
                      <a:pt x="1894715" y="470373"/>
                    </a:lnTo>
                    <a:cubicBezTo>
                      <a:pt x="1923402" y="458240"/>
                      <a:pt x="1954941" y="451530"/>
                      <a:pt x="1988048" y="451530"/>
                    </a:cubicBezTo>
                    <a:cubicBezTo>
                      <a:pt x="2037708" y="451530"/>
                      <a:pt x="2083841" y="466627"/>
                      <a:pt x="2122110" y="492481"/>
                    </a:cubicBezTo>
                    <a:lnTo>
                      <a:pt x="2152662" y="517688"/>
                    </a:lnTo>
                    <a:lnTo>
                      <a:pt x="2162564" y="468641"/>
                    </a:lnTo>
                    <a:cubicBezTo>
                      <a:pt x="2212477" y="350635"/>
                      <a:pt x="2329325" y="267833"/>
                      <a:pt x="2465513" y="267833"/>
                    </a:cubicBezTo>
                    <a:cubicBezTo>
                      <a:pt x="2533606" y="267833"/>
                      <a:pt x="2596865" y="288534"/>
                      <a:pt x="2649340" y="323985"/>
                    </a:cubicBezTo>
                    <a:lnTo>
                      <a:pt x="2651368" y="325658"/>
                    </a:lnTo>
                    <a:lnTo>
                      <a:pt x="2697563" y="257143"/>
                    </a:lnTo>
                    <a:cubicBezTo>
                      <a:pt x="2746842" y="207863"/>
                      <a:pt x="2814921" y="177383"/>
                      <a:pt x="2890119" y="177383"/>
                    </a:cubicBezTo>
                    <a:cubicBezTo>
                      <a:pt x="3002916" y="177383"/>
                      <a:pt x="3099695" y="245963"/>
                      <a:pt x="3141035" y="343702"/>
                    </a:cubicBezTo>
                    <a:lnTo>
                      <a:pt x="3150697" y="391556"/>
                    </a:lnTo>
                    <a:lnTo>
                      <a:pt x="3179315" y="388671"/>
                    </a:lnTo>
                    <a:cubicBezTo>
                      <a:pt x="3212422" y="388671"/>
                      <a:pt x="3243961" y="395381"/>
                      <a:pt x="3272648" y="407514"/>
                    </a:cubicBezTo>
                    <a:lnTo>
                      <a:pt x="3295265" y="419791"/>
                    </a:lnTo>
                    <a:lnTo>
                      <a:pt x="3304677" y="373171"/>
                    </a:lnTo>
                    <a:cubicBezTo>
                      <a:pt x="3353557" y="257607"/>
                      <a:pt x="3467988" y="176518"/>
                      <a:pt x="3601358" y="176518"/>
                    </a:cubicBezTo>
                    <a:cubicBezTo>
                      <a:pt x="3668043" y="176518"/>
                      <a:pt x="3729994" y="196790"/>
                      <a:pt x="3781383" y="231508"/>
                    </a:cubicBezTo>
                    <a:lnTo>
                      <a:pt x="3819477" y="262939"/>
                    </a:lnTo>
                    <a:lnTo>
                      <a:pt x="3853237" y="222022"/>
                    </a:lnTo>
                    <a:cubicBezTo>
                      <a:pt x="3911505" y="163754"/>
                      <a:pt x="3992001" y="127715"/>
                      <a:pt x="4080914" y="127715"/>
                    </a:cubicBezTo>
                    <a:cubicBezTo>
                      <a:pt x="4214285" y="127715"/>
                      <a:pt x="4328715" y="208804"/>
                      <a:pt x="4377595" y="324368"/>
                    </a:cubicBezTo>
                    <a:lnTo>
                      <a:pt x="4400780" y="439209"/>
                    </a:lnTo>
                    <a:lnTo>
                      <a:pt x="4414522" y="443474"/>
                    </a:lnTo>
                    <a:cubicBezTo>
                      <a:pt x="4488160" y="474621"/>
                      <a:pt x="4539829" y="547536"/>
                      <a:pt x="4539829" y="632519"/>
                    </a:cubicBezTo>
                    <a:cubicBezTo>
                      <a:pt x="4539829" y="745830"/>
                      <a:pt x="4447972" y="837687"/>
                      <a:pt x="4334661" y="837687"/>
                    </a:cubicBezTo>
                    <a:cubicBezTo>
                      <a:pt x="4278006" y="837687"/>
                      <a:pt x="4226714" y="814723"/>
                      <a:pt x="4189586" y="777595"/>
                    </a:cubicBezTo>
                    <a:lnTo>
                      <a:pt x="4175066" y="756059"/>
                    </a:lnTo>
                    <a:lnTo>
                      <a:pt x="4145805" y="765142"/>
                    </a:lnTo>
                    <a:cubicBezTo>
                      <a:pt x="4124845" y="769431"/>
                      <a:pt x="4103143" y="771683"/>
                      <a:pt x="4080914" y="771683"/>
                    </a:cubicBezTo>
                    <a:cubicBezTo>
                      <a:pt x="4014229" y="771683"/>
                      <a:pt x="3952279" y="751411"/>
                      <a:pt x="3900890" y="716693"/>
                    </a:cubicBezTo>
                    <a:lnTo>
                      <a:pt x="3862795" y="685262"/>
                    </a:lnTo>
                    <a:lnTo>
                      <a:pt x="3829035" y="726179"/>
                    </a:lnTo>
                    <a:cubicBezTo>
                      <a:pt x="3770768" y="784447"/>
                      <a:pt x="3690272" y="820486"/>
                      <a:pt x="3601358" y="820486"/>
                    </a:cubicBezTo>
                    <a:cubicBezTo>
                      <a:pt x="3534673" y="820486"/>
                      <a:pt x="3472723" y="800214"/>
                      <a:pt x="3421334" y="765496"/>
                    </a:cubicBezTo>
                    <a:lnTo>
                      <a:pt x="3388848" y="738693"/>
                    </a:lnTo>
                    <a:lnTo>
                      <a:pt x="3348864" y="797998"/>
                    </a:lnTo>
                    <a:cubicBezTo>
                      <a:pt x="3305473" y="841389"/>
                      <a:pt x="3245528" y="868227"/>
                      <a:pt x="3179315" y="868227"/>
                    </a:cubicBezTo>
                    <a:cubicBezTo>
                      <a:pt x="3079996" y="868227"/>
                      <a:pt x="2994780" y="807842"/>
                      <a:pt x="2958380" y="721782"/>
                    </a:cubicBezTo>
                    <a:lnTo>
                      <a:pt x="2956584" y="712887"/>
                    </a:lnTo>
                    <a:lnTo>
                      <a:pt x="2945000" y="716483"/>
                    </a:lnTo>
                    <a:cubicBezTo>
                      <a:pt x="2927273" y="720110"/>
                      <a:pt x="2908919" y="722015"/>
                      <a:pt x="2890119" y="722015"/>
                    </a:cubicBezTo>
                    <a:cubicBezTo>
                      <a:pt x="2852520" y="722015"/>
                      <a:pt x="2816701" y="714395"/>
                      <a:pt x="2784122" y="700615"/>
                    </a:cubicBezTo>
                    <a:lnTo>
                      <a:pt x="2774372" y="695323"/>
                    </a:lnTo>
                    <a:lnTo>
                      <a:pt x="2768462" y="724597"/>
                    </a:lnTo>
                    <a:cubicBezTo>
                      <a:pt x="2718549" y="842604"/>
                      <a:pt x="2601700" y="925405"/>
                      <a:pt x="2465513" y="925405"/>
                    </a:cubicBezTo>
                    <a:cubicBezTo>
                      <a:pt x="2374721" y="925405"/>
                      <a:pt x="2292525" y="888605"/>
                      <a:pt x="2233026" y="829106"/>
                    </a:cubicBezTo>
                    <a:lnTo>
                      <a:pt x="2203297" y="793074"/>
                    </a:lnTo>
                    <a:lnTo>
                      <a:pt x="2157597" y="860857"/>
                    </a:lnTo>
                    <a:cubicBezTo>
                      <a:pt x="2114205" y="904248"/>
                      <a:pt x="2054261" y="931086"/>
                      <a:pt x="1988048" y="931086"/>
                    </a:cubicBezTo>
                    <a:cubicBezTo>
                      <a:pt x="1855622" y="931086"/>
                      <a:pt x="1748270" y="823734"/>
                      <a:pt x="1748270" y="691308"/>
                    </a:cubicBezTo>
                    <a:lnTo>
                      <a:pt x="1748321" y="691057"/>
                    </a:lnTo>
                    <a:lnTo>
                      <a:pt x="1696321" y="719281"/>
                    </a:lnTo>
                    <a:cubicBezTo>
                      <a:pt x="1657799" y="735574"/>
                      <a:pt x="1615447" y="744584"/>
                      <a:pt x="1570990" y="744584"/>
                    </a:cubicBezTo>
                    <a:cubicBezTo>
                      <a:pt x="1504305" y="744584"/>
                      <a:pt x="1442355" y="724312"/>
                      <a:pt x="1390966" y="689594"/>
                    </a:cubicBezTo>
                    <a:lnTo>
                      <a:pt x="1347926" y="654084"/>
                    </a:lnTo>
                    <a:lnTo>
                      <a:pt x="1345964" y="663804"/>
                    </a:lnTo>
                    <a:cubicBezTo>
                      <a:pt x="1297084" y="779369"/>
                      <a:pt x="1182653" y="860457"/>
                      <a:pt x="1049283" y="860457"/>
                    </a:cubicBezTo>
                    <a:cubicBezTo>
                      <a:pt x="938141" y="860457"/>
                      <a:pt x="840152" y="804146"/>
                      <a:pt x="782289" y="718498"/>
                    </a:cubicBezTo>
                    <a:lnTo>
                      <a:pt x="767241" y="690773"/>
                    </a:lnTo>
                    <a:lnTo>
                      <a:pt x="761763" y="692474"/>
                    </a:lnTo>
                    <a:cubicBezTo>
                      <a:pt x="738992" y="697133"/>
                      <a:pt x="715416" y="699580"/>
                      <a:pt x="691268" y="699580"/>
                    </a:cubicBezTo>
                    <a:cubicBezTo>
                      <a:pt x="618824" y="699580"/>
                      <a:pt x="551524" y="677558"/>
                      <a:pt x="495697" y="639842"/>
                    </a:cubicBezTo>
                    <a:lnTo>
                      <a:pt x="493878" y="638341"/>
                    </a:lnTo>
                    <a:lnTo>
                      <a:pt x="464872" y="681362"/>
                    </a:lnTo>
                    <a:cubicBezTo>
                      <a:pt x="415593" y="730641"/>
                      <a:pt x="347514" y="761121"/>
                      <a:pt x="272316" y="761121"/>
                    </a:cubicBezTo>
                    <a:cubicBezTo>
                      <a:pt x="121920" y="761121"/>
                      <a:pt x="0" y="639201"/>
                      <a:pt x="0" y="488805"/>
                    </a:cubicBezTo>
                    <a:cubicBezTo>
                      <a:pt x="0" y="338409"/>
                      <a:pt x="121920" y="216489"/>
                      <a:pt x="272316" y="216489"/>
                    </a:cubicBezTo>
                    <a:cubicBezTo>
                      <a:pt x="291115" y="216489"/>
                      <a:pt x="309470" y="218394"/>
                      <a:pt x="327197" y="222022"/>
                    </a:cubicBezTo>
                    <a:lnTo>
                      <a:pt x="364910" y="233728"/>
                    </a:lnTo>
                    <a:lnTo>
                      <a:pt x="368966" y="213636"/>
                    </a:lnTo>
                    <a:cubicBezTo>
                      <a:pt x="422067" y="88091"/>
                      <a:pt x="546380" y="0"/>
                      <a:pt x="691268" y="0"/>
                    </a:cubicBezTo>
                    <a:close/>
                  </a:path>
                </a:pathLst>
              </a:custGeom>
              <a:gradFill flip="none" rotWithShape="1">
                <a:gsLst>
                  <a:gs pos="29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50000"/>
                      <a:alpha val="50000"/>
                    </a:schemeClr>
                  </a:gs>
                </a:gsLst>
                <a:lin ang="5400000" scaled="1"/>
                <a:tileRect/>
              </a:gradFill>
              <a:ln w="4030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 holding a card&#10;&#10;Description automatically generated with medium confidence">
            <a:extLst>
              <a:ext uri="{FF2B5EF4-FFF2-40B4-BE49-F238E27FC236}">
                <a16:creationId xmlns:a16="http://schemas.microsoft.com/office/drawing/2014/main" id="{58D6D8F8-6EEF-F9BB-C1F5-3C3959743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072" y="788389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57199F-28AE-474B-2B98-AA27622621E4}"/>
              </a:ext>
            </a:extLst>
          </p:cNvPr>
          <p:cNvSpPr txBox="1"/>
          <p:nvPr/>
        </p:nvSpPr>
        <p:spPr>
          <a:xfrm>
            <a:off x="6096000" y="2897945"/>
            <a:ext cx="419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</a:t>
            </a:r>
            <a:endParaRPr lang="fr-CA" sz="40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25665A-9CD0-8E31-20E7-7DDD56A1B771}"/>
              </a:ext>
            </a:extLst>
          </p:cNvPr>
          <p:cNvGrpSpPr/>
          <p:nvPr/>
        </p:nvGrpSpPr>
        <p:grpSpPr>
          <a:xfrm rot="10800000" flipH="1" flipV="1">
            <a:off x="5189964" y="3568852"/>
            <a:ext cx="819717" cy="648537"/>
            <a:chOff x="0" y="30309"/>
            <a:chExt cx="12191759" cy="679858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3391E6-6B59-1AEC-17C9-7B49238924D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9D007A4-D862-1ECF-9218-CF6B7ECF1C3A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5C4D5B-104D-FEA2-84FB-24E31AC26B59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C24A62-5902-64DD-21ED-0B042BF2FBAF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3DF53-5309-137C-851C-4225BD12355A}"/>
              </a:ext>
            </a:extLst>
          </p:cNvPr>
          <p:cNvSpPr/>
          <p:nvPr/>
        </p:nvSpPr>
        <p:spPr>
          <a:xfrm>
            <a:off x="5927280" y="3598050"/>
            <a:ext cx="4360892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A11464-AE6C-966C-D909-6242428A1428}"/>
              </a:ext>
            </a:extLst>
          </p:cNvPr>
          <p:cNvGrpSpPr/>
          <p:nvPr/>
        </p:nvGrpSpPr>
        <p:grpSpPr>
          <a:xfrm rot="9705047" flipH="1" flipV="1">
            <a:off x="4897168" y="4287013"/>
            <a:ext cx="570824" cy="582927"/>
            <a:chOff x="0" y="30309"/>
            <a:chExt cx="12191759" cy="6798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9D6DB5-8E85-3321-17FE-5133937E62D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46D5B9C-9FB5-89CD-DA87-AA869E9B342B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7CD440-1D3E-7D66-1CF5-549721242C37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1B13FF-8324-A047-CFA8-A9C00708BF4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AC42F0-CFB7-E569-55E3-779A21245621}"/>
              </a:ext>
            </a:extLst>
          </p:cNvPr>
          <p:cNvGrpSpPr/>
          <p:nvPr/>
        </p:nvGrpSpPr>
        <p:grpSpPr>
          <a:xfrm rot="3662027" flipH="1" flipV="1">
            <a:off x="5412289" y="4818417"/>
            <a:ext cx="570824" cy="582927"/>
            <a:chOff x="0" y="30309"/>
            <a:chExt cx="12191759" cy="679858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721720E-0872-3F04-A116-41729395F6F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36D6EB-55C9-B0DA-47EF-7A5A575EEB72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F08518-AF0B-F688-A626-3BCBFB0485E3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0B6CCA-2DF1-0349-AEAA-C9BD9F566DF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0F6E7D-8D12-1668-28B1-88BFD5E10AF7}"/>
              </a:ext>
            </a:extLst>
          </p:cNvPr>
          <p:cNvGrpSpPr/>
          <p:nvPr/>
        </p:nvGrpSpPr>
        <p:grpSpPr>
          <a:xfrm rot="3936113" flipH="1" flipV="1">
            <a:off x="6155848" y="5192045"/>
            <a:ext cx="570824" cy="582927"/>
            <a:chOff x="0" y="30309"/>
            <a:chExt cx="12191759" cy="679858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78873DF-4F1F-7A71-BC15-F289BF407D1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3E1066-9258-E2A4-1062-484D07BD053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1FE500-6424-527F-70BE-C841A7A8141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FE1562-143B-4FEB-A41C-8D6434F3E4E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E6B805-AFD9-A63F-E835-61B1FCC4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89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398737" y="2607200"/>
            <a:ext cx="4773204" cy="11445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DE L’ENTREPRISE 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pic>
        <p:nvPicPr>
          <p:cNvPr id="5" name="Picture 4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0069921D-9D46-CAA1-E4C5-10C8F9E09B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3" b="29098"/>
          <a:stretch/>
        </p:blipFill>
        <p:spPr>
          <a:xfrm>
            <a:off x="6852214" y="3876654"/>
            <a:ext cx="2667000" cy="1158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DE L’ENTREPRISE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7934A7-7C97-4E75-BE9B-35668F941F5A}"/>
              </a:ext>
            </a:extLst>
          </p:cNvPr>
          <p:cNvGrpSpPr/>
          <p:nvPr/>
        </p:nvGrpSpPr>
        <p:grpSpPr>
          <a:xfrm>
            <a:off x="4331811" y="1945292"/>
            <a:ext cx="4473826" cy="3384376"/>
            <a:chOff x="3771580" y="2204864"/>
            <a:chExt cx="4473826" cy="338437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E407D23-CE7B-43E8-BC91-B1A42EC8DB3F}"/>
                </a:ext>
              </a:extLst>
            </p:cNvPr>
            <p:cNvCxnSpPr>
              <a:cxnSpLocks/>
            </p:cNvCxnSpPr>
            <p:nvPr/>
          </p:nvCxnSpPr>
          <p:spPr>
            <a:xfrm>
              <a:off x="4239632" y="2742917"/>
              <a:ext cx="995612" cy="550112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E6656-0386-489E-8DEC-1BE57F0D0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906" y="2742917"/>
              <a:ext cx="1052448" cy="525813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A8D28F-9F5E-4AEA-8541-46F83244BF29}"/>
                </a:ext>
              </a:extLst>
            </p:cNvPr>
            <p:cNvCxnSpPr/>
            <p:nvPr/>
          </p:nvCxnSpPr>
          <p:spPr>
            <a:xfrm flipV="1">
              <a:off x="6004732" y="4185084"/>
              <a:ext cx="0" cy="936105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E1C0D5-7729-4CE7-8391-92099AD5507D}"/>
                </a:ext>
              </a:extLst>
            </p:cNvPr>
            <p:cNvSpPr/>
            <p:nvPr/>
          </p:nvSpPr>
          <p:spPr>
            <a:xfrm>
              <a:off x="3771580" y="2204864"/>
              <a:ext cx="936104" cy="9361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F8E5A0-AB00-4FCC-9FE6-FA9F30382240}"/>
                </a:ext>
              </a:extLst>
            </p:cNvPr>
            <p:cNvSpPr/>
            <p:nvPr/>
          </p:nvSpPr>
          <p:spPr>
            <a:xfrm>
              <a:off x="7309302" y="2238861"/>
              <a:ext cx="93610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63441D-7981-40E9-8238-7291AB93E4D7}"/>
                </a:ext>
              </a:extLst>
            </p:cNvPr>
            <p:cNvSpPr/>
            <p:nvPr/>
          </p:nvSpPr>
          <p:spPr>
            <a:xfrm>
              <a:off x="5529889" y="465313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F2C964-1079-4528-94E7-BB446E06E57B}"/>
              </a:ext>
            </a:extLst>
          </p:cNvPr>
          <p:cNvGrpSpPr/>
          <p:nvPr/>
        </p:nvGrpSpPr>
        <p:grpSpPr>
          <a:xfrm>
            <a:off x="2998694" y="4719508"/>
            <a:ext cx="2988687" cy="2030915"/>
            <a:chOff x="5210294" y="837292"/>
            <a:chExt cx="1750034" cy="133047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72AD5F-0ED4-45C3-A138-9E2B5AF7507B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11604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Développement logiciel, web : elle développe les applications logicielles,  et web fiables , évolutives et sécurisées en accord avec le besoin des clients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Infographie : elle dispose d’une équipe performante en matière d’illustrations et design.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EAEEF1-9EDF-43BE-A4B3-A24E47779E9D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450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SERVICES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4DFD-4B83-4B68-9358-2FB873B6AB5C}"/>
              </a:ext>
            </a:extLst>
          </p:cNvPr>
          <p:cNvGrpSpPr/>
          <p:nvPr/>
        </p:nvGrpSpPr>
        <p:grpSpPr>
          <a:xfrm>
            <a:off x="8846495" y="2447341"/>
            <a:ext cx="2906233" cy="1686134"/>
            <a:chOff x="5210294" y="837292"/>
            <a:chExt cx="1750034" cy="9283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A0EB6-3A92-4487-9894-B272F7C4601A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7583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Assurer une prestation de service de qualité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cs typeface="Arial" pitchFamily="34" charset="0"/>
                </a:rPr>
                <a:t>Promouvoir des services innovants grace à l’exploitation de nouvelles technologies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71BA74-9734-4888-885C-C50A81F64F98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73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OBJECTIFS</a:t>
              </a: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C2F9DF07-2730-4EB1-99B1-8D279A0D02EA}"/>
              </a:ext>
            </a:extLst>
          </p:cNvPr>
          <p:cNvSpPr/>
          <p:nvPr/>
        </p:nvSpPr>
        <p:spPr>
          <a:xfrm rot="2700000">
            <a:off x="6425211" y="462324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BEB72195-8CAD-4DD4-BE6A-56C1CCEE1872}"/>
              </a:ext>
            </a:extLst>
          </p:cNvPr>
          <p:cNvSpPr/>
          <p:nvPr/>
        </p:nvSpPr>
        <p:spPr>
          <a:xfrm>
            <a:off x="4624007" y="3825097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265FE6D-2CDA-408A-AF5A-4D31C9CFFB27}"/>
              </a:ext>
            </a:extLst>
          </p:cNvPr>
          <p:cNvSpPr/>
          <p:nvPr/>
        </p:nvSpPr>
        <p:spPr>
          <a:xfrm>
            <a:off x="6313082" y="141291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5" name="Picture 34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91D56110-3AA9-0BB4-A47C-5B1718859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2" b="31114"/>
          <a:stretch/>
        </p:blipFill>
        <p:spPr>
          <a:xfrm>
            <a:off x="5787654" y="3062947"/>
            <a:ext cx="1860259" cy="70639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18F7AC-368E-0B37-A524-F9B75DE342A5}"/>
              </a:ext>
            </a:extLst>
          </p:cNvPr>
          <p:cNvCxnSpPr>
            <a:cxnSpLocks/>
          </p:cNvCxnSpPr>
          <p:nvPr/>
        </p:nvCxnSpPr>
        <p:spPr>
          <a:xfrm>
            <a:off x="995082" y="106375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92118E-4389-FE71-F554-4177D5CCFCE3}"/>
              </a:ext>
            </a:extLst>
          </p:cNvPr>
          <p:cNvGrpSpPr/>
          <p:nvPr/>
        </p:nvGrpSpPr>
        <p:grpSpPr>
          <a:xfrm rot="10800000" flipH="1" flipV="1">
            <a:off x="249447" y="961075"/>
            <a:ext cx="819717" cy="648537"/>
            <a:chOff x="0" y="30309"/>
            <a:chExt cx="12191759" cy="679858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5A855EB-161B-99FD-D4E0-5753579D39F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522431-233B-DF87-6459-7D0CBF0285FE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8CBD53-463E-AEE7-804C-583F20586556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DD9D7B7-FA81-0EAD-F84F-54584BF16C1D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90FFBAB-AC9B-69B7-A432-2919721FCFE6}"/>
              </a:ext>
            </a:extLst>
          </p:cNvPr>
          <p:cNvGrpSpPr/>
          <p:nvPr/>
        </p:nvGrpSpPr>
        <p:grpSpPr>
          <a:xfrm rot="3864745" flipH="1" flipV="1">
            <a:off x="636089" y="1562877"/>
            <a:ext cx="717983" cy="611934"/>
            <a:chOff x="0" y="30309"/>
            <a:chExt cx="12191759" cy="679858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FC878E-E115-EE54-FEFB-643E9F17EBED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2BC399-DAA3-B624-7156-1476CE86487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D2536B1-4560-4544-469F-572C30FEF269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79FA616-535B-F53B-F351-4D86E8D21F8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Rectangle 30">
            <a:extLst>
              <a:ext uri="{FF2B5EF4-FFF2-40B4-BE49-F238E27FC236}">
                <a16:creationId xmlns:a16="http://schemas.microsoft.com/office/drawing/2014/main" id="{0F4B7807-74FA-31F3-ECCA-1D4B74A99F2B}"/>
              </a:ext>
            </a:extLst>
          </p:cNvPr>
          <p:cNvSpPr/>
          <p:nvPr/>
        </p:nvSpPr>
        <p:spPr>
          <a:xfrm>
            <a:off x="4647651" y="222055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Donut 24">
            <a:extLst>
              <a:ext uri="{FF2B5EF4-FFF2-40B4-BE49-F238E27FC236}">
                <a16:creationId xmlns:a16="http://schemas.microsoft.com/office/drawing/2014/main" id="{A60FE84F-7FBA-381D-3203-BCFDCB3C01CF}"/>
              </a:ext>
            </a:extLst>
          </p:cNvPr>
          <p:cNvSpPr/>
          <p:nvPr/>
        </p:nvSpPr>
        <p:spPr>
          <a:xfrm>
            <a:off x="8104674" y="2217263"/>
            <a:ext cx="465822" cy="43180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9F0F534-3791-18EF-34DA-799F0D04178B}"/>
              </a:ext>
            </a:extLst>
          </p:cNvPr>
          <p:cNvGrpSpPr/>
          <p:nvPr/>
        </p:nvGrpSpPr>
        <p:grpSpPr>
          <a:xfrm>
            <a:off x="1509549" y="2272553"/>
            <a:ext cx="2704691" cy="2038612"/>
            <a:chOff x="5214403" y="877131"/>
            <a:chExt cx="1750034" cy="146890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075904-BEED-1B5E-3FD3-37075D82C5E8}"/>
                </a:ext>
              </a:extLst>
            </p:cNvPr>
            <p:cNvSpPr txBox="1"/>
            <p:nvPr/>
          </p:nvSpPr>
          <p:spPr>
            <a:xfrm>
              <a:off x="5214403" y="1104146"/>
              <a:ext cx="1750034" cy="1241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LAB2VIEW est une entreprise fondée en </a:t>
              </a:r>
              <a:r>
                <a:rPr lang="fr-FR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Mai 2019</a:t>
              </a: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 . Elle est située à BONAMOUSSADI , Lieu-dit ‘AKWA-NORD’. Et offre depuis sa creation , des services numériques de qualité fin d’améliorer les conditions technologies de ses clients </a:t>
              </a:r>
              <a:endParaRPr lang="fr-F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3A8EC9-662C-76E4-33FA-D71B398FB3A7}"/>
                </a:ext>
              </a:extLst>
            </p:cNvPr>
            <p:cNvSpPr txBox="1"/>
            <p:nvPr/>
          </p:nvSpPr>
          <p:spPr>
            <a:xfrm>
              <a:off x="5255656" y="877131"/>
              <a:ext cx="1704672" cy="1995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</a:t>
              </a:r>
            </a:p>
          </p:txBody>
        </p:sp>
      </p:grp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41CA8B90-C5F1-D5CF-26E4-286D238DED7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5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445391" y="2607200"/>
            <a:ext cx="5176626" cy="11445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DU PROJET EN ENTREPRISE 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  <a:endParaRPr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person holding a folder&#10;&#10;Description automatically generated with medium confidence">
            <a:extLst>
              <a:ext uri="{FF2B5EF4-FFF2-40B4-BE49-F238E27FC236}">
                <a16:creationId xmlns:a16="http://schemas.microsoft.com/office/drawing/2014/main" id="{5357F98D-5A4B-16C8-E7D5-F3E9EC267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7" y="3837578"/>
            <a:ext cx="3479753" cy="2197639"/>
          </a:xfrm>
          <a:prstGeom prst="rect">
            <a:avLst/>
          </a:prstGeom>
        </p:spPr>
      </p:pic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7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DU PROJET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7BB411-3C4E-46BD-8AB2-8432A3778386}"/>
              </a:ext>
            </a:extLst>
          </p:cNvPr>
          <p:cNvSpPr/>
          <p:nvPr/>
        </p:nvSpPr>
        <p:spPr>
          <a:xfrm>
            <a:off x="1140055" y="4961842"/>
            <a:ext cx="2556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F0CB6-C1C6-48A9-B5C7-394E8B6232E8}"/>
              </a:ext>
            </a:extLst>
          </p:cNvPr>
          <p:cNvSpPr txBox="1"/>
          <p:nvPr/>
        </p:nvSpPr>
        <p:spPr>
          <a:xfrm>
            <a:off x="1112155" y="5163936"/>
            <a:ext cx="190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Problématique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1CCCE-4048-4FB6-958E-5BD343359693}"/>
              </a:ext>
            </a:extLst>
          </p:cNvPr>
          <p:cNvSpPr txBox="1"/>
          <p:nvPr/>
        </p:nvSpPr>
        <p:spPr>
          <a:xfrm>
            <a:off x="1094715" y="5511147"/>
            <a:ext cx="25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Comment combiner les notions de traitement de données et gestion de documents dans une application ? Et quelles technologies utiliser ?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007F4-9254-411D-B22C-5C74B50B300F}"/>
              </a:ext>
            </a:extLst>
          </p:cNvPr>
          <p:cNvSpPr/>
          <p:nvPr/>
        </p:nvSpPr>
        <p:spPr>
          <a:xfrm>
            <a:off x="1252437" y="4243591"/>
            <a:ext cx="620627" cy="620627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B6F85-16FF-435C-9DC4-DED45E8AB75D}"/>
              </a:ext>
            </a:extLst>
          </p:cNvPr>
          <p:cNvSpPr/>
          <p:nvPr/>
        </p:nvSpPr>
        <p:spPr>
          <a:xfrm>
            <a:off x="3730258" y="4379874"/>
            <a:ext cx="2556000" cy="1440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B3E39-3066-4A22-A465-4903A10AB3DF}"/>
              </a:ext>
            </a:extLst>
          </p:cNvPr>
          <p:cNvSpPr txBox="1"/>
          <p:nvPr/>
        </p:nvSpPr>
        <p:spPr>
          <a:xfrm>
            <a:off x="3684494" y="4584630"/>
            <a:ext cx="123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Objectifs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AEE96-7138-42E1-AC79-7F1B3BAA924A}"/>
              </a:ext>
            </a:extLst>
          </p:cNvPr>
          <p:cNvSpPr txBox="1"/>
          <p:nvPr/>
        </p:nvSpPr>
        <p:spPr>
          <a:xfrm>
            <a:off x="3697941" y="4902839"/>
            <a:ext cx="2588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Faciliter la disponibilité des documents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Faciliter les opérations de traitement d’informations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Optimiser la productivité de l’entreprise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A305B8-241C-4AB7-B17C-AEC55A907B86}"/>
              </a:ext>
            </a:extLst>
          </p:cNvPr>
          <p:cNvSpPr/>
          <p:nvPr/>
        </p:nvSpPr>
        <p:spPr>
          <a:xfrm>
            <a:off x="3835419" y="3643721"/>
            <a:ext cx="620627" cy="620627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9BD9A-D702-4445-9B56-C08571C632FA}"/>
              </a:ext>
            </a:extLst>
          </p:cNvPr>
          <p:cNvSpPr/>
          <p:nvPr/>
        </p:nvSpPr>
        <p:spPr>
          <a:xfrm>
            <a:off x="6321570" y="3769983"/>
            <a:ext cx="2556000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0B46C-6FF1-44D9-9525-30628E08797C}"/>
              </a:ext>
            </a:extLst>
          </p:cNvPr>
          <p:cNvSpPr txBox="1"/>
          <p:nvPr/>
        </p:nvSpPr>
        <p:spPr>
          <a:xfrm>
            <a:off x="6346885" y="3977402"/>
            <a:ext cx="103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Besoins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37724-A651-465A-B2CD-3E35319E1BB3}"/>
              </a:ext>
            </a:extLst>
          </p:cNvPr>
          <p:cNvSpPr txBox="1"/>
          <p:nvPr/>
        </p:nvSpPr>
        <p:spPr>
          <a:xfrm>
            <a:off x="6342249" y="4338408"/>
            <a:ext cx="2535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Traiter les données fournies pour pouvoir ressortir des graphes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Concevoir un système pour l’administration et le stockage des documents de l’entreprise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B11727-7C58-4584-897C-9C868CC57029}"/>
              </a:ext>
            </a:extLst>
          </p:cNvPr>
          <p:cNvSpPr/>
          <p:nvPr/>
        </p:nvSpPr>
        <p:spPr>
          <a:xfrm flipV="1">
            <a:off x="6419289" y="3023878"/>
            <a:ext cx="620627" cy="620627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98A26-0397-435C-9F5A-23F2C800502F}"/>
              </a:ext>
            </a:extLst>
          </p:cNvPr>
          <p:cNvSpPr/>
          <p:nvPr/>
        </p:nvSpPr>
        <p:spPr>
          <a:xfrm>
            <a:off x="8913992" y="3154905"/>
            <a:ext cx="2556000" cy="1440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00551-F3DF-4A74-BE7B-511F7FCA52BA}"/>
              </a:ext>
            </a:extLst>
          </p:cNvPr>
          <p:cNvSpPr txBox="1"/>
          <p:nvPr/>
        </p:nvSpPr>
        <p:spPr>
          <a:xfrm>
            <a:off x="8882762" y="3350200"/>
            <a:ext cx="137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Contraintes</a:t>
            </a:r>
            <a:endParaRPr lang="fr-FR" altLang="ko-KR" sz="16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553E47-87BB-4704-BB40-513EB5AC853E}"/>
              </a:ext>
            </a:extLst>
          </p:cNvPr>
          <p:cNvSpPr txBox="1"/>
          <p:nvPr/>
        </p:nvSpPr>
        <p:spPr>
          <a:xfrm>
            <a:off x="8941656" y="3830576"/>
            <a:ext cx="1921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Délai : période de 02 mois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Manque de connaissance sur les technologies à utiliser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B7E9B1-1F0D-4FC6-BEA4-1C424C035F54}"/>
              </a:ext>
            </a:extLst>
          </p:cNvPr>
          <p:cNvSpPr/>
          <p:nvPr/>
        </p:nvSpPr>
        <p:spPr>
          <a:xfrm>
            <a:off x="8923805" y="2380628"/>
            <a:ext cx="620627" cy="620627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1BA247-510A-4437-9321-85B2DBB874B2}"/>
              </a:ext>
            </a:extLst>
          </p:cNvPr>
          <p:cNvGrpSpPr/>
          <p:nvPr/>
        </p:nvGrpSpPr>
        <p:grpSpPr>
          <a:xfrm>
            <a:off x="900953" y="2272554"/>
            <a:ext cx="5195047" cy="1582134"/>
            <a:chOff x="634921" y="1725549"/>
            <a:chExt cx="2352903" cy="12369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549287-5F87-440C-A568-1027A7558405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968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Afin de pouvoir optimiser la productivité de l’entreprise, L’ensemble de l’équipe désire  pouvoir d’une part accéder à leurs documents en temps voulu , et de l’autre faire le compte rendu sur les évolutions de la structure de manière rapide et efficace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C56E0C-179C-40C0-BC19-4E68815CC76E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5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400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CONTEXTE</a:t>
              </a:r>
              <a:endParaRPr lang="fr-FR" altLang="ko-KR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4D7A2-B915-6A5F-F3CD-A7165D35C6D1}"/>
              </a:ext>
            </a:extLst>
          </p:cNvPr>
          <p:cNvCxnSpPr>
            <a:cxnSpLocks/>
          </p:cNvCxnSpPr>
          <p:nvPr/>
        </p:nvCxnSpPr>
        <p:spPr>
          <a:xfrm flipH="1">
            <a:off x="1684805" y="1063756"/>
            <a:ext cx="9314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13A4BD-2B80-0200-8A07-A5A230964E4A}"/>
              </a:ext>
            </a:extLst>
          </p:cNvPr>
          <p:cNvGrpSpPr/>
          <p:nvPr/>
        </p:nvGrpSpPr>
        <p:grpSpPr>
          <a:xfrm rot="10800000" flipH="1" flipV="1">
            <a:off x="990985" y="950499"/>
            <a:ext cx="819717" cy="648537"/>
            <a:chOff x="0" y="30309"/>
            <a:chExt cx="12191759" cy="679858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391DE85-5A2C-8156-7374-7D4430A497C9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0EAA33-2F93-5485-E8F3-84D338BE798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8BD848-E7F8-026D-15F8-D594F1C543D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DDDA0ED-C2BE-D0AE-B527-6DD3A9B08100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9A7844-83A9-4FF2-A740-0510A52AB746}"/>
              </a:ext>
            </a:extLst>
          </p:cNvPr>
          <p:cNvGrpSpPr/>
          <p:nvPr/>
        </p:nvGrpSpPr>
        <p:grpSpPr>
          <a:xfrm rot="3864745" flipH="1" flipV="1">
            <a:off x="1472857" y="1482895"/>
            <a:ext cx="717983" cy="611934"/>
            <a:chOff x="0" y="30309"/>
            <a:chExt cx="12191759" cy="679858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BF80316-01C5-0771-850F-2835793C8D62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F6EF641-FA69-EC32-D35C-3492DC60AE9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D721BA-2849-ED52-00F9-D4D9A6F026D2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C95A58-3CE4-112F-0BD8-D63737163D3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Rectangle 7">
            <a:extLst>
              <a:ext uri="{FF2B5EF4-FFF2-40B4-BE49-F238E27FC236}">
                <a16:creationId xmlns:a16="http://schemas.microsoft.com/office/drawing/2014/main" id="{CD4865D8-7F3F-F0D4-E951-F5703878A62A}"/>
              </a:ext>
            </a:extLst>
          </p:cNvPr>
          <p:cNvSpPr/>
          <p:nvPr/>
        </p:nvSpPr>
        <p:spPr>
          <a:xfrm rot="18900000">
            <a:off x="1487255" y="4414669"/>
            <a:ext cx="167707" cy="375135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Donut 24">
            <a:extLst>
              <a:ext uri="{FF2B5EF4-FFF2-40B4-BE49-F238E27FC236}">
                <a16:creationId xmlns:a16="http://schemas.microsoft.com/office/drawing/2014/main" id="{23D37C54-05BA-B2F4-DA3D-8FB785F60B6E}"/>
              </a:ext>
            </a:extLst>
          </p:cNvPr>
          <p:cNvSpPr/>
          <p:nvPr/>
        </p:nvSpPr>
        <p:spPr>
          <a:xfrm>
            <a:off x="3974239" y="3741383"/>
            <a:ext cx="355713" cy="39216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2" name="Frame 17">
            <a:extLst>
              <a:ext uri="{FF2B5EF4-FFF2-40B4-BE49-F238E27FC236}">
                <a16:creationId xmlns:a16="http://schemas.microsoft.com/office/drawing/2014/main" id="{CFB8C19F-F0BB-5FE5-83D0-9CE2D5350E70}"/>
              </a:ext>
            </a:extLst>
          </p:cNvPr>
          <p:cNvSpPr/>
          <p:nvPr/>
        </p:nvSpPr>
        <p:spPr>
          <a:xfrm>
            <a:off x="6590607" y="3201607"/>
            <a:ext cx="277990" cy="2701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4" name="Teardrop 1">
            <a:extLst>
              <a:ext uri="{FF2B5EF4-FFF2-40B4-BE49-F238E27FC236}">
                <a16:creationId xmlns:a16="http://schemas.microsoft.com/office/drawing/2014/main" id="{B566421F-E62D-64BF-D2D5-31CB19E21DE6}"/>
              </a:ext>
            </a:extLst>
          </p:cNvPr>
          <p:cNvSpPr/>
          <p:nvPr/>
        </p:nvSpPr>
        <p:spPr>
          <a:xfrm rot="7848531">
            <a:off x="9051373" y="2465355"/>
            <a:ext cx="383342" cy="46538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64052D68-3C3F-44CB-C39C-642A37CD6D2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7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8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PLANNING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75B3B7-D53B-1FD2-2D45-8756520B8BBF}"/>
              </a:ext>
            </a:extLst>
          </p:cNvPr>
          <p:cNvCxnSpPr/>
          <p:nvPr/>
        </p:nvCxnSpPr>
        <p:spPr>
          <a:xfrm>
            <a:off x="2877671" y="685800"/>
            <a:ext cx="6656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2800C65-1721-655A-7A0D-31D6A7E49D52}"/>
              </a:ext>
            </a:extLst>
          </p:cNvPr>
          <p:cNvGrpSpPr/>
          <p:nvPr/>
        </p:nvGrpSpPr>
        <p:grpSpPr>
          <a:xfrm rot="10800000" flipH="1" flipV="1">
            <a:off x="2248176" y="573982"/>
            <a:ext cx="819717" cy="648537"/>
            <a:chOff x="0" y="30309"/>
            <a:chExt cx="12191759" cy="67985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6BEAED-F47D-5F01-BB84-73628447914A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3E2E9E8-32EE-7F79-2AFB-C9655C6038F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5E4BFDE-2669-6C3C-C754-849E7A20E34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B8ECDE-1643-ADF7-EAB3-282D56126F83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3B5FB2-0E97-77A8-D04F-A88EEF1A103D}"/>
              </a:ext>
            </a:extLst>
          </p:cNvPr>
          <p:cNvGrpSpPr/>
          <p:nvPr/>
        </p:nvGrpSpPr>
        <p:grpSpPr>
          <a:xfrm rot="3864745" flipH="1" flipV="1">
            <a:off x="2683290" y="1203259"/>
            <a:ext cx="717983" cy="611934"/>
            <a:chOff x="0" y="30309"/>
            <a:chExt cx="12191759" cy="67985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887ABB-FC30-8616-9818-85F43AE63392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D0DB5B-9712-5291-9734-C0F4BCB29B6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E12A8C4-6C3F-844D-4C73-F9C8F8B3FD2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11DE5-99F4-A392-5BEB-A4812D345F4D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19B7EB-1B86-9558-1E52-D278578E9F84}"/>
              </a:ext>
            </a:extLst>
          </p:cNvPr>
          <p:cNvSpPr txBox="1"/>
          <p:nvPr/>
        </p:nvSpPr>
        <p:spPr>
          <a:xfrm>
            <a:off x="197060" y="1092573"/>
            <a:ext cx="258721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 Prévisionnel</a:t>
            </a:r>
          </a:p>
        </p:txBody>
      </p:sp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274C376-813E-5E98-4EFD-9C0E5EC2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" y="1746165"/>
            <a:ext cx="11410453" cy="45378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EFDA4B-6F7A-386E-11DC-968C7ADF2BD8}"/>
              </a:ext>
            </a:extLst>
          </p:cNvPr>
          <p:cNvSpPr txBox="1"/>
          <p:nvPr/>
        </p:nvSpPr>
        <p:spPr>
          <a:xfrm>
            <a:off x="5350613" y="939403"/>
            <a:ext cx="164185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 Réel</a:t>
            </a:r>
          </a:p>
        </p:txBody>
      </p:sp>
      <p:pic>
        <p:nvPicPr>
          <p:cNvPr id="20" name="Picture 19" descr="A screenshot of a project&#10;&#10;Description automatically generated with low confidence">
            <a:extLst>
              <a:ext uri="{FF2B5EF4-FFF2-40B4-BE49-F238E27FC236}">
                <a16:creationId xmlns:a16="http://schemas.microsoft.com/office/drawing/2014/main" id="{24B5467A-61E8-9BC3-BAEB-FA8956025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1" y="1817786"/>
            <a:ext cx="11379915" cy="4746184"/>
          </a:xfrm>
          <a:prstGeom prst="rect">
            <a:avLst/>
          </a:prstGeom>
        </p:spPr>
      </p:pic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F90F2D6D-DF38-9F59-D1EC-D53556DF05E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8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0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92500" lnSpcReduction="10000"/>
          </a:bodyPr>
          <a:lstStyle/>
          <a:p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 DE PROJET - RESSOURCES LOGICIELLES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A59679-9F12-0500-07C9-D7A85B934EA0}"/>
              </a:ext>
            </a:extLst>
          </p:cNvPr>
          <p:cNvCxnSpPr/>
          <p:nvPr/>
        </p:nvCxnSpPr>
        <p:spPr>
          <a:xfrm>
            <a:off x="1627094" y="739587"/>
            <a:ext cx="9076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F2EB6DD-B0D9-7186-9ECF-679A8F7B8C71}"/>
              </a:ext>
            </a:extLst>
          </p:cNvPr>
          <p:cNvGrpSpPr/>
          <p:nvPr/>
        </p:nvGrpSpPr>
        <p:grpSpPr>
          <a:xfrm rot="10800000" flipH="1" flipV="1">
            <a:off x="984152" y="614323"/>
            <a:ext cx="819717" cy="648537"/>
            <a:chOff x="0" y="30309"/>
            <a:chExt cx="12191759" cy="67985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F09B93-EBDD-6E21-30A4-FA26E393A6AD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D1A7E0-B42D-3B03-6D48-D0108C2EAD26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39CF798-A785-FC7F-9910-7A1DC9C2605C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81022C-B8A8-1EF7-DD71-9580AA28ED06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BFA57E-D014-8285-2A17-1B0F29039D46}"/>
              </a:ext>
            </a:extLst>
          </p:cNvPr>
          <p:cNvGrpSpPr/>
          <p:nvPr/>
        </p:nvGrpSpPr>
        <p:grpSpPr>
          <a:xfrm rot="3864745" flipH="1" flipV="1">
            <a:off x="1483624" y="1155154"/>
            <a:ext cx="717983" cy="611934"/>
            <a:chOff x="0" y="30309"/>
            <a:chExt cx="12191759" cy="67985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B1FA24-D9E5-7F46-6A1D-03EFA6F88739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E55F7CC-5327-53D0-1468-4248FCF7AD6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02644F-F577-FD92-9418-4F3D17E28E3A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726D8FB-ACA7-21E1-F624-1B0452EC0CD6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953F111-C422-ADB8-CC7F-E5024BE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1" y="2301968"/>
            <a:ext cx="1911656" cy="7896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E482A9-37C6-63E6-E0BA-D3ED0132BE27}"/>
              </a:ext>
            </a:extLst>
          </p:cNvPr>
          <p:cNvSpPr txBox="1"/>
          <p:nvPr/>
        </p:nvSpPr>
        <p:spPr>
          <a:xfrm>
            <a:off x="530488" y="3320422"/>
            <a:ext cx="3375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Structuration de la base de données </a:t>
            </a:r>
          </a:p>
        </p:txBody>
      </p:sp>
      <p:pic>
        <p:nvPicPr>
          <p:cNvPr id="21" name="Picture 20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EC446376-AF84-DA2A-9152-E06646C8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84" y="2370598"/>
            <a:ext cx="901231" cy="9012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1628577-101B-3141-6E9C-464E6EC41184}"/>
              </a:ext>
            </a:extLst>
          </p:cNvPr>
          <p:cNvSpPr txBox="1"/>
          <p:nvPr/>
        </p:nvSpPr>
        <p:spPr>
          <a:xfrm>
            <a:off x="4182742" y="3314271"/>
            <a:ext cx="13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Editeur de code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1EAF091-0AED-637D-1B6E-5EE0EA77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18" y="2385854"/>
            <a:ext cx="1911955" cy="10742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F4C97C-9873-A50E-7E5C-74062A412041}"/>
              </a:ext>
            </a:extLst>
          </p:cNvPr>
          <p:cNvSpPr txBox="1"/>
          <p:nvPr/>
        </p:nvSpPr>
        <p:spPr>
          <a:xfrm>
            <a:off x="9994735" y="3339660"/>
            <a:ext cx="1911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Planification du projet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12D369E-DC33-8C49-5018-5E2B293F9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79" y="3622048"/>
            <a:ext cx="1499502" cy="14995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BAB7DDA-9DB1-083C-137E-60E093DF5DD8}"/>
              </a:ext>
            </a:extLst>
          </p:cNvPr>
          <p:cNvSpPr txBox="1"/>
          <p:nvPr/>
        </p:nvSpPr>
        <p:spPr>
          <a:xfrm>
            <a:off x="797985" y="5190579"/>
            <a:ext cx="200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Traitement des données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5D290EF-7153-B63A-EF89-726C591A5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73" y="4101112"/>
            <a:ext cx="917026" cy="10070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226655-E1F5-28AF-1779-1D6F84409704}"/>
              </a:ext>
            </a:extLst>
          </p:cNvPr>
          <p:cNvSpPr txBox="1"/>
          <p:nvPr/>
        </p:nvSpPr>
        <p:spPr>
          <a:xfrm>
            <a:off x="9794293" y="5189088"/>
            <a:ext cx="252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Langage de programmation</a:t>
            </a:r>
          </a:p>
        </p:txBody>
      </p:sp>
      <p:pic>
        <p:nvPicPr>
          <p:cNvPr id="15" name="Picture 14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E7ECF61E-BF8F-CD8C-8C02-26E879240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84" y="4036786"/>
            <a:ext cx="1294052" cy="11072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5325D4-136D-BF18-6D04-D346F493DAD9}"/>
              </a:ext>
            </a:extLst>
          </p:cNvPr>
          <p:cNvSpPr txBox="1"/>
          <p:nvPr/>
        </p:nvSpPr>
        <p:spPr>
          <a:xfrm>
            <a:off x="4190734" y="5190579"/>
            <a:ext cx="163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Flexibilité du code</a:t>
            </a:r>
          </a:p>
        </p:txBody>
      </p:sp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73E7034-FCAC-23E9-9BC3-31035556C4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65" y="4036786"/>
            <a:ext cx="1713878" cy="9640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FA317D-09C2-DE2F-7F7E-7499732D4FF2}"/>
              </a:ext>
            </a:extLst>
          </p:cNvPr>
          <p:cNvSpPr txBox="1"/>
          <p:nvPr/>
        </p:nvSpPr>
        <p:spPr>
          <a:xfrm>
            <a:off x="7349902" y="5189087"/>
            <a:ext cx="187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Versioning du projet</a:t>
            </a:r>
          </a:p>
        </p:txBody>
      </p:sp>
      <p:pic>
        <p:nvPicPr>
          <p:cNvPr id="29" name="Picture 28" descr="A red and black logo&#10;&#10;Description automatically generated with low confidence">
            <a:extLst>
              <a:ext uri="{FF2B5EF4-FFF2-40B4-BE49-F238E27FC236}">
                <a16:creationId xmlns:a16="http://schemas.microsoft.com/office/drawing/2014/main" id="{4FD78926-8F4E-313D-7E91-F8FDB8A27A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906" y="2242201"/>
            <a:ext cx="1268996" cy="12689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7D5AB1-2BFC-9EC2-F2D0-0A3BA1D08596}"/>
              </a:ext>
            </a:extLst>
          </p:cNvPr>
          <p:cNvSpPr txBox="1"/>
          <p:nvPr/>
        </p:nvSpPr>
        <p:spPr>
          <a:xfrm>
            <a:off x="7316906" y="3357309"/>
            <a:ext cx="13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Conception UML</a:t>
            </a:r>
          </a:p>
        </p:txBody>
      </p:sp>
      <p:pic>
        <p:nvPicPr>
          <p:cNvPr id="34" name="Picture 33" descr="A logo for a company&#10;&#10;Description automatically generated with low confidence">
            <a:extLst>
              <a:ext uri="{FF2B5EF4-FFF2-40B4-BE49-F238E27FC236}">
                <a16:creationId xmlns:a16="http://schemas.microsoft.com/office/drawing/2014/main" id="{48D82556-712F-DD2B-5F58-8165D15E0F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1" b="30723"/>
          <a:stretch/>
        </p:blipFill>
        <p:spPr>
          <a:xfrm>
            <a:off x="3698501" y="843212"/>
            <a:ext cx="2466975" cy="7486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A9B336C-A100-3CBE-1233-88B620088BCA}"/>
              </a:ext>
            </a:extLst>
          </p:cNvPr>
          <p:cNvSpPr txBox="1"/>
          <p:nvPr/>
        </p:nvSpPr>
        <p:spPr>
          <a:xfrm>
            <a:off x="3134756" y="1547003"/>
            <a:ext cx="359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Analyse de données &amp; Réalisation de graphes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39D684D-AA1B-DEDA-2C03-2DA4D1F720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02" y="992637"/>
            <a:ext cx="1608018" cy="55710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5FE1084-4AC5-CF4F-6BC4-AD359EC575B8}"/>
              </a:ext>
            </a:extLst>
          </p:cNvPr>
          <p:cNvSpPr txBox="1"/>
          <p:nvPr/>
        </p:nvSpPr>
        <p:spPr>
          <a:xfrm>
            <a:off x="8257027" y="1586782"/>
            <a:ext cx="2799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Fonctionnalites Backend</a:t>
            </a:r>
          </a:p>
        </p:txBody>
      </p:sp>
      <p:pic>
        <p:nvPicPr>
          <p:cNvPr id="40" name="Picture 39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8A86059B-54E4-27C5-ABB4-63A9AD1A03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064" y="5837942"/>
            <a:ext cx="2216952" cy="8621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0A96F4A-E554-B3F9-694F-B8A9D69984D7}"/>
              </a:ext>
            </a:extLst>
          </p:cNvPr>
          <p:cNvSpPr txBox="1"/>
          <p:nvPr/>
        </p:nvSpPr>
        <p:spPr>
          <a:xfrm>
            <a:off x="7778150" y="6269016"/>
            <a:ext cx="222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mbria" panose="02040503050406030204" pitchFamily="18" charset="0"/>
                <a:ea typeface="Cambria" panose="02040503050406030204" pitchFamily="18" charset="0"/>
              </a:rPr>
              <a:t>Développement Frontend</a:t>
            </a:r>
          </a:p>
        </p:txBody>
      </p:sp>
      <p:sp>
        <p:nvSpPr>
          <p:cNvPr id="42" name="Slide Number Placeholder 11">
            <a:extLst>
              <a:ext uri="{FF2B5EF4-FFF2-40B4-BE49-F238E27FC236}">
                <a16:creationId xmlns:a16="http://schemas.microsoft.com/office/drawing/2014/main" id="{6A64DCE5-8451-B09A-68C5-29BAB7BE930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r"/>
              <a:t>9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08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8836</TotalTime>
  <Words>834</Words>
  <Application>Microsoft Office PowerPoint</Application>
  <PresentationFormat>Widescreen</PresentationFormat>
  <Paragraphs>204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Raleway</vt:lpstr>
      <vt:lpstr>Times New Roman</vt:lpstr>
      <vt:lpstr>Office Theme</vt:lpstr>
      <vt:lpstr>PowerPoint Presentation</vt:lpstr>
      <vt:lpstr>PowerPoint Presentation</vt:lpstr>
      <vt:lpstr>PowerPoint Presentation</vt:lpstr>
      <vt:lpstr>PRESENTATION DE L’ENTREPRISE </vt:lpstr>
      <vt:lpstr>PowerPoint Presentation</vt:lpstr>
      <vt:lpstr>PRESENTATION DU PROJET EN ENTREPRISE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ANALYSE ET CONCEPTION DU SYSTEME</vt:lpstr>
      <vt:lpstr>PowerPoint Presentation</vt:lpstr>
      <vt:lpstr>PowerPoint Presentation</vt:lpstr>
      <vt:lpstr>TRAVAIL REALISE &amp; SIMULATION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ouankaprowane@gmail.com</dc:creator>
  <cp:lastModifiedBy>ouankaprowane@gmail.com</cp:lastModifiedBy>
  <cp:revision>22</cp:revision>
  <dcterms:created xsi:type="dcterms:W3CDTF">2023-06-20T03:43:14Z</dcterms:created>
  <dcterms:modified xsi:type="dcterms:W3CDTF">2023-06-30T12:39:52Z</dcterms:modified>
</cp:coreProperties>
</file>