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0" r:id="rId10"/>
    <p:sldId id="344" r:id="rId11"/>
    <p:sldId id="341" r:id="rId12"/>
    <p:sldId id="342" r:id="rId13"/>
    <p:sldId id="345" r:id="rId14"/>
    <p:sldId id="348" r:id="rId15"/>
    <p:sldId id="346" r:id="rId16"/>
    <p:sldId id="347" r:id="rId17"/>
    <p:sldId id="349" r:id="rId18"/>
    <p:sldId id="350" r:id="rId19"/>
    <p:sldId id="351" r:id="rId20"/>
    <p:sldId id="352" r:id="rId21"/>
    <p:sldId id="35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7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840-AC4C-45C9-B902-E65D9E94854C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98C1-3F07-4510-B01F-F2F35698EDBB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2A9-26DF-4951-9874-218621B8A93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285-8884-4A30-9949-C0C348BF838B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461-FCE6-4AF5-8542-9AB66BEA1F6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B27-3D60-46C4-AC13-0CC5259BD6C9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312-CA68-4380-9CAF-89B8D3E5EE1E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A8DB-43C1-4E92-8B10-474753CC9E07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68D1-5BAE-4DA7-9E5F-74204A98D0DD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29F-DB0E-4836-B0B0-6A4030DE7C2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A0C-41F8-4E5C-B6B0-CDD0AA702C24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C37-65A4-4C46-9A50-BA317E82939E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904898" y="2594834"/>
            <a:ext cx="385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Académique d’imprégnation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23080" y="1425283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288306" y="5143729"/>
            <a:ext cx="4600692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960,000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27546"/>
              </p:ext>
            </p:extLst>
          </p:nvPr>
        </p:nvGraphicFramePr>
        <p:xfrm>
          <a:off x="672472" y="2515860"/>
          <a:ext cx="6373787" cy="3318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740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522086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291961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23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et configuration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l’infrastructure d’hébergement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sur serveurs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l’application pour accès en ligne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3249058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et Support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 de sauvegarde et de récupération des données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42162791"/>
                  </a:ext>
                </a:extLst>
              </a:tr>
              <a:tr h="23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8635"/>
              </p:ext>
            </p:extLst>
          </p:nvPr>
        </p:nvGraphicFramePr>
        <p:xfrm>
          <a:off x="7465357" y="2025033"/>
          <a:ext cx="3674204" cy="144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Développeur Full stack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200.000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Data Analyste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150.000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TOTAL (HT)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700.000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3171867" y="1265191"/>
            <a:ext cx="7503458" cy="5442670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4" y="1320888"/>
            <a:ext cx="6803569" cy="5135386"/>
          </a:xfrm>
          <a:prstGeom prst="rect">
            <a:avLst/>
          </a:prstGeom>
        </p:spPr>
      </p:pic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8BD6309-956E-7172-E281-F4EFFFA2DC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34968" y="2882032"/>
            <a:ext cx="208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" y="1561707"/>
            <a:ext cx="9624944" cy="5159768"/>
          </a:xfrm>
          <a:prstGeom prst="rect">
            <a:avLst/>
          </a:prstGeom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80CD75F0-D782-6EA1-08E4-9B77455BE1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5" grpId="0"/>
      <p:bldP spid="2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740963" cy="7205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926542" y="2108710"/>
            <a:ext cx="3737768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2263210" y="3358356"/>
            <a:ext cx="198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Traitement de données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76" y="1970869"/>
            <a:ext cx="2084430" cy="722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4286051" y="2434403"/>
            <a:ext cx="24669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</a:t>
            </a:r>
            <a:endParaRPr lang="fr-F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screenshot, font, logo, graphics&#10;&#10;Description automatically generated">
            <a:extLst>
              <a:ext uri="{FF2B5EF4-FFF2-40B4-BE49-F238E27FC236}">
                <a16:creationId xmlns:a16="http://schemas.microsoft.com/office/drawing/2014/main" id="{FCD00517-2E39-017B-44D2-D4B79350C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3140524"/>
            <a:ext cx="1816659" cy="759123"/>
          </a:xfrm>
          <a:prstGeom prst="rect">
            <a:avLst/>
          </a:prstGeom>
        </p:spPr>
      </p:pic>
      <p:pic>
        <p:nvPicPr>
          <p:cNvPr id="25" name="Picture 24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BFBAE33-A95A-21F3-89CC-7D9E295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4082980"/>
            <a:ext cx="2227444" cy="73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0F1A90-D91B-54EA-B64E-008F6F3DEE35}"/>
              </a:ext>
            </a:extLst>
          </p:cNvPr>
          <p:cNvSpPr txBox="1"/>
          <p:nvPr/>
        </p:nvSpPr>
        <p:spPr>
          <a:xfrm>
            <a:off x="2301728" y="4341511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formes &amp; légendes des graphes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F80021-36DD-6713-751C-D5CAB2EF2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20031" r="19525" b="20088"/>
          <a:stretch/>
        </p:blipFill>
        <p:spPr>
          <a:xfrm>
            <a:off x="329408" y="5238490"/>
            <a:ext cx="880827" cy="861353"/>
          </a:xfrm>
          <a:prstGeom prst="rect">
            <a:avLst/>
          </a:prstGeom>
        </p:spPr>
      </p:pic>
      <p:pic>
        <p:nvPicPr>
          <p:cNvPr id="30" name="Picture 29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B5835071-FA3D-D962-5360-E0F03699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4" y="5146783"/>
            <a:ext cx="1564490" cy="97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429973-262C-67D0-98F4-1EBBE527214E}"/>
              </a:ext>
            </a:extLst>
          </p:cNvPr>
          <p:cNvSpPr txBox="1"/>
          <p:nvPr/>
        </p:nvSpPr>
        <p:spPr>
          <a:xfrm>
            <a:off x="290089" y="6308661"/>
            <a:ext cx="382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Composants Bootstrap &amp; bibliothèques tierces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2450E-5BFF-913F-6DDD-BDEB67632EC0}"/>
              </a:ext>
            </a:extLst>
          </p:cNvPr>
          <p:cNvSpPr txBox="1"/>
          <p:nvPr/>
        </p:nvSpPr>
        <p:spPr>
          <a:xfrm>
            <a:off x="5050532" y="3372567"/>
            <a:ext cx="24669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CALLBACKS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4E8D8-2C76-1A77-9F21-1E74FD3ACB34}"/>
              </a:ext>
            </a:extLst>
          </p:cNvPr>
          <p:cNvSpPr txBox="1"/>
          <p:nvPr/>
        </p:nvSpPr>
        <p:spPr>
          <a:xfrm>
            <a:off x="5855512" y="389964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Entrées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B7C2B69-264C-D8BB-91A4-495F75CBF187}"/>
              </a:ext>
            </a:extLst>
          </p:cNvPr>
          <p:cNvSpPr/>
          <p:nvPr/>
        </p:nvSpPr>
        <p:spPr>
          <a:xfrm rot="5400000">
            <a:off x="6239361" y="4435204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04405-3DCC-099A-E16D-5A9CEA048476}"/>
              </a:ext>
            </a:extLst>
          </p:cNvPr>
          <p:cNvSpPr txBox="1"/>
          <p:nvPr/>
        </p:nvSpPr>
        <p:spPr>
          <a:xfrm>
            <a:off x="5795426" y="4782375"/>
            <a:ext cx="292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Fonctions  de Traitement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72D2A-2DA6-6BE3-A851-D038CA5010D1}"/>
              </a:ext>
            </a:extLst>
          </p:cNvPr>
          <p:cNvSpPr txBox="1"/>
          <p:nvPr/>
        </p:nvSpPr>
        <p:spPr>
          <a:xfrm>
            <a:off x="5879048" y="5792073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Sorties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C6344F9-B73D-8251-9408-D44FE2ADD5D9}"/>
              </a:ext>
            </a:extLst>
          </p:cNvPr>
          <p:cNvSpPr/>
          <p:nvPr/>
        </p:nvSpPr>
        <p:spPr>
          <a:xfrm rot="5400000">
            <a:off x="6242044" y="5388981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16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3" grpId="0"/>
      <p:bldP spid="26" grpId="0"/>
      <p:bldP spid="31" grpId="0"/>
      <p:bldP spid="32" grpId="0"/>
      <p:bldP spid="33" grpId="0"/>
      <p:bldP spid="35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3" y="848607"/>
            <a:ext cx="1879905" cy="6513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 rot="7094464">
            <a:off x="3151633" y="1887869"/>
            <a:ext cx="656143" cy="1548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3957443" y="1499913"/>
            <a:ext cx="468315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  <p:pic>
        <p:nvPicPr>
          <p:cNvPr id="20" name="Picture 19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638C56C5-BD0E-9E7C-D13E-EAD7AFE4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8"/>
          <a:stretch/>
        </p:blipFill>
        <p:spPr>
          <a:xfrm>
            <a:off x="258601" y="2629300"/>
            <a:ext cx="8382000" cy="3890801"/>
          </a:xfrm>
          <a:prstGeom prst="rect">
            <a:avLst/>
          </a:prstGeom>
        </p:spPr>
      </p:pic>
      <p:pic>
        <p:nvPicPr>
          <p:cNvPr id="29" name="Picture 28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7ADF48C-B8B6-7E86-859C-B9F09F0C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42722"/>
            <a:ext cx="3002463" cy="3542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97DA4-2846-E7AD-5A64-F49823EF1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13940" r="20091" b="25530"/>
          <a:stretch/>
        </p:blipFill>
        <p:spPr>
          <a:xfrm>
            <a:off x="8651320" y="848607"/>
            <a:ext cx="1277470" cy="1297240"/>
          </a:xfrm>
          <a:prstGeom prst="rect">
            <a:avLst/>
          </a:prstGeom>
        </p:spPr>
      </p:pic>
      <p:pic>
        <p:nvPicPr>
          <p:cNvPr id="33" name="Picture 32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3D0B7ADB-3BF4-6EBF-983D-26FCCD2D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60" y="1544566"/>
            <a:ext cx="1539538" cy="956134"/>
          </a:xfrm>
          <a:prstGeom prst="rect">
            <a:avLst/>
          </a:prstGeom>
        </p:spPr>
      </p:pic>
      <p:pic>
        <p:nvPicPr>
          <p:cNvPr id="34" name="Picture 3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54D200F1-1DC7-5DA4-EF07-2B321115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56169"/>
            <a:ext cx="3002463" cy="3542172"/>
          </a:xfrm>
          <a:prstGeom prst="rect">
            <a:avLst/>
          </a:prstGeom>
        </p:spPr>
      </p:pic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DD74EB-9475-2464-FA96-62D0E15FFFD2}"/>
              </a:ext>
            </a:extLst>
          </p:cNvPr>
          <p:cNvSpPr txBox="1">
            <a:spLocks/>
          </p:cNvSpPr>
          <p:nvPr/>
        </p:nvSpPr>
        <p:spPr>
          <a:xfrm>
            <a:off x="9139398" y="63439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7061914" y="1701030"/>
            <a:ext cx="247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095998" y="3634177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A1623B35-1E68-9A2F-0F18-514221EC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2225242"/>
            <a:ext cx="4276725" cy="1066800"/>
          </a:xfrm>
          <a:prstGeom prst="rect">
            <a:avLst/>
          </a:prstGeom>
        </p:spPr>
      </p:pic>
      <p:pic>
        <p:nvPicPr>
          <p:cNvPr id="28" name="Picture 27" descr="A picture containing screenshot, 3d modeling, diagram, design&#10;&#10;Description automatically generated">
            <a:extLst>
              <a:ext uri="{FF2B5EF4-FFF2-40B4-BE49-F238E27FC236}">
                <a16:creationId xmlns:a16="http://schemas.microsoft.com/office/drawing/2014/main" id="{A51AE311-E046-9BED-C896-FEAAA9C8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8" y="4030704"/>
            <a:ext cx="5194290" cy="1467090"/>
          </a:xfrm>
          <a:prstGeom prst="rect">
            <a:avLst/>
          </a:prstGeom>
        </p:spPr>
      </p:pic>
      <p:sp>
        <p:nvSpPr>
          <p:cNvPr id="33" name="Slide Number Placeholder 11">
            <a:extLst>
              <a:ext uri="{FF2B5EF4-FFF2-40B4-BE49-F238E27FC236}">
                <a16:creationId xmlns:a16="http://schemas.microsoft.com/office/drawing/2014/main" id="{608FECDB-B16C-FFFD-8E9E-916F6EE01D3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40437"/>
            <a:ext cx="7876250" cy="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screenshot, design, font, graphics&#10;&#10;Description automatically generated">
            <a:extLst>
              <a:ext uri="{FF2B5EF4-FFF2-40B4-BE49-F238E27FC236}">
                <a16:creationId xmlns:a16="http://schemas.microsoft.com/office/drawing/2014/main" id="{B78F2DCF-4232-1277-3849-2A4CE855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" y="1866063"/>
            <a:ext cx="5258728" cy="3853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05B2DD-CF63-FDBF-8466-78DC8CF6D736}"/>
              </a:ext>
            </a:extLst>
          </p:cNvPr>
          <p:cNvSpPr txBox="1"/>
          <p:nvPr/>
        </p:nvSpPr>
        <p:spPr>
          <a:xfrm>
            <a:off x="6602507" y="5471232"/>
            <a:ext cx="42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DEMONSTRATION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BA4DB462-EDFA-934C-7092-063969DE23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hlinkClick r:id="rId3"/>
            <a:extLst>
              <a:ext uri="{FF2B5EF4-FFF2-40B4-BE49-F238E27FC236}">
                <a16:creationId xmlns:a16="http://schemas.microsoft.com/office/drawing/2014/main" id="{318CC780-8AE9-9AD2-9D9C-92EBAAEFE8C0}"/>
              </a:ext>
            </a:extLst>
          </p:cNvPr>
          <p:cNvSpPr txBox="1"/>
          <p:nvPr/>
        </p:nvSpPr>
        <p:spPr>
          <a:xfrm>
            <a:off x="7494495" y="2518064"/>
            <a:ext cx="38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Présentation du projet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5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348843"/>
            <a:chOff x="5218241" y="818613"/>
            <a:chExt cx="2492868" cy="1348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796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67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344CD9-57DF-43CD-8F01-41D907F9B33A}"/>
              </a:ext>
            </a:extLst>
          </p:cNvPr>
          <p:cNvGrpSpPr/>
          <p:nvPr/>
        </p:nvGrpSpPr>
        <p:grpSpPr>
          <a:xfrm>
            <a:off x="4468452" y="2503182"/>
            <a:ext cx="7564648" cy="2014359"/>
            <a:chOff x="6666508" y="2384324"/>
            <a:chExt cx="5411451" cy="2014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38ECD-363C-40BD-843C-ED2FBEB6A0CF}"/>
                </a:ext>
              </a:extLst>
            </p:cNvPr>
            <p:cNvSpPr txBox="1"/>
            <p:nvPr/>
          </p:nvSpPr>
          <p:spPr>
            <a:xfrm>
              <a:off x="6666508" y="2384324"/>
              <a:ext cx="477715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MERCI  DE VOTRE ATTENTION </a:t>
              </a:r>
              <a:endParaRPr lang="ko-KR" altLang="en-US" sz="4400" b="1" dirty="0"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C40624-4336-430A-B7A7-7F9D027D9CE0}"/>
                </a:ext>
              </a:extLst>
            </p:cNvPr>
            <p:cNvSpPr txBox="1"/>
            <p:nvPr/>
          </p:nvSpPr>
          <p:spPr>
            <a:xfrm>
              <a:off x="6692286" y="3875463"/>
              <a:ext cx="53856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2800" dirty="0">
                  <a:cs typeface="Arial" pitchFamily="34" charset="0"/>
                </a:rPr>
                <a:t>Nous sommes ouverts aux remarques et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263997" y="1154939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E6B805-AFD9-A63F-E835-61B1FCC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998694" y="4719508"/>
            <a:ext cx="2988687" cy="2030915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9549" y="2272553"/>
            <a:ext cx="2704691" cy="2038612"/>
            <a:chOff x="5214403" y="877131"/>
            <a:chExt cx="1750034" cy="14689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4403" y="1104146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 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55656" y="877131"/>
              <a:ext cx="1704672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41CA8B90-C5F1-D5CF-26E4-286D238DED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3837578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5" y="3977402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1656" y="3830576"/>
            <a:ext cx="192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900953" y="2272554"/>
            <a:ext cx="5195047" cy="1582134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64052D68-3C3F-44CB-C39C-642A37CD6D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" y="1746165"/>
            <a:ext cx="11410453" cy="4537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1" y="1817786"/>
            <a:ext cx="11379915" cy="4746184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90F2D6D-DF38-9F59-D1EC-D53556DF05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797985" y="5190579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4190734" y="5190579"/>
            <a:ext cx="163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Flexibilité du code</a:t>
            </a:r>
          </a:p>
        </p:txBody>
      </p:sp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5" y="4036786"/>
            <a:ext cx="1713878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349902" y="5189087"/>
            <a:ext cx="18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3134756" y="1547003"/>
            <a:ext cx="35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279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Fonctionnalites Backend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64" y="5837942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7778150" y="6269016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Développement Frontend</a:t>
            </a:r>
          </a:p>
        </p:txBody>
      </p:sp>
      <p:sp>
        <p:nvSpPr>
          <p:cNvPr id="42" name="Slide Number Placeholder 11">
            <a:extLst>
              <a:ext uri="{FF2B5EF4-FFF2-40B4-BE49-F238E27FC236}">
                <a16:creationId xmlns:a16="http://schemas.microsoft.com/office/drawing/2014/main" id="{6A64DCE5-8451-B09A-68C5-29BAB7BE9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8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672</Words>
  <Application>Microsoft Office PowerPoint</Application>
  <PresentationFormat>Widescreen</PresentationFormat>
  <Paragraphs>166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21</cp:revision>
  <dcterms:created xsi:type="dcterms:W3CDTF">2023-06-20T03:43:14Z</dcterms:created>
  <dcterms:modified xsi:type="dcterms:W3CDTF">2023-06-23T14:27:58Z</dcterms:modified>
</cp:coreProperties>
</file>