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3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66" r:id="rId17"/>
    <p:sldId id="274" r:id="rId18"/>
    <p:sldId id="275" r:id="rId19"/>
    <p:sldId id="278" r:id="rId20"/>
    <p:sldId id="276" r:id="rId21"/>
    <p:sldId id="277" r:id="rId22"/>
    <p:sldId id="279" r:id="rId23"/>
    <p:sldId id="273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0" r:id="rId33"/>
    <p:sldId id="290" r:id="rId34"/>
    <p:sldId id="291" r:id="rId35"/>
    <p:sldId id="292" r:id="rId36"/>
    <p:sldId id="293" r:id="rId37"/>
    <p:sldId id="289" r:id="rId38"/>
    <p:sldId id="295" r:id="rId39"/>
    <p:sldId id="296" r:id="rId40"/>
    <p:sldId id="298" r:id="rId41"/>
    <p:sldId id="297" r:id="rId42"/>
    <p:sldId id="294" r:id="rId43"/>
    <p:sldId id="300" r:id="rId44"/>
    <p:sldId id="301" r:id="rId45"/>
    <p:sldId id="302" r:id="rId46"/>
    <p:sldId id="303" r:id="rId47"/>
    <p:sldId id="299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3BF90-2CE7-445E-B0CE-08ED9D8D6ABB}" v="190" dt="2020-06-20T15:02:00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FEN Dirane Willy" userId="e89ee120-d1b3-4efd-bdd2-ca7f8f05a15a" providerId="ADAL" clId="{15C3BF90-2CE7-445E-B0CE-08ED9D8D6ABB}"/>
    <pc:docChg chg="undo custSel mod addSld delSld modSld sldOrd addMainMaster delMainMaster">
      <pc:chgData name="TAFEN Dirane Willy" userId="e89ee120-d1b3-4efd-bdd2-ca7f8f05a15a" providerId="ADAL" clId="{15C3BF90-2CE7-445E-B0CE-08ED9D8D6ABB}" dt="2020-06-20T21:30:47.933" v="8414" actId="20577"/>
      <pc:docMkLst>
        <pc:docMk/>
      </pc:docMkLst>
      <pc:sldChg chg="addSp delSp modSp new mod setBg modClrScheme chgLayout">
        <pc:chgData name="TAFEN Dirane Willy" userId="e89ee120-d1b3-4efd-bdd2-ca7f8f05a15a" providerId="ADAL" clId="{15C3BF90-2CE7-445E-B0CE-08ED9D8D6ABB}" dt="2020-06-19T21:53:00.836" v="168" actId="26606"/>
        <pc:sldMkLst>
          <pc:docMk/>
          <pc:sldMk cId="3829980845" sldId="256"/>
        </pc:sldMkLst>
        <pc:spChg chg="mod">
          <ac:chgData name="TAFEN Dirane Willy" userId="e89ee120-d1b3-4efd-bdd2-ca7f8f05a15a" providerId="ADAL" clId="{15C3BF90-2CE7-445E-B0CE-08ED9D8D6ABB}" dt="2020-06-19T21:53:00.836" v="168" actId="26606"/>
          <ac:spMkLst>
            <pc:docMk/>
            <pc:sldMk cId="3829980845" sldId="256"/>
            <ac:spMk id="2" creationId="{E48A08B6-497D-4DA2-9AEC-042F1C36C981}"/>
          </ac:spMkLst>
        </pc:spChg>
        <pc:spChg chg="mod">
          <ac:chgData name="TAFEN Dirane Willy" userId="e89ee120-d1b3-4efd-bdd2-ca7f8f05a15a" providerId="ADAL" clId="{15C3BF90-2CE7-445E-B0CE-08ED9D8D6ABB}" dt="2020-06-19T21:53:00.836" v="168" actId="26606"/>
          <ac:spMkLst>
            <pc:docMk/>
            <pc:sldMk cId="3829980845" sldId="256"/>
            <ac:spMk id="3" creationId="{CF153B69-FDA9-4727-A265-D53B8BDEFFBB}"/>
          </ac:spMkLst>
        </pc:spChg>
        <pc:spChg chg="add del">
          <ac:chgData name="TAFEN Dirane Willy" userId="e89ee120-d1b3-4efd-bdd2-ca7f8f05a15a" providerId="ADAL" clId="{15C3BF90-2CE7-445E-B0CE-08ED9D8D6ABB}" dt="2020-06-19T21:50:32.344" v="119" actId="26606"/>
          <ac:spMkLst>
            <pc:docMk/>
            <pc:sldMk cId="3829980845" sldId="256"/>
            <ac:spMk id="8" creationId="{8F1DA978-2FF0-4E09-976F-91C6D4AA5270}"/>
          </ac:spMkLst>
        </pc:spChg>
        <pc:spChg chg="add del">
          <ac:chgData name="TAFEN Dirane Willy" userId="e89ee120-d1b3-4efd-bdd2-ca7f8f05a15a" providerId="ADAL" clId="{15C3BF90-2CE7-445E-B0CE-08ED9D8D6ABB}" dt="2020-06-19T21:49:00.645" v="77" actId="26606"/>
          <ac:spMkLst>
            <pc:docMk/>
            <pc:sldMk cId="3829980845" sldId="256"/>
            <ac:spMk id="9" creationId="{391159B2-3847-4541-BAAE-D93F71723E70}"/>
          </ac:spMkLst>
        </pc:spChg>
        <pc:spChg chg="add del">
          <ac:chgData name="TAFEN Dirane Willy" userId="e89ee120-d1b3-4efd-bdd2-ca7f8f05a15a" providerId="ADAL" clId="{15C3BF90-2CE7-445E-B0CE-08ED9D8D6ABB}" dt="2020-06-19T21:50:06.436" v="105" actId="26606"/>
          <ac:spMkLst>
            <pc:docMk/>
            <pc:sldMk cId="3829980845" sldId="256"/>
            <ac:spMk id="10" creationId="{34461041-8413-4023-ABA7-9E499B0AD995}"/>
          </ac:spMkLst>
        </pc:spChg>
        <pc:spChg chg="add del">
          <ac:chgData name="TAFEN Dirane Willy" userId="e89ee120-d1b3-4efd-bdd2-ca7f8f05a15a" providerId="ADAL" clId="{15C3BF90-2CE7-445E-B0CE-08ED9D8D6ABB}" dt="2020-06-19T21:49:00.645" v="77" actId="26606"/>
          <ac:spMkLst>
            <pc:docMk/>
            <pc:sldMk cId="3829980845" sldId="256"/>
            <ac:spMk id="11" creationId="{93BDF953-B1FC-408F-A14E-33A8C1DC1B4B}"/>
          </ac:spMkLst>
        </pc:spChg>
        <pc:spChg chg="add del">
          <ac:chgData name="TAFEN Dirane Willy" userId="e89ee120-d1b3-4efd-bdd2-ca7f8f05a15a" providerId="ADAL" clId="{15C3BF90-2CE7-445E-B0CE-08ED9D8D6ABB}" dt="2020-06-19T21:49:00.645" v="77" actId="26606"/>
          <ac:spMkLst>
            <pc:docMk/>
            <pc:sldMk cId="3829980845" sldId="256"/>
            <ac:spMk id="13" creationId="{17C4AC30-431E-4860-8128-139F9F61E237}"/>
          </ac:spMkLst>
        </pc:spChg>
        <pc:spChg chg="add del">
          <ac:chgData name="TAFEN Dirane Willy" userId="e89ee120-d1b3-4efd-bdd2-ca7f8f05a15a" providerId="ADAL" clId="{15C3BF90-2CE7-445E-B0CE-08ED9D8D6ABB}" dt="2020-06-19T21:50:06.436" v="105" actId="26606"/>
          <ac:spMkLst>
            <pc:docMk/>
            <pc:sldMk cId="3829980845" sldId="256"/>
            <ac:spMk id="14" creationId="{53B4A494-ED20-47DD-A927-05EA273B0F1F}"/>
          </ac:spMkLst>
        </pc:spChg>
        <pc:spChg chg="add del">
          <ac:chgData name="TAFEN Dirane Willy" userId="e89ee120-d1b3-4efd-bdd2-ca7f8f05a15a" providerId="ADAL" clId="{15C3BF90-2CE7-445E-B0CE-08ED9D8D6ABB}" dt="2020-06-19T21:50:09.177" v="107" actId="26606"/>
          <ac:spMkLst>
            <pc:docMk/>
            <pc:sldMk cId="3829980845" sldId="256"/>
            <ac:spMk id="16" creationId="{3FBAD350-5664-4811-A208-657FB882D350}"/>
          </ac:spMkLst>
        </pc:spChg>
        <pc:spChg chg="add del">
          <ac:chgData name="TAFEN Dirane Willy" userId="e89ee120-d1b3-4efd-bdd2-ca7f8f05a15a" providerId="ADAL" clId="{15C3BF90-2CE7-445E-B0CE-08ED9D8D6ABB}" dt="2020-06-19T21:50:09.177" v="107" actId="26606"/>
          <ac:spMkLst>
            <pc:docMk/>
            <pc:sldMk cId="3829980845" sldId="256"/>
            <ac:spMk id="18" creationId="{C39ADB8F-D187-49D7-BDCF-C1B6DC727068}"/>
          </ac:spMkLst>
        </pc:spChg>
        <pc:spChg chg="add del">
          <ac:chgData name="TAFEN Dirane Willy" userId="e89ee120-d1b3-4efd-bdd2-ca7f8f05a15a" providerId="ADAL" clId="{15C3BF90-2CE7-445E-B0CE-08ED9D8D6ABB}" dt="2020-06-19T21:50:09.177" v="107" actId="26606"/>
          <ac:spMkLst>
            <pc:docMk/>
            <pc:sldMk cId="3829980845" sldId="256"/>
            <ac:spMk id="20" creationId="{CE3C5560-7A9C-489F-9148-18C5E1D0F0B2}"/>
          </ac:spMkLst>
        </pc:spChg>
        <pc:spChg chg="add del">
          <ac:chgData name="TAFEN Dirane Willy" userId="e89ee120-d1b3-4efd-bdd2-ca7f8f05a15a" providerId="ADAL" clId="{15C3BF90-2CE7-445E-B0CE-08ED9D8D6ABB}" dt="2020-06-19T21:49:02.675" v="79" actId="26606"/>
          <ac:spMkLst>
            <pc:docMk/>
            <pc:sldMk cId="3829980845" sldId="256"/>
            <ac:spMk id="21" creationId="{16F48AD3-C8B3-4F74-B546-F12937F7DD9F}"/>
          </ac:spMkLst>
        </pc:spChg>
        <pc:spChg chg="add del">
          <ac:chgData name="TAFEN Dirane Willy" userId="e89ee120-d1b3-4efd-bdd2-ca7f8f05a15a" providerId="ADAL" clId="{15C3BF90-2CE7-445E-B0CE-08ED9D8D6ABB}" dt="2020-06-19T21:49:02.675" v="79" actId="26606"/>
          <ac:spMkLst>
            <pc:docMk/>
            <pc:sldMk cId="3829980845" sldId="256"/>
            <ac:spMk id="22" creationId="{AF2F604E-43BE-4DC3-B983-E071523364F8}"/>
          </ac:spMkLst>
        </pc:spChg>
        <pc:spChg chg="add del">
          <ac:chgData name="TAFEN Dirane Willy" userId="e89ee120-d1b3-4efd-bdd2-ca7f8f05a15a" providerId="ADAL" clId="{15C3BF90-2CE7-445E-B0CE-08ED9D8D6ABB}" dt="2020-06-19T21:49:02.675" v="79" actId="26606"/>
          <ac:spMkLst>
            <pc:docMk/>
            <pc:sldMk cId="3829980845" sldId="256"/>
            <ac:spMk id="23" creationId="{08C9B587-E65E-4B52-B37C-ABEBB6E87928}"/>
          </ac:spMkLst>
        </pc:spChg>
        <pc:spChg chg="add del">
          <ac:chgData name="TAFEN Dirane Willy" userId="e89ee120-d1b3-4efd-bdd2-ca7f8f05a15a" providerId="ADAL" clId="{15C3BF90-2CE7-445E-B0CE-08ED9D8D6ABB}" dt="2020-06-19T21:49:05.405" v="81" actId="26606"/>
          <ac:spMkLst>
            <pc:docMk/>
            <pc:sldMk cId="3829980845" sldId="256"/>
            <ac:spMk id="25" creationId="{73C994B4-9721-4148-9EEC-6793CECDE8DD}"/>
          </ac:spMkLst>
        </pc:spChg>
        <pc:spChg chg="add del">
          <ac:chgData name="TAFEN Dirane Willy" userId="e89ee120-d1b3-4efd-bdd2-ca7f8f05a15a" providerId="ADAL" clId="{15C3BF90-2CE7-445E-B0CE-08ED9D8D6ABB}" dt="2020-06-19T21:49:05.405" v="81" actId="26606"/>
          <ac:spMkLst>
            <pc:docMk/>
            <pc:sldMk cId="3829980845" sldId="256"/>
            <ac:spMk id="26" creationId="{F9D95E49-763A-4886-B038-82F734740554}"/>
          </ac:spMkLst>
        </pc:spChg>
        <pc:spChg chg="add del">
          <ac:chgData name="TAFEN Dirane Willy" userId="e89ee120-d1b3-4efd-bdd2-ca7f8f05a15a" providerId="ADAL" clId="{15C3BF90-2CE7-445E-B0CE-08ED9D8D6ABB}" dt="2020-06-19T21:49:05.405" v="81" actId="26606"/>
          <ac:spMkLst>
            <pc:docMk/>
            <pc:sldMk cId="3829980845" sldId="256"/>
            <ac:spMk id="27" creationId="{4D4D99EB-C4F3-4F0C-91F7-AB4DC2A08E4A}"/>
          </ac:spMkLst>
        </pc:spChg>
        <pc:spChg chg="add del">
          <ac:chgData name="TAFEN Dirane Willy" userId="e89ee120-d1b3-4efd-bdd2-ca7f8f05a15a" providerId="ADAL" clId="{15C3BF90-2CE7-445E-B0CE-08ED9D8D6ABB}" dt="2020-06-19T21:49:05.405" v="81" actId="26606"/>
          <ac:spMkLst>
            <pc:docMk/>
            <pc:sldMk cId="3829980845" sldId="256"/>
            <ac:spMk id="28" creationId="{04B69146-C1C0-4B58-86FC-34F3390EBAE8}"/>
          </ac:spMkLst>
        </pc:spChg>
        <pc:spChg chg="add del">
          <ac:chgData name="TAFEN Dirane Willy" userId="e89ee120-d1b3-4efd-bdd2-ca7f8f05a15a" providerId="ADAL" clId="{15C3BF90-2CE7-445E-B0CE-08ED9D8D6ABB}" dt="2020-06-19T21:50:09.177" v="107" actId="26606"/>
          <ac:spMkLst>
            <pc:docMk/>
            <pc:sldMk cId="3829980845" sldId="256"/>
            <ac:spMk id="31" creationId="{508BEF50-7B1E-49A4-BC19-5F4F1D755E64}"/>
          </ac:spMkLst>
        </pc:spChg>
        <pc:spChg chg="add del">
          <ac:chgData name="TAFEN Dirane Willy" userId="e89ee120-d1b3-4efd-bdd2-ca7f8f05a15a" providerId="ADAL" clId="{15C3BF90-2CE7-445E-B0CE-08ED9D8D6ABB}" dt="2020-06-19T21:49:07.176" v="83" actId="26606"/>
          <ac:spMkLst>
            <pc:docMk/>
            <pc:sldMk cId="3829980845" sldId="256"/>
            <ac:spMk id="32" creationId="{1DB043B4-68C6-45B9-82AC-A5800EADB8DB}"/>
          </ac:spMkLst>
        </pc:spChg>
        <pc:spChg chg="add del">
          <ac:chgData name="TAFEN Dirane Willy" userId="e89ee120-d1b3-4efd-bdd2-ca7f8f05a15a" providerId="ADAL" clId="{15C3BF90-2CE7-445E-B0CE-08ED9D8D6ABB}" dt="2020-06-19T21:49:07.176" v="83" actId="26606"/>
          <ac:spMkLst>
            <pc:docMk/>
            <pc:sldMk cId="3829980845" sldId="256"/>
            <ac:spMk id="33" creationId="{D87560B9-86B8-4558-93E9-FAB8DBE40C16}"/>
          </ac:spMkLst>
        </pc:spChg>
        <pc:spChg chg="add del">
          <ac:chgData name="TAFEN Dirane Willy" userId="e89ee120-d1b3-4efd-bdd2-ca7f8f05a15a" providerId="ADAL" clId="{15C3BF90-2CE7-445E-B0CE-08ED9D8D6ABB}" dt="2020-06-19T21:49:07.176" v="83" actId="26606"/>
          <ac:spMkLst>
            <pc:docMk/>
            <pc:sldMk cId="3829980845" sldId="256"/>
            <ac:spMk id="34" creationId="{71400469-1077-4353-BFB5-E4159ADF1921}"/>
          </ac:spMkLst>
        </pc:spChg>
        <pc:spChg chg="add del">
          <ac:chgData name="TAFEN Dirane Willy" userId="e89ee120-d1b3-4efd-bdd2-ca7f8f05a15a" providerId="ADAL" clId="{15C3BF90-2CE7-445E-B0CE-08ED9D8D6ABB}" dt="2020-06-19T21:49:07.176" v="83" actId="26606"/>
          <ac:spMkLst>
            <pc:docMk/>
            <pc:sldMk cId="3829980845" sldId="256"/>
            <ac:spMk id="35" creationId="{F28851F7-6B20-43F1-90FF-B41CE11AFC7E}"/>
          </ac:spMkLst>
        </pc:spChg>
        <pc:spChg chg="add del">
          <ac:chgData name="TAFEN Dirane Willy" userId="e89ee120-d1b3-4efd-bdd2-ca7f8f05a15a" providerId="ADAL" clId="{15C3BF90-2CE7-445E-B0CE-08ED9D8D6ABB}" dt="2020-06-19T21:49:07.176" v="83" actId="26606"/>
          <ac:spMkLst>
            <pc:docMk/>
            <pc:sldMk cId="3829980845" sldId="256"/>
            <ac:spMk id="36" creationId="{09E6BACC-8290-425B-A517-1914E16D829A}"/>
          </ac:spMkLst>
        </pc:spChg>
        <pc:spChg chg="add del">
          <ac:chgData name="TAFEN Dirane Willy" userId="e89ee120-d1b3-4efd-bdd2-ca7f8f05a15a" providerId="ADAL" clId="{15C3BF90-2CE7-445E-B0CE-08ED9D8D6ABB}" dt="2020-06-19T21:50:11.186" v="109" actId="26606"/>
          <ac:spMkLst>
            <pc:docMk/>
            <pc:sldMk cId="3829980845" sldId="256"/>
            <ac:spMk id="37" creationId="{1DAC2350-FA6C-4B24-9A17-926C160E8CD9}"/>
          </ac:spMkLst>
        </pc:spChg>
        <pc:spChg chg="add del">
          <ac:chgData name="TAFEN Dirane Willy" userId="e89ee120-d1b3-4efd-bdd2-ca7f8f05a15a" providerId="ADAL" clId="{15C3BF90-2CE7-445E-B0CE-08ED9D8D6ABB}" dt="2020-06-19T21:50:11.186" v="109" actId="26606"/>
          <ac:spMkLst>
            <pc:docMk/>
            <pc:sldMk cId="3829980845" sldId="256"/>
            <ac:spMk id="38" creationId="{2A637C44-0146-4C54-A1A1-57BC8E6C3C2B}"/>
          </ac:spMkLst>
        </pc:spChg>
        <pc:spChg chg="add del">
          <ac:chgData name="TAFEN Dirane Willy" userId="e89ee120-d1b3-4efd-bdd2-ca7f8f05a15a" providerId="ADAL" clId="{15C3BF90-2CE7-445E-B0CE-08ED9D8D6ABB}" dt="2020-06-19T21:50:11.186" v="109" actId="26606"/>
          <ac:spMkLst>
            <pc:docMk/>
            <pc:sldMk cId="3829980845" sldId="256"/>
            <ac:spMk id="39" creationId="{6AB310E7-DE5C-4964-8CBB-E87A22B5BD59}"/>
          </ac:spMkLst>
        </pc:spChg>
        <pc:spChg chg="add del">
          <ac:chgData name="TAFEN Dirane Willy" userId="e89ee120-d1b3-4efd-bdd2-ca7f8f05a15a" providerId="ADAL" clId="{15C3BF90-2CE7-445E-B0CE-08ED9D8D6ABB}" dt="2020-06-19T21:50:32.344" v="119" actId="26606"/>
          <ac:spMkLst>
            <pc:docMk/>
            <pc:sldMk cId="3829980845" sldId="256"/>
            <ac:spMk id="43" creationId="{0EC398C5-5C2E-4038-9DB3-DE2B5A9BEFFB}"/>
          </ac:spMkLst>
        </pc:spChg>
        <pc:spChg chg="add del">
          <ac:chgData name="TAFEN Dirane Willy" userId="e89ee120-d1b3-4efd-bdd2-ca7f8f05a15a" providerId="ADAL" clId="{15C3BF90-2CE7-445E-B0CE-08ED9D8D6ABB}" dt="2020-06-19T21:50:12.209" v="111" actId="26606"/>
          <ac:spMkLst>
            <pc:docMk/>
            <pc:sldMk cId="3829980845" sldId="256"/>
            <ac:spMk id="44" creationId="{F12E7CC5-C78B-4EBD-9565-3FA00FAA6CF2}"/>
          </ac:spMkLst>
        </pc:spChg>
        <pc:spChg chg="add del">
          <ac:chgData name="TAFEN Dirane Willy" userId="e89ee120-d1b3-4efd-bdd2-ca7f8f05a15a" providerId="ADAL" clId="{15C3BF90-2CE7-445E-B0CE-08ED9D8D6ABB}" dt="2020-06-19T21:50:12.209" v="111" actId="26606"/>
          <ac:spMkLst>
            <pc:docMk/>
            <pc:sldMk cId="3829980845" sldId="256"/>
            <ac:spMk id="45" creationId="{3A4529A5-F675-429F-8044-01372BB13422}"/>
          </ac:spMkLst>
        </pc:spChg>
        <pc:spChg chg="add del">
          <ac:chgData name="TAFEN Dirane Willy" userId="e89ee120-d1b3-4efd-bdd2-ca7f8f05a15a" providerId="ADAL" clId="{15C3BF90-2CE7-445E-B0CE-08ED9D8D6ABB}" dt="2020-06-19T21:50:12.209" v="111" actId="26606"/>
          <ac:spMkLst>
            <pc:docMk/>
            <pc:sldMk cId="3829980845" sldId="256"/>
            <ac:spMk id="46" creationId="{63DAB858-5A0C-4AFF-AAC6-705EDF8DB733}"/>
          </ac:spMkLst>
        </pc:spChg>
        <pc:spChg chg="add del">
          <ac:chgData name="TAFEN Dirane Willy" userId="e89ee120-d1b3-4efd-bdd2-ca7f8f05a15a" providerId="ADAL" clId="{15C3BF90-2CE7-445E-B0CE-08ED9D8D6ABB}" dt="2020-06-19T21:50:32.344" v="119" actId="26606"/>
          <ac:spMkLst>
            <pc:docMk/>
            <pc:sldMk cId="3829980845" sldId="256"/>
            <ac:spMk id="47" creationId="{A2F10B26-073B-4B10-8AAA-161242DD82B0}"/>
          </ac:spMkLst>
        </pc:spChg>
        <pc:spChg chg="add del">
          <ac:chgData name="TAFEN Dirane Willy" userId="e89ee120-d1b3-4efd-bdd2-ca7f8f05a15a" providerId="ADAL" clId="{15C3BF90-2CE7-445E-B0CE-08ED9D8D6ABB}" dt="2020-06-19T21:50:14.679" v="113" actId="26606"/>
          <ac:spMkLst>
            <pc:docMk/>
            <pc:sldMk cId="3829980845" sldId="256"/>
            <ac:spMk id="48" creationId="{1DB043B4-68C6-45B9-82AC-A5800EADB8DB}"/>
          </ac:spMkLst>
        </pc:spChg>
        <pc:spChg chg="add del">
          <ac:chgData name="TAFEN Dirane Willy" userId="e89ee120-d1b3-4efd-bdd2-ca7f8f05a15a" providerId="ADAL" clId="{15C3BF90-2CE7-445E-B0CE-08ED9D8D6ABB}" dt="2020-06-19T21:50:32.344" v="119" actId="26606"/>
          <ac:spMkLst>
            <pc:docMk/>
            <pc:sldMk cId="3829980845" sldId="256"/>
            <ac:spMk id="50" creationId="{610DBBC7-698F-4A54-B1CB-A99F9CC356DF}"/>
          </ac:spMkLst>
        </pc:spChg>
        <pc:spChg chg="add del">
          <ac:chgData name="TAFEN Dirane Willy" userId="e89ee120-d1b3-4efd-bdd2-ca7f8f05a15a" providerId="ADAL" clId="{15C3BF90-2CE7-445E-B0CE-08ED9D8D6ABB}" dt="2020-06-19T21:50:32.344" v="119" actId="26606"/>
          <ac:spMkLst>
            <pc:docMk/>
            <pc:sldMk cId="3829980845" sldId="256"/>
            <ac:spMk id="51" creationId="{579BBB12-9455-421B-86B2-0EA77520230B}"/>
          </ac:spMkLst>
        </pc:spChg>
        <pc:spChg chg="add del">
          <ac:chgData name="TAFEN Dirane Willy" userId="e89ee120-d1b3-4efd-bdd2-ca7f8f05a15a" providerId="ADAL" clId="{15C3BF90-2CE7-445E-B0CE-08ED9D8D6ABB}" dt="2020-06-19T21:50:14.679" v="113" actId="26606"/>
          <ac:spMkLst>
            <pc:docMk/>
            <pc:sldMk cId="3829980845" sldId="256"/>
            <ac:spMk id="52" creationId="{94459D96-B947-4C7F-8BCA-915F8B07C0AA}"/>
          </ac:spMkLst>
        </pc:spChg>
        <pc:spChg chg="add del">
          <ac:chgData name="TAFEN Dirane Willy" userId="e89ee120-d1b3-4efd-bdd2-ca7f8f05a15a" providerId="ADAL" clId="{15C3BF90-2CE7-445E-B0CE-08ED9D8D6ABB}" dt="2020-06-19T21:50:34.900" v="121" actId="26606"/>
          <ac:spMkLst>
            <pc:docMk/>
            <pc:sldMk cId="3829980845" sldId="256"/>
            <ac:spMk id="53" creationId="{33428ACC-71EC-4171-9527-10983BA6B41D}"/>
          </ac:spMkLst>
        </pc:spChg>
        <pc:spChg chg="add del">
          <ac:chgData name="TAFEN Dirane Willy" userId="e89ee120-d1b3-4efd-bdd2-ca7f8f05a15a" providerId="ADAL" clId="{15C3BF90-2CE7-445E-B0CE-08ED9D8D6ABB}" dt="2020-06-19T21:50:17.482" v="115" actId="26606"/>
          <ac:spMkLst>
            <pc:docMk/>
            <pc:sldMk cId="3829980845" sldId="256"/>
            <ac:spMk id="54" creationId="{D4BB9EAD-82C5-4DBD-BD13-BD52755E070A}"/>
          </ac:spMkLst>
        </pc:spChg>
        <pc:spChg chg="add del">
          <ac:chgData name="TAFEN Dirane Willy" userId="e89ee120-d1b3-4efd-bdd2-ca7f8f05a15a" providerId="ADAL" clId="{15C3BF90-2CE7-445E-B0CE-08ED9D8D6ABB}" dt="2020-06-19T21:50:17.482" v="115" actId="26606"/>
          <ac:spMkLst>
            <pc:docMk/>
            <pc:sldMk cId="3829980845" sldId="256"/>
            <ac:spMk id="55" creationId="{037250F5-2719-46CF-BF94-09CA242B33E1}"/>
          </ac:spMkLst>
        </pc:spChg>
        <pc:spChg chg="add del">
          <ac:chgData name="TAFEN Dirane Willy" userId="e89ee120-d1b3-4efd-bdd2-ca7f8f05a15a" providerId="ADAL" clId="{15C3BF90-2CE7-445E-B0CE-08ED9D8D6ABB}" dt="2020-06-19T21:50:17.482" v="115" actId="26606"/>
          <ac:spMkLst>
            <pc:docMk/>
            <pc:sldMk cId="3829980845" sldId="256"/>
            <ac:spMk id="56" creationId="{C02D1D19-94E7-427D-A80A-D6D9F2DA7068}"/>
          </ac:spMkLst>
        </pc:spChg>
        <pc:spChg chg="add del">
          <ac:chgData name="TAFEN Dirane Willy" userId="e89ee120-d1b3-4efd-bdd2-ca7f8f05a15a" providerId="ADAL" clId="{15C3BF90-2CE7-445E-B0CE-08ED9D8D6ABB}" dt="2020-06-19T21:50:17.482" v="115" actId="26606"/>
          <ac:spMkLst>
            <pc:docMk/>
            <pc:sldMk cId="3829980845" sldId="256"/>
            <ac:spMk id="57" creationId="{C411D842-D027-45A2-981F-6B76E11EE24F}"/>
          </ac:spMkLst>
        </pc:spChg>
        <pc:spChg chg="add del">
          <ac:chgData name="TAFEN Dirane Willy" userId="e89ee120-d1b3-4efd-bdd2-ca7f8f05a15a" providerId="ADAL" clId="{15C3BF90-2CE7-445E-B0CE-08ED9D8D6ABB}" dt="2020-06-19T21:50:34.900" v="121" actId="26606"/>
          <ac:spMkLst>
            <pc:docMk/>
            <pc:sldMk cId="3829980845" sldId="256"/>
            <ac:spMk id="61" creationId="{8D4480B4-953D-41FA-9052-09AB3A026947}"/>
          </ac:spMkLst>
        </pc:spChg>
        <pc:spChg chg="add del">
          <ac:chgData name="TAFEN Dirane Willy" userId="e89ee120-d1b3-4efd-bdd2-ca7f8f05a15a" providerId="ADAL" clId="{15C3BF90-2CE7-445E-B0CE-08ED9D8D6ABB}" dt="2020-06-19T21:51:18.585" v="139" actId="26606"/>
          <ac:spMkLst>
            <pc:docMk/>
            <pc:sldMk cId="3829980845" sldId="256"/>
            <ac:spMk id="62" creationId="{619C41B3-14BA-4820-8364-1EAFC692CB07}"/>
          </ac:spMkLst>
        </pc:spChg>
        <pc:spChg chg="add del">
          <ac:chgData name="TAFEN Dirane Willy" userId="e89ee120-d1b3-4efd-bdd2-ca7f8f05a15a" providerId="ADAL" clId="{15C3BF90-2CE7-445E-B0CE-08ED9D8D6ABB}" dt="2020-06-19T21:50:35.927" v="123" actId="26606"/>
          <ac:spMkLst>
            <pc:docMk/>
            <pc:sldMk cId="3829980845" sldId="256"/>
            <ac:spMk id="63" creationId="{68AF5748-FED8-45BA-8631-26D1D10F3246}"/>
          </ac:spMkLst>
        </pc:spChg>
        <pc:spChg chg="add del">
          <ac:chgData name="TAFEN Dirane Willy" userId="e89ee120-d1b3-4efd-bdd2-ca7f8f05a15a" providerId="ADAL" clId="{15C3BF90-2CE7-445E-B0CE-08ED9D8D6ABB}" dt="2020-06-19T21:50:35.927" v="123" actId="26606"/>
          <ac:spMkLst>
            <pc:docMk/>
            <pc:sldMk cId="3829980845" sldId="256"/>
            <ac:spMk id="64" creationId="{AF2F604E-43BE-4DC3-B983-E071523364F8}"/>
          </ac:spMkLst>
        </pc:spChg>
        <pc:spChg chg="add del">
          <ac:chgData name="TAFEN Dirane Willy" userId="e89ee120-d1b3-4efd-bdd2-ca7f8f05a15a" providerId="ADAL" clId="{15C3BF90-2CE7-445E-B0CE-08ED9D8D6ABB}" dt="2020-06-19T21:50:35.927" v="123" actId="26606"/>
          <ac:spMkLst>
            <pc:docMk/>
            <pc:sldMk cId="3829980845" sldId="256"/>
            <ac:spMk id="65" creationId="{08C9B587-E65E-4B52-B37C-ABEBB6E87928}"/>
          </ac:spMkLst>
        </pc:spChg>
        <pc:spChg chg="add del">
          <ac:chgData name="TAFEN Dirane Willy" userId="e89ee120-d1b3-4efd-bdd2-ca7f8f05a15a" providerId="ADAL" clId="{15C3BF90-2CE7-445E-B0CE-08ED9D8D6ABB}" dt="2020-06-19T21:51:18.585" v="139" actId="26606"/>
          <ac:spMkLst>
            <pc:docMk/>
            <pc:sldMk cId="3829980845" sldId="256"/>
            <ac:spMk id="66" creationId="{E2CB18E0-1DDF-4646-88F3-F94254CFDDF9}"/>
          </ac:spMkLst>
        </pc:spChg>
        <pc:spChg chg="add del">
          <ac:chgData name="TAFEN Dirane Willy" userId="e89ee120-d1b3-4efd-bdd2-ca7f8f05a15a" providerId="ADAL" clId="{15C3BF90-2CE7-445E-B0CE-08ED9D8D6ABB}" dt="2020-06-19T21:50:39.815" v="125" actId="26606"/>
          <ac:spMkLst>
            <pc:docMk/>
            <pc:sldMk cId="3829980845" sldId="256"/>
            <ac:spMk id="67" creationId="{CE3C5560-7A9C-489F-9148-18C5E1D0F0B2}"/>
          </ac:spMkLst>
        </pc:spChg>
        <pc:spChg chg="add del">
          <ac:chgData name="TAFEN Dirane Willy" userId="e89ee120-d1b3-4efd-bdd2-ca7f8f05a15a" providerId="ADAL" clId="{15C3BF90-2CE7-445E-B0CE-08ED9D8D6ABB}" dt="2020-06-19T21:50:39.815" v="125" actId="26606"/>
          <ac:spMkLst>
            <pc:docMk/>
            <pc:sldMk cId="3829980845" sldId="256"/>
            <ac:spMk id="69" creationId="{508BEF50-7B1E-49A4-BC19-5F4F1D755E64}"/>
          </ac:spMkLst>
        </pc:spChg>
        <pc:spChg chg="add del">
          <ac:chgData name="TAFEN Dirane Willy" userId="e89ee120-d1b3-4efd-bdd2-ca7f8f05a15a" providerId="ADAL" clId="{15C3BF90-2CE7-445E-B0CE-08ED9D8D6ABB}" dt="2020-06-19T21:50:39.815" v="125" actId="26606"/>
          <ac:spMkLst>
            <pc:docMk/>
            <pc:sldMk cId="3829980845" sldId="256"/>
            <ac:spMk id="70" creationId="{3FBAD350-5664-4811-A208-657FB882D350}"/>
          </ac:spMkLst>
        </pc:spChg>
        <pc:spChg chg="add del">
          <ac:chgData name="TAFEN Dirane Willy" userId="e89ee120-d1b3-4efd-bdd2-ca7f8f05a15a" providerId="ADAL" clId="{15C3BF90-2CE7-445E-B0CE-08ED9D8D6ABB}" dt="2020-06-19T21:48:21.371" v="43" actId="26606"/>
          <ac:spMkLst>
            <pc:docMk/>
            <pc:sldMk cId="3829980845" sldId="256"/>
            <ac:spMk id="71" creationId="{8A94871E-96FC-4ADE-815B-41A636E34F1A}"/>
          </ac:spMkLst>
        </pc:spChg>
        <pc:spChg chg="add del">
          <ac:chgData name="TAFEN Dirane Willy" userId="e89ee120-d1b3-4efd-bdd2-ca7f8f05a15a" providerId="ADAL" clId="{15C3BF90-2CE7-445E-B0CE-08ED9D8D6ABB}" dt="2020-06-19T21:50:39.815" v="125" actId="26606"/>
          <ac:spMkLst>
            <pc:docMk/>
            <pc:sldMk cId="3829980845" sldId="256"/>
            <ac:spMk id="72" creationId="{C39ADB8F-D187-49D7-BDCF-C1B6DC727068}"/>
          </ac:spMkLst>
        </pc:spChg>
        <pc:spChg chg="add del">
          <ac:chgData name="TAFEN Dirane Willy" userId="e89ee120-d1b3-4efd-bdd2-ca7f8f05a15a" providerId="ADAL" clId="{15C3BF90-2CE7-445E-B0CE-08ED9D8D6ABB}" dt="2020-06-19T21:48:21.371" v="43" actId="26606"/>
          <ac:spMkLst>
            <pc:docMk/>
            <pc:sldMk cId="3829980845" sldId="256"/>
            <ac:spMk id="73" creationId="{3FCFB1DE-0B7E-48CC-BA90-B2AB0889F9D6}"/>
          </ac:spMkLst>
        </pc:spChg>
        <pc:spChg chg="add del">
          <ac:chgData name="TAFEN Dirane Willy" userId="e89ee120-d1b3-4efd-bdd2-ca7f8f05a15a" providerId="ADAL" clId="{15C3BF90-2CE7-445E-B0CE-08ED9D8D6ABB}" dt="2020-06-19T21:50:44.316" v="127" actId="26606"/>
          <ac:spMkLst>
            <pc:docMk/>
            <pc:sldMk cId="3829980845" sldId="256"/>
            <ac:spMk id="74" creationId="{B491604C-EE21-4D0A-8D56-927732E434B8}"/>
          </ac:spMkLst>
        </pc:spChg>
        <pc:spChg chg="add del">
          <ac:chgData name="TAFEN Dirane Willy" userId="e89ee120-d1b3-4efd-bdd2-ca7f8f05a15a" providerId="ADAL" clId="{15C3BF90-2CE7-445E-B0CE-08ED9D8D6ABB}" dt="2020-06-19T21:48:25.226" v="49" actId="26606"/>
          <ac:spMkLst>
            <pc:docMk/>
            <pc:sldMk cId="3829980845" sldId="256"/>
            <ac:spMk id="75" creationId="{3DC8DFAE-D351-4C9E-B50E-9D415540409A}"/>
          </ac:spMkLst>
        </pc:spChg>
        <pc:spChg chg="add del">
          <ac:chgData name="TAFEN Dirane Willy" userId="e89ee120-d1b3-4efd-bdd2-ca7f8f05a15a" providerId="ADAL" clId="{15C3BF90-2CE7-445E-B0CE-08ED9D8D6ABB}" dt="2020-06-19T21:50:44.316" v="127" actId="26606"/>
          <ac:spMkLst>
            <pc:docMk/>
            <pc:sldMk cId="3829980845" sldId="256"/>
            <ac:spMk id="76" creationId="{7F39353F-589B-4D7F-87EC-D56C9C099E3C}"/>
          </ac:spMkLst>
        </pc:spChg>
        <pc:spChg chg="add del">
          <ac:chgData name="TAFEN Dirane Willy" userId="e89ee120-d1b3-4efd-bdd2-ca7f8f05a15a" providerId="ADAL" clId="{15C3BF90-2CE7-445E-B0CE-08ED9D8D6ABB}" dt="2020-06-19T21:48:22.883" v="45" actId="26606"/>
          <ac:spMkLst>
            <pc:docMk/>
            <pc:sldMk cId="3829980845" sldId="256"/>
            <ac:spMk id="77" creationId="{94459D96-B947-4C7F-8BCA-915F8B07C0AA}"/>
          </ac:spMkLst>
        </pc:spChg>
        <pc:spChg chg="add del">
          <ac:chgData name="TAFEN Dirane Willy" userId="e89ee120-d1b3-4efd-bdd2-ca7f8f05a15a" providerId="ADAL" clId="{15C3BF90-2CE7-445E-B0CE-08ED9D8D6ABB}" dt="2020-06-19T21:50:44.316" v="127" actId="26606"/>
          <ac:spMkLst>
            <pc:docMk/>
            <pc:sldMk cId="3829980845" sldId="256"/>
            <ac:spMk id="78" creationId="{07D7F447-12C3-4CC9-B4EF-3C855E1A0C1E}"/>
          </ac:spMkLst>
        </pc:spChg>
        <pc:spChg chg="add del">
          <ac:chgData name="TAFEN Dirane Willy" userId="e89ee120-d1b3-4efd-bdd2-ca7f8f05a15a" providerId="ADAL" clId="{15C3BF90-2CE7-445E-B0CE-08ED9D8D6ABB}" dt="2020-06-19T21:48:24.735" v="47" actId="26606"/>
          <ac:spMkLst>
            <pc:docMk/>
            <pc:sldMk cId="3829980845" sldId="256"/>
            <ac:spMk id="79" creationId="{AEA7509D-F04F-40CB-A0B3-EEF16499CC9F}"/>
          </ac:spMkLst>
        </pc:spChg>
        <pc:spChg chg="add del">
          <ac:chgData name="TAFEN Dirane Willy" userId="e89ee120-d1b3-4efd-bdd2-ca7f8f05a15a" providerId="ADAL" clId="{15C3BF90-2CE7-445E-B0CE-08ED9D8D6ABB}" dt="2020-06-19T21:50:44.316" v="127" actId="26606"/>
          <ac:spMkLst>
            <pc:docMk/>
            <pc:sldMk cId="3829980845" sldId="256"/>
            <ac:spMk id="80" creationId="{4AA74EAB-FD76-4F40-A962-CEADC30542B5}"/>
          </ac:spMkLst>
        </pc:spChg>
        <pc:spChg chg="add del">
          <ac:chgData name="TAFEN Dirane Willy" userId="e89ee120-d1b3-4efd-bdd2-ca7f8f05a15a" providerId="ADAL" clId="{15C3BF90-2CE7-445E-B0CE-08ED9D8D6ABB}" dt="2020-06-19T21:50:48.665" v="129" actId="26606"/>
          <ac:spMkLst>
            <pc:docMk/>
            <pc:sldMk cId="3829980845" sldId="256"/>
            <ac:spMk id="86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19T21:49:35.496" v="95" actId="26606"/>
          <ac:spMkLst>
            <pc:docMk/>
            <pc:sldMk cId="3829980845" sldId="256"/>
            <ac:spMk id="87" creationId="{5F2F0C84-BE8C-4DC2-A6D3-30349A801D5C}"/>
          </ac:spMkLst>
        </pc:spChg>
        <pc:spChg chg="add del">
          <ac:chgData name="TAFEN Dirane Willy" userId="e89ee120-d1b3-4efd-bdd2-ca7f8f05a15a" providerId="ADAL" clId="{15C3BF90-2CE7-445E-B0CE-08ED9D8D6ABB}" dt="2020-06-19T21:50:48.665" v="129" actId="26606"/>
          <ac:spMkLst>
            <pc:docMk/>
            <pc:sldMk cId="3829980845" sldId="256"/>
            <ac:spMk id="88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19T21:50:48.665" v="129" actId="26606"/>
          <ac:spMkLst>
            <pc:docMk/>
            <pc:sldMk cId="3829980845" sldId="256"/>
            <ac:spMk id="89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19T21:50:48.665" v="129" actId="26606"/>
          <ac:spMkLst>
            <pc:docMk/>
            <pc:sldMk cId="3829980845" sldId="256"/>
            <ac:spMk id="90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19T21:50:48.665" v="129" actId="26606"/>
          <ac:spMkLst>
            <pc:docMk/>
            <pc:sldMk cId="3829980845" sldId="256"/>
            <ac:spMk id="91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19T21:50:48.665" v="129" actId="26606"/>
          <ac:spMkLst>
            <pc:docMk/>
            <pc:sldMk cId="3829980845" sldId="256"/>
            <ac:spMk id="92" creationId="{BA53A868-C420-4BAE-9244-EC162AF05CFC}"/>
          </ac:spMkLst>
        </pc:spChg>
        <pc:spChg chg="add del">
          <ac:chgData name="TAFEN Dirane Willy" userId="e89ee120-d1b3-4efd-bdd2-ca7f8f05a15a" providerId="ADAL" clId="{15C3BF90-2CE7-445E-B0CE-08ED9D8D6ABB}" dt="2020-06-19T21:51:18.585" v="139" actId="26606"/>
          <ac:spMkLst>
            <pc:docMk/>
            <pc:sldMk cId="3829980845" sldId="256"/>
            <ac:spMk id="96" creationId="{19B5D85F-D893-403B-A0AA-D582126703D8}"/>
          </ac:spMkLst>
        </pc:spChg>
        <pc:spChg chg="add del">
          <ac:chgData name="TAFEN Dirane Willy" userId="e89ee120-d1b3-4efd-bdd2-ca7f8f05a15a" providerId="ADAL" clId="{15C3BF90-2CE7-445E-B0CE-08ED9D8D6ABB}" dt="2020-06-19T21:50:52.888" v="131" actId="26606"/>
          <ac:spMkLst>
            <pc:docMk/>
            <pc:sldMk cId="3829980845" sldId="256"/>
            <ac:spMk id="97" creationId="{8F1DA978-2FF0-4E09-976F-91C6D4AA5270}"/>
          </ac:spMkLst>
        </pc:spChg>
        <pc:spChg chg="add del">
          <ac:chgData name="TAFEN Dirane Willy" userId="e89ee120-d1b3-4efd-bdd2-ca7f8f05a15a" providerId="ADAL" clId="{15C3BF90-2CE7-445E-B0CE-08ED9D8D6ABB}" dt="2020-06-19T21:50:52.888" v="131" actId="26606"/>
          <ac:spMkLst>
            <pc:docMk/>
            <pc:sldMk cId="3829980845" sldId="256"/>
            <ac:spMk id="98" creationId="{0EC398C5-5C2E-4038-9DB3-DE2B5A9BEFFB}"/>
          </ac:spMkLst>
        </pc:spChg>
        <pc:spChg chg="add del">
          <ac:chgData name="TAFEN Dirane Willy" userId="e89ee120-d1b3-4efd-bdd2-ca7f8f05a15a" providerId="ADAL" clId="{15C3BF90-2CE7-445E-B0CE-08ED9D8D6ABB}" dt="2020-06-19T21:50:52.888" v="131" actId="26606"/>
          <ac:spMkLst>
            <pc:docMk/>
            <pc:sldMk cId="3829980845" sldId="256"/>
            <ac:spMk id="99" creationId="{A2F10B26-073B-4B10-8AAA-161242DD82B0}"/>
          </ac:spMkLst>
        </pc:spChg>
        <pc:spChg chg="add del">
          <ac:chgData name="TAFEN Dirane Willy" userId="e89ee120-d1b3-4efd-bdd2-ca7f8f05a15a" providerId="ADAL" clId="{15C3BF90-2CE7-445E-B0CE-08ED9D8D6ABB}" dt="2020-06-19T21:50:52.888" v="131" actId="26606"/>
          <ac:spMkLst>
            <pc:docMk/>
            <pc:sldMk cId="3829980845" sldId="256"/>
            <ac:spMk id="100" creationId="{610DBBC7-698F-4A54-B1CB-A99F9CC356DF}"/>
          </ac:spMkLst>
        </pc:spChg>
        <pc:spChg chg="add del">
          <ac:chgData name="TAFEN Dirane Willy" userId="e89ee120-d1b3-4efd-bdd2-ca7f8f05a15a" providerId="ADAL" clId="{15C3BF90-2CE7-445E-B0CE-08ED9D8D6ABB}" dt="2020-06-19T21:50:52.888" v="131" actId="26606"/>
          <ac:spMkLst>
            <pc:docMk/>
            <pc:sldMk cId="3829980845" sldId="256"/>
            <ac:spMk id="101" creationId="{579BBB12-9455-421B-86B2-0EA77520230B}"/>
          </ac:spMkLst>
        </pc:spChg>
        <pc:spChg chg="add del">
          <ac:chgData name="TAFEN Dirane Willy" userId="e89ee120-d1b3-4efd-bdd2-ca7f8f05a15a" providerId="ADAL" clId="{15C3BF90-2CE7-445E-B0CE-08ED9D8D6ABB}" dt="2020-06-19T21:51:18.585" v="139" actId="26606"/>
          <ac:spMkLst>
            <pc:docMk/>
            <pc:sldMk cId="3829980845" sldId="256"/>
            <ac:spMk id="102" creationId="{BF047611-AE0F-4337-9311-A2CA2CACEFAC}"/>
          </ac:spMkLst>
        </pc:spChg>
        <pc:spChg chg="add del">
          <ac:chgData name="TAFEN Dirane Willy" userId="e89ee120-d1b3-4efd-bdd2-ca7f8f05a15a" providerId="ADAL" clId="{15C3BF90-2CE7-445E-B0CE-08ED9D8D6ABB}" dt="2020-06-19T21:50:54.315" v="133" actId="26606"/>
          <ac:spMkLst>
            <pc:docMk/>
            <pc:sldMk cId="3829980845" sldId="256"/>
            <ac:spMk id="103" creationId="{33428ACC-71EC-4171-9527-10983BA6B41D}"/>
          </ac:spMkLst>
        </pc:spChg>
        <pc:spChg chg="add del">
          <ac:chgData name="TAFEN Dirane Willy" userId="e89ee120-d1b3-4efd-bdd2-ca7f8f05a15a" providerId="ADAL" clId="{15C3BF90-2CE7-445E-B0CE-08ED9D8D6ABB}" dt="2020-06-19T21:50:54.315" v="133" actId="26606"/>
          <ac:spMkLst>
            <pc:docMk/>
            <pc:sldMk cId="3829980845" sldId="256"/>
            <ac:spMk id="105" creationId="{8D4480B4-953D-41FA-9052-09AB3A026947}"/>
          </ac:spMkLst>
        </pc:spChg>
        <pc:spChg chg="add del">
          <ac:chgData name="TAFEN Dirane Willy" userId="e89ee120-d1b3-4efd-bdd2-ca7f8f05a15a" providerId="ADAL" clId="{15C3BF90-2CE7-445E-B0CE-08ED9D8D6ABB}" dt="2020-06-19T21:51:20.752" v="141" actId="26606"/>
          <ac:spMkLst>
            <pc:docMk/>
            <pc:sldMk cId="3829980845" sldId="256"/>
            <ac:spMk id="106" creationId="{A52FF1B8-145F-47AA-9F6F-7DA3201AA6CB}"/>
          </ac:spMkLst>
        </pc:spChg>
        <pc:spChg chg="add del">
          <ac:chgData name="TAFEN Dirane Willy" userId="e89ee120-d1b3-4efd-bdd2-ca7f8f05a15a" providerId="ADAL" clId="{15C3BF90-2CE7-445E-B0CE-08ED9D8D6ABB}" dt="2020-06-19T21:51:01.578" v="135" actId="26606"/>
          <ac:spMkLst>
            <pc:docMk/>
            <pc:sldMk cId="3829980845" sldId="256"/>
            <ac:spMk id="107" creationId="{68AF5748-FED8-45BA-8631-26D1D10F3246}"/>
          </ac:spMkLst>
        </pc:spChg>
        <pc:spChg chg="add del">
          <ac:chgData name="TAFEN Dirane Willy" userId="e89ee120-d1b3-4efd-bdd2-ca7f8f05a15a" providerId="ADAL" clId="{15C3BF90-2CE7-445E-B0CE-08ED9D8D6ABB}" dt="2020-06-19T21:51:01.578" v="135" actId="26606"/>
          <ac:spMkLst>
            <pc:docMk/>
            <pc:sldMk cId="3829980845" sldId="256"/>
            <ac:spMk id="108" creationId="{AF2F604E-43BE-4DC3-B983-E071523364F8}"/>
          </ac:spMkLst>
        </pc:spChg>
        <pc:spChg chg="add del">
          <ac:chgData name="TAFEN Dirane Willy" userId="e89ee120-d1b3-4efd-bdd2-ca7f8f05a15a" providerId="ADAL" clId="{15C3BF90-2CE7-445E-B0CE-08ED9D8D6ABB}" dt="2020-06-19T21:51:01.578" v="135" actId="26606"/>
          <ac:spMkLst>
            <pc:docMk/>
            <pc:sldMk cId="3829980845" sldId="256"/>
            <ac:spMk id="109" creationId="{08C9B587-E65E-4B52-B37C-ABEBB6E87928}"/>
          </ac:spMkLst>
        </pc:spChg>
        <pc:spChg chg="add del">
          <ac:chgData name="TAFEN Dirane Willy" userId="e89ee120-d1b3-4efd-bdd2-ca7f8f05a15a" providerId="ADAL" clId="{15C3BF90-2CE7-445E-B0CE-08ED9D8D6ABB}" dt="2020-06-19T21:51:20.752" v="141" actId="26606"/>
          <ac:spMkLst>
            <pc:docMk/>
            <pc:sldMk cId="3829980845" sldId="256"/>
            <ac:spMk id="110" creationId="{6DFE8A8C-8C1F-40A1-8A45-9D05B0DD8EF8}"/>
          </ac:spMkLst>
        </pc:spChg>
        <pc:spChg chg="add del">
          <ac:chgData name="TAFEN Dirane Willy" userId="e89ee120-d1b3-4efd-bdd2-ca7f8f05a15a" providerId="ADAL" clId="{15C3BF90-2CE7-445E-B0CE-08ED9D8D6ABB}" dt="2020-06-19T21:51:20.752" v="141" actId="26606"/>
          <ac:spMkLst>
            <pc:docMk/>
            <pc:sldMk cId="3829980845" sldId="256"/>
            <ac:spMk id="111" creationId="{EE1EF8C3-8F8A-447D-A5FF-C12426825418}"/>
          </ac:spMkLst>
        </pc:spChg>
        <pc:spChg chg="add del">
          <ac:chgData name="TAFEN Dirane Willy" userId="e89ee120-d1b3-4efd-bdd2-ca7f8f05a15a" providerId="ADAL" clId="{15C3BF90-2CE7-445E-B0CE-08ED9D8D6ABB}" dt="2020-06-19T21:51:20.752" v="141" actId="26606"/>
          <ac:spMkLst>
            <pc:docMk/>
            <pc:sldMk cId="3829980845" sldId="256"/>
            <ac:spMk id="112" creationId="{1B511BAF-6DC3-420A-8603-96945C66ADB3}"/>
          </ac:spMkLst>
        </pc:spChg>
        <pc:spChg chg="add del">
          <ac:chgData name="TAFEN Dirane Willy" userId="e89ee120-d1b3-4efd-bdd2-ca7f8f05a15a" providerId="ADAL" clId="{15C3BF90-2CE7-445E-B0CE-08ED9D8D6ABB}" dt="2020-06-19T21:51:43.090" v="143" actId="26606"/>
          <ac:spMkLst>
            <pc:docMk/>
            <pc:sldMk cId="3829980845" sldId="256"/>
            <ac:spMk id="114" creationId="{EE362070-691D-44DB-98D4-BC61774B0E61}"/>
          </ac:spMkLst>
        </pc:spChg>
        <pc:spChg chg="add del">
          <ac:chgData name="TAFEN Dirane Willy" userId="e89ee120-d1b3-4efd-bdd2-ca7f8f05a15a" providerId="ADAL" clId="{15C3BF90-2CE7-445E-B0CE-08ED9D8D6ABB}" dt="2020-06-19T21:51:43.090" v="143" actId="26606"/>
          <ac:spMkLst>
            <pc:docMk/>
            <pc:sldMk cId="3829980845" sldId="256"/>
            <ac:spMk id="116" creationId="{32DB1480-5B24-4B37-B70E-C74945DD914E}"/>
          </ac:spMkLst>
        </pc:spChg>
        <pc:spChg chg="add del">
          <ac:chgData name="TAFEN Dirane Willy" userId="e89ee120-d1b3-4efd-bdd2-ca7f8f05a15a" providerId="ADAL" clId="{15C3BF90-2CE7-445E-B0CE-08ED9D8D6ABB}" dt="2020-06-19T21:51:58.683" v="147" actId="26606"/>
          <ac:spMkLst>
            <pc:docMk/>
            <pc:sldMk cId="3829980845" sldId="256"/>
            <ac:spMk id="118" creationId="{BADC2316-FA71-4441-8DB3-CBDFF5A2F205}"/>
          </ac:spMkLst>
        </pc:spChg>
        <pc:spChg chg="add del">
          <ac:chgData name="TAFEN Dirane Willy" userId="e89ee120-d1b3-4efd-bdd2-ca7f8f05a15a" providerId="ADAL" clId="{15C3BF90-2CE7-445E-B0CE-08ED9D8D6ABB}" dt="2020-06-19T21:51:58.683" v="147" actId="26606"/>
          <ac:spMkLst>
            <pc:docMk/>
            <pc:sldMk cId="3829980845" sldId="256"/>
            <ac:spMk id="120" creationId="{F76F0355-CC47-41EE-BB96-C16F2B5AFA43}"/>
          </ac:spMkLst>
        </pc:spChg>
        <pc:spChg chg="add del">
          <ac:chgData name="TAFEN Dirane Willy" userId="e89ee120-d1b3-4efd-bdd2-ca7f8f05a15a" providerId="ADAL" clId="{15C3BF90-2CE7-445E-B0CE-08ED9D8D6ABB}" dt="2020-06-19T21:51:58.683" v="147" actId="26606"/>
          <ac:spMkLst>
            <pc:docMk/>
            <pc:sldMk cId="3829980845" sldId="256"/>
            <ac:spMk id="122" creationId="{72759A47-6B4E-4782-9AC5-439D7B31C442}"/>
          </ac:spMkLst>
        </pc:spChg>
        <pc:spChg chg="add del">
          <ac:chgData name="TAFEN Dirane Willy" userId="e89ee120-d1b3-4efd-bdd2-ca7f8f05a15a" providerId="ADAL" clId="{15C3BF90-2CE7-445E-B0CE-08ED9D8D6ABB}" dt="2020-06-19T21:51:58.683" v="147" actId="26606"/>
          <ac:spMkLst>
            <pc:docMk/>
            <pc:sldMk cId="3829980845" sldId="256"/>
            <ac:spMk id="128" creationId="{DF5C8A94-E698-4356-9F20-5773888F17C7}"/>
          </ac:spMkLst>
        </pc:spChg>
        <pc:spChg chg="add del">
          <ac:chgData name="TAFEN Dirane Willy" userId="e89ee120-d1b3-4efd-bdd2-ca7f8f05a15a" providerId="ADAL" clId="{15C3BF90-2CE7-445E-B0CE-08ED9D8D6ABB}" dt="2020-06-19T21:52:01.407" v="149" actId="26606"/>
          <ac:spMkLst>
            <pc:docMk/>
            <pc:sldMk cId="3829980845" sldId="256"/>
            <ac:spMk id="130" creationId="{7CA59BF9-6B4A-4513-A761-F0F7B765124B}"/>
          </ac:spMkLst>
        </pc:spChg>
        <pc:spChg chg="add del">
          <ac:chgData name="TAFEN Dirane Willy" userId="e89ee120-d1b3-4efd-bdd2-ca7f8f05a15a" providerId="ADAL" clId="{15C3BF90-2CE7-445E-B0CE-08ED9D8D6ABB}" dt="2020-06-19T21:52:01.407" v="149" actId="26606"/>
          <ac:spMkLst>
            <pc:docMk/>
            <pc:sldMk cId="3829980845" sldId="256"/>
            <ac:spMk id="131" creationId="{98C949DA-AD3D-4D8C-8B43-091F8E8B2735}"/>
          </ac:spMkLst>
        </pc:spChg>
        <pc:spChg chg="add del">
          <ac:chgData name="TAFEN Dirane Willy" userId="e89ee120-d1b3-4efd-bdd2-ca7f8f05a15a" providerId="ADAL" clId="{15C3BF90-2CE7-445E-B0CE-08ED9D8D6ABB}" dt="2020-06-19T21:52:01.407" v="149" actId="26606"/>
          <ac:spMkLst>
            <pc:docMk/>
            <pc:sldMk cId="3829980845" sldId="256"/>
            <ac:spMk id="132" creationId="{B3AAE564-1BB5-4C9F-815D-432D99AFB2FD}"/>
          </ac:spMkLst>
        </pc:spChg>
        <pc:spChg chg="add del">
          <ac:chgData name="TAFEN Dirane Willy" userId="e89ee120-d1b3-4efd-bdd2-ca7f8f05a15a" providerId="ADAL" clId="{15C3BF90-2CE7-445E-B0CE-08ED9D8D6ABB}" dt="2020-06-19T21:52:01.407" v="149" actId="26606"/>
          <ac:spMkLst>
            <pc:docMk/>
            <pc:sldMk cId="3829980845" sldId="256"/>
            <ac:spMk id="133" creationId="{6DB34C8E-19EE-4246-8A53-5C278DB44541}"/>
          </ac:spMkLst>
        </pc:spChg>
        <pc:spChg chg="add del">
          <ac:chgData name="TAFEN Dirane Willy" userId="e89ee120-d1b3-4efd-bdd2-ca7f8f05a15a" providerId="ADAL" clId="{15C3BF90-2CE7-445E-B0CE-08ED9D8D6ABB}" dt="2020-06-19T21:52:01.407" v="149" actId="26606"/>
          <ac:spMkLst>
            <pc:docMk/>
            <pc:sldMk cId="3829980845" sldId="256"/>
            <ac:spMk id="134" creationId="{CF766FAB-51B8-4B1C-A418-CDF2F6C0F141}"/>
          </ac:spMkLst>
        </pc:spChg>
        <pc:spChg chg="add del">
          <ac:chgData name="TAFEN Dirane Willy" userId="e89ee120-d1b3-4efd-bdd2-ca7f8f05a15a" providerId="ADAL" clId="{15C3BF90-2CE7-445E-B0CE-08ED9D8D6ABB}" dt="2020-06-19T21:52:07.867" v="151" actId="26606"/>
          <ac:spMkLst>
            <pc:docMk/>
            <pc:sldMk cId="3829980845" sldId="256"/>
            <ac:spMk id="136" creationId="{391159B2-3847-4541-BAAE-D93F71723E70}"/>
          </ac:spMkLst>
        </pc:spChg>
        <pc:spChg chg="add del">
          <ac:chgData name="TAFEN Dirane Willy" userId="e89ee120-d1b3-4efd-bdd2-ca7f8f05a15a" providerId="ADAL" clId="{15C3BF90-2CE7-445E-B0CE-08ED9D8D6ABB}" dt="2020-06-19T21:52:07.867" v="151" actId="26606"/>
          <ac:spMkLst>
            <pc:docMk/>
            <pc:sldMk cId="3829980845" sldId="256"/>
            <ac:spMk id="137" creationId="{93BDF953-B1FC-408F-A14E-33A8C1DC1B4B}"/>
          </ac:spMkLst>
        </pc:spChg>
        <pc:spChg chg="add del">
          <ac:chgData name="TAFEN Dirane Willy" userId="e89ee120-d1b3-4efd-bdd2-ca7f8f05a15a" providerId="ADAL" clId="{15C3BF90-2CE7-445E-B0CE-08ED9D8D6ABB}" dt="2020-06-19T21:52:07.867" v="151" actId="26606"/>
          <ac:spMkLst>
            <pc:docMk/>
            <pc:sldMk cId="3829980845" sldId="256"/>
            <ac:spMk id="138" creationId="{17C4AC30-431E-4860-8128-139F9F61E237}"/>
          </ac:spMkLst>
        </pc:spChg>
        <pc:spChg chg="add del">
          <ac:chgData name="TAFEN Dirane Willy" userId="e89ee120-d1b3-4efd-bdd2-ca7f8f05a15a" providerId="ADAL" clId="{15C3BF90-2CE7-445E-B0CE-08ED9D8D6ABB}" dt="2020-06-19T21:52:14.138" v="153" actId="26606"/>
          <ac:spMkLst>
            <pc:docMk/>
            <pc:sldMk cId="3829980845" sldId="256"/>
            <ac:spMk id="143" creationId="{E55B6B82-66E9-4688-845A-0A80159AA049}"/>
          </ac:spMkLst>
        </pc:spChg>
        <pc:spChg chg="add del">
          <ac:chgData name="TAFEN Dirane Willy" userId="e89ee120-d1b3-4efd-bdd2-ca7f8f05a15a" providerId="ADAL" clId="{15C3BF90-2CE7-445E-B0CE-08ED9D8D6ABB}" dt="2020-06-19T21:52:14.138" v="153" actId="26606"/>
          <ac:spMkLst>
            <pc:docMk/>
            <pc:sldMk cId="3829980845" sldId="256"/>
            <ac:spMk id="144" creationId="{A20985FA-A9AF-4D1A-AA92-5D98A579F391}"/>
          </ac:spMkLst>
        </pc:spChg>
        <pc:spChg chg="add del">
          <ac:chgData name="TAFEN Dirane Willy" userId="e89ee120-d1b3-4efd-bdd2-ca7f8f05a15a" providerId="ADAL" clId="{15C3BF90-2CE7-445E-B0CE-08ED9D8D6ABB}" dt="2020-06-19T21:52:14.138" v="153" actId="26606"/>
          <ac:spMkLst>
            <pc:docMk/>
            <pc:sldMk cId="3829980845" sldId="256"/>
            <ac:spMk id="145" creationId="{A1A452BB-978F-4C43-8664-63B86F39658D}"/>
          </ac:spMkLst>
        </pc:spChg>
        <pc:spChg chg="add del">
          <ac:chgData name="TAFEN Dirane Willy" userId="e89ee120-d1b3-4efd-bdd2-ca7f8f05a15a" providerId="ADAL" clId="{15C3BF90-2CE7-445E-B0CE-08ED9D8D6ABB}" dt="2020-06-19T21:52:14.138" v="153" actId="26606"/>
          <ac:spMkLst>
            <pc:docMk/>
            <pc:sldMk cId="3829980845" sldId="256"/>
            <ac:spMk id="146" creationId="{ADDD86A3-D1B7-46C2-BCD5-82428C1C3156}"/>
          </ac:spMkLst>
        </pc:spChg>
        <pc:spChg chg="add del">
          <ac:chgData name="TAFEN Dirane Willy" userId="e89ee120-d1b3-4efd-bdd2-ca7f8f05a15a" providerId="ADAL" clId="{15C3BF90-2CE7-445E-B0CE-08ED9D8D6ABB}" dt="2020-06-19T21:52:14.138" v="153" actId="26606"/>
          <ac:spMkLst>
            <pc:docMk/>
            <pc:sldMk cId="3829980845" sldId="256"/>
            <ac:spMk id="147" creationId="{9A6FBAE9-917E-4BD9-BA28-F347E09BD323}"/>
          </ac:spMkLst>
        </pc:spChg>
        <pc:spChg chg="add del">
          <ac:chgData name="TAFEN Dirane Willy" userId="e89ee120-d1b3-4efd-bdd2-ca7f8f05a15a" providerId="ADAL" clId="{15C3BF90-2CE7-445E-B0CE-08ED9D8D6ABB}" dt="2020-06-19T21:52:14.138" v="153" actId="26606"/>
          <ac:spMkLst>
            <pc:docMk/>
            <pc:sldMk cId="3829980845" sldId="256"/>
            <ac:spMk id="148" creationId="{C40C51F3-5AB0-49F8-AA14-B72F855CABD6}"/>
          </ac:spMkLst>
        </pc:spChg>
        <pc:spChg chg="add del">
          <ac:chgData name="TAFEN Dirane Willy" userId="e89ee120-d1b3-4efd-bdd2-ca7f8f05a15a" providerId="ADAL" clId="{15C3BF90-2CE7-445E-B0CE-08ED9D8D6ABB}" dt="2020-06-19T21:52:14.138" v="153" actId="26606"/>
          <ac:spMkLst>
            <pc:docMk/>
            <pc:sldMk cId="3829980845" sldId="256"/>
            <ac:spMk id="152" creationId="{43DDE678-1101-4B7E-8120-588BCA4AF0A6}"/>
          </ac:spMkLst>
        </pc:spChg>
        <pc:spChg chg="add del">
          <ac:chgData name="TAFEN Dirane Willy" userId="e89ee120-d1b3-4efd-bdd2-ca7f8f05a15a" providerId="ADAL" clId="{15C3BF90-2CE7-445E-B0CE-08ED9D8D6ABB}" dt="2020-06-19T21:52:19.986" v="155" actId="26606"/>
          <ac:spMkLst>
            <pc:docMk/>
            <pc:sldMk cId="3829980845" sldId="256"/>
            <ac:spMk id="154" creationId="{2779F603-B669-4AD6-82F9-E09F76165B99}"/>
          </ac:spMkLst>
        </pc:spChg>
        <pc:spChg chg="add del">
          <ac:chgData name="TAFEN Dirane Willy" userId="e89ee120-d1b3-4efd-bdd2-ca7f8f05a15a" providerId="ADAL" clId="{15C3BF90-2CE7-445E-B0CE-08ED9D8D6ABB}" dt="2020-06-19T21:52:19.986" v="155" actId="26606"/>
          <ac:spMkLst>
            <pc:docMk/>
            <pc:sldMk cId="3829980845" sldId="256"/>
            <ac:spMk id="156" creationId="{CA73A59D-C719-4F24-9F6B-AF7CE8F3BEF1}"/>
          </ac:spMkLst>
        </pc:spChg>
        <pc:spChg chg="add del">
          <ac:chgData name="TAFEN Dirane Willy" userId="e89ee120-d1b3-4efd-bdd2-ca7f8f05a15a" providerId="ADAL" clId="{15C3BF90-2CE7-445E-B0CE-08ED9D8D6ABB}" dt="2020-06-19T21:52:24.826" v="157" actId="26606"/>
          <ac:spMkLst>
            <pc:docMk/>
            <pc:sldMk cId="3829980845" sldId="256"/>
            <ac:spMk id="158" creationId="{A52FF1B8-145F-47AA-9F6F-7DA3201AA6CB}"/>
          </ac:spMkLst>
        </pc:spChg>
        <pc:spChg chg="add del">
          <ac:chgData name="TAFEN Dirane Willy" userId="e89ee120-d1b3-4efd-bdd2-ca7f8f05a15a" providerId="ADAL" clId="{15C3BF90-2CE7-445E-B0CE-08ED9D8D6ABB}" dt="2020-06-19T21:52:24.826" v="157" actId="26606"/>
          <ac:spMkLst>
            <pc:docMk/>
            <pc:sldMk cId="3829980845" sldId="256"/>
            <ac:spMk id="159" creationId="{6DFE8A8C-8C1F-40A1-8A45-9D05B0DD8EF8}"/>
          </ac:spMkLst>
        </pc:spChg>
        <pc:spChg chg="add del">
          <ac:chgData name="TAFEN Dirane Willy" userId="e89ee120-d1b3-4efd-bdd2-ca7f8f05a15a" providerId="ADAL" clId="{15C3BF90-2CE7-445E-B0CE-08ED9D8D6ABB}" dt="2020-06-19T21:52:24.826" v="157" actId="26606"/>
          <ac:spMkLst>
            <pc:docMk/>
            <pc:sldMk cId="3829980845" sldId="256"/>
            <ac:spMk id="160" creationId="{EE1EF8C3-8F8A-447D-A5FF-C12426825418}"/>
          </ac:spMkLst>
        </pc:spChg>
        <pc:spChg chg="add del">
          <ac:chgData name="TAFEN Dirane Willy" userId="e89ee120-d1b3-4efd-bdd2-ca7f8f05a15a" providerId="ADAL" clId="{15C3BF90-2CE7-445E-B0CE-08ED9D8D6ABB}" dt="2020-06-19T21:52:24.826" v="157" actId="26606"/>
          <ac:spMkLst>
            <pc:docMk/>
            <pc:sldMk cId="3829980845" sldId="256"/>
            <ac:spMk id="161" creationId="{1B511BAF-6DC3-420A-8603-96945C66ADB3}"/>
          </ac:spMkLst>
        </pc:spChg>
        <pc:spChg chg="add del">
          <ac:chgData name="TAFEN Dirane Willy" userId="e89ee120-d1b3-4efd-bdd2-ca7f8f05a15a" providerId="ADAL" clId="{15C3BF90-2CE7-445E-B0CE-08ED9D8D6ABB}" dt="2020-06-19T21:52:27.610" v="159" actId="26606"/>
          <ac:spMkLst>
            <pc:docMk/>
            <pc:sldMk cId="3829980845" sldId="256"/>
            <ac:spMk id="163" creationId="{68AF5748-FED8-45BA-8631-26D1D10F3246}"/>
          </ac:spMkLst>
        </pc:spChg>
        <pc:spChg chg="add del">
          <ac:chgData name="TAFEN Dirane Willy" userId="e89ee120-d1b3-4efd-bdd2-ca7f8f05a15a" providerId="ADAL" clId="{15C3BF90-2CE7-445E-B0CE-08ED9D8D6ABB}" dt="2020-06-19T21:52:27.610" v="159" actId="26606"/>
          <ac:spMkLst>
            <pc:docMk/>
            <pc:sldMk cId="3829980845" sldId="256"/>
            <ac:spMk id="164" creationId="{AF2F604E-43BE-4DC3-B983-E071523364F8}"/>
          </ac:spMkLst>
        </pc:spChg>
        <pc:spChg chg="add del">
          <ac:chgData name="TAFEN Dirane Willy" userId="e89ee120-d1b3-4efd-bdd2-ca7f8f05a15a" providerId="ADAL" clId="{15C3BF90-2CE7-445E-B0CE-08ED9D8D6ABB}" dt="2020-06-19T21:52:27.610" v="159" actId="26606"/>
          <ac:spMkLst>
            <pc:docMk/>
            <pc:sldMk cId="3829980845" sldId="256"/>
            <ac:spMk id="165" creationId="{08C9B587-E65E-4B52-B37C-ABEBB6E87928}"/>
          </ac:spMkLst>
        </pc:spChg>
        <pc:spChg chg="add del">
          <ac:chgData name="TAFEN Dirane Willy" userId="e89ee120-d1b3-4efd-bdd2-ca7f8f05a15a" providerId="ADAL" clId="{15C3BF90-2CE7-445E-B0CE-08ED9D8D6ABB}" dt="2020-06-19T21:52:34.460" v="161" actId="26606"/>
          <ac:spMkLst>
            <pc:docMk/>
            <pc:sldMk cId="3829980845" sldId="256"/>
            <ac:spMk id="167" creationId="{73C994B4-9721-4148-9EEC-6793CECDE8DD}"/>
          </ac:spMkLst>
        </pc:spChg>
        <pc:spChg chg="add del">
          <ac:chgData name="TAFEN Dirane Willy" userId="e89ee120-d1b3-4efd-bdd2-ca7f8f05a15a" providerId="ADAL" clId="{15C3BF90-2CE7-445E-B0CE-08ED9D8D6ABB}" dt="2020-06-19T21:52:34.460" v="161" actId="26606"/>
          <ac:spMkLst>
            <pc:docMk/>
            <pc:sldMk cId="3829980845" sldId="256"/>
            <ac:spMk id="168" creationId="{F9D95E49-763A-4886-B038-82F734740554}"/>
          </ac:spMkLst>
        </pc:spChg>
        <pc:spChg chg="add del">
          <ac:chgData name="TAFEN Dirane Willy" userId="e89ee120-d1b3-4efd-bdd2-ca7f8f05a15a" providerId="ADAL" clId="{15C3BF90-2CE7-445E-B0CE-08ED9D8D6ABB}" dt="2020-06-19T21:52:34.460" v="161" actId="26606"/>
          <ac:spMkLst>
            <pc:docMk/>
            <pc:sldMk cId="3829980845" sldId="256"/>
            <ac:spMk id="169" creationId="{B28EC6A1-D299-4AFF-AD16-9ADC9A31F2F1}"/>
          </ac:spMkLst>
        </pc:spChg>
        <pc:spChg chg="add del">
          <ac:chgData name="TAFEN Dirane Willy" userId="e89ee120-d1b3-4efd-bdd2-ca7f8f05a15a" providerId="ADAL" clId="{15C3BF90-2CE7-445E-B0CE-08ED9D8D6ABB}" dt="2020-06-19T21:52:34.460" v="161" actId="26606"/>
          <ac:spMkLst>
            <pc:docMk/>
            <pc:sldMk cId="3829980845" sldId="256"/>
            <ac:spMk id="170" creationId="{285EE6CD-C61E-4F22-9787-1ADF1D3EB25E}"/>
          </ac:spMkLst>
        </pc:spChg>
        <pc:spChg chg="add del">
          <ac:chgData name="TAFEN Dirane Willy" userId="e89ee120-d1b3-4efd-bdd2-ca7f8f05a15a" providerId="ADAL" clId="{15C3BF90-2CE7-445E-B0CE-08ED9D8D6ABB}" dt="2020-06-19T21:52:38.967" v="163" actId="26606"/>
          <ac:spMkLst>
            <pc:docMk/>
            <pc:sldMk cId="3829980845" sldId="256"/>
            <ac:spMk id="174" creationId="{E183CBD3-765E-49B4-B3A8-B29203D43C8F}"/>
          </ac:spMkLst>
        </pc:spChg>
        <pc:spChg chg="add del">
          <ac:chgData name="TAFEN Dirane Willy" userId="e89ee120-d1b3-4efd-bdd2-ca7f8f05a15a" providerId="ADAL" clId="{15C3BF90-2CE7-445E-B0CE-08ED9D8D6ABB}" dt="2020-06-19T21:52:38.967" v="163" actId="26606"/>
          <ac:spMkLst>
            <pc:docMk/>
            <pc:sldMk cId="3829980845" sldId="256"/>
            <ac:spMk id="175" creationId="{CF76C0B7-929F-44F9-9C4C-B0AD48DCB32F}"/>
          </ac:spMkLst>
        </pc:spChg>
        <pc:spChg chg="add del">
          <ac:chgData name="TAFEN Dirane Willy" userId="e89ee120-d1b3-4efd-bdd2-ca7f8f05a15a" providerId="ADAL" clId="{15C3BF90-2CE7-445E-B0CE-08ED9D8D6ABB}" dt="2020-06-19T21:52:38.967" v="163" actId="26606"/>
          <ac:spMkLst>
            <pc:docMk/>
            <pc:sldMk cId="3829980845" sldId="256"/>
            <ac:spMk id="176" creationId="{A567A692-E165-4BCD-842C-A9081974A9F8}"/>
          </ac:spMkLst>
        </pc:spChg>
        <pc:spChg chg="add del">
          <ac:chgData name="TAFEN Dirane Willy" userId="e89ee120-d1b3-4efd-bdd2-ca7f8f05a15a" providerId="ADAL" clId="{15C3BF90-2CE7-445E-B0CE-08ED9D8D6ABB}" dt="2020-06-19T21:52:38.967" v="163" actId="26606"/>
          <ac:spMkLst>
            <pc:docMk/>
            <pc:sldMk cId="3829980845" sldId="256"/>
            <ac:spMk id="177" creationId="{20616EB7-E723-4BF0-AC20-B8CD75A4FC12}"/>
          </ac:spMkLst>
        </pc:spChg>
        <pc:spChg chg="add del">
          <ac:chgData name="TAFEN Dirane Willy" userId="e89ee120-d1b3-4efd-bdd2-ca7f8f05a15a" providerId="ADAL" clId="{15C3BF90-2CE7-445E-B0CE-08ED9D8D6ABB}" dt="2020-06-19T21:52:48.986" v="165" actId="26606"/>
          <ac:spMkLst>
            <pc:docMk/>
            <pc:sldMk cId="3829980845" sldId="256"/>
            <ac:spMk id="181" creationId="{93245F62-CCC4-49E4-B95B-EA6C1E790510}"/>
          </ac:spMkLst>
        </pc:spChg>
        <pc:spChg chg="add del">
          <ac:chgData name="TAFEN Dirane Willy" userId="e89ee120-d1b3-4efd-bdd2-ca7f8f05a15a" providerId="ADAL" clId="{15C3BF90-2CE7-445E-B0CE-08ED9D8D6ABB}" dt="2020-06-19T21:52:48.986" v="165" actId="26606"/>
          <ac:spMkLst>
            <pc:docMk/>
            <pc:sldMk cId="3829980845" sldId="256"/>
            <ac:spMk id="182" creationId="{E6C0DD6B-6AA3-448F-9B99-8386295BC1B4}"/>
          </ac:spMkLst>
        </pc:spChg>
        <pc:spChg chg="add del">
          <ac:chgData name="TAFEN Dirane Willy" userId="e89ee120-d1b3-4efd-bdd2-ca7f8f05a15a" providerId="ADAL" clId="{15C3BF90-2CE7-445E-B0CE-08ED9D8D6ABB}" dt="2020-06-19T21:52:48.986" v="165" actId="26606"/>
          <ac:spMkLst>
            <pc:docMk/>
            <pc:sldMk cId="3829980845" sldId="256"/>
            <ac:spMk id="183" creationId="{F28B82B1-E269-4325-A665-6CFE5DEE5DE5}"/>
          </ac:spMkLst>
        </pc:spChg>
        <pc:spChg chg="add del">
          <ac:chgData name="TAFEN Dirane Willy" userId="e89ee120-d1b3-4efd-bdd2-ca7f8f05a15a" providerId="ADAL" clId="{15C3BF90-2CE7-445E-B0CE-08ED9D8D6ABB}" dt="2020-06-19T21:52:48.986" v="165" actId="26606"/>
          <ac:spMkLst>
            <pc:docMk/>
            <pc:sldMk cId="3829980845" sldId="256"/>
            <ac:spMk id="184" creationId="{7C700527-76FD-4DF4-A597-6F5E089CA0C2}"/>
          </ac:spMkLst>
        </pc:spChg>
        <pc:spChg chg="add del">
          <ac:chgData name="TAFEN Dirane Willy" userId="e89ee120-d1b3-4efd-bdd2-ca7f8f05a15a" providerId="ADAL" clId="{15C3BF90-2CE7-445E-B0CE-08ED9D8D6ABB}" dt="2020-06-19T21:52:48.986" v="165" actId="26606"/>
          <ac:spMkLst>
            <pc:docMk/>
            <pc:sldMk cId="3829980845" sldId="256"/>
            <ac:spMk id="185" creationId="{B5EA49A9-01EB-4D60-A392-7DC9B625D67D}"/>
          </ac:spMkLst>
        </pc:spChg>
        <pc:spChg chg="add del">
          <ac:chgData name="TAFEN Dirane Willy" userId="e89ee120-d1b3-4efd-bdd2-ca7f8f05a15a" providerId="ADAL" clId="{15C3BF90-2CE7-445E-B0CE-08ED9D8D6ABB}" dt="2020-06-19T21:53:00.723" v="167" actId="26606"/>
          <ac:spMkLst>
            <pc:docMk/>
            <pc:sldMk cId="3829980845" sldId="256"/>
            <ac:spMk id="187" creationId="{5DCB5928-DC7D-4612-9922-441966E15627}"/>
          </ac:spMkLst>
        </pc:spChg>
        <pc:spChg chg="add del">
          <ac:chgData name="TAFEN Dirane Willy" userId="e89ee120-d1b3-4efd-bdd2-ca7f8f05a15a" providerId="ADAL" clId="{15C3BF90-2CE7-445E-B0CE-08ED9D8D6ABB}" dt="2020-06-19T21:53:00.723" v="167" actId="26606"/>
          <ac:spMkLst>
            <pc:docMk/>
            <pc:sldMk cId="3829980845" sldId="256"/>
            <ac:spMk id="188" creationId="{682C1161-1736-45EC-99B7-33F3CAE9D517}"/>
          </ac:spMkLst>
        </pc:spChg>
        <pc:spChg chg="add del">
          <ac:chgData name="TAFEN Dirane Willy" userId="e89ee120-d1b3-4efd-bdd2-ca7f8f05a15a" providerId="ADAL" clId="{15C3BF90-2CE7-445E-B0CE-08ED9D8D6ABB}" dt="2020-06-19T21:53:00.723" v="167" actId="26606"/>
          <ac:spMkLst>
            <pc:docMk/>
            <pc:sldMk cId="3829980845" sldId="256"/>
            <ac:spMk id="189" creationId="{84D4DDB8-B68F-45B0-9F62-C4279996F672}"/>
          </ac:spMkLst>
        </pc:spChg>
        <pc:spChg chg="add del">
          <ac:chgData name="TAFEN Dirane Willy" userId="e89ee120-d1b3-4efd-bdd2-ca7f8f05a15a" providerId="ADAL" clId="{15C3BF90-2CE7-445E-B0CE-08ED9D8D6ABB}" dt="2020-06-19T21:53:00.723" v="167" actId="26606"/>
          <ac:spMkLst>
            <pc:docMk/>
            <pc:sldMk cId="3829980845" sldId="256"/>
            <ac:spMk id="190" creationId="{AF2F604E-43BE-4DC3-B983-E071523364F8}"/>
          </ac:spMkLst>
        </pc:spChg>
        <pc:spChg chg="add del">
          <ac:chgData name="TAFEN Dirane Willy" userId="e89ee120-d1b3-4efd-bdd2-ca7f8f05a15a" providerId="ADAL" clId="{15C3BF90-2CE7-445E-B0CE-08ED9D8D6ABB}" dt="2020-06-19T21:53:00.723" v="167" actId="26606"/>
          <ac:spMkLst>
            <pc:docMk/>
            <pc:sldMk cId="3829980845" sldId="256"/>
            <ac:spMk id="191" creationId="{08C9B587-E65E-4B52-B37C-ABEBB6E87928}"/>
          </ac:spMkLst>
        </pc:spChg>
        <pc:spChg chg="add">
          <ac:chgData name="TAFEN Dirane Willy" userId="e89ee120-d1b3-4efd-bdd2-ca7f8f05a15a" providerId="ADAL" clId="{15C3BF90-2CE7-445E-B0CE-08ED9D8D6ABB}" dt="2020-06-19T21:53:00.836" v="168" actId="26606"/>
          <ac:spMkLst>
            <pc:docMk/>
            <pc:sldMk cId="3829980845" sldId="256"/>
            <ac:spMk id="193" creationId="{E55B6B82-66E9-4688-845A-0A80159AA049}"/>
          </ac:spMkLst>
        </pc:spChg>
        <pc:spChg chg="add">
          <ac:chgData name="TAFEN Dirane Willy" userId="e89ee120-d1b3-4efd-bdd2-ca7f8f05a15a" providerId="ADAL" clId="{15C3BF90-2CE7-445E-B0CE-08ED9D8D6ABB}" dt="2020-06-19T21:53:00.836" v="168" actId="26606"/>
          <ac:spMkLst>
            <pc:docMk/>
            <pc:sldMk cId="3829980845" sldId="256"/>
            <ac:spMk id="194" creationId="{A20985FA-A9AF-4D1A-AA92-5D98A579F391}"/>
          </ac:spMkLst>
        </pc:spChg>
        <pc:spChg chg="add">
          <ac:chgData name="TAFEN Dirane Willy" userId="e89ee120-d1b3-4efd-bdd2-ca7f8f05a15a" providerId="ADAL" clId="{15C3BF90-2CE7-445E-B0CE-08ED9D8D6ABB}" dt="2020-06-19T21:53:00.836" v="168" actId="26606"/>
          <ac:spMkLst>
            <pc:docMk/>
            <pc:sldMk cId="3829980845" sldId="256"/>
            <ac:spMk id="195" creationId="{A1A452BB-978F-4C43-8664-63B86F39658D}"/>
          </ac:spMkLst>
        </pc:spChg>
        <pc:spChg chg="add">
          <ac:chgData name="TAFEN Dirane Willy" userId="e89ee120-d1b3-4efd-bdd2-ca7f8f05a15a" providerId="ADAL" clId="{15C3BF90-2CE7-445E-B0CE-08ED9D8D6ABB}" dt="2020-06-19T21:53:00.836" v="168" actId="26606"/>
          <ac:spMkLst>
            <pc:docMk/>
            <pc:sldMk cId="3829980845" sldId="256"/>
            <ac:spMk id="196" creationId="{ADDD86A3-D1B7-46C2-BCD5-82428C1C3156}"/>
          </ac:spMkLst>
        </pc:spChg>
        <pc:spChg chg="add">
          <ac:chgData name="TAFEN Dirane Willy" userId="e89ee120-d1b3-4efd-bdd2-ca7f8f05a15a" providerId="ADAL" clId="{15C3BF90-2CE7-445E-B0CE-08ED9D8D6ABB}" dt="2020-06-19T21:53:00.836" v="168" actId="26606"/>
          <ac:spMkLst>
            <pc:docMk/>
            <pc:sldMk cId="3829980845" sldId="256"/>
            <ac:spMk id="197" creationId="{9A6FBAE9-917E-4BD9-BA28-F347E09BD323}"/>
          </ac:spMkLst>
        </pc:spChg>
        <pc:spChg chg="add">
          <ac:chgData name="TAFEN Dirane Willy" userId="e89ee120-d1b3-4efd-bdd2-ca7f8f05a15a" providerId="ADAL" clId="{15C3BF90-2CE7-445E-B0CE-08ED9D8D6ABB}" dt="2020-06-19T21:53:00.836" v="168" actId="26606"/>
          <ac:spMkLst>
            <pc:docMk/>
            <pc:sldMk cId="3829980845" sldId="256"/>
            <ac:spMk id="198" creationId="{C40C51F3-5AB0-49F8-AA14-B72F855CABD6}"/>
          </ac:spMkLst>
        </pc:spChg>
        <pc:spChg chg="add">
          <ac:chgData name="TAFEN Dirane Willy" userId="e89ee120-d1b3-4efd-bdd2-ca7f8f05a15a" providerId="ADAL" clId="{15C3BF90-2CE7-445E-B0CE-08ED9D8D6ABB}" dt="2020-06-19T21:53:00.836" v="168" actId="26606"/>
          <ac:spMkLst>
            <pc:docMk/>
            <pc:sldMk cId="3829980845" sldId="256"/>
            <ac:spMk id="202" creationId="{43DDE678-1101-4B7E-8120-588BCA4AF0A6}"/>
          </ac:spMkLst>
        </pc:spChg>
        <pc:spChg chg="add del">
          <ac:chgData name="TAFEN Dirane Willy" userId="e89ee120-d1b3-4efd-bdd2-ca7f8f05a15a" providerId="ADAL" clId="{15C3BF90-2CE7-445E-B0CE-08ED9D8D6ABB}" dt="2020-06-19T21:48:22.883" v="45" actId="26606"/>
          <ac:spMkLst>
            <pc:docMk/>
            <pc:sldMk cId="3829980845" sldId="256"/>
            <ac:spMk id="1028" creationId="{1DB043B4-68C6-45B9-82AC-A5800EADB8DB}"/>
          </ac:spMkLst>
        </pc:spChg>
        <pc:spChg chg="add del">
          <ac:chgData name="TAFEN Dirane Willy" userId="e89ee120-d1b3-4efd-bdd2-ca7f8f05a15a" providerId="ADAL" clId="{15C3BF90-2CE7-445E-B0CE-08ED9D8D6ABB}" dt="2020-06-19T21:48:24.735" v="47" actId="26606"/>
          <ac:spMkLst>
            <pc:docMk/>
            <pc:sldMk cId="3829980845" sldId="256"/>
            <ac:spMk id="1031" creationId="{663302B0-7A41-480B-921B-7D395B4E24C8}"/>
          </ac:spMkLst>
        </pc:spChg>
        <pc:spChg chg="add del">
          <ac:chgData name="TAFEN Dirane Willy" userId="e89ee120-d1b3-4efd-bdd2-ca7f8f05a15a" providerId="ADAL" clId="{15C3BF90-2CE7-445E-B0CE-08ED9D8D6ABB}" dt="2020-06-19T21:48:24.735" v="47" actId="26606"/>
          <ac:spMkLst>
            <pc:docMk/>
            <pc:sldMk cId="3829980845" sldId="256"/>
            <ac:spMk id="1032" creationId="{4E94261F-1ED3-4E90-88E6-13479144005B}"/>
          </ac:spMkLst>
        </pc:spChg>
        <pc:spChg chg="add del">
          <ac:chgData name="TAFEN Dirane Willy" userId="e89ee120-d1b3-4efd-bdd2-ca7f8f05a15a" providerId="ADAL" clId="{15C3BF90-2CE7-445E-B0CE-08ED9D8D6ABB}" dt="2020-06-19T21:48:24.735" v="47" actId="26606"/>
          <ac:spMkLst>
            <pc:docMk/>
            <pc:sldMk cId="3829980845" sldId="256"/>
            <ac:spMk id="1033" creationId="{C5CB530E-515E-412C-9DF1-5F8FFBD6F383}"/>
          </ac:spMkLst>
        </pc:spChg>
        <pc:spChg chg="add del">
          <ac:chgData name="TAFEN Dirane Willy" userId="e89ee120-d1b3-4efd-bdd2-ca7f8f05a15a" providerId="ADAL" clId="{15C3BF90-2CE7-445E-B0CE-08ED9D8D6ABB}" dt="2020-06-19T21:48:24.735" v="47" actId="26606"/>
          <ac:spMkLst>
            <pc:docMk/>
            <pc:sldMk cId="3829980845" sldId="256"/>
            <ac:spMk id="1034" creationId="{712D4376-A578-4FF1-94FC-245E7A6A489F}"/>
          </ac:spMkLst>
        </pc:spChg>
        <pc:spChg chg="add del">
          <ac:chgData name="TAFEN Dirane Willy" userId="e89ee120-d1b3-4efd-bdd2-ca7f8f05a15a" providerId="ADAL" clId="{15C3BF90-2CE7-445E-B0CE-08ED9D8D6ABB}" dt="2020-06-19T21:49:25.229" v="87" actId="26606"/>
          <ac:spMkLst>
            <pc:docMk/>
            <pc:sldMk cId="3829980845" sldId="256"/>
            <ac:spMk id="1035" creationId="{168AB93A-48BC-4C25-A3AD-C17B5A682A94}"/>
          </ac:spMkLst>
        </pc:spChg>
        <pc:spChg chg="add del">
          <ac:chgData name="TAFEN Dirane Willy" userId="e89ee120-d1b3-4efd-bdd2-ca7f8f05a15a" providerId="ADAL" clId="{15C3BF90-2CE7-445E-B0CE-08ED9D8D6ABB}" dt="2020-06-19T21:48:25.226" v="49" actId="26606"/>
          <ac:spMkLst>
            <pc:docMk/>
            <pc:sldMk cId="3829980845" sldId="256"/>
            <ac:spMk id="1036" creationId="{7A18C9FB-EC4C-4DAE-8F7D-C6E5AF607958}"/>
          </ac:spMkLst>
        </pc:spChg>
        <pc:spChg chg="add del">
          <ac:chgData name="TAFEN Dirane Willy" userId="e89ee120-d1b3-4efd-bdd2-ca7f8f05a15a" providerId="ADAL" clId="{15C3BF90-2CE7-445E-B0CE-08ED9D8D6ABB}" dt="2020-06-19T21:48:25.226" v="49" actId="26606"/>
          <ac:spMkLst>
            <pc:docMk/>
            <pc:sldMk cId="3829980845" sldId="256"/>
            <ac:spMk id="1037" creationId="{1F6676B4-2004-4CAD-A308-84DA59F2F982}"/>
          </ac:spMkLst>
        </pc:spChg>
        <pc:spChg chg="add del">
          <ac:chgData name="TAFEN Dirane Willy" userId="e89ee120-d1b3-4efd-bdd2-ca7f8f05a15a" providerId="ADAL" clId="{15C3BF90-2CE7-445E-B0CE-08ED9D8D6ABB}" dt="2020-06-19T21:49:25.229" v="87" actId="26606"/>
          <ac:spMkLst>
            <pc:docMk/>
            <pc:sldMk cId="3829980845" sldId="256"/>
            <ac:spMk id="1038" creationId="{AF4AE179-A75B-4007-B5FA-8139ACFB9B81}"/>
          </ac:spMkLst>
        </pc:spChg>
        <pc:spChg chg="add del">
          <ac:chgData name="TAFEN Dirane Willy" userId="e89ee120-d1b3-4efd-bdd2-ca7f8f05a15a" providerId="ADAL" clId="{15C3BF90-2CE7-445E-B0CE-08ED9D8D6ABB}" dt="2020-06-19T21:48:27.924" v="51" actId="26606"/>
          <ac:spMkLst>
            <pc:docMk/>
            <pc:sldMk cId="3829980845" sldId="256"/>
            <ac:spMk id="1039" creationId="{619C41B3-14BA-4820-8364-1EAFC692CB07}"/>
          </ac:spMkLst>
        </pc:spChg>
        <pc:spChg chg="add del">
          <ac:chgData name="TAFEN Dirane Willy" userId="e89ee120-d1b3-4efd-bdd2-ca7f8f05a15a" providerId="ADAL" clId="{15C3BF90-2CE7-445E-B0CE-08ED9D8D6ABB}" dt="2020-06-19T21:48:27.924" v="51" actId="26606"/>
          <ac:spMkLst>
            <pc:docMk/>
            <pc:sldMk cId="3829980845" sldId="256"/>
            <ac:spMk id="1040" creationId="{E2CB18E0-1DDF-4646-88F3-F94254CFDDF9}"/>
          </ac:spMkLst>
        </pc:spChg>
        <pc:spChg chg="add del">
          <ac:chgData name="TAFEN Dirane Willy" userId="e89ee120-d1b3-4efd-bdd2-ca7f8f05a15a" providerId="ADAL" clId="{15C3BF90-2CE7-445E-B0CE-08ED9D8D6ABB}" dt="2020-06-19T21:48:27.924" v="51" actId="26606"/>
          <ac:spMkLst>
            <pc:docMk/>
            <pc:sldMk cId="3829980845" sldId="256"/>
            <ac:spMk id="1041" creationId="{19B5D85F-D893-403B-A0AA-D582126703D8}"/>
          </ac:spMkLst>
        </pc:spChg>
        <pc:spChg chg="add del">
          <ac:chgData name="TAFEN Dirane Willy" userId="e89ee120-d1b3-4efd-bdd2-ca7f8f05a15a" providerId="ADAL" clId="{15C3BF90-2CE7-445E-B0CE-08ED9D8D6ABB}" dt="2020-06-19T21:48:27.924" v="51" actId="26606"/>
          <ac:spMkLst>
            <pc:docMk/>
            <pc:sldMk cId="3829980845" sldId="256"/>
            <ac:spMk id="1042" creationId="{BF047611-AE0F-4337-9311-A2CA2CACEFAC}"/>
          </ac:spMkLst>
        </pc:spChg>
        <pc:spChg chg="add del">
          <ac:chgData name="TAFEN Dirane Willy" userId="e89ee120-d1b3-4efd-bdd2-ca7f8f05a15a" providerId="ADAL" clId="{15C3BF90-2CE7-445E-B0CE-08ED9D8D6ABB}" dt="2020-06-19T21:49:25.229" v="87" actId="26606"/>
          <ac:spMkLst>
            <pc:docMk/>
            <pc:sldMk cId="3829980845" sldId="256"/>
            <ac:spMk id="1043" creationId="{3FCFB1DE-0B7E-48CC-BA90-B2AB0889F9D6}"/>
          </ac:spMkLst>
        </pc:spChg>
        <pc:spChg chg="add del">
          <ac:chgData name="TAFEN Dirane Willy" userId="e89ee120-d1b3-4efd-bdd2-ca7f8f05a15a" providerId="ADAL" clId="{15C3BF90-2CE7-445E-B0CE-08ED9D8D6ABB}" dt="2020-06-19T21:49:27.627" v="89" actId="26606"/>
          <ac:spMkLst>
            <pc:docMk/>
            <pc:sldMk cId="3829980845" sldId="256"/>
            <ac:spMk id="1045" creationId="{26B4480E-B7FF-4481-890E-043A69AE6FE2}"/>
          </ac:spMkLst>
        </pc:spChg>
        <pc:spChg chg="add del">
          <ac:chgData name="TAFEN Dirane Willy" userId="e89ee120-d1b3-4efd-bdd2-ca7f8f05a15a" providerId="ADAL" clId="{15C3BF90-2CE7-445E-B0CE-08ED9D8D6ABB}" dt="2020-06-19T21:49:33.467" v="91" actId="26606"/>
          <ac:spMkLst>
            <pc:docMk/>
            <pc:sldMk cId="3829980845" sldId="256"/>
            <ac:spMk id="1049" creationId="{B491604C-EE21-4D0A-8D56-927732E434B8}"/>
          </ac:spMkLst>
        </pc:spChg>
        <pc:spChg chg="add del">
          <ac:chgData name="TAFEN Dirane Willy" userId="e89ee120-d1b3-4efd-bdd2-ca7f8f05a15a" providerId="ADAL" clId="{15C3BF90-2CE7-445E-B0CE-08ED9D8D6ABB}" dt="2020-06-19T21:49:33.467" v="91" actId="26606"/>
          <ac:spMkLst>
            <pc:docMk/>
            <pc:sldMk cId="3829980845" sldId="256"/>
            <ac:spMk id="1050" creationId="{7F39353F-589B-4D7F-87EC-D56C9C099E3C}"/>
          </ac:spMkLst>
        </pc:spChg>
        <pc:spChg chg="add del">
          <ac:chgData name="TAFEN Dirane Willy" userId="e89ee120-d1b3-4efd-bdd2-ca7f8f05a15a" providerId="ADAL" clId="{15C3BF90-2CE7-445E-B0CE-08ED9D8D6ABB}" dt="2020-06-19T21:49:33.467" v="91" actId="26606"/>
          <ac:spMkLst>
            <pc:docMk/>
            <pc:sldMk cId="3829980845" sldId="256"/>
            <ac:spMk id="1051" creationId="{07D7F447-12C3-4CC9-B4EF-3C855E1A0C1E}"/>
          </ac:spMkLst>
        </pc:spChg>
        <pc:spChg chg="add del">
          <ac:chgData name="TAFEN Dirane Willy" userId="e89ee120-d1b3-4efd-bdd2-ca7f8f05a15a" providerId="ADAL" clId="{15C3BF90-2CE7-445E-B0CE-08ED9D8D6ABB}" dt="2020-06-19T21:49:33.467" v="91" actId="26606"/>
          <ac:spMkLst>
            <pc:docMk/>
            <pc:sldMk cId="3829980845" sldId="256"/>
            <ac:spMk id="1052" creationId="{4AA74EAB-FD76-4F40-A962-CEADC30542B5}"/>
          </ac:spMkLst>
        </pc:spChg>
        <pc:spChg chg="add del">
          <ac:chgData name="TAFEN Dirane Willy" userId="e89ee120-d1b3-4efd-bdd2-ca7f8f05a15a" providerId="ADAL" clId="{15C3BF90-2CE7-445E-B0CE-08ED9D8D6ABB}" dt="2020-06-19T21:49:34.213" v="93" actId="26606"/>
          <ac:spMkLst>
            <pc:docMk/>
            <pc:sldMk cId="3829980845" sldId="256"/>
            <ac:spMk id="1054" creationId="{5DCB5928-DC7D-4612-9922-441966E15627}"/>
          </ac:spMkLst>
        </pc:spChg>
        <pc:spChg chg="add del">
          <ac:chgData name="TAFEN Dirane Willy" userId="e89ee120-d1b3-4efd-bdd2-ca7f8f05a15a" providerId="ADAL" clId="{15C3BF90-2CE7-445E-B0CE-08ED9D8D6ABB}" dt="2020-06-19T21:49:34.213" v="93" actId="26606"/>
          <ac:spMkLst>
            <pc:docMk/>
            <pc:sldMk cId="3829980845" sldId="256"/>
            <ac:spMk id="1055" creationId="{682C1161-1736-45EC-99B7-33F3CAE9D517}"/>
          </ac:spMkLst>
        </pc:spChg>
        <pc:spChg chg="add del">
          <ac:chgData name="TAFEN Dirane Willy" userId="e89ee120-d1b3-4efd-bdd2-ca7f8f05a15a" providerId="ADAL" clId="{15C3BF90-2CE7-445E-B0CE-08ED9D8D6ABB}" dt="2020-06-19T21:49:34.213" v="93" actId="26606"/>
          <ac:spMkLst>
            <pc:docMk/>
            <pc:sldMk cId="3829980845" sldId="256"/>
            <ac:spMk id="1056" creationId="{84D4DDB8-B68F-45B0-9F62-C4279996F672}"/>
          </ac:spMkLst>
        </pc:spChg>
        <pc:spChg chg="add del">
          <ac:chgData name="TAFEN Dirane Willy" userId="e89ee120-d1b3-4efd-bdd2-ca7f8f05a15a" providerId="ADAL" clId="{15C3BF90-2CE7-445E-B0CE-08ED9D8D6ABB}" dt="2020-06-19T21:49:34.213" v="93" actId="26606"/>
          <ac:spMkLst>
            <pc:docMk/>
            <pc:sldMk cId="3829980845" sldId="256"/>
            <ac:spMk id="1057" creationId="{AF2F604E-43BE-4DC3-B983-E071523364F8}"/>
          </ac:spMkLst>
        </pc:spChg>
        <pc:spChg chg="add del">
          <ac:chgData name="TAFEN Dirane Willy" userId="e89ee120-d1b3-4efd-bdd2-ca7f8f05a15a" providerId="ADAL" clId="{15C3BF90-2CE7-445E-B0CE-08ED9D8D6ABB}" dt="2020-06-19T21:49:34.213" v="93" actId="26606"/>
          <ac:spMkLst>
            <pc:docMk/>
            <pc:sldMk cId="3829980845" sldId="256"/>
            <ac:spMk id="1058" creationId="{08C9B587-E65E-4B52-B37C-ABEBB6E87928}"/>
          </ac:spMkLst>
        </pc:spChg>
        <pc:spChg chg="add del">
          <ac:chgData name="TAFEN Dirane Willy" userId="e89ee120-d1b3-4efd-bdd2-ca7f8f05a15a" providerId="ADAL" clId="{15C3BF90-2CE7-445E-B0CE-08ED9D8D6ABB}" dt="2020-06-19T21:49:35.496" v="95" actId="26606"/>
          <ac:spMkLst>
            <pc:docMk/>
            <pc:sldMk cId="3829980845" sldId="256"/>
            <ac:spMk id="1060" creationId="{362D44EE-C852-4460-B8B5-C4F2BC20510C}"/>
          </ac:spMkLst>
        </pc:spChg>
        <pc:spChg chg="add del">
          <ac:chgData name="TAFEN Dirane Willy" userId="e89ee120-d1b3-4efd-bdd2-ca7f8f05a15a" providerId="ADAL" clId="{15C3BF90-2CE7-445E-B0CE-08ED9D8D6ABB}" dt="2020-06-19T21:49:35.496" v="95" actId="26606"/>
          <ac:spMkLst>
            <pc:docMk/>
            <pc:sldMk cId="3829980845" sldId="256"/>
            <ac:spMk id="1061" creationId="{658970D8-8D1D-4B5C-894B-E871CC86543D}"/>
          </ac:spMkLst>
        </pc:spChg>
        <pc:spChg chg="add del">
          <ac:chgData name="TAFEN Dirane Willy" userId="e89ee120-d1b3-4efd-bdd2-ca7f8f05a15a" providerId="ADAL" clId="{15C3BF90-2CE7-445E-B0CE-08ED9D8D6ABB}" dt="2020-06-19T21:49:35.496" v="95" actId="26606"/>
          <ac:spMkLst>
            <pc:docMk/>
            <pc:sldMk cId="3829980845" sldId="256"/>
            <ac:spMk id="1062" creationId="{F227E5B6-9132-43CA-B503-37A18562ADF2}"/>
          </ac:spMkLst>
        </pc:spChg>
        <pc:spChg chg="add del">
          <ac:chgData name="TAFEN Dirane Willy" userId="e89ee120-d1b3-4efd-bdd2-ca7f8f05a15a" providerId="ADAL" clId="{15C3BF90-2CE7-445E-B0CE-08ED9D8D6ABB}" dt="2020-06-19T21:49:35.496" v="95" actId="26606"/>
          <ac:spMkLst>
            <pc:docMk/>
            <pc:sldMk cId="3829980845" sldId="256"/>
            <ac:spMk id="1063" creationId="{03C2051E-A88D-48E5-BACF-AAED17892722}"/>
          </ac:spMkLst>
        </pc:spChg>
        <pc:spChg chg="add del">
          <ac:chgData name="TAFEN Dirane Willy" userId="e89ee120-d1b3-4efd-bdd2-ca7f8f05a15a" providerId="ADAL" clId="{15C3BF90-2CE7-445E-B0CE-08ED9D8D6ABB}" dt="2020-06-19T21:49:35.496" v="95" actId="26606"/>
          <ac:spMkLst>
            <pc:docMk/>
            <pc:sldMk cId="3829980845" sldId="256"/>
            <ac:spMk id="1064" creationId="{7821A508-2985-4905-874A-527429BAABFA}"/>
          </ac:spMkLst>
        </pc:spChg>
        <pc:spChg chg="add del">
          <ac:chgData name="TAFEN Dirane Willy" userId="e89ee120-d1b3-4efd-bdd2-ca7f8f05a15a" providerId="ADAL" clId="{15C3BF90-2CE7-445E-B0CE-08ED9D8D6ABB}" dt="2020-06-19T21:49:35.496" v="95" actId="26606"/>
          <ac:spMkLst>
            <pc:docMk/>
            <pc:sldMk cId="3829980845" sldId="256"/>
            <ac:spMk id="1065" creationId="{D2929CB1-0E3C-4B2D-ADC5-0154FB33BA44}"/>
          </ac:spMkLst>
        </pc:spChg>
        <pc:spChg chg="add del">
          <ac:chgData name="TAFEN Dirane Willy" userId="e89ee120-d1b3-4efd-bdd2-ca7f8f05a15a" providerId="ADAL" clId="{15C3BF90-2CE7-445E-B0CE-08ED9D8D6ABB}" dt="2020-06-19T21:49:37.825" v="97" actId="26606"/>
          <ac:spMkLst>
            <pc:docMk/>
            <pc:sldMk cId="3829980845" sldId="256"/>
            <ac:spMk id="1067" creationId="{B4D0E555-16F6-44D0-BF56-AF5FF5BDE9D6}"/>
          </ac:spMkLst>
        </pc:spChg>
        <pc:spChg chg="add del">
          <ac:chgData name="TAFEN Dirane Willy" userId="e89ee120-d1b3-4efd-bdd2-ca7f8f05a15a" providerId="ADAL" clId="{15C3BF90-2CE7-445E-B0CE-08ED9D8D6ABB}" dt="2020-06-19T21:49:37.825" v="97" actId="26606"/>
          <ac:spMkLst>
            <pc:docMk/>
            <pc:sldMk cId="3829980845" sldId="256"/>
            <ac:spMk id="1068" creationId="{8117041D-1A7B-4ECA-AB68-3CFDB6726B8E}"/>
          </ac:spMkLst>
        </pc:spChg>
        <pc:spChg chg="add del">
          <ac:chgData name="TAFEN Dirane Willy" userId="e89ee120-d1b3-4efd-bdd2-ca7f8f05a15a" providerId="ADAL" clId="{15C3BF90-2CE7-445E-B0CE-08ED9D8D6ABB}" dt="2020-06-19T21:49:48.810" v="99" actId="26606"/>
          <ac:spMkLst>
            <pc:docMk/>
            <pc:sldMk cId="3829980845" sldId="256"/>
            <ac:spMk id="1071" creationId="{1DB043B4-68C6-45B9-82AC-A5800EADB8DB}"/>
          </ac:spMkLst>
        </pc:spChg>
        <pc:spChg chg="add del">
          <ac:chgData name="TAFEN Dirane Willy" userId="e89ee120-d1b3-4efd-bdd2-ca7f8f05a15a" providerId="ADAL" clId="{15C3BF90-2CE7-445E-B0CE-08ED9D8D6ABB}" dt="2020-06-19T21:49:50.492" v="101" actId="26606"/>
          <ac:spMkLst>
            <pc:docMk/>
            <pc:sldMk cId="3829980845" sldId="256"/>
            <ac:spMk id="1073" creationId="{168AB93A-48BC-4C25-A3AD-C17B5A682A94}"/>
          </ac:spMkLst>
        </pc:spChg>
        <pc:spChg chg="add del">
          <ac:chgData name="TAFEN Dirane Willy" userId="e89ee120-d1b3-4efd-bdd2-ca7f8f05a15a" providerId="ADAL" clId="{15C3BF90-2CE7-445E-B0CE-08ED9D8D6ABB}" dt="2020-06-19T21:49:50.492" v="101" actId="26606"/>
          <ac:spMkLst>
            <pc:docMk/>
            <pc:sldMk cId="3829980845" sldId="256"/>
            <ac:spMk id="1074" creationId="{AF4AE179-A75B-4007-B5FA-8139ACFB9B81}"/>
          </ac:spMkLst>
        </pc:spChg>
        <pc:spChg chg="add del">
          <ac:chgData name="TAFEN Dirane Willy" userId="e89ee120-d1b3-4efd-bdd2-ca7f8f05a15a" providerId="ADAL" clId="{15C3BF90-2CE7-445E-B0CE-08ED9D8D6ABB}" dt="2020-06-19T21:49:50.492" v="101" actId="26606"/>
          <ac:spMkLst>
            <pc:docMk/>
            <pc:sldMk cId="3829980845" sldId="256"/>
            <ac:spMk id="1075" creationId="{3FCFB1DE-0B7E-48CC-BA90-B2AB0889F9D6}"/>
          </ac:spMkLst>
        </pc:spChg>
        <pc:grpChg chg="add del">
          <ac:chgData name="TAFEN Dirane Willy" userId="e89ee120-d1b3-4efd-bdd2-ca7f8f05a15a" providerId="ADAL" clId="{15C3BF90-2CE7-445E-B0CE-08ED9D8D6ABB}" dt="2020-06-19T21:50:14.679" v="113" actId="26606"/>
          <ac:grpSpMkLst>
            <pc:docMk/>
            <pc:sldMk cId="3829980845" sldId="256"/>
            <ac:grpSpMk id="49" creationId="{73840CF4-F848-4FE0-AEA6-C9E806911B9E}"/>
          </ac:grpSpMkLst>
        </pc:grpChg>
        <pc:grpChg chg="add del">
          <ac:chgData name="TAFEN Dirane Willy" userId="e89ee120-d1b3-4efd-bdd2-ca7f8f05a15a" providerId="ADAL" clId="{15C3BF90-2CE7-445E-B0CE-08ED9D8D6ABB}" dt="2020-06-19T21:48:22.883" v="45" actId="26606"/>
          <ac:grpSpMkLst>
            <pc:docMk/>
            <pc:sldMk cId="3829980845" sldId="256"/>
            <ac:grpSpMk id="1029" creationId="{73840CF4-F848-4FE0-AEA6-C9E806911B9E}"/>
          </ac:grpSpMkLst>
        </pc:grpChg>
        <pc:grpChg chg="add del">
          <ac:chgData name="TAFEN Dirane Willy" userId="e89ee120-d1b3-4efd-bdd2-ca7f8f05a15a" providerId="ADAL" clId="{15C3BF90-2CE7-445E-B0CE-08ED9D8D6ABB}" dt="2020-06-19T21:49:27.627" v="89" actId="26606"/>
          <ac:grpSpMkLst>
            <pc:docMk/>
            <pc:sldMk cId="3829980845" sldId="256"/>
            <ac:grpSpMk id="1046" creationId="{79394E1F-0B5F-497D-B2A6-8383A2A54834}"/>
          </ac:grpSpMkLst>
        </pc:grpChg>
        <pc:picChg chg="add del mod">
          <ac:chgData name="TAFEN Dirane Willy" userId="e89ee120-d1b3-4efd-bdd2-ca7f8f05a15a" providerId="ADAL" clId="{15C3BF90-2CE7-445E-B0CE-08ED9D8D6ABB}" dt="2020-06-19T21:49:08.333" v="84"/>
          <ac:picMkLst>
            <pc:docMk/>
            <pc:sldMk cId="3829980845" sldId="256"/>
            <ac:picMk id="4" creationId="{118FDAC8-8B15-484F-B85E-61D946CD3D49}"/>
          </ac:picMkLst>
        </pc:picChg>
        <pc:picChg chg="add del mod">
          <ac:chgData name="TAFEN Dirane Willy" userId="e89ee120-d1b3-4efd-bdd2-ca7f8f05a15a" providerId="ADAL" clId="{15C3BF90-2CE7-445E-B0CE-08ED9D8D6ABB}" dt="2020-06-19T21:50:17.989" v="116"/>
          <ac:picMkLst>
            <pc:docMk/>
            <pc:sldMk cId="3829980845" sldId="256"/>
            <ac:picMk id="5" creationId="{9EB7AD9E-ED88-4B65-BD3B-C25AE118B47B}"/>
          </ac:picMkLst>
        </pc:picChg>
        <pc:picChg chg="add del mod ord">
          <ac:chgData name="TAFEN Dirane Willy" userId="e89ee120-d1b3-4efd-bdd2-ca7f8f05a15a" providerId="ADAL" clId="{15C3BF90-2CE7-445E-B0CE-08ED9D8D6ABB}" dt="2020-06-19T21:51:02.380" v="136"/>
          <ac:picMkLst>
            <pc:docMk/>
            <pc:sldMk cId="3829980845" sldId="256"/>
            <ac:picMk id="6" creationId="{5C7DC3FC-2FEB-4A68-B4BE-9469194E3DC9}"/>
          </ac:picMkLst>
        </pc:picChg>
        <pc:picChg chg="add del mod">
          <ac:chgData name="TAFEN Dirane Willy" userId="e89ee120-d1b3-4efd-bdd2-ca7f8f05a15a" providerId="ADAL" clId="{15C3BF90-2CE7-445E-B0CE-08ED9D8D6ABB}" dt="2020-06-19T21:51:44.382" v="144"/>
          <ac:picMkLst>
            <pc:docMk/>
            <pc:sldMk cId="3829980845" sldId="256"/>
            <ac:picMk id="7" creationId="{B51659C2-3A8D-4E83-A044-F1E97BB02652}"/>
          </ac:picMkLst>
        </pc:picChg>
        <pc:picChg chg="add mod ord">
          <ac:chgData name="TAFEN Dirane Willy" userId="e89ee120-d1b3-4efd-bdd2-ca7f8f05a15a" providerId="ADAL" clId="{15C3BF90-2CE7-445E-B0CE-08ED9D8D6ABB}" dt="2020-06-19T21:53:00.836" v="168" actId="26606"/>
          <ac:picMkLst>
            <pc:docMk/>
            <pc:sldMk cId="3829980845" sldId="256"/>
            <ac:picMk id="113" creationId="{6B062039-0427-4588-A7B5-9D7A0349A54E}"/>
          </ac:picMkLst>
        </pc:picChg>
        <pc:picChg chg="add del mod ord">
          <ac:chgData name="TAFEN Dirane Willy" userId="e89ee120-d1b3-4efd-bdd2-ca7f8f05a15a" providerId="ADAL" clId="{15C3BF90-2CE7-445E-B0CE-08ED9D8D6ABB}" dt="2020-06-19T21:48:28.564" v="52"/>
          <ac:picMkLst>
            <pc:docMk/>
            <pc:sldMk cId="3829980845" sldId="256"/>
            <ac:picMk id="1026" creationId="{1B959DA1-66B7-4E19-879B-A92EEA00D245}"/>
          </ac:picMkLst>
        </pc:picChg>
        <pc:picChg chg="add del mod">
          <ac:chgData name="TAFEN Dirane Willy" userId="e89ee120-d1b3-4efd-bdd2-ca7f8f05a15a" providerId="ADAL" clId="{15C3BF90-2CE7-445E-B0CE-08ED9D8D6ABB}" dt="2020-06-19T21:49:51.318" v="102"/>
          <ac:picMkLst>
            <pc:docMk/>
            <pc:sldMk cId="3829980845" sldId="256"/>
            <ac:picMk id="1030" creationId="{75430891-775C-4AD2-98B5-0DAF19866639}"/>
          </ac:picMkLst>
        </pc:picChg>
        <pc:cxnChg chg="add del">
          <ac:chgData name="TAFEN Dirane Willy" userId="e89ee120-d1b3-4efd-bdd2-ca7f8f05a15a" providerId="ADAL" clId="{15C3BF90-2CE7-445E-B0CE-08ED9D8D6ABB}" dt="2020-06-19T21:50:06.436" v="105" actId="26606"/>
          <ac:cxnSpMkLst>
            <pc:docMk/>
            <pc:sldMk cId="3829980845" sldId="256"/>
            <ac:cxnSpMk id="12" creationId="{F05BCF04-4702-43D0-BE8F-DBF6C2F65131}"/>
          </ac:cxnSpMkLst>
        </pc:cxnChg>
        <pc:cxnChg chg="add del">
          <ac:chgData name="TAFEN Dirane Willy" userId="e89ee120-d1b3-4efd-bdd2-ca7f8f05a15a" providerId="ADAL" clId="{15C3BF90-2CE7-445E-B0CE-08ED9D8D6ABB}" dt="2020-06-19T21:49:00.645" v="77" actId="26606"/>
          <ac:cxnSpMkLst>
            <pc:docMk/>
            <pc:sldMk cId="3829980845" sldId="256"/>
            <ac:cxnSpMk id="15" creationId="{D0C35C70-8DD1-457D-85E7-728F1B0C5284}"/>
          </ac:cxnSpMkLst>
        </pc:cxnChg>
        <pc:cxnChg chg="add del">
          <ac:chgData name="TAFEN Dirane Willy" userId="e89ee120-d1b3-4efd-bdd2-ca7f8f05a15a" providerId="ADAL" clId="{15C3BF90-2CE7-445E-B0CE-08ED9D8D6ABB}" dt="2020-06-19T21:49:00.645" v="77" actId="26606"/>
          <ac:cxnSpMkLst>
            <pc:docMk/>
            <pc:sldMk cId="3829980845" sldId="256"/>
            <ac:cxnSpMk id="17" creationId="{B71691B1-EF90-41BA-A886-9331EB0364C2}"/>
          </ac:cxnSpMkLst>
        </pc:cxnChg>
        <pc:cxnChg chg="add del">
          <ac:chgData name="TAFEN Dirane Willy" userId="e89ee120-d1b3-4efd-bdd2-ca7f8f05a15a" providerId="ADAL" clId="{15C3BF90-2CE7-445E-B0CE-08ED9D8D6ABB}" dt="2020-06-19T21:49:00.645" v="77" actId="26606"/>
          <ac:cxnSpMkLst>
            <pc:docMk/>
            <pc:sldMk cId="3829980845" sldId="256"/>
            <ac:cxnSpMk id="19" creationId="{BEB77709-9ED2-4392-8D1E-91E4AB9644E8}"/>
          </ac:cxnSpMkLst>
        </pc:cxnChg>
        <pc:cxnChg chg="add del">
          <ac:chgData name="TAFEN Dirane Willy" userId="e89ee120-d1b3-4efd-bdd2-ca7f8f05a15a" providerId="ADAL" clId="{15C3BF90-2CE7-445E-B0CE-08ED9D8D6ABB}" dt="2020-06-19T21:50:09.177" v="107" actId="26606"/>
          <ac:cxnSpMkLst>
            <pc:docMk/>
            <pc:sldMk cId="3829980845" sldId="256"/>
            <ac:cxnSpMk id="24" creationId="{56020367-4FD5-4596-8E10-C5F095CD8DBF}"/>
          </ac:cxnSpMkLst>
        </pc:cxnChg>
        <pc:cxnChg chg="add del">
          <ac:chgData name="TAFEN Dirane Willy" userId="e89ee120-d1b3-4efd-bdd2-ca7f8f05a15a" providerId="ADAL" clId="{15C3BF90-2CE7-445E-B0CE-08ED9D8D6ABB}" dt="2020-06-19T21:49:05.405" v="81" actId="26606"/>
          <ac:cxnSpMkLst>
            <pc:docMk/>
            <pc:sldMk cId="3829980845" sldId="256"/>
            <ac:cxnSpMk id="29" creationId="{EC540AD5-A993-4DA3-B064-D004E2CC655D}"/>
          </ac:cxnSpMkLst>
        </pc:cxnChg>
        <pc:cxnChg chg="add del">
          <ac:chgData name="TAFEN Dirane Willy" userId="e89ee120-d1b3-4efd-bdd2-ca7f8f05a15a" providerId="ADAL" clId="{15C3BF90-2CE7-445E-B0CE-08ED9D8D6ABB}" dt="2020-06-19T21:49:05.405" v="81" actId="26606"/>
          <ac:cxnSpMkLst>
            <pc:docMk/>
            <pc:sldMk cId="3829980845" sldId="256"/>
            <ac:cxnSpMk id="30" creationId="{8E6A9698-2C5E-4B0F-B3FA-0CE9BCA6E1AC}"/>
          </ac:cxnSpMkLst>
        </pc:cxnChg>
        <pc:cxnChg chg="add del">
          <ac:chgData name="TAFEN Dirane Willy" userId="e89ee120-d1b3-4efd-bdd2-ca7f8f05a15a" providerId="ADAL" clId="{15C3BF90-2CE7-445E-B0CE-08ED9D8D6ABB}" dt="2020-06-19T21:50:11.186" v="109" actId="26606"/>
          <ac:cxnSpMkLst>
            <pc:docMk/>
            <pc:sldMk cId="3829980845" sldId="256"/>
            <ac:cxnSpMk id="40" creationId="{BC6D0BA2-2FCA-496D-A55A-C56A7B3E09D8}"/>
          </ac:cxnSpMkLst>
        </pc:cxnChg>
        <pc:cxnChg chg="add del">
          <ac:chgData name="TAFEN Dirane Willy" userId="e89ee120-d1b3-4efd-bdd2-ca7f8f05a15a" providerId="ADAL" clId="{15C3BF90-2CE7-445E-B0CE-08ED9D8D6ABB}" dt="2020-06-19T21:50:11.186" v="109" actId="26606"/>
          <ac:cxnSpMkLst>
            <pc:docMk/>
            <pc:sldMk cId="3829980845" sldId="256"/>
            <ac:cxnSpMk id="41" creationId="{EA158404-99A1-4EB0-B63C-8744C273AC0A}"/>
          </ac:cxnSpMkLst>
        </pc:cxnChg>
        <pc:cxnChg chg="add del">
          <ac:chgData name="TAFEN Dirane Willy" userId="e89ee120-d1b3-4efd-bdd2-ca7f8f05a15a" providerId="ADAL" clId="{15C3BF90-2CE7-445E-B0CE-08ED9D8D6ABB}" dt="2020-06-19T21:50:11.186" v="109" actId="26606"/>
          <ac:cxnSpMkLst>
            <pc:docMk/>
            <pc:sldMk cId="3829980845" sldId="256"/>
            <ac:cxnSpMk id="42" creationId="{B1848EA8-FE52-4762-AE9B-5D1DD4C33621}"/>
          </ac:cxnSpMkLst>
        </pc:cxnChg>
        <pc:cxnChg chg="add del">
          <ac:chgData name="TAFEN Dirane Willy" userId="e89ee120-d1b3-4efd-bdd2-ca7f8f05a15a" providerId="ADAL" clId="{15C3BF90-2CE7-445E-B0CE-08ED9D8D6ABB}" dt="2020-06-19T21:50:17.482" v="115" actId="26606"/>
          <ac:cxnSpMkLst>
            <pc:docMk/>
            <pc:sldMk cId="3829980845" sldId="256"/>
            <ac:cxnSpMk id="58" creationId="{93FD53B9-BACB-4F9A-9CF5-DFFABB89E39C}"/>
          </ac:cxnSpMkLst>
        </pc:cxnChg>
        <pc:cxnChg chg="add del">
          <ac:chgData name="TAFEN Dirane Willy" userId="e89ee120-d1b3-4efd-bdd2-ca7f8f05a15a" providerId="ADAL" clId="{15C3BF90-2CE7-445E-B0CE-08ED9D8D6ABB}" dt="2020-06-19T21:50:17.482" v="115" actId="26606"/>
          <ac:cxnSpMkLst>
            <pc:docMk/>
            <pc:sldMk cId="3829980845" sldId="256"/>
            <ac:cxnSpMk id="59" creationId="{A33BAA05-2208-445F-893E-D4792BC031AF}"/>
          </ac:cxnSpMkLst>
        </pc:cxnChg>
        <pc:cxnChg chg="add del">
          <ac:chgData name="TAFEN Dirane Willy" userId="e89ee120-d1b3-4efd-bdd2-ca7f8f05a15a" providerId="ADAL" clId="{15C3BF90-2CE7-445E-B0CE-08ED9D8D6ABB}" dt="2020-06-19T21:50:34.900" v="121" actId="26606"/>
          <ac:cxnSpMkLst>
            <pc:docMk/>
            <pc:sldMk cId="3829980845" sldId="256"/>
            <ac:cxnSpMk id="60" creationId="{BA22713B-ABB6-4391-97F9-0449A2B9B664}"/>
          </ac:cxnSpMkLst>
        </pc:cxnChg>
        <pc:cxnChg chg="add del">
          <ac:chgData name="TAFEN Dirane Willy" userId="e89ee120-d1b3-4efd-bdd2-ca7f8f05a15a" providerId="ADAL" clId="{15C3BF90-2CE7-445E-B0CE-08ED9D8D6ABB}" dt="2020-06-19T21:50:39.815" v="125" actId="26606"/>
          <ac:cxnSpMkLst>
            <pc:docMk/>
            <pc:sldMk cId="3829980845" sldId="256"/>
            <ac:cxnSpMk id="68" creationId="{56020367-4FD5-4596-8E10-C5F095CD8DBF}"/>
          </ac:cxnSpMkLst>
        </pc:cxnChg>
        <pc:cxnChg chg="add del">
          <ac:chgData name="TAFEN Dirane Willy" userId="e89ee120-d1b3-4efd-bdd2-ca7f8f05a15a" providerId="ADAL" clId="{15C3BF90-2CE7-445E-B0CE-08ED9D8D6ABB}" dt="2020-06-19T21:48:24.735" v="47" actId="26606"/>
          <ac:cxnSpMkLst>
            <pc:docMk/>
            <pc:sldMk cId="3829980845" sldId="256"/>
            <ac:cxnSpMk id="81" creationId="{56020367-4FD5-4596-8E10-C5F095CD8DBF}"/>
          </ac:cxnSpMkLst>
        </pc:cxnChg>
        <pc:cxnChg chg="add del">
          <ac:chgData name="TAFEN Dirane Willy" userId="e89ee120-d1b3-4efd-bdd2-ca7f8f05a15a" providerId="ADAL" clId="{15C3BF90-2CE7-445E-B0CE-08ED9D8D6ABB}" dt="2020-06-19T21:50:44.316" v="127" actId="26606"/>
          <ac:cxnSpMkLst>
            <pc:docMk/>
            <pc:sldMk cId="3829980845" sldId="256"/>
            <ac:cxnSpMk id="82" creationId="{7CE57391-2C1D-432D-BFC8-736FCA729B03}"/>
          </ac:cxnSpMkLst>
        </pc:cxnChg>
        <pc:cxnChg chg="add del">
          <ac:chgData name="TAFEN Dirane Willy" userId="e89ee120-d1b3-4efd-bdd2-ca7f8f05a15a" providerId="ADAL" clId="{15C3BF90-2CE7-445E-B0CE-08ED9D8D6ABB}" dt="2020-06-19T21:49:33.467" v="91" actId="26606"/>
          <ac:cxnSpMkLst>
            <pc:docMk/>
            <pc:sldMk cId="3829980845" sldId="256"/>
            <ac:cxnSpMk id="83" creationId="{7CE57391-2C1D-432D-BFC8-736FCA729B03}"/>
          </ac:cxnSpMkLst>
        </pc:cxnChg>
        <pc:cxnChg chg="add del">
          <ac:chgData name="TAFEN Dirane Willy" userId="e89ee120-d1b3-4efd-bdd2-ca7f8f05a15a" providerId="ADAL" clId="{15C3BF90-2CE7-445E-B0CE-08ED9D8D6ABB}" dt="2020-06-19T21:50:44.316" v="127" actId="26606"/>
          <ac:cxnSpMkLst>
            <pc:docMk/>
            <pc:sldMk cId="3829980845" sldId="256"/>
            <ac:cxnSpMk id="84" creationId="{93755B93-EFDE-45FB-AB49-08D045340AE0}"/>
          </ac:cxnSpMkLst>
        </pc:cxnChg>
        <pc:cxnChg chg="add del">
          <ac:chgData name="TAFEN Dirane Willy" userId="e89ee120-d1b3-4efd-bdd2-ca7f8f05a15a" providerId="ADAL" clId="{15C3BF90-2CE7-445E-B0CE-08ED9D8D6ABB}" dt="2020-06-19T21:49:33.467" v="91" actId="26606"/>
          <ac:cxnSpMkLst>
            <pc:docMk/>
            <pc:sldMk cId="3829980845" sldId="256"/>
            <ac:cxnSpMk id="85" creationId="{93755B93-EFDE-45FB-AB49-08D045340AE0}"/>
          </ac:cxnSpMkLst>
        </pc:cxnChg>
        <pc:cxnChg chg="add del">
          <ac:chgData name="TAFEN Dirane Willy" userId="e89ee120-d1b3-4efd-bdd2-ca7f8f05a15a" providerId="ADAL" clId="{15C3BF90-2CE7-445E-B0CE-08ED9D8D6ABB}" dt="2020-06-19T21:50:48.665" v="129" actId="26606"/>
          <ac:cxnSpMkLst>
            <pc:docMk/>
            <pc:sldMk cId="3829980845" sldId="256"/>
            <ac:cxnSpMk id="93" creationId="{F8D93CCA-A85E-4529-A6F0-8BB54D27BCD1}"/>
          </ac:cxnSpMkLst>
        </pc:cxnChg>
        <pc:cxnChg chg="add del">
          <ac:chgData name="TAFEN Dirane Willy" userId="e89ee120-d1b3-4efd-bdd2-ca7f8f05a15a" providerId="ADAL" clId="{15C3BF90-2CE7-445E-B0CE-08ED9D8D6ABB}" dt="2020-06-19T21:50:48.665" v="129" actId="26606"/>
          <ac:cxnSpMkLst>
            <pc:docMk/>
            <pc:sldMk cId="3829980845" sldId="256"/>
            <ac:cxnSpMk id="94" creationId="{C2686EF3-81CC-419F-96C3-002A75880309}"/>
          </ac:cxnSpMkLst>
        </pc:cxnChg>
        <pc:cxnChg chg="add del">
          <ac:chgData name="TAFEN Dirane Willy" userId="e89ee120-d1b3-4efd-bdd2-ca7f8f05a15a" providerId="ADAL" clId="{15C3BF90-2CE7-445E-B0CE-08ED9D8D6ABB}" dt="2020-06-19T21:50:48.665" v="129" actId="26606"/>
          <ac:cxnSpMkLst>
            <pc:docMk/>
            <pc:sldMk cId="3829980845" sldId="256"/>
            <ac:cxnSpMk id="95" creationId="{1ECFA516-C18C-41AE-AFF2-A0D0A59C9E90}"/>
          </ac:cxnSpMkLst>
        </pc:cxnChg>
        <pc:cxnChg chg="add del">
          <ac:chgData name="TAFEN Dirane Willy" userId="e89ee120-d1b3-4efd-bdd2-ca7f8f05a15a" providerId="ADAL" clId="{15C3BF90-2CE7-445E-B0CE-08ED9D8D6ABB}" dt="2020-06-19T21:50:54.315" v="133" actId="26606"/>
          <ac:cxnSpMkLst>
            <pc:docMk/>
            <pc:sldMk cId="3829980845" sldId="256"/>
            <ac:cxnSpMk id="104" creationId="{BA22713B-ABB6-4391-97F9-0449A2B9B664}"/>
          </ac:cxnSpMkLst>
        </pc:cxnChg>
        <pc:cxnChg chg="add del">
          <ac:chgData name="TAFEN Dirane Willy" userId="e89ee120-d1b3-4efd-bdd2-ca7f8f05a15a" providerId="ADAL" clId="{15C3BF90-2CE7-445E-B0CE-08ED9D8D6ABB}" dt="2020-06-19T21:51:43.090" v="143" actId="26606"/>
          <ac:cxnSpMkLst>
            <pc:docMk/>
            <pc:sldMk cId="3829980845" sldId="256"/>
            <ac:cxnSpMk id="115" creationId="{5A7EFE9C-DAE7-4ECA-BDB2-34E2534B8AB7}"/>
          </ac:cxnSpMkLst>
        </pc:cxnChg>
        <pc:cxnChg chg="add del">
          <ac:chgData name="TAFEN Dirane Willy" userId="e89ee120-d1b3-4efd-bdd2-ca7f8f05a15a" providerId="ADAL" clId="{15C3BF90-2CE7-445E-B0CE-08ED9D8D6ABB}" dt="2020-06-19T21:51:58.683" v="147" actId="26606"/>
          <ac:cxnSpMkLst>
            <pc:docMk/>
            <pc:sldMk cId="3829980845" sldId="256"/>
            <ac:cxnSpMk id="124" creationId="{411C2B77-5F63-4462-9860-A6F4D5EAC401}"/>
          </ac:cxnSpMkLst>
        </pc:cxnChg>
        <pc:cxnChg chg="add del">
          <ac:chgData name="TAFEN Dirane Willy" userId="e89ee120-d1b3-4efd-bdd2-ca7f8f05a15a" providerId="ADAL" clId="{15C3BF90-2CE7-445E-B0CE-08ED9D8D6ABB}" dt="2020-06-19T21:51:58.683" v="147" actId="26606"/>
          <ac:cxnSpMkLst>
            <pc:docMk/>
            <pc:sldMk cId="3829980845" sldId="256"/>
            <ac:cxnSpMk id="126" creationId="{538F11FD-73B0-48DF-9CC3-2A1537413489}"/>
          </ac:cxnSpMkLst>
        </pc:cxnChg>
        <pc:cxnChg chg="add del">
          <ac:chgData name="TAFEN Dirane Willy" userId="e89ee120-d1b3-4efd-bdd2-ca7f8f05a15a" providerId="ADAL" clId="{15C3BF90-2CE7-445E-B0CE-08ED9D8D6ABB}" dt="2020-06-19T21:52:07.867" v="151" actId="26606"/>
          <ac:cxnSpMkLst>
            <pc:docMk/>
            <pc:sldMk cId="3829980845" sldId="256"/>
            <ac:cxnSpMk id="139" creationId="{D0C35C70-8DD1-457D-85E7-728F1B0C5284}"/>
          </ac:cxnSpMkLst>
        </pc:cxnChg>
        <pc:cxnChg chg="add del">
          <ac:chgData name="TAFEN Dirane Willy" userId="e89ee120-d1b3-4efd-bdd2-ca7f8f05a15a" providerId="ADAL" clId="{15C3BF90-2CE7-445E-B0CE-08ED9D8D6ABB}" dt="2020-06-19T21:52:07.867" v="151" actId="26606"/>
          <ac:cxnSpMkLst>
            <pc:docMk/>
            <pc:sldMk cId="3829980845" sldId="256"/>
            <ac:cxnSpMk id="140" creationId="{B71691B1-EF90-41BA-A886-9331EB0364C2}"/>
          </ac:cxnSpMkLst>
        </pc:cxnChg>
        <pc:cxnChg chg="add del">
          <ac:chgData name="TAFEN Dirane Willy" userId="e89ee120-d1b3-4efd-bdd2-ca7f8f05a15a" providerId="ADAL" clId="{15C3BF90-2CE7-445E-B0CE-08ED9D8D6ABB}" dt="2020-06-19T21:52:07.867" v="151" actId="26606"/>
          <ac:cxnSpMkLst>
            <pc:docMk/>
            <pc:sldMk cId="3829980845" sldId="256"/>
            <ac:cxnSpMk id="141" creationId="{BEB77709-9ED2-4392-8D1E-91E4AB9644E8}"/>
          </ac:cxnSpMkLst>
        </pc:cxnChg>
        <pc:cxnChg chg="add del">
          <ac:chgData name="TAFEN Dirane Willy" userId="e89ee120-d1b3-4efd-bdd2-ca7f8f05a15a" providerId="ADAL" clId="{15C3BF90-2CE7-445E-B0CE-08ED9D8D6ABB}" dt="2020-06-19T21:52:14.138" v="153" actId="26606"/>
          <ac:cxnSpMkLst>
            <pc:docMk/>
            <pc:sldMk cId="3829980845" sldId="256"/>
            <ac:cxnSpMk id="149" creationId="{17DDE795-6761-419B-AD64-BBF0FB97509D}"/>
          </ac:cxnSpMkLst>
        </pc:cxnChg>
        <pc:cxnChg chg="add del">
          <ac:chgData name="TAFEN Dirane Willy" userId="e89ee120-d1b3-4efd-bdd2-ca7f8f05a15a" providerId="ADAL" clId="{15C3BF90-2CE7-445E-B0CE-08ED9D8D6ABB}" dt="2020-06-19T21:52:14.138" v="153" actId="26606"/>
          <ac:cxnSpMkLst>
            <pc:docMk/>
            <pc:sldMk cId="3829980845" sldId="256"/>
            <ac:cxnSpMk id="150" creationId="{B08FEDFB-00F7-4A10-B7AD-EE9C0EC0F57D}"/>
          </ac:cxnSpMkLst>
        </pc:cxnChg>
        <pc:cxnChg chg="add del">
          <ac:chgData name="TAFEN Dirane Willy" userId="e89ee120-d1b3-4efd-bdd2-ca7f8f05a15a" providerId="ADAL" clId="{15C3BF90-2CE7-445E-B0CE-08ED9D8D6ABB}" dt="2020-06-19T21:52:14.138" v="153" actId="26606"/>
          <ac:cxnSpMkLst>
            <pc:docMk/>
            <pc:sldMk cId="3829980845" sldId="256"/>
            <ac:cxnSpMk id="151" creationId="{23380ECD-C29F-4B42-8180-48497DCD4361}"/>
          </ac:cxnSpMkLst>
        </pc:cxnChg>
        <pc:cxnChg chg="add del">
          <ac:chgData name="TAFEN Dirane Willy" userId="e89ee120-d1b3-4efd-bdd2-ca7f8f05a15a" providerId="ADAL" clId="{15C3BF90-2CE7-445E-B0CE-08ED9D8D6ABB}" dt="2020-06-19T21:52:19.986" v="155" actId="26606"/>
          <ac:cxnSpMkLst>
            <pc:docMk/>
            <pc:sldMk cId="3829980845" sldId="256"/>
            <ac:cxnSpMk id="155" creationId="{7ABFD994-C2DC-4E7D-9411-C7FF7813EF47}"/>
          </ac:cxnSpMkLst>
        </pc:cxnChg>
        <pc:cxnChg chg="add del">
          <ac:chgData name="TAFEN Dirane Willy" userId="e89ee120-d1b3-4efd-bdd2-ca7f8f05a15a" providerId="ADAL" clId="{15C3BF90-2CE7-445E-B0CE-08ED9D8D6ABB}" dt="2020-06-19T21:52:34.460" v="161" actId="26606"/>
          <ac:cxnSpMkLst>
            <pc:docMk/>
            <pc:sldMk cId="3829980845" sldId="256"/>
            <ac:cxnSpMk id="171" creationId="{D060C424-AE6E-4E63-BB6C-303952196E5F}"/>
          </ac:cxnSpMkLst>
        </pc:cxnChg>
        <pc:cxnChg chg="add del">
          <ac:chgData name="TAFEN Dirane Willy" userId="e89ee120-d1b3-4efd-bdd2-ca7f8f05a15a" providerId="ADAL" clId="{15C3BF90-2CE7-445E-B0CE-08ED9D8D6ABB}" dt="2020-06-19T21:52:34.460" v="161" actId="26606"/>
          <ac:cxnSpMkLst>
            <pc:docMk/>
            <pc:sldMk cId="3829980845" sldId="256"/>
            <ac:cxnSpMk id="172" creationId="{A3A5461B-0FE0-4F7B-B087-D898AA153638}"/>
          </ac:cxnSpMkLst>
        </pc:cxnChg>
        <pc:cxnChg chg="add del">
          <ac:chgData name="TAFEN Dirane Willy" userId="e89ee120-d1b3-4efd-bdd2-ca7f8f05a15a" providerId="ADAL" clId="{15C3BF90-2CE7-445E-B0CE-08ED9D8D6ABB}" dt="2020-06-19T21:52:38.967" v="163" actId="26606"/>
          <ac:cxnSpMkLst>
            <pc:docMk/>
            <pc:sldMk cId="3829980845" sldId="256"/>
            <ac:cxnSpMk id="178" creationId="{35D3937F-89B8-4A4C-BA42-C663D9B6C8E3}"/>
          </ac:cxnSpMkLst>
        </pc:cxnChg>
        <pc:cxnChg chg="add del">
          <ac:chgData name="TAFEN Dirane Willy" userId="e89ee120-d1b3-4efd-bdd2-ca7f8f05a15a" providerId="ADAL" clId="{15C3BF90-2CE7-445E-B0CE-08ED9D8D6ABB}" dt="2020-06-19T21:52:38.967" v="163" actId="26606"/>
          <ac:cxnSpMkLst>
            <pc:docMk/>
            <pc:sldMk cId="3829980845" sldId="256"/>
            <ac:cxnSpMk id="179" creationId="{F04C3AED-6D36-45C0-95CD-A7378D9DD6C3}"/>
          </ac:cxnSpMkLst>
        </pc:cxnChg>
        <pc:cxnChg chg="add">
          <ac:chgData name="TAFEN Dirane Willy" userId="e89ee120-d1b3-4efd-bdd2-ca7f8f05a15a" providerId="ADAL" clId="{15C3BF90-2CE7-445E-B0CE-08ED9D8D6ABB}" dt="2020-06-19T21:53:00.836" v="168" actId="26606"/>
          <ac:cxnSpMkLst>
            <pc:docMk/>
            <pc:sldMk cId="3829980845" sldId="256"/>
            <ac:cxnSpMk id="199" creationId="{17DDE795-6761-419B-AD64-BBF0FB97509D}"/>
          </ac:cxnSpMkLst>
        </pc:cxnChg>
        <pc:cxnChg chg="add">
          <ac:chgData name="TAFEN Dirane Willy" userId="e89ee120-d1b3-4efd-bdd2-ca7f8f05a15a" providerId="ADAL" clId="{15C3BF90-2CE7-445E-B0CE-08ED9D8D6ABB}" dt="2020-06-19T21:53:00.836" v="168" actId="26606"/>
          <ac:cxnSpMkLst>
            <pc:docMk/>
            <pc:sldMk cId="3829980845" sldId="256"/>
            <ac:cxnSpMk id="200" creationId="{B08FEDFB-00F7-4A10-B7AD-EE9C0EC0F57D}"/>
          </ac:cxnSpMkLst>
        </pc:cxnChg>
        <pc:cxnChg chg="add">
          <ac:chgData name="TAFEN Dirane Willy" userId="e89ee120-d1b3-4efd-bdd2-ca7f8f05a15a" providerId="ADAL" clId="{15C3BF90-2CE7-445E-B0CE-08ED9D8D6ABB}" dt="2020-06-19T21:53:00.836" v="168" actId="26606"/>
          <ac:cxnSpMkLst>
            <pc:docMk/>
            <pc:sldMk cId="3829980845" sldId="256"/>
            <ac:cxnSpMk id="201" creationId="{23380ECD-C29F-4B42-8180-48497DCD4361}"/>
          </ac:cxnSpMkLst>
        </pc:cxnChg>
        <pc:cxnChg chg="add del">
          <ac:chgData name="TAFEN Dirane Willy" userId="e89ee120-d1b3-4efd-bdd2-ca7f8f05a15a" providerId="ADAL" clId="{15C3BF90-2CE7-445E-B0CE-08ED9D8D6ABB}" dt="2020-06-19T21:49:37.825" v="97" actId="26606"/>
          <ac:cxnSpMkLst>
            <pc:docMk/>
            <pc:sldMk cId="3829980845" sldId="256"/>
            <ac:cxnSpMk id="1069" creationId="{ABCD2462-4C1E-401A-AC2D-F799A138B245}"/>
          </ac:cxnSpMkLst>
        </pc:cxnChg>
      </pc:sldChg>
      <pc:sldChg chg="modSp new mod">
        <pc:chgData name="TAFEN Dirane Willy" userId="e89ee120-d1b3-4efd-bdd2-ca7f8f05a15a" providerId="ADAL" clId="{15C3BF90-2CE7-445E-B0CE-08ED9D8D6ABB}" dt="2020-06-19T22:06:54.054" v="506" actId="20577"/>
        <pc:sldMkLst>
          <pc:docMk/>
          <pc:sldMk cId="3136926786" sldId="257"/>
        </pc:sldMkLst>
        <pc:spChg chg="mod">
          <ac:chgData name="TAFEN Dirane Willy" userId="e89ee120-d1b3-4efd-bdd2-ca7f8f05a15a" providerId="ADAL" clId="{15C3BF90-2CE7-445E-B0CE-08ED9D8D6ABB}" dt="2020-06-19T21:53:24.390" v="173" actId="20577"/>
          <ac:spMkLst>
            <pc:docMk/>
            <pc:sldMk cId="3136926786" sldId="257"/>
            <ac:spMk id="2" creationId="{BCC9592F-10D6-496E-A5DA-FB25190A8125}"/>
          </ac:spMkLst>
        </pc:spChg>
        <pc:spChg chg="mod">
          <ac:chgData name="TAFEN Dirane Willy" userId="e89ee120-d1b3-4efd-bdd2-ca7f8f05a15a" providerId="ADAL" clId="{15C3BF90-2CE7-445E-B0CE-08ED9D8D6ABB}" dt="2020-06-19T22:06:54.054" v="506" actId="20577"/>
          <ac:spMkLst>
            <pc:docMk/>
            <pc:sldMk cId="3136926786" sldId="257"/>
            <ac:spMk id="3" creationId="{3583D088-7036-427A-B4F6-5E71243F6E3C}"/>
          </ac:spMkLst>
        </pc:spChg>
      </pc:sldChg>
      <pc:sldChg chg="modSp add mod">
        <pc:chgData name="TAFEN Dirane Willy" userId="e89ee120-d1b3-4efd-bdd2-ca7f8f05a15a" providerId="ADAL" clId="{15C3BF90-2CE7-445E-B0CE-08ED9D8D6ABB}" dt="2020-06-19T22:06:47.604" v="502" actId="20577"/>
        <pc:sldMkLst>
          <pc:docMk/>
          <pc:sldMk cId="2246649126" sldId="258"/>
        </pc:sldMkLst>
        <pc:spChg chg="mod">
          <ac:chgData name="TAFEN Dirane Willy" userId="e89ee120-d1b3-4efd-bdd2-ca7f8f05a15a" providerId="ADAL" clId="{15C3BF90-2CE7-445E-B0CE-08ED9D8D6ABB}" dt="2020-06-19T22:06:47.604" v="502" actId="20577"/>
          <ac:spMkLst>
            <pc:docMk/>
            <pc:sldMk cId="2246649126" sldId="258"/>
            <ac:spMk id="3" creationId="{3583D088-7036-427A-B4F6-5E71243F6E3C}"/>
          </ac:spMkLst>
        </pc:spChg>
      </pc:sldChg>
      <pc:sldChg chg="add del">
        <pc:chgData name="TAFEN Dirane Willy" userId="e89ee120-d1b3-4efd-bdd2-ca7f8f05a15a" providerId="ADAL" clId="{15C3BF90-2CE7-445E-B0CE-08ED9D8D6ABB}" dt="2020-06-19T22:13:47.095" v="645"/>
        <pc:sldMkLst>
          <pc:docMk/>
          <pc:sldMk cId="0" sldId="259"/>
        </pc:sldMkLst>
      </pc:sldChg>
      <pc:sldChg chg="new del">
        <pc:chgData name="TAFEN Dirane Willy" userId="e89ee120-d1b3-4efd-bdd2-ca7f8f05a15a" providerId="ADAL" clId="{15C3BF90-2CE7-445E-B0CE-08ED9D8D6ABB}" dt="2020-06-19T22:01:55.178" v="408" actId="47"/>
        <pc:sldMkLst>
          <pc:docMk/>
          <pc:sldMk cId="1487631880" sldId="259"/>
        </pc:sldMkLst>
      </pc:sldChg>
      <pc:sldChg chg="delSp modSp add mod setBg delDesignElem">
        <pc:chgData name="TAFEN Dirane Willy" userId="e89ee120-d1b3-4efd-bdd2-ca7f8f05a15a" providerId="ADAL" clId="{15C3BF90-2CE7-445E-B0CE-08ED9D8D6ABB}" dt="2020-06-19T22:02:12.084" v="411" actId="1076"/>
        <pc:sldMkLst>
          <pc:docMk/>
          <pc:sldMk cId="2778944423" sldId="260"/>
        </pc:sldMkLst>
        <pc:spChg chg="mod">
          <ac:chgData name="TAFEN Dirane Willy" userId="e89ee120-d1b3-4efd-bdd2-ca7f8f05a15a" providerId="ADAL" clId="{15C3BF90-2CE7-445E-B0CE-08ED9D8D6ABB}" dt="2020-06-19T22:02:09.100" v="410" actId="1076"/>
          <ac:spMkLst>
            <pc:docMk/>
            <pc:sldMk cId="2778944423" sldId="260"/>
            <ac:spMk id="2" creationId="{2D67D300-E962-4597-9CDD-B0711415A3EC}"/>
          </ac:spMkLst>
        </pc:spChg>
        <pc:spChg chg="mod">
          <ac:chgData name="TAFEN Dirane Willy" userId="e89ee120-d1b3-4efd-bdd2-ca7f8f05a15a" providerId="ADAL" clId="{15C3BF90-2CE7-445E-B0CE-08ED9D8D6ABB}" dt="2020-06-19T22:02:12.084" v="411" actId="1076"/>
          <ac:spMkLst>
            <pc:docMk/>
            <pc:sldMk cId="2778944423" sldId="260"/>
            <ac:spMk id="3" creationId="{BAEAF66F-CF19-4412-A244-5A6F57E2EF65}"/>
          </ac:spMkLst>
        </pc:spChg>
        <pc:spChg chg="del">
          <ac:chgData name="TAFEN Dirane Willy" userId="e89ee120-d1b3-4efd-bdd2-ca7f8f05a15a" providerId="ADAL" clId="{15C3BF90-2CE7-445E-B0CE-08ED9D8D6ABB}" dt="2020-06-19T22:01:52.760" v="407"/>
          <ac:spMkLst>
            <pc:docMk/>
            <pc:sldMk cId="2778944423" sldId="260"/>
            <ac:spMk id="11" creationId="{7D5D2E51-A652-4FCB-ADE3-8974F2723C34}"/>
          </ac:spMkLst>
        </pc:spChg>
        <pc:spChg chg="del">
          <ac:chgData name="TAFEN Dirane Willy" userId="e89ee120-d1b3-4efd-bdd2-ca7f8f05a15a" providerId="ADAL" clId="{15C3BF90-2CE7-445E-B0CE-08ED9D8D6ABB}" dt="2020-06-19T22:01:52.760" v="407"/>
          <ac:spMkLst>
            <pc:docMk/>
            <pc:sldMk cId="2778944423" sldId="260"/>
            <ac:spMk id="16" creationId="{08E18253-076D-4D89-968E-FCD8887E2B27}"/>
          </ac:spMkLst>
        </pc:spChg>
        <pc:spChg chg="del">
          <ac:chgData name="TAFEN Dirane Willy" userId="e89ee120-d1b3-4efd-bdd2-ca7f8f05a15a" providerId="ADAL" clId="{15C3BF90-2CE7-445E-B0CE-08ED9D8D6ABB}" dt="2020-06-19T22:01:52.760" v="407"/>
          <ac:spMkLst>
            <pc:docMk/>
            <pc:sldMk cId="2778944423" sldId="260"/>
            <ac:spMk id="18" creationId="{F6EBCC24-DE3B-4BAD-9624-83E1C2D665DD}"/>
          </ac:spMkLst>
        </pc:spChg>
        <pc:spChg chg="del">
          <ac:chgData name="TAFEN Dirane Willy" userId="e89ee120-d1b3-4efd-bdd2-ca7f8f05a15a" providerId="ADAL" clId="{15C3BF90-2CE7-445E-B0CE-08ED9D8D6ABB}" dt="2020-06-19T22:01:52.760" v="407"/>
          <ac:spMkLst>
            <pc:docMk/>
            <pc:sldMk cId="2778944423" sldId="260"/>
            <ac:spMk id="20" creationId="{8C07AF1D-AB44-447B-BC2F-DBECCC06C02A}"/>
          </ac:spMkLst>
        </pc:spChg>
        <pc:spChg chg="del">
          <ac:chgData name="TAFEN Dirane Willy" userId="e89ee120-d1b3-4efd-bdd2-ca7f8f05a15a" providerId="ADAL" clId="{15C3BF90-2CE7-445E-B0CE-08ED9D8D6ABB}" dt="2020-06-19T22:01:52.760" v="407"/>
          <ac:spMkLst>
            <pc:docMk/>
            <pc:sldMk cId="2778944423" sldId="260"/>
            <ac:spMk id="22" creationId="{6FCD70E2-BD62-41E4-975D-E58B07928F6F}"/>
          </ac:spMkLst>
        </pc:spChg>
      </pc:sldChg>
      <pc:sldChg chg="modSp add mod ord">
        <pc:chgData name="TAFEN Dirane Willy" userId="e89ee120-d1b3-4efd-bdd2-ca7f8f05a15a" providerId="ADAL" clId="{15C3BF90-2CE7-445E-B0CE-08ED9D8D6ABB}" dt="2020-06-19T22:06:37.126" v="498" actId="20577"/>
        <pc:sldMkLst>
          <pc:docMk/>
          <pc:sldMk cId="2648576623" sldId="261"/>
        </pc:sldMkLst>
        <pc:spChg chg="mod">
          <ac:chgData name="TAFEN Dirane Willy" userId="e89ee120-d1b3-4efd-bdd2-ca7f8f05a15a" providerId="ADAL" clId="{15C3BF90-2CE7-445E-B0CE-08ED9D8D6ABB}" dt="2020-06-19T22:06:37.126" v="498" actId="20577"/>
          <ac:spMkLst>
            <pc:docMk/>
            <pc:sldMk cId="2648576623" sldId="261"/>
            <ac:spMk id="3" creationId="{3583D088-7036-427A-B4F6-5E71243F6E3C}"/>
          </ac:spMkLst>
        </pc:spChg>
      </pc:sldChg>
      <pc:sldChg chg="modSp add mod ord">
        <pc:chgData name="TAFEN Dirane Willy" userId="e89ee120-d1b3-4efd-bdd2-ca7f8f05a15a" providerId="ADAL" clId="{15C3BF90-2CE7-445E-B0CE-08ED9D8D6ABB}" dt="2020-06-19T22:09:24.358" v="576" actId="207"/>
        <pc:sldMkLst>
          <pc:docMk/>
          <pc:sldMk cId="772949498" sldId="262"/>
        </pc:sldMkLst>
        <pc:spChg chg="mod">
          <ac:chgData name="TAFEN Dirane Willy" userId="e89ee120-d1b3-4efd-bdd2-ca7f8f05a15a" providerId="ADAL" clId="{15C3BF90-2CE7-445E-B0CE-08ED9D8D6ABB}" dt="2020-06-19T22:09:24.358" v="576" actId="207"/>
          <ac:spMkLst>
            <pc:docMk/>
            <pc:sldMk cId="772949498" sldId="262"/>
            <ac:spMk id="3" creationId="{3583D088-7036-427A-B4F6-5E71243F6E3C}"/>
          </ac:spMkLst>
        </pc:spChg>
      </pc:sldChg>
      <pc:sldChg chg="addSp delSp modSp new mod ord setBg setClrOvrMap">
        <pc:chgData name="TAFEN Dirane Willy" userId="e89ee120-d1b3-4efd-bdd2-ca7f8f05a15a" providerId="ADAL" clId="{15C3BF90-2CE7-445E-B0CE-08ED9D8D6ABB}" dt="2020-06-20T21:30:08.295" v="8405" actId="20577"/>
        <pc:sldMkLst>
          <pc:docMk/>
          <pc:sldMk cId="1944689970" sldId="263"/>
        </pc:sldMkLst>
        <pc:spChg chg="mod ord">
          <ac:chgData name="TAFEN Dirane Willy" userId="e89ee120-d1b3-4efd-bdd2-ca7f8f05a15a" providerId="ADAL" clId="{15C3BF90-2CE7-445E-B0CE-08ED9D8D6ABB}" dt="2020-06-20T21:30:08.295" v="8405" actId="20577"/>
          <ac:spMkLst>
            <pc:docMk/>
            <pc:sldMk cId="1944689970" sldId="263"/>
            <ac:spMk id="2" creationId="{DED0FB10-4499-4DA9-AF01-299C285F6FE8}"/>
          </ac:spMkLst>
        </pc:spChg>
        <pc:spChg chg="del">
          <ac:chgData name="TAFEN Dirane Willy" userId="e89ee120-d1b3-4efd-bdd2-ca7f8f05a15a" providerId="ADAL" clId="{15C3BF90-2CE7-445E-B0CE-08ED9D8D6ABB}" dt="2020-06-19T22:08:13.636" v="522"/>
          <ac:spMkLst>
            <pc:docMk/>
            <pc:sldMk cId="1944689970" sldId="263"/>
            <ac:spMk id="3" creationId="{46212695-B019-44E5-9211-AC7ECD71222A}"/>
          </ac:spMkLst>
        </pc:spChg>
        <pc:spChg chg="add">
          <ac:chgData name="TAFEN Dirane Willy" userId="e89ee120-d1b3-4efd-bdd2-ca7f8f05a15a" providerId="ADAL" clId="{15C3BF90-2CE7-445E-B0CE-08ED9D8D6ABB}" dt="2020-06-19T22:08:21.505" v="523" actId="26606"/>
          <ac:spMkLst>
            <pc:docMk/>
            <pc:sldMk cId="1944689970" sldId="263"/>
            <ac:spMk id="73" creationId="{2DC4AA0A-D9C3-4A0B-990D-1BCB0022A696}"/>
          </ac:spMkLst>
        </pc:spChg>
        <pc:spChg chg="add">
          <ac:chgData name="TAFEN Dirane Willy" userId="e89ee120-d1b3-4efd-bdd2-ca7f8f05a15a" providerId="ADAL" clId="{15C3BF90-2CE7-445E-B0CE-08ED9D8D6ABB}" dt="2020-06-19T22:08:21.505" v="523" actId="26606"/>
          <ac:spMkLst>
            <pc:docMk/>
            <pc:sldMk cId="1944689970" sldId="263"/>
            <ac:spMk id="75" creationId="{370878C7-7719-40BD-AA97-751A85670594}"/>
          </ac:spMkLst>
        </pc:spChg>
        <pc:spChg chg="add">
          <ac:chgData name="TAFEN Dirane Willy" userId="e89ee120-d1b3-4efd-bdd2-ca7f8f05a15a" providerId="ADAL" clId="{15C3BF90-2CE7-445E-B0CE-08ED9D8D6ABB}" dt="2020-06-19T22:08:21.505" v="523" actId="26606"/>
          <ac:spMkLst>
            <pc:docMk/>
            <pc:sldMk cId="1944689970" sldId="263"/>
            <ac:spMk id="77" creationId="{1D9D3865-C494-4C4A-8495-8245E905469D}"/>
          </ac:spMkLst>
        </pc:spChg>
        <pc:spChg chg="add mod">
          <ac:chgData name="TAFEN Dirane Willy" userId="e89ee120-d1b3-4efd-bdd2-ca7f8f05a15a" providerId="ADAL" clId="{15C3BF90-2CE7-445E-B0CE-08ED9D8D6ABB}" dt="2020-06-19T22:08:47.084" v="571" actId="313"/>
          <ac:spMkLst>
            <pc:docMk/>
            <pc:sldMk cId="1944689970" sldId="263"/>
            <ac:spMk id="2054" creationId="{79A3F13C-77E0-46E6-8A32-504346CFA92A}"/>
          </ac:spMkLst>
        </pc:spChg>
        <pc:picChg chg="add mod">
          <ac:chgData name="TAFEN Dirane Willy" userId="e89ee120-d1b3-4efd-bdd2-ca7f8f05a15a" providerId="ADAL" clId="{15C3BF90-2CE7-445E-B0CE-08ED9D8D6ABB}" dt="2020-06-19T22:08:21.505" v="523" actId="26606"/>
          <ac:picMkLst>
            <pc:docMk/>
            <pc:sldMk cId="1944689970" sldId="263"/>
            <ac:picMk id="2050" creationId="{C3019835-6281-4E02-93EF-028EE0ED8036}"/>
          </ac:picMkLst>
        </pc:picChg>
        <pc:cxnChg chg="add">
          <ac:chgData name="TAFEN Dirane Willy" userId="e89ee120-d1b3-4efd-bdd2-ca7f8f05a15a" providerId="ADAL" clId="{15C3BF90-2CE7-445E-B0CE-08ED9D8D6ABB}" dt="2020-06-19T22:08:21.505" v="523" actId="26606"/>
          <ac:cxnSpMkLst>
            <pc:docMk/>
            <pc:sldMk cId="1944689970" sldId="263"/>
            <ac:cxnSpMk id="79" creationId="{B78EE79F-FCAA-4CF9-9746-730B51FC4CB3}"/>
          </ac:cxnSpMkLst>
        </pc:cxnChg>
      </pc:sldChg>
      <pc:sldChg chg="delSp modSp add mod setBg delDesignElem">
        <pc:chgData name="TAFEN Dirane Willy" userId="e89ee120-d1b3-4efd-bdd2-ca7f8f05a15a" providerId="ADAL" clId="{15C3BF90-2CE7-445E-B0CE-08ED9D8D6ABB}" dt="2020-06-19T22:09:12.742" v="574" actId="20577"/>
        <pc:sldMkLst>
          <pc:docMk/>
          <pc:sldMk cId="1032758180" sldId="264"/>
        </pc:sldMkLst>
        <pc:spChg chg="mod">
          <ac:chgData name="TAFEN Dirane Willy" userId="e89ee120-d1b3-4efd-bdd2-ca7f8f05a15a" providerId="ADAL" clId="{15C3BF90-2CE7-445E-B0CE-08ED9D8D6ABB}" dt="2020-06-19T22:09:12.742" v="574" actId="20577"/>
          <ac:spMkLst>
            <pc:docMk/>
            <pc:sldMk cId="1032758180" sldId="264"/>
            <ac:spMk id="2" creationId="{4E94B8BC-8EC9-449B-9315-8429FE21D3D5}"/>
          </ac:spMkLst>
        </pc:spChg>
        <pc:spChg chg="mod">
          <ac:chgData name="TAFEN Dirane Willy" userId="e89ee120-d1b3-4efd-bdd2-ca7f8f05a15a" providerId="ADAL" clId="{15C3BF90-2CE7-445E-B0CE-08ED9D8D6ABB}" dt="2020-06-19T22:03:23.388" v="426" actId="1076"/>
          <ac:spMkLst>
            <pc:docMk/>
            <pc:sldMk cId="1032758180" sldId="264"/>
            <ac:spMk id="56" creationId="{509DF6AC-F3D1-4A8A-BCE3-0DD0F691693C}"/>
          </ac:spMkLst>
        </pc:spChg>
        <pc:spChg chg="del">
          <ac:chgData name="TAFEN Dirane Willy" userId="e89ee120-d1b3-4efd-bdd2-ca7f8f05a15a" providerId="ADAL" clId="{15C3BF90-2CE7-445E-B0CE-08ED9D8D6ABB}" dt="2020-06-19T22:03:05.392" v="421"/>
          <ac:spMkLst>
            <pc:docMk/>
            <pc:sldMk cId="1032758180" sldId="264"/>
            <ac:spMk id="72" creationId="{0288C6B4-AFC3-407F-A595-EFFD38D4CCAF}"/>
          </ac:spMkLst>
        </pc:spChg>
        <pc:spChg chg="del">
          <ac:chgData name="TAFEN Dirane Willy" userId="e89ee120-d1b3-4efd-bdd2-ca7f8f05a15a" providerId="ADAL" clId="{15C3BF90-2CE7-445E-B0CE-08ED9D8D6ABB}" dt="2020-06-19T22:03:05.392" v="421"/>
          <ac:spMkLst>
            <pc:docMk/>
            <pc:sldMk cId="1032758180" sldId="264"/>
            <ac:spMk id="73" creationId="{CF236821-17FE-429B-8D2C-08E13A64EA40}"/>
          </ac:spMkLst>
        </pc:spChg>
        <pc:spChg chg="del">
          <ac:chgData name="TAFEN Dirane Willy" userId="e89ee120-d1b3-4efd-bdd2-ca7f8f05a15a" providerId="ADAL" clId="{15C3BF90-2CE7-445E-B0CE-08ED9D8D6ABB}" dt="2020-06-19T22:03:05.392" v="421"/>
          <ac:spMkLst>
            <pc:docMk/>
            <pc:sldMk cId="1032758180" sldId="264"/>
            <ac:spMk id="74" creationId="{C0BDBCD2-E081-43AB-9119-C55465E59757}"/>
          </ac:spMkLst>
        </pc:spChg>
        <pc:spChg chg="del">
          <ac:chgData name="TAFEN Dirane Willy" userId="e89ee120-d1b3-4efd-bdd2-ca7f8f05a15a" providerId="ADAL" clId="{15C3BF90-2CE7-445E-B0CE-08ED9D8D6ABB}" dt="2020-06-19T22:03:05.392" v="421"/>
          <ac:spMkLst>
            <pc:docMk/>
            <pc:sldMk cId="1032758180" sldId="264"/>
            <ac:spMk id="75" creationId="{98E79BE4-34FE-485A-98A5-92CE8F7C4743}"/>
          </ac:spMkLst>
        </pc:spChg>
        <pc:spChg chg="del">
          <ac:chgData name="TAFEN Dirane Willy" userId="e89ee120-d1b3-4efd-bdd2-ca7f8f05a15a" providerId="ADAL" clId="{15C3BF90-2CE7-445E-B0CE-08ED9D8D6ABB}" dt="2020-06-19T22:03:05.392" v="421"/>
          <ac:spMkLst>
            <pc:docMk/>
            <pc:sldMk cId="1032758180" sldId="264"/>
            <ac:spMk id="76" creationId="{7A5F0580-5EE9-419F-96EE-B6529EF6E7D0}"/>
          </ac:spMkLst>
        </pc:spChg>
      </pc:sldChg>
      <pc:sldChg chg="delSp modSp add mod ord setBg delDesignElem">
        <pc:chgData name="TAFEN Dirane Willy" userId="e89ee120-d1b3-4efd-bdd2-ca7f8f05a15a" providerId="ADAL" clId="{15C3BF90-2CE7-445E-B0CE-08ED9D8D6ABB}" dt="2020-06-19T22:09:08.942" v="573" actId="20577"/>
        <pc:sldMkLst>
          <pc:docMk/>
          <pc:sldMk cId="932250649" sldId="265"/>
        </pc:sldMkLst>
        <pc:spChg chg="mod">
          <ac:chgData name="TAFEN Dirane Willy" userId="e89ee120-d1b3-4efd-bdd2-ca7f8f05a15a" providerId="ADAL" clId="{15C3BF90-2CE7-445E-B0CE-08ED9D8D6ABB}" dt="2020-06-19T22:09:08.942" v="573" actId="20577"/>
          <ac:spMkLst>
            <pc:docMk/>
            <pc:sldMk cId="932250649" sldId="265"/>
            <ac:spMk id="2" creationId="{162D97FD-32DE-4732-BDBF-4626EBAFD760}"/>
          </ac:spMkLst>
        </pc:spChg>
        <pc:spChg chg="mod">
          <ac:chgData name="TAFEN Dirane Willy" userId="e89ee120-d1b3-4efd-bdd2-ca7f8f05a15a" providerId="ADAL" clId="{15C3BF90-2CE7-445E-B0CE-08ED9D8D6ABB}" dt="2020-06-19T22:04:22.797" v="452" actId="20577"/>
          <ac:spMkLst>
            <pc:docMk/>
            <pc:sldMk cId="932250649" sldId="265"/>
            <ac:spMk id="8" creationId="{F9CB4735-B26C-42D8-9A8E-3821DEE33441}"/>
          </ac:spMkLst>
        </pc:spChg>
        <pc:spChg chg="del">
          <ac:chgData name="TAFEN Dirane Willy" userId="e89ee120-d1b3-4efd-bdd2-ca7f8f05a15a" providerId="ADAL" clId="{15C3BF90-2CE7-445E-B0CE-08ED9D8D6ABB}" dt="2020-06-19T22:03:45.381" v="429"/>
          <ac:spMkLst>
            <pc:docMk/>
            <pc:sldMk cId="932250649" sldId="265"/>
            <ac:spMk id="11" creationId="{0288C6B4-AFC3-407F-A595-EFFD38D4CCAF}"/>
          </ac:spMkLst>
        </pc:spChg>
        <pc:spChg chg="del">
          <ac:chgData name="TAFEN Dirane Willy" userId="e89ee120-d1b3-4efd-bdd2-ca7f8f05a15a" providerId="ADAL" clId="{15C3BF90-2CE7-445E-B0CE-08ED9D8D6ABB}" dt="2020-06-19T22:03:45.381" v="429"/>
          <ac:spMkLst>
            <pc:docMk/>
            <pc:sldMk cId="932250649" sldId="265"/>
            <ac:spMk id="13" creationId="{CF236821-17FE-429B-8D2C-08E13A64EA40}"/>
          </ac:spMkLst>
        </pc:spChg>
        <pc:spChg chg="del">
          <ac:chgData name="TAFEN Dirane Willy" userId="e89ee120-d1b3-4efd-bdd2-ca7f8f05a15a" providerId="ADAL" clId="{15C3BF90-2CE7-445E-B0CE-08ED9D8D6ABB}" dt="2020-06-19T22:03:45.381" v="429"/>
          <ac:spMkLst>
            <pc:docMk/>
            <pc:sldMk cId="932250649" sldId="265"/>
            <ac:spMk id="15" creationId="{C0BDBCD2-E081-43AB-9119-C55465E59757}"/>
          </ac:spMkLst>
        </pc:spChg>
        <pc:spChg chg="del">
          <ac:chgData name="TAFEN Dirane Willy" userId="e89ee120-d1b3-4efd-bdd2-ca7f8f05a15a" providerId="ADAL" clId="{15C3BF90-2CE7-445E-B0CE-08ED9D8D6ABB}" dt="2020-06-19T22:03:45.381" v="429"/>
          <ac:spMkLst>
            <pc:docMk/>
            <pc:sldMk cId="932250649" sldId="265"/>
            <ac:spMk id="17" creationId="{98E79BE4-34FE-485A-98A5-92CE8F7C4743}"/>
          </ac:spMkLst>
        </pc:spChg>
        <pc:spChg chg="del">
          <ac:chgData name="TAFEN Dirane Willy" userId="e89ee120-d1b3-4efd-bdd2-ca7f8f05a15a" providerId="ADAL" clId="{15C3BF90-2CE7-445E-B0CE-08ED9D8D6ABB}" dt="2020-06-19T22:03:45.381" v="429"/>
          <ac:spMkLst>
            <pc:docMk/>
            <pc:sldMk cId="932250649" sldId="265"/>
            <ac:spMk id="19" creationId="{7A5F0580-5EE9-419F-96EE-B6529EF6E7D0}"/>
          </ac:spMkLst>
        </pc:spChg>
      </pc:sldChg>
      <pc:sldChg chg="modSp add">
        <pc:chgData name="TAFEN Dirane Willy" userId="e89ee120-d1b3-4efd-bdd2-ca7f8f05a15a" providerId="ADAL" clId="{15C3BF90-2CE7-445E-B0CE-08ED9D8D6ABB}" dt="2020-06-19T22:39:59.378" v="2285" actId="207"/>
        <pc:sldMkLst>
          <pc:docMk/>
          <pc:sldMk cId="2744159906" sldId="266"/>
        </pc:sldMkLst>
        <pc:spChg chg="mod">
          <ac:chgData name="TAFEN Dirane Willy" userId="e89ee120-d1b3-4efd-bdd2-ca7f8f05a15a" providerId="ADAL" clId="{15C3BF90-2CE7-445E-B0CE-08ED9D8D6ABB}" dt="2020-06-19T22:39:59.378" v="2285" actId="207"/>
          <ac:spMkLst>
            <pc:docMk/>
            <pc:sldMk cId="2744159906" sldId="266"/>
            <ac:spMk id="3" creationId="{3583D088-7036-427A-B4F6-5E71243F6E3C}"/>
          </ac:spMkLst>
        </pc:spChg>
      </pc:sldChg>
      <pc:sldChg chg="addSp delSp modSp new mod setBg setClrOvrMap modNotesTx">
        <pc:chgData name="TAFEN Dirane Willy" userId="e89ee120-d1b3-4efd-bdd2-ca7f8f05a15a" providerId="ADAL" clId="{15C3BF90-2CE7-445E-B0CE-08ED9D8D6ABB}" dt="2020-06-20T21:30:47.933" v="8414" actId="20577"/>
        <pc:sldMkLst>
          <pc:docMk/>
          <pc:sldMk cId="1063706273" sldId="267"/>
        </pc:sldMkLst>
        <pc:spChg chg="mod ord">
          <ac:chgData name="TAFEN Dirane Willy" userId="e89ee120-d1b3-4efd-bdd2-ca7f8f05a15a" providerId="ADAL" clId="{15C3BF90-2CE7-445E-B0CE-08ED9D8D6ABB}" dt="2020-06-20T21:30:47.933" v="8414" actId="20577"/>
          <ac:spMkLst>
            <pc:docMk/>
            <pc:sldMk cId="1063706273" sldId="267"/>
            <ac:spMk id="2" creationId="{BF525E57-2972-4A3A-802C-8AE9EFAD9CB2}"/>
          </ac:spMkLst>
        </pc:spChg>
        <pc:spChg chg="del mod">
          <ac:chgData name="TAFEN Dirane Willy" userId="e89ee120-d1b3-4efd-bdd2-ca7f8f05a15a" providerId="ADAL" clId="{15C3BF90-2CE7-445E-B0CE-08ED9D8D6ABB}" dt="2020-06-19T22:10:37.835" v="612"/>
          <ac:spMkLst>
            <pc:docMk/>
            <pc:sldMk cId="1063706273" sldId="267"/>
            <ac:spMk id="3" creationId="{4B9BD8A5-8B0A-4F59-904D-742E8DFD4D53}"/>
          </ac:spMkLst>
        </pc:spChg>
        <pc:spChg chg="add del">
          <ac:chgData name="TAFEN Dirane Willy" userId="e89ee120-d1b3-4efd-bdd2-ca7f8f05a15a" providerId="ADAL" clId="{15C3BF90-2CE7-445E-B0CE-08ED9D8D6ABB}" dt="2020-06-19T22:10:53.473" v="614" actId="26606"/>
          <ac:spMkLst>
            <pc:docMk/>
            <pc:sldMk cId="1063706273" sldId="267"/>
            <ac:spMk id="71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19T22:10:53.473" v="614" actId="26606"/>
          <ac:spMkLst>
            <pc:docMk/>
            <pc:sldMk cId="1063706273" sldId="267"/>
            <ac:spMk id="73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19T22:10:53.473" v="614" actId="26606"/>
          <ac:spMkLst>
            <pc:docMk/>
            <pc:sldMk cId="1063706273" sldId="267"/>
            <ac:spMk id="75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19T22:10:53.473" v="614" actId="26606"/>
          <ac:spMkLst>
            <pc:docMk/>
            <pc:sldMk cId="1063706273" sldId="267"/>
            <ac:spMk id="77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19T22:10:53.473" v="614" actId="26606"/>
          <ac:spMkLst>
            <pc:docMk/>
            <pc:sldMk cId="1063706273" sldId="267"/>
            <ac:spMk id="84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19T22:10:53.473" v="614" actId="26606"/>
          <ac:spMkLst>
            <pc:docMk/>
            <pc:sldMk cId="1063706273" sldId="267"/>
            <ac:spMk id="86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19T22:10:53.473" v="614" actId="26606"/>
          <ac:spMkLst>
            <pc:docMk/>
            <pc:sldMk cId="1063706273" sldId="267"/>
            <ac:spMk id="88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19T22:10:53.473" v="614" actId="26606"/>
          <ac:spMkLst>
            <pc:docMk/>
            <pc:sldMk cId="1063706273" sldId="267"/>
            <ac:spMk id="90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19T22:10:53.473" v="614" actId="26606"/>
          <ac:spMkLst>
            <pc:docMk/>
            <pc:sldMk cId="1063706273" sldId="267"/>
            <ac:spMk id="92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19T22:10:53.473" v="614" actId="26606"/>
          <ac:spMkLst>
            <pc:docMk/>
            <pc:sldMk cId="1063706273" sldId="267"/>
            <ac:spMk id="94" creationId="{BA53A868-C420-4BAE-9244-EC162AF05CFC}"/>
          </ac:spMkLst>
        </pc:spChg>
        <pc:spChg chg="add del">
          <ac:chgData name="TAFEN Dirane Willy" userId="e89ee120-d1b3-4efd-bdd2-ca7f8f05a15a" providerId="ADAL" clId="{15C3BF90-2CE7-445E-B0CE-08ED9D8D6ABB}" dt="2020-06-19T22:10:56.208" v="616" actId="26606"/>
          <ac:spMkLst>
            <pc:docMk/>
            <pc:sldMk cId="1063706273" sldId="267"/>
            <ac:spMk id="3076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19T22:10:56.208" v="616" actId="26606"/>
          <ac:spMkLst>
            <pc:docMk/>
            <pc:sldMk cId="1063706273" sldId="267"/>
            <ac:spMk id="3077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19T22:10:56.208" v="616" actId="26606"/>
          <ac:spMkLst>
            <pc:docMk/>
            <pc:sldMk cId="1063706273" sldId="267"/>
            <ac:spMk id="3078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19T22:10:56.208" v="616" actId="26606"/>
          <ac:spMkLst>
            <pc:docMk/>
            <pc:sldMk cId="1063706273" sldId="267"/>
            <ac:spMk id="3079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19T22:10:56.208" v="616" actId="26606"/>
          <ac:spMkLst>
            <pc:docMk/>
            <pc:sldMk cId="1063706273" sldId="267"/>
            <ac:spMk id="3081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19T22:10:56.208" v="616" actId="26606"/>
          <ac:spMkLst>
            <pc:docMk/>
            <pc:sldMk cId="1063706273" sldId="267"/>
            <ac:spMk id="3082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19T22:10:56.208" v="616" actId="26606"/>
          <ac:spMkLst>
            <pc:docMk/>
            <pc:sldMk cId="1063706273" sldId="267"/>
            <ac:spMk id="3083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19T22:10:56.208" v="616" actId="26606"/>
          <ac:spMkLst>
            <pc:docMk/>
            <pc:sldMk cId="1063706273" sldId="267"/>
            <ac:spMk id="3084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19T22:10:56.208" v="616" actId="26606"/>
          <ac:spMkLst>
            <pc:docMk/>
            <pc:sldMk cId="1063706273" sldId="267"/>
            <ac:spMk id="3085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19T22:10:57.067" v="618" actId="26606"/>
          <ac:spMkLst>
            <pc:docMk/>
            <pc:sldMk cId="1063706273" sldId="267"/>
            <ac:spMk id="3087" creationId="{2DC4AA0A-D9C3-4A0B-990D-1BCB0022A696}"/>
          </ac:spMkLst>
        </pc:spChg>
        <pc:spChg chg="add del">
          <ac:chgData name="TAFEN Dirane Willy" userId="e89ee120-d1b3-4efd-bdd2-ca7f8f05a15a" providerId="ADAL" clId="{15C3BF90-2CE7-445E-B0CE-08ED9D8D6ABB}" dt="2020-06-19T22:10:57.067" v="618" actId="26606"/>
          <ac:spMkLst>
            <pc:docMk/>
            <pc:sldMk cId="1063706273" sldId="267"/>
            <ac:spMk id="3088" creationId="{370878C7-7719-40BD-AA97-751A85670594}"/>
          </ac:spMkLst>
        </pc:spChg>
        <pc:spChg chg="add del">
          <ac:chgData name="TAFEN Dirane Willy" userId="e89ee120-d1b3-4efd-bdd2-ca7f8f05a15a" providerId="ADAL" clId="{15C3BF90-2CE7-445E-B0CE-08ED9D8D6ABB}" dt="2020-06-19T22:10:57.067" v="618" actId="26606"/>
          <ac:spMkLst>
            <pc:docMk/>
            <pc:sldMk cId="1063706273" sldId="267"/>
            <ac:spMk id="3089" creationId="{1D9D3865-C494-4C4A-8495-8245E905469D}"/>
          </ac:spMkLst>
        </pc:spChg>
        <pc:spChg chg="add del">
          <ac:chgData name="TAFEN Dirane Willy" userId="e89ee120-d1b3-4efd-bdd2-ca7f8f05a15a" providerId="ADAL" clId="{15C3BF90-2CE7-445E-B0CE-08ED9D8D6ABB}" dt="2020-06-19T22:10:57.067" v="618" actId="26606"/>
          <ac:spMkLst>
            <pc:docMk/>
            <pc:sldMk cId="1063706273" sldId="267"/>
            <ac:spMk id="3091" creationId="{75395459-EC83-4981-BFA9-FCAC581BEEE1}"/>
          </ac:spMkLst>
        </pc:spChg>
        <pc:spChg chg="add del">
          <ac:chgData name="TAFEN Dirane Willy" userId="e89ee120-d1b3-4efd-bdd2-ca7f8f05a15a" providerId="ADAL" clId="{15C3BF90-2CE7-445E-B0CE-08ED9D8D6ABB}" dt="2020-06-19T22:10:57.963" v="620" actId="26606"/>
          <ac:spMkLst>
            <pc:docMk/>
            <pc:sldMk cId="1063706273" sldId="267"/>
            <ac:spMk id="3093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19T22:10:57.963" v="620" actId="26606"/>
          <ac:spMkLst>
            <pc:docMk/>
            <pc:sldMk cId="1063706273" sldId="267"/>
            <ac:spMk id="3094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19T22:10:57.963" v="620" actId="26606"/>
          <ac:spMkLst>
            <pc:docMk/>
            <pc:sldMk cId="1063706273" sldId="267"/>
            <ac:spMk id="3095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19T22:10:57.963" v="620" actId="26606"/>
          <ac:spMkLst>
            <pc:docMk/>
            <pc:sldMk cId="1063706273" sldId="267"/>
            <ac:spMk id="3096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19T22:10:57.963" v="620" actId="26606"/>
          <ac:spMkLst>
            <pc:docMk/>
            <pc:sldMk cId="1063706273" sldId="267"/>
            <ac:spMk id="3098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19T22:10:57.963" v="620" actId="26606"/>
          <ac:spMkLst>
            <pc:docMk/>
            <pc:sldMk cId="1063706273" sldId="267"/>
            <ac:spMk id="3099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19T22:10:57.963" v="620" actId="26606"/>
          <ac:spMkLst>
            <pc:docMk/>
            <pc:sldMk cId="1063706273" sldId="267"/>
            <ac:spMk id="3100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19T22:10:57.963" v="620" actId="26606"/>
          <ac:spMkLst>
            <pc:docMk/>
            <pc:sldMk cId="1063706273" sldId="267"/>
            <ac:spMk id="3101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19T22:10:57.963" v="620" actId="26606"/>
          <ac:spMkLst>
            <pc:docMk/>
            <pc:sldMk cId="1063706273" sldId="267"/>
            <ac:spMk id="3102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19T22:10:57.963" v="620" actId="26606"/>
          <ac:spMkLst>
            <pc:docMk/>
            <pc:sldMk cId="1063706273" sldId="267"/>
            <ac:spMk id="3103" creationId="{BA53A868-C420-4BAE-9244-EC162AF05CFC}"/>
          </ac:spMkLst>
        </pc:spChg>
        <pc:spChg chg="add">
          <ac:chgData name="TAFEN Dirane Willy" userId="e89ee120-d1b3-4efd-bdd2-ca7f8f05a15a" providerId="ADAL" clId="{15C3BF90-2CE7-445E-B0CE-08ED9D8D6ABB}" dt="2020-06-19T22:10:58.093" v="621" actId="26606"/>
          <ac:spMkLst>
            <pc:docMk/>
            <pc:sldMk cId="1063706273" sldId="267"/>
            <ac:spMk id="3108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19T22:10:58.093" v="621" actId="26606"/>
          <ac:spMkLst>
            <pc:docMk/>
            <pc:sldMk cId="1063706273" sldId="267"/>
            <ac:spMk id="3109" creationId="{1E8D93C5-28EB-42D0-86CE-D804955653CC}"/>
          </ac:spMkLst>
        </pc:spChg>
        <pc:spChg chg="add">
          <ac:chgData name="TAFEN Dirane Willy" userId="e89ee120-d1b3-4efd-bdd2-ca7f8f05a15a" providerId="ADAL" clId="{15C3BF90-2CE7-445E-B0CE-08ED9D8D6ABB}" dt="2020-06-19T22:10:58.093" v="621" actId="26606"/>
          <ac:spMkLst>
            <pc:docMk/>
            <pc:sldMk cId="1063706273" sldId="267"/>
            <ac:spMk id="3110" creationId="{AB1B1E7D-F76D-4744-AF85-239E6998A4C5}"/>
          </ac:spMkLst>
        </pc:spChg>
        <pc:spChg chg="add">
          <ac:chgData name="TAFEN Dirane Willy" userId="e89ee120-d1b3-4efd-bdd2-ca7f8f05a15a" providerId="ADAL" clId="{15C3BF90-2CE7-445E-B0CE-08ED9D8D6ABB}" dt="2020-06-19T22:10:58.093" v="621" actId="26606"/>
          <ac:spMkLst>
            <pc:docMk/>
            <pc:sldMk cId="1063706273" sldId="267"/>
            <ac:spMk id="3111" creationId="{3BB65211-00DB-45B6-A223-033B2D19CBE8}"/>
          </ac:spMkLst>
        </pc:spChg>
        <pc:spChg chg="add">
          <ac:chgData name="TAFEN Dirane Willy" userId="e89ee120-d1b3-4efd-bdd2-ca7f8f05a15a" providerId="ADAL" clId="{15C3BF90-2CE7-445E-B0CE-08ED9D8D6ABB}" dt="2020-06-19T22:10:58.093" v="621" actId="26606"/>
          <ac:spMkLst>
            <pc:docMk/>
            <pc:sldMk cId="1063706273" sldId="267"/>
            <ac:spMk id="3113" creationId="{EA4E4267-CAF0-4C38-8DC6-CD3B1A9F046E}"/>
          </ac:spMkLst>
        </pc:spChg>
        <pc:spChg chg="add">
          <ac:chgData name="TAFEN Dirane Willy" userId="e89ee120-d1b3-4efd-bdd2-ca7f8f05a15a" providerId="ADAL" clId="{15C3BF90-2CE7-445E-B0CE-08ED9D8D6ABB}" dt="2020-06-19T22:10:58.093" v="621" actId="26606"/>
          <ac:spMkLst>
            <pc:docMk/>
            <pc:sldMk cId="1063706273" sldId="267"/>
            <ac:spMk id="3114" creationId="{0EE3ACC5-126D-4BA4-8B45-7F0B5B839C51}"/>
          </ac:spMkLst>
        </pc:spChg>
        <pc:spChg chg="add">
          <ac:chgData name="TAFEN Dirane Willy" userId="e89ee120-d1b3-4efd-bdd2-ca7f8f05a15a" providerId="ADAL" clId="{15C3BF90-2CE7-445E-B0CE-08ED9D8D6ABB}" dt="2020-06-19T22:10:58.093" v="621" actId="26606"/>
          <ac:spMkLst>
            <pc:docMk/>
            <pc:sldMk cId="1063706273" sldId="267"/>
            <ac:spMk id="3115" creationId="{AB2868F7-FE10-4289-A5BD-90763C7A2F5A}"/>
          </ac:spMkLst>
        </pc:spChg>
        <pc:spChg chg="add">
          <ac:chgData name="TAFEN Dirane Willy" userId="e89ee120-d1b3-4efd-bdd2-ca7f8f05a15a" providerId="ADAL" clId="{15C3BF90-2CE7-445E-B0CE-08ED9D8D6ABB}" dt="2020-06-19T22:10:58.093" v="621" actId="26606"/>
          <ac:spMkLst>
            <pc:docMk/>
            <pc:sldMk cId="1063706273" sldId="267"/>
            <ac:spMk id="3116" creationId="{BD94142C-10EE-487C-A327-404FDF358F22}"/>
          </ac:spMkLst>
        </pc:spChg>
        <pc:spChg chg="add">
          <ac:chgData name="TAFEN Dirane Willy" userId="e89ee120-d1b3-4efd-bdd2-ca7f8f05a15a" providerId="ADAL" clId="{15C3BF90-2CE7-445E-B0CE-08ED9D8D6ABB}" dt="2020-06-19T22:10:58.093" v="621" actId="26606"/>
          <ac:spMkLst>
            <pc:docMk/>
            <pc:sldMk cId="1063706273" sldId="267"/>
            <ac:spMk id="3117" creationId="{5F7FAC2D-7A74-4939-A917-A1A5AF935685}"/>
          </ac:spMkLst>
        </pc:spChg>
        <pc:grpChg chg="add del">
          <ac:chgData name="TAFEN Dirane Willy" userId="e89ee120-d1b3-4efd-bdd2-ca7f8f05a15a" providerId="ADAL" clId="{15C3BF90-2CE7-445E-B0CE-08ED9D8D6ABB}" dt="2020-06-19T22:10:53.473" v="614" actId="26606"/>
          <ac:grpSpMkLst>
            <pc:docMk/>
            <pc:sldMk cId="1063706273" sldId="267"/>
            <ac:grpSpMk id="79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19T22:10:56.208" v="616" actId="26606"/>
          <ac:grpSpMkLst>
            <pc:docMk/>
            <pc:sldMk cId="1063706273" sldId="267"/>
            <ac:grpSpMk id="3080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19T22:10:57.963" v="620" actId="26606"/>
          <ac:grpSpMkLst>
            <pc:docMk/>
            <pc:sldMk cId="1063706273" sldId="267"/>
            <ac:grpSpMk id="3097" creationId="{E26428D7-C6F3-473D-A360-A3F5C3E8728C}"/>
          </ac:grpSpMkLst>
        </pc:grpChg>
        <pc:grpChg chg="add">
          <ac:chgData name="TAFEN Dirane Willy" userId="e89ee120-d1b3-4efd-bdd2-ca7f8f05a15a" providerId="ADAL" clId="{15C3BF90-2CE7-445E-B0CE-08ED9D8D6ABB}" dt="2020-06-19T22:10:58.093" v="621" actId="26606"/>
          <ac:grpSpMkLst>
            <pc:docMk/>
            <pc:sldMk cId="1063706273" sldId="267"/>
            <ac:grpSpMk id="3112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19T22:10:58.093" v="621" actId="26606"/>
          <ac:picMkLst>
            <pc:docMk/>
            <pc:sldMk cId="1063706273" sldId="267"/>
            <ac:picMk id="3074" creationId="{706B4416-3A8F-4158-88B8-C0927C14B602}"/>
          </ac:picMkLst>
        </pc:picChg>
        <pc:cxnChg chg="add del">
          <ac:chgData name="TAFEN Dirane Willy" userId="e89ee120-d1b3-4efd-bdd2-ca7f8f05a15a" providerId="ADAL" clId="{15C3BF90-2CE7-445E-B0CE-08ED9D8D6ABB}" dt="2020-06-19T22:10:53.473" v="614" actId="26606"/>
          <ac:cxnSpMkLst>
            <pc:docMk/>
            <pc:sldMk cId="1063706273" sldId="267"/>
            <ac:cxnSpMk id="96" creationId="{C2686EF3-81CC-419F-96C3-002A75880309}"/>
          </ac:cxnSpMkLst>
        </pc:cxnChg>
        <pc:cxnChg chg="add del">
          <ac:chgData name="TAFEN Dirane Willy" userId="e89ee120-d1b3-4efd-bdd2-ca7f8f05a15a" providerId="ADAL" clId="{15C3BF90-2CE7-445E-B0CE-08ED9D8D6ABB}" dt="2020-06-19T22:10:53.473" v="614" actId="26606"/>
          <ac:cxnSpMkLst>
            <pc:docMk/>
            <pc:sldMk cId="1063706273" sldId="267"/>
            <ac:cxnSpMk id="98" creationId="{F8D93CCA-A85E-4529-A6F0-8BB54D27BCD1}"/>
          </ac:cxnSpMkLst>
        </pc:cxnChg>
        <pc:cxnChg chg="add del">
          <ac:chgData name="TAFEN Dirane Willy" userId="e89ee120-d1b3-4efd-bdd2-ca7f8f05a15a" providerId="ADAL" clId="{15C3BF90-2CE7-445E-B0CE-08ED9D8D6ABB}" dt="2020-06-19T22:10:53.473" v="614" actId="26606"/>
          <ac:cxnSpMkLst>
            <pc:docMk/>
            <pc:sldMk cId="1063706273" sldId="267"/>
            <ac:cxnSpMk id="100" creationId="{1ECFA516-C18C-41AE-AFF2-A0D0A59C9E90}"/>
          </ac:cxnSpMkLst>
        </pc:cxnChg>
        <pc:cxnChg chg="add del">
          <ac:chgData name="TAFEN Dirane Willy" userId="e89ee120-d1b3-4efd-bdd2-ca7f8f05a15a" providerId="ADAL" clId="{15C3BF90-2CE7-445E-B0CE-08ED9D8D6ABB}" dt="2020-06-19T22:10:57.067" v="618" actId="26606"/>
          <ac:cxnSpMkLst>
            <pc:docMk/>
            <pc:sldMk cId="1063706273" sldId="267"/>
            <ac:cxnSpMk id="3090" creationId="{B78EE79F-FCAA-4CF9-9746-730B51FC4CB3}"/>
          </ac:cxnSpMkLst>
        </pc:cxnChg>
        <pc:cxnChg chg="add del">
          <ac:chgData name="TAFEN Dirane Willy" userId="e89ee120-d1b3-4efd-bdd2-ca7f8f05a15a" providerId="ADAL" clId="{15C3BF90-2CE7-445E-B0CE-08ED9D8D6ABB}" dt="2020-06-19T22:10:57.963" v="620" actId="26606"/>
          <ac:cxnSpMkLst>
            <pc:docMk/>
            <pc:sldMk cId="1063706273" sldId="267"/>
            <ac:cxnSpMk id="3104" creationId="{C2686EF3-81CC-419F-96C3-002A75880309}"/>
          </ac:cxnSpMkLst>
        </pc:cxnChg>
        <pc:cxnChg chg="add del">
          <ac:chgData name="TAFEN Dirane Willy" userId="e89ee120-d1b3-4efd-bdd2-ca7f8f05a15a" providerId="ADAL" clId="{15C3BF90-2CE7-445E-B0CE-08ED9D8D6ABB}" dt="2020-06-19T22:10:57.963" v="620" actId="26606"/>
          <ac:cxnSpMkLst>
            <pc:docMk/>
            <pc:sldMk cId="1063706273" sldId="267"/>
            <ac:cxnSpMk id="3105" creationId="{F8D93CCA-A85E-4529-A6F0-8BB54D27BCD1}"/>
          </ac:cxnSpMkLst>
        </pc:cxnChg>
        <pc:cxnChg chg="add del">
          <ac:chgData name="TAFEN Dirane Willy" userId="e89ee120-d1b3-4efd-bdd2-ca7f8f05a15a" providerId="ADAL" clId="{15C3BF90-2CE7-445E-B0CE-08ED9D8D6ABB}" dt="2020-06-19T22:10:57.963" v="620" actId="26606"/>
          <ac:cxnSpMkLst>
            <pc:docMk/>
            <pc:sldMk cId="1063706273" sldId="267"/>
            <ac:cxnSpMk id="3106" creationId="{1ECFA516-C18C-41AE-AFF2-A0D0A59C9E90}"/>
          </ac:cxnSpMkLst>
        </pc:cxnChg>
      </pc:sldChg>
      <pc:sldChg chg="addSp delSp modSp new mod setBg">
        <pc:chgData name="TAFEN Dirane Willy" userId="e89ee120-d1b3-4efd-bdd2-ca7f8f05a15a" providerId="ADAL" clId="{15C3BF90-2CE7-445E-B0CE-08ED9D8D6ABB}" dt="2020-06-20T21:30:39.608" v="8412" actId="20577"/>
        <pc:sldMkLst>
          <pc:docMk/>
          <pc:sldMk cId="1780908934" sldId="268"/>
        </pc:sldMkLst>
        <pc:spChg chg="mod ord">
          <ac:chgData name="TAFEN Dirane Willy" userId="e89ee120-d1b3-4efd-bdd2-ca7f8f05a15a" providerId="ADAL" clId="{15C3BF90-2CE7-445E-B0CE-08ED9D8D6ABB}" dt="2020-06-20T21:30:39.608" v="8412" actId="20577"/>
          <ac:spMkLst>
            <pc:docMk/>
            <pc:sldMk cId="1780908934" sldId="268"/>
            <ac:spMk id="2" creationId="{690BBA35-DA51-4CC5-92D3-5EE16A9280A9}"/>
          </ac:spMkLst>
        </pc:spChg>
        <pc:spChg chg="del">
          <ac:chgData name="TAFEN Dirane Willy" userId="e89ee120-d1b3-4efd-bdd2-ca7f8f05a15a" providerId="ADAL" clId="{15C3BF90-2CE7-445E-B0CE-08ED9D8D6ABB}" dt="2020-06-19T22:14:11.129" v="646"/>
          <ac:spMkLst>
            <pc:docMk/>
            <pc:sldMk cId="1780908934" sldId="268"/>
            <ac:spMk id="3" creationId="{A7A647EC-186E-4B86-B501-87E502309560}"/>
          </ac:spMkLst>
        </pc:spChg>
        <pc:spChg chg="add del">
          <ac:chgData name="TAFEN Dirane Willy" userId="e89ee120-d1b3-4efd-bdd2-ca7f8f05a15a" providerId="ADAL" clId="{15C3BF90-2CE7-445E-B0CE-08ED9D8D6ABB}" dt="2020-06-19T22:15:00.088" v="666" actId="26606"/>
          <ac:spMkLst>
            <pc:docMk/>
            <pc:sldMk cId="1780908934" sldId="268"/>
            <ac:spMk id="6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19T22:15:00.088" v="666" actId="26606"/>
          <ac:spMkLst>
            <pc:docMk/>
            <pc:sldMk cId="1780908934" sldId="268"/>
            <ac:spMk id="7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19T22:15:00.088" v="666" actId="26606"/>
          <ac:spMkLst>
            <pc:docMk/>
            <pc:sldMk cId="1780908934" sldId="268"/>
            <ac:spMk id="8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19T22:14:19.669" v="648" actId="26606"/>
          <ac:spMkLst>
            <pc:docMk/>
            <pc:sldMk cId="1780908934" sldId="268"/>
            <ac:spMk id="9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19T22:15:00.088" v="666" actId="26606"/>
          <ac:spMkLst>
            <pc:docMk/>
            <pc:sldMk cId="1780908934" sldId="268"/>
            <ac:spMk id="10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19T22:14:19.669" v="648" actId="26606"/>
          <ac:spMkLst>
            <pc:docMk/>
            <pc:sldMk cId="1780908934" sldId="268"/>
            <ac:spMk id="11" creationId="{1419E3D9-C5FB-41A9-B6D2-DFB210BB6211}"/>
          </ac:spMkLst>
        </pc:spChg>
        <pc:spChg chg="add del">
          <ac:chgData name="TAFEN Dirane Willy" userId="e89ee120-d1b3-4efd-bdd2-ca7f8f05a15a" providerId="ADAL" clId="{15C3BF90-2CE7-445E-B0CE-08ED9D8D6ABB}" dt="2020-06-19T22:14:19.669" v="648" actId="26606"/>
          <ac:spMkLst>
            <pc:docMk/>
            <pc:sldMk cId="1780908934" sldId="268"/>
            <ac:spMk id="13" creationId="{367909BF-1DF7-4ACE-8F58-6CF719BB27E5}"/>
          </ac:spMkLst>
        </pc:spChg>
        <pc:spChg chg="add del">
          <ac:chgData name="TAFEN Dirane Willy" userId="e89ee120-d1b3-4efd-bdd2-ca7f8f05a15a" providerId="ADAL" clId="{15C3BF90-2CE7-445E-B0CE-08ED9D8D6ABB}" dt="2020-06-19T22:15:00.088" v="666" actId="26606"/>
          <ac:spMkLst>
            <pc:docMk/>
            <pc:sldMk cId="1780908934" sldId="268"/>
            <ac:spMk id="14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19T22:14:19.669" v="648" actId="26606"/>
          <ac:spMkLst>
            <pc:docMk/>
            <pc:sldMk cId="1780908934" sldId="268"/>
            <ac:spMk id="15" creationId="{89E8BEDB-0BBC-4F21-9CFB-8530D664C343}"/>
          </ac:spMkLst>
        </pc:spChg>
        <pc:spChg chg="add del">
          <ac:chgData name="TAFEN Dirane Willy" userId="e89ee120-d1b3-4efd-bdd2-ca7f8f05a15a" providerId="ADAL" clId="{15C3BF90-2CE7-445E-B0CE-08ED9D8D6ABB}" dt="2020-06-19T22:15:00.088" v="666" actId="26606"/>
          <ac:spMkLst>
            <pc:docMk/>
            <pc:sldMk cId="1780908934" sldId="268"/>
            <ac:spMk id="16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19T22:15:00.088" v="666" actId="26606"/>
          <ac:spMkLst>
            <pc:docMk/>
            <pc:sldMk cId="1780908934" sldId="268"/>
            <ac:spMk id="21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19T22:14:19.669" v="648" actId="26606"/>
          <ac:spMkLst>
            <pc:docMk/>
            <pc:sldMk cId="1780908934" sldId="268"/>
            <ac:spMk id="22" creationId="{420551B3-B4DA-48EE-988C-4FAEAEB5CE98}"/>
          </ac:spMkLst>
        </pc:spChg>
        <pc:spChg chg="add del">
          <ac:chgData name="TAFEN Dirane Willy" userId="e89ee120-d1b3-4efd-bdd2-ca7f8f05a15a" providerId="ADAL" clId="{15C3BF90-2CE7-445E-B0CE-08ED9D8D6ABB}" dt="2020-06-19T22:15:00.088" v="666" actId="26606"/>
          <ac:spMkLst>
            <pc:docMk/>
            <pc:sldMk cId="1780908934" sldId="268"/>
            <ac:spMk id="23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19T22:14:19.669" v="648" actId="26606"/>
          <ac:spMkLst>
            <pc:docMk/>
            <pc:sldMk cId="1780908934" sldId="268"/>
            <ac:spMk id="24" creationId="{391159B2-3847-4541-BAAE-D93F71723E70}"/>
          </ac:spMkLst>
        </pc:spChg>
        <pc:spChg chg="add del">
          <ac:chgData name="TAFEN Dirane Willy" userId="e89ee120-d1b3-4efd-bdd2-ca7f8f05a15a" providerId="ADAL" clId="{15C3BF90-2CE7-445E-B0CE-08ED9D8D6ABB}" dt="2020-06-19T22:15:00.088" v="666" actId="26606"/>
          <ac:spMkLst>
            <pc:docMk/>
            <pc:sldMk cId="1780908934" sldId="268"/>
            <ac:spMk id="25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19T22:14:19.669" v="648" actId="26606"/>
          <ac:spMkLst>
            <pc:docMk/>
            <pc:sldMk cId="1780908934" sldId="268"/>
            <ac:spMk id="26" creationId="{93BDF953-B1FC-408F-A14E-33A8C1DC1B4B}"/>
          </ac:spMkLst>
        </pc:spChg>
        <pc:spChg chg="add del">
          <ac:chgData name="TAFEN Dirane Willy" userId="e89ee120-d1b3-4efd-bdd2-ca7f8f05a15a" providerId="ADAL" clId="{15C3BF90-2CE7-445E-B0CE-08ED9D8D6ABB}" dt="2020-06-19T22:14:19.669" v="648" actId="26606"/>
          <ac:spMkLst>
            <pc:docMk/>
            <pc:sldMk cId="1780908934" sldId="268"/>
            <ac:spMk id="28" creationId="{17C4AC30-431E-4860-8128-139F9F61E237}"/>
          </ac:spMkLst>
        </pc:spChg>
        <pc:grpChg chg="add del">
          <ac:chgData name="TAFEN Dirane Willy" userId="e89ee120-d1b3-4efd-bdd2-ca7f8f05a15a" providerId="ADAL" clId="{15C3BF90-2CE7-445E-B0CE-08ED9D8D6ABB}" dt="2020-06-19T22:15:00.088" v="666" actId="26606"/>
          <ac:grpSpMkLst>
            <pc:docMk/>
            <pc:sldMk cId="1780908934" sldId="268"/>
            <ac:grpSpMk id="12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19T22:14:19.669" v="648" actId="26606"/>
          <ac:grpSpMkLst>
            <pc:docMk/>
            <pc:sldMk cId="1780908934" sldId="268"/>
            <ac:grpSpMk id="17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19T22:15:00.088" v="666" actId="26606"/>
          <ac:picMkLst>
            <pc:docMk/>
            <pc:sldMk cId="1780908934" sldId="268"/>
            <ac:picMk id="4" creationId="{9FEC7C28-136C-4B7E-972C-62760EC6BD49}"/>
          </ac:picMkLst>
        </pc:picChg>
        <pc:cxnChg chg="add del">
          <ac:chgData name="TAFEN Dirane Willy" userId="e89ee120-d1b3-4efd-bdd2-ca7f8f05a15a" providerId="ADAL" clId="{15C3BF90-2CE7-445E-B0CE-08ED9D8D6ABB}" dt="2020-06-19T22:14:19.669" v="648" actId="26606"/>
          <ac:cxnSpMkLst>
            <pc:docMk/>
            <pc:sldMk cId="1780908934" sldId="268"/>
            <ac:cxnSpMk id="30" creationId="{D0C35C70-8DD1-457D-85E7-728F1B0C5284}"/>
          </ac:cxnSpMkLst>
        </pc:cxnChg>
        <pc:cxnChg chg="add del">
          <ac:chgData name="TAFEN Dirane Willy" userId="e89ee120-d1b3-4efd-bdd2-ca7f8f05a15a" providerId="ADAL" clId="{15C3BF90-2CE7-445E-B0CE-08ED9D8D6ABB}" dt="2020-06-19T22:14:19.669" v="648" actId="26606"/>
          <ac:cxnSpMkLst>
            <pc:docMk/>
            <pc:sldMk cId="1780908934" sldId="268"/>
            <ac:cxnSpMk id="32" creationId="{B71691B1-EF90-41BA-A886-9331EB0364C2}"/>
          </ac:cxnSpMkLst>
        </pc:cxnChg>
        <pc:cxnChg chg="add del">
          <ac:chgData name="TAFEN Dirane Willy" userId="e89ee120-d1b3-4efd-bdd2-ca7f8f05a15a" providerId="ADAL" clId="{15C3BF90-2CE7-445E-B0CE-08ED9D8D6ABB}" dt="2020-06-19T22:14:19.669" v="648" actId="26606"/>
          <ac:cxnSpMkLst>
            <pc:docMk/>
            <pc:sldMk cId="1780908934" sldId="268"/>
            <ac:cxnSpMk id="34" creationId="{BEB77709-9ED2-4392-8D1E-91E4AB9644E8}"/>
          </ac:cxnSpMkLst>
        </pc:cxnChg>
      </pc:sldChg>
      <pc:sldChg chg="addSp delSp modSp new mod setBg setClrOvrMap">
        <pc:chgData name="TAFEN Dirane Willy" userId="e89ee120-d1b3-4efd-bdd2-ca7f8f05a15a" providerId="ADAL" clId="{15C3BF90-2CE7-445E-B0CE-08ED9D8D6ABB}" dt="2020-06-20T21:30:33.906" v="8410" actId="20577"/>
        <pc:sldMkLst>
          <pc:docMk/>
          <pc:sldMk cId="1929196723" sldId="269"/>
        </pc:sldMkLst>
        <pc:spChg chg="mod ord">
          <ac:chgData name="TAFEN Dirane Willy" userId="e89ee120-d1b3-4efd-bdd2-ca7f8f05a15a" providerId="ADAL" clId="{15C3BF90-2CE7-445E-B0CE-08ED9D8D6ABB}" dt="2020-06-20T21:30:33.906" v="8410" actId="20577"/>
          <ac:spMkLst>
            <pc:docMk/>
            <pc:sldMk cId="1929196723" sldId="269"/>
            <ac:spMk id="2" creationId="{ACB0179B-4859-417F-9DBE-B35FD95D7BEB}"/>
          </ac:spMkLst>
        </pc:spChg>
        <pc:spChg chg="add del">
          <ac:chgData name="TAFEN Dirane Willy" userId="e89ee120-d1b3-4efd-bdd2-ca7f8f05a15a" providerId="ADAL" clId="{15C3BF90-2CE7-445E-B0CE-08ED9D8D6ABB}" dt="2020-06-19T22:17:51.740" v="738"/>
          <ac:spMkLst>
            <pc:docMk/>
            <pc:sldMk cId="1929196723" sldId="269"/>
            <ac:spMk id="3" creationId="{0D777E37-47C4-492C-B1B0-1A1F702D7D9D}"/>
          </ac:spMkLst>
        </pc:spChg>
        <pc:spChg chg="add del mod">
          <ac:chgData name="TAFEN Dirane Willy" userId="e89ee120-d1b3-4efd-bdd2-ca7f8f05a15a" providerId="ADAL" clId="{15C3BF90-2CE7-445E-B0CE-08ED9D8D6ABB}" dt="2020-06-19T22:19:03.810" v="747" actId="26606"/>
          <ac:spMkLst>
            <pc:docMk/>
            <pc:sldMk cId="1929196723" sldId="269"/>
            <ac:spMk id="4" creationId="{43BA60D4-C15C-4422-9A34-50A27DC65E54}"/>
          </ac:spMkLst>
        </pc:spChg>
        <pc:spChg chg="add del">
          <ac:chgData name="TAFEN Dirane Willy" userId="e89ee120-d1b3-4efd-bdd2-ca7f8f05a15a" providerId="ADAL" clId="{15C3BF90-2CE7-445E-B0CE-08ED9D8D6ABB}" dt="2020-06-19T22:18:56.676" v="744" actId="26606"/>
          <ac:spMkLst>
            <pc:docMk/>
            <pc:sldMk cId="1929196723" sldId="269"/>
            <ac:spMk id="10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19T22:18:56.676" v="744" actId="26606"/>
          <ac:spMkLst>
            <pc:docMk/>
            <pc:sldMk cId="1929196723" sldId="269"/>
            <ac:spMk id="12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19T22:18:56.676" v="744" actId="26606"/>
          <ac:spMkLst>
            <pc:docMk/>
            <pc:sldMk cId="1929196723" sldId="269"/>
            <ac:spMk id="14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19T22:18:56.676" v="744" actId="26606"/>
          <ac:spMkLst>
            <pc:docMk/>
            <pc:sldMk cId="1929196723" sldId="269"/>
            <ac:spMk id="16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19T22:18:56.676" v="744" actId="26606"/>
          <ac:spMkLst>
            <pc:docMk/>
            <pc:sldMk cId="1929196723" sldId="269"/>
            <ac:spMk id="23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19T22:18:56.676" v="744" actId="26606"/>
          <ac:spMkLst>
            <pc:docMk/>
            <pc:sldMk cId="1929196723" sldId="269"/>
            <ac:spMk id="25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19T22:18:56.676" v="744" actId="26606"/>
          <ac:spMkLst>
            <pc:docMk/>
            <pc:sldMk cId="1929196723" sldId="269"/>
            <ac:spMk id="27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19T22:18:56.676" v="744" actId="26606"/>
          <ac:spMkLst>
            <pc:docMk/>
            <pc:sldMk cId="1929196723" sldId="269"/>
            <ac:spMk id="29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19T22:18:56.676" v="744" actId="26606"/>
          <ac:spMkLst>
            <pc:docMk/>
            <pc:sldMk cId="1929196723" sldId="269"/>
            <ac:spMk id="31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19T22:18:56.676" v="744" actId="26606"/>
          <ac:spMkLst>
            <pc:docMk/>
            <pc:sldMk cId="1929196723" sldId="269"/>
            <ac:spMk id="33" creationId="{BA53A868-C420-4BAE-9244-EC162AF05CFC}"/>
          </ac:spMkLst>
        </pc:spChg>
        <pc:spChg chg="add del">
          <ac:chgData name="TAFEN Dirane Willy" userId="e89ee120-d1b3-4efd-bdd2-ca7f8f05a15a" providerId="ADAL" clId="{15C3BF90-2CE7-445E-B0CE-08ED9D8D6ABB}" dt="2020-06-19T22:19:03.791" v="746" actId="26606"/>
          <ac:spMkLst>
            <pc:docMk/>
            <pc:sldMk cId="1929196723" sldId="269"/>
            <ac:spMk id="41" creationId="{2DC4AA0A-D9C3-4A0B-990D-1BCB0022A696}"/>
          </ac:spMkLst>
        </pc:spChg>
        <pc:spChg chg="add del">
          <ac:chgData name="TAFEN Dirane Willy" userId="e89ee120-d1b3-4efd-bdd2-ca7f8f05a15a" providerId="ADAL" clId="{15C3BF90-2CE7-445E-B0CE-08ED9D8D6ABB}" dt="2020-06-19T22:19:03.791" v="746" actId="26606"/>
          <ac:spMkLst>
            <pc:docMk/>
            <pc:sldMk cId="1929196723" sldId="269"/>
            <ac:spMk id="42" creationId="{370878C7-7719-40BD-AA97-751A85670594}"/>
          </ac:spMkLst>
        </pc:spChg>
        <pc:spChg chg="add del">
          <ac:chgData name="TAFEN Dirane Willy" userId="e89ee120-d1b3-4efd-bdd2-ca7f8f05a15a" providerId="ADAL" clId="{15C3BF90-2CE7-445E-B0CE-08ED9D8D6ABB}" dt="2020-06-19T22:19:03.791" v="746" actId="26606"/>
          <ac:spMkLst>
            <pc:docMk/>
            <pc:sldMk cId="1929196723" sldId="269"/>
            <ac:spMk id="43" creationId="{1D9D3865-C494-4C4A-8495-8245E905469D}"/>
          </ac:spMkLst>
        </pc:spChg>
        <pc:spChg chg="add del">
          <ac:chgData name="TAFEN Dirane Willy" userId="e89ee120-d1b3-4efd-bdd2-ca7f8f05a15a" providerId="ADAL" clId="{15C3BF90-2CE7-445E-B0CE-08ED9D8D6ABB}" dt="2020-06-19T22:19:03.791" v="746" actId="26606"/>
          <ac:spMkLst>
            <pc:docMk/>
            <pc:sldMk cId="1929196723" sldId="269"/>
            <ac:spMk id="45" creationId="{43BA60D4-C15C-4422-9A34-50A27DC65E54}"/>
          </ac:spMkLst>
        </pc:spChg>
        <pc:spChg chg="add">
          <ac:chgData name="TAFEN Dirane Willy" userId="e89ee120-d1b3-4efd-bdd2-ca7f8f05a15a" providerId="ADAL" clId="{15C3BF90-2CE7-445E-B0CE-08ED9D8D6ABB}" dt="2020-06-19T22:19:03.810" v="747" actId="26606"/>
          <ac:spMkLst>
            <pc:docMk/>
            <pc:sldMk cId="1929196723" sldId="269"/>
            <ac:spMk id="47" creationId="{0BBB6B01-5B73-410C-B70E-8CF2FA470D11}"/>
          </ac:spMkLst>
        </pc:spChg>
        <pc:spChg chg="add">
          <ac:chgData name="TAFEN Dirane Willy" userId="e89ee120-d1b3-4efd-bdd2-ca7f8f05a15a" providerId="ADAL" clId="{15C3BF90-2CE7-445E-B0CE-08ED9D8D6ABB}" dt="2020-06-19T22:19:03.810" v="747" actId="26606"/>
          <ac:spMkLst>
            <pc:docMk/>
            <pc:sldMk cId="1929196723" sldId="269"/>
            <ac:spMk id="48" creationId="{8712F587-12D0-435C-8E3F-F44C36EE71B8}"/>
          </ac:spMkLst>
        </pc:spChg>
        <pc:spChg chg="add mod">
          <ac:chgData name="TAFEN Dirane Willy" userId="e89ee120-d1b3-4efd-bdd2-ca7f8f05a15a" providerId="ADAL" clId="{15C3BF90-2CE7-445E-B0CE-08ED9D8D6ABB}" dt="2020-06-19T22:20:55.628" v="905" actId="20577"/>
          <ac:spMkLst>
            <pc:docMk/>
            <pc:sldMk cId="1929196723" sldId="269"/>
            <ac:spMk id="49" creationId="{43BA60D4-C15C-4422-9A34-50A27DC65E54}"/>
          </ac:spMkLst>
        </pc:spChg>
        <pc:spChg chg="add del">
          <ac:chgData name="TAFEN Dirane Willy" userId="e89ee120-d1b3-4efd-bdd2-ca7f8f05a15a" providerId="ADAL" clId="{15C3BF90-2CE7-445E-B0CE-08ED9D8D6ABB}" dt="2020-06-19T22:17:40.934" v="736" actId="26606"/>
          <ac:spMkLst>
            <pc:docMk/>
            <pc:sldMk cId="1929196723" sldId="269"/>
            <ac:spMk id="73" creationId="{0BBB6B01-5B73-410C-B70E-8CF2FA470D11}"/>
          </ac:spMkLst>
        </pc:spChg>
        <pc:spChg chg="add del">
          <ac:chgData name="TAFEN Dirane Willy" userId="e89ee120-d1b3-4efd-bdd2-ca7f8f05a15a" providerId="ADAL" clId="{15C3BF90-2CE7-445E-B0CE-08ED9D8D6ABB}" dt="2020-06-19T22:17:40.934" v="736" actId="26606"/>
          <ac:spMkLst>
            <pc:docMk/>
            <pc:sldMk cId="1929196723" sldId="269"/>
            <ac:spMk id="75" creationId="{8712F587-12D0-435C-8E3F-F44C36EE71B8}"/>
          </ac:spMkLst>
        </pc:spChg>
        <pc:spChg chg="add del">
          <ac:chgData name="TAFEN Dirane Willy" userId="e89ee120-d1b3-4efd-bdd2-ca7f8f05a15a" providerId="ADAL" clId="{15C3BF90-2CE7-445E-B0CE-08ED9D8D6ABB}" dt="2020-06-19T22:17:59.252" v="740" actId="26606"/>
          <ac:spMkLst>
            <pc:docMk/>
            <pc:sldMk cId="1929196723" sldId="269"/>
            <ac:spMk id="77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19T22:17:59.252" v="740" actId="26606"/>
          <ac:spMkLst>
            <pc:docMk/>
            <pc:sldMk cId="1929196723" sldId="269"/>
            <ac:spMk id="79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19T22:17:59.252" v="740" actId="26606"/>
          <ac:spMkLst>
            <pc:docMk/>
            <pc:sldMk cId="1929196723" sldId="269"/>
            <ac:spMk id="86" creationId="{1DAC2350-FA6C-4B24-9A17-926C160E8CD9}"/>
          </ac:spMkLst>
        </pc:spChg>
        <pc:spChg chg="add del">
          <ac:chgData name="TAFEN Dirane Willy" userId="e89ee120-d1b3-4efd-bdd2-ca7f8f05a15a" providerId="ADAL" clId="{15C3BF90-2CE7-445E-B0CE-08ED9D8D6ABB}" dt="2020-06-19T22:17:59.252" v="740" actId="26606"/>
          <ac:spMkLst>
            <pc:docMk/>
            <pc:sldMk cId="1929196723" sldId="269"/>
            <ac:spMk id="88" creationId="{2A637C44-0146-4C54-A1A1-57BC8E6C3C2B}"/>
          </ac:spMkLst>
        </pc:spChg>
        <pc:spChg chg="add del">
          <ac:chgData name="TAFEN Dirane Willy" userId="e89ee120-d1b3-4efd-bdd2-ca7f8f05a15a" providerId="ADAL" clId="{15C3BF90-2CE7-445E-B0CE-08ED9D8D6ABB}" dt="2020-06-19T22:17:59.252" v="740" actId="26606"/>
          <ac:spMkLst>
            <pc:docMk/>
            <pc:sldMk cId="1929196723" sldId="269"/>
            <ac:spMk id="90" creationId="{6AB310E7-DE5C-4964-8CBB-E87A22B5BD59}"/>
          </ac:spMkLst>
        </pc:spChg>
        <pc:spChg chg="add del">
          <ac:chgData name="TAFEN Dirane Willy" userId="e89ee120-d1b3-4efd-bdd2-ca7f8f05a15a" providerId="ADAL" clId="{15C3BF90-2CE7-445E-B0CE-08ED9D8D6ABB}" dt="2020-06-19T22:17:40.934" v="736" actId="26606"/>
          <ac:spMkLst>
            <pc:docMk/>
            <pc:sldMk cId="1929196723" sldId="269"/>
            <ac:spMk id="4102" creationId="{22358679-3DE7-45C2-8608-82572E9655A7}"/>
          </ac:spMkLst>
        </pc:spChg>
        <pc:spChg chg="add del">
          <ac:chgData name="TAFEN Dirane Willy" userId="e89ee120-d1b3-4efd-bdd2-ca7f8f05a15a" providerId="ADAL" clId="{15C3BF90-2CE7-445E-B0CE-08ED9D8D6ABB}" dt="2020-06-19T22:17:59.252" v="740" actId="26606"/>
          <ac:spMkLst>
            <pc:docMk/>
            <pc:sldMk cId="1929196723" sldId="269"/>
            <ac:spMk id="4103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19T22:17:59.252" v="740" actId="26606"/>
          <ac:spMkLst>
            <pc:docMk/>
            <pc:sldMk cId="1929196723" sldId="269"/>
            <ac:spMk id="4104" creationId="{1E8D93C5-28EB-42D0-86CE-D804955653CC}"/>
          </ac:spMkLst>
        </pc:spChg>
        <pc:grpChg chg="add del">
          <ac:chgData name="TAFEN Dirane Willy" userId="e89ee120-d1b3-4efd-bdd2-ca7f8f05a15a" providerId="ADAL" clId="{15C3BF90-2CE7-445E-B0CE-08ED9D8D6ABB}" dt="2020-06-19T22:18:56.676" v="744" actId="26606"/>
          <ac:grpSpMkLst>
            <pc:docMk/>
            <pc:sldMk cId="1929196723" sldId="269"/>
            <ac:grpSpMk id="18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19T22:17:59.252" v="740" actId="26606"/>
          <ac:grpSpMkLst>
            <pc:docMk/>
            <pc:sldMk cId="1929196723" sldId="269"/>
            <ac:grpSpMk id="81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19T22:19:03.810" v="747" actId="26606"/>
          <ac:picMkLst>
            <pc:docMk/>
            <pc:sldMk cId="1929196723" sldId="269"/>
            <ac:picMk id="5" creationId="{838FB0E1-D6EA-4113-B4A6-5D5979B88531}"/>
          </ac:picMkLst>
        </pc:picChg>
        <pc:picChg chg="add del mod">
          <ac:chgData name="TAFEN Dirane Willy" userId="e89ee120-d1b3-4efd-bdd2-ca7f8f05a15a" providerId="ADAL" clId="{15C3BF90-2CE7-445E-B0CE-08ED9D8D6ABB}" dt="2020-06-19T22:17:41.850" v="737"/>
          <ac:picMkLst>
            <pc:docMk/>
            <pc:sldMk cId="1929196723" sldId="269"/>
            <ac:picMk id="4098" creationId="{6101A32B-31A8-4616-9C98-5FD7829E8995}"/>
          </ac:picMkLst>
        </pc:picChg>
        <pc:picChg chg="add del mod">
          <ac:chgData name="TAFEN Dirane Willy" userId="e89ee120-d1b3-4efd-bdd2-ca7f8f05a15a" providerId="ADAL" clId="{15C3BF90-2CE7-445E-B0CE-08ED9D8D6ABB}" dt="2020-06-19T22:18:44.823" v="741" actId="478"/>
          <ac:picMkLst>
            <pc:docMk/>
            <pc:sldMk cId="1929196723" sldId="269"/>
            <ac:picMk id="4100" creationId="{3B8C2B7D-85E9-447F-9CE5-B4FCA11DF14F}"/>
          </ac:picMkLst>
        </pc:picChg>
        <pc:cxnChg chg="add del">
          <ac:chgData name="TAFEN Dirane Willy" userId="e89ee120-d1b3-4efd-bdd2-ca7f8f05a15a" providerId="ADAL" clId="{15C3BF90-2CE7-445E-B0CE-08ED9D8D6ABB}" dt="2020-06-19T22:18:56.676" v="744" actId="26606"/>
          <ac:cxnSpMkLst>
            <pc:docMk/>
            <pc:sldMk cId="1929196723" sldId="269"/>
            <ac:cxnSpMk id="35" creationId="{C2686EF3-81CC-419F-96C3-002A75880309}"/>
          </ac:cxnSpMkLst>
        </pc:cxnChg>
        <pc:cxnChg chg="add del">
          <ac:chgData name="TAFEN Dirane Willy" userId="e89ee120-d1b3-4efd-bdd2-ca7f8f05a15a" providerId="ADAL" clId="{15C3BF90-2CE7-445E-B0CE-08ED9D8D6ABB}" dt="2020-06-19T22:18:56.676" v="744" actId="26606"/>
          <ac:cxnSpMkLst>
            <pc:docMk/>
            <pc:sldMk cId="1929196723" sldId="269"/>
            <ac:cxnSpMk id="37" creationId="{F8D93CCA-A85E-4529-A6F0-8BB54D27BCD1}"/>
          </ac:cxnSpMkLst>
        </pc:cxnChg>
        <pc:cxnChg chg="add del">
          <ac:chgData name="TAFEN Dirane Willy" userId="e89ee120-d1b3-4efd-bdd2-ca7f8f05a15a" providerId="ADAL" clId="{15C3BF90-2CE7-445E-B0CE-08ED9D8D6ABB}" dt="2020-06-19T22:18:56.676" v="744" actId="26606"/>
          <ac:cxnSpMkLst>
            <pc:docMk/>
            <pc:sldMk cId="1929196723" sldId="269"/>
            <ac:cxnSpMk id="39" creationId="{1ECFA516-C18C-41AE-AFF2-A0D0A59C9E90}"/>
          </ac:cxnSpMkLst>
        </pc:cxnChg>
        <pc:cxnChg chg="add del">
          <ac:chgData name="TAFEN Dirane Willy" userId="e89ee120-d1b3-4efd-bdd2-ca7f8f05a15a" providerId="ADAL" clId="{15C3BF90-2CE7-445E-B0CE-08ED9D8D6ABB}" dt="2020-06-19T22:19:03.791" v="746" actId="26606"/>
          <ac:cxnSpMkLst>
            <pc:docMk/>
            <pc:sldMk cId="1929196723" sldId="269"/>
            <ac:cxnSpMk id="44" creationId="{B78EE79F-FCAA-4CF9-9746-730B51FC4CB3}"/>
          </ac:cxnSpMkLst>
        </pc:cxnChg>
        <pc:cxnChg chg="add del">
          <ac:chgData name="TAFEN Dirane Willy" userId="e89ee120-d1b3-4efd-bdd2-ca7f8f05a15a" providerId="ADAL" clId="{15C3BF90-2CE7-445E-B0CE-08ED9D8D6ABB}" dt="2020-06-19T22:17:59.252" v="740" actId="26606"/>
          <ac:cxnSpMkLst>
            <pc:docMk/>
            <pc:sldMk cId="1929196723" sldId="269"/>
            <ac:cxnSpMk id="92" creationId="{BC6D0BA2-2FCA-496D-A55A-C56A7B3E09D8}"/>
          </ac:cxnSpMkLst>
        </pc:cxnChg>
        <pc:cxnChg chg="add del">
          <ac:chgData name="TAFEN Dirane Willy" userId="e89ee120-d1b3-4efd-bdd2-ca7f8f05a15a" providerId="ADAL" clId="{15C3BF90-2CE7-445E-B0CE-08ED9D8D6ABB}" dt="2020-06-19T22:17:59.252" v="740" actId="26606"/>
          <ac:cxnSpMkLst>
            <pc:docMk/>
            <pc:sldMk cId="1929196723" sldId="269"/>
            <ac:cxnSpMk id="94" creationId="{EA158404-99A1-4EB0-B63C-8744C273AC0A}"/>
          </ac:cxnSpMkLst>
        </pc:cxnChg>
        <pc:cxnChg chg="add del">
          <ac:chgData name="TAFEN Dirane Willy" userId="e89ee120-d1b3-4efd-bdd2-ca7f8f05a15a" providerId="ADAL" clId="{15C3BF90-2CE7-445E-B0CE-08ED9D8D6ABB}" dt="2020-06-19T22:17:59.252" v="740" actId="26606"/>
          <ac:cxnSpMkLst>
            <pc:docMk/>
            <pc:sldMk cId="1929196723" sldId="269"/>
            <ac:cxnSpMk id="96" creationId="{B1848EA8-FE52-4762-AE9B-5D1DD4C33621}"/>
          </ac:cxnSpMkLst>
        </pc:cxnChg>
      </pc:sldChg>
      <pc:sldChg chg="addSp delSp modSp new mod setBg">
        <pc:chgData name="TAFEN Dirane Willy" userId="e89ee120-d1b3-4efd-bdd2-ca7f8f05a15a" providerId="ADAL" clId="{15C3BF90-2CE7-445E-B0CE-08ED9D8D6ABB}" dt="2020-06-20T21:30:29.082" v="8408" actId="20577"/>
        <pc:sldMkLst>
          <pc:docMk/>
          <pc:sldMk cId="1872639927" sldId="270"/>
        </pc:sldMkLst>
        <pc:spChg chg="mod">
          <ac:chgData name="TAFEN Dirane Willy" userId="e89ee120-d1b3-4efd-bdd2-ca7f8f05a15a" providerId="ADAL" clId="{15C3BF90-2CE7-445E-B0CE-08ED9D8D6ABB}" dt="2020-06-20T21:30:29.082" v="8408" actId="20577"/>
          <ac:spMkLst>
            <pc:docMk/>
            <pc:sldMk cId="1872639927" sldId="270"/>
            <ac:spMk id="2" creationId="{5C630CF5-9C28-4707-987F-5A755375F61A}"/>
          </ac:spMkLst>
        </pc:spChg>
        <pc:spChg chg="add del mod">
          <ac:chgData name="TAFEN Dirane Willy" userId="e89ee120-d1b3-4efd-bdd2-ca7f8f05a15a" providerId="ADAL" clId="{15C3BF90-2CE7-445E-B0CE-08ED9D8D6ABB}" dt="2020-06-19T22:24:30.969" v="927" actId="26606"/>
          <ac:spMkLst>
            <pc:docMk/>
            <pc:sldMk cId="1872639927" sldId="270"/>
            <ac:spMk id="3" creationId="{01C1ECE1-88AB-48EE-8F4D-67B7F2E52C1F}"/>
          </ac:spMkLst>
        </pc:spChg>
        <pc:spChg chg="add">
          <ac:chgData name="TAFEN Dirane Willy" userId="e89ee120-d1b3-4efd-bdd2-ca7f8f05a15a" providerId="ADAL" clId="{15C3BF90-2CE7-445E-B0CE-08ED9D8D6ABB}" dt="2020-06-19T22:24:30.969" v="927" actId="26606"/>
          <ac:spMkLst>
            <pc:docMk/>
            <pc:sldMk cId="1872639927" sldId="270"/>
            <ac:spMk id="6" creationId="{0EB72A9B-FD82-4F09-BF1E-D39311D3A0E3}"/>
          </ac:spMkLst>
        </pc:spChg>
        <pc:spChg chg="add">
          <ac:chgData name="TAFEN Dirane Willy" userId="e89ee120-d1b3-4efd-bdd2-ca7f8f05a15a" providerId="ADAL" clId="{15C3BF90-2CE7-445E-B0CE-08ED9D8D6ABB}" dt="2020-06-19T22:24:30.969" v="927" actId="26606"/>
          <ac:spMkLst>
            <pc:docMk/>
            <pc:sldMk cId="1872639927" sldId="270"/>
            <ac:spMk id="7" creationId="{DD39B371-6E4E-4070-AB4E-4D788405A5A6}"/>
          </ac:spMkLst>
        </pc:spChg>
        <pc:spChg chg="add">
          <ac:chgData name="TAFEN Dirane Willy" userId="e89ee120-d1b3-4efd-bdd2-ca7f8f05a15a" providerId="ADAL" clId="{15C3BF90-2CE7-445E-B0CE-08ED9D8D6ABB}" dt="2020-06-19T22:24:30.969" v="927" actId="26606"/>
          <ac:spMkLst>
            <pc:docMk/>
            <pc:sldMk cId="1872639927" sldId="270"/>
            <ac:spMk id="8" creationId="{B937DAED-8BFE-4563-BB45-B5E554D70A84}"/>
          </ac:spMkLst>
        </pc:spChg>
        <pc:spChg chg="add del">
          <ac:chgData name="TAFEN Dirane Willy" userId="e89ee120-d1b3-4efd-bdd2-ca7f8f05a15a" providerId="ADAL" clId="{15C3BF90-2CE7-445E-B0CE-08ED9D8D6ABB}" dt="2020-06-19T22:23:34.877" v="924" actId="26606"/>
          <ac:spMkLst>
            <pc:docMk/>
            <pc:sldMk cId="1872639927" sldId="270"/>
            <ac:spMk id="9" creationId="{0EB72A9B-FD82-4F09-BF1E-D39311D3A0E3}"/>
          </ac:spMkLst>
        </pc:spChg>
        <pc:spChg chg="add del">
          <ac:chgData name="TAFEN Dirane Willy" userId="e89ee120-d1b3-4efd-bdd2-ca7f8f05a15a" providerId="ADAL" clId="{15C3BF90-2CE7-445E-B0CE-08ED9D8D6ABB}" dt="2020-06-19T22:23:34.877" v="924" actId="26606"/>
          <ac:spMkLst>
            <pc:docMk/>
            <pc:sldMk cId="1872639927" sldId="270"/>
            <ac:spMk id="11" creationId="{DD39B371-6E4E-4070-AB4E-4D788405A5A6}"/>
          </ac:spMkLst>
        </pc:spChg>
        <pc:spChg chg="add del">
          <ac:chgData name="TAFEN Dirane Willy" userId="e89ee120-d1b3-4efd-bdd2-ca7f8f05a15a" providerId="ADAL" clId="{15C3BF90-2CE7-445E-B0CE-08ED9D8D6ABB}" dt="2020-06-19T22:23:34.877" v="924" actId="26606"/>
          <ac:spMkLst>
            <pc:docMk/>
            <pc:sldMk cId="1872639927" sldId="270"/>
            <ac:spMk id="13" creationId="{B937DAED-8BFE-4563-BB45-B5E554D70A84}"/>
          </ac:spMkLst>
        </pc:spChg>
        <pc:graphicFrameChg chg="add del">
          <ac:chgData name="TAFEN Dirane Willy" userId="e89ee120-d1b3-4efd-bdd2-ca7f8f05a15a" providerId="ADAL" clId="{15C3BF90-2CE7-445E-B0CE-08ED9D8D6ABB}" dt="2020-06-19T22:23:34.877" v="924" actId="26606"/>
          <ac:graphicFrameMkLst>
            <pc:docMk/>
            <pc:sldMk cId="1872639927" sldId="270"/>
            <ac:graphicFrameMk id="5" creationId="{F5B4AF68-9C69-45A3-876C-A72474461D16}"/>
          </ac:graphicFrameMkLst>
        </pc:graphicFrameChg>
        <pc:graphicFrameChg chg="add">
          <ac:chgData name="TAFEN Dirane Willy" userId="e89ee120-d1b3-4efd-bdd2-ca7f8f05a15a" providerId="ADAL" clId="{15C3BF90-2CE7-445E-B0CE-08ED9D8D6ABB}" dt="2020-06-19T22:24:30.969" v="927" actId="26606"/>
          <ac:graphicFrameMkLst>
            <pc:docMk/>
            <pc:sldMk cId="1872639927" sldId="270"/>
            <ac:graphicFrameMk id="10" creationId="{F5F145E5-EE3B-41C7-BC9A-4A3B90B94938}"/>
          </ac:graphicFrameMkLst>
        </pc:graphicFrameChg>
        <pc:picChg chg="add del">
          <ac:chgData name="TAFEN Dirane Willy" userId="e89ee120-d1b3-4efd-bdd2-ca7f8f05a15a" providerId="ADAL" clId="{15C3BF90-2CE7-445E-B0CE-08ED9D8D6ABB}" dt="2020-06-19T22:24:19.826" v="926"/>
          <ac:picMkLst>
            <pc:docMk/>
            <pc:sldMk cId="1872639927" sldId="270"/>
            <ac:picMk id="4" creationId="{4B022707-A5E8-4603-A2C6-736523C56F90}"/>
          </ac:picMkLst>
        </pc:picChg>
      </pc:sldChg>
      <pc:sldChg chg="addSp delSp modSp new mod setBg">
        <pc:chgData name="TAFEN Dirane Willy" userId="e89ee120-d1b3-4efd-bdd2-ca7f8f05a15a" providerId="ADAL" clId="{15C3BF90-2CE7-445E-B0CE-08ED9D8D6ABB}" dt="2020-06-19T22:31:00.628" v="1631" actId="20577"/>
        <pc:sldMkLst>
          <pc:docMk/>
          <pc:sldMk cId="627860570" sldId="271"/>
        </pc:sldMkLst>
        <pc:spChg chg="mod">
          <ac:chgData name="TAFEN Dirane Willy" userId="e89ee120-d1b3-4efd-bdd2-ca7f8f05a15a" providerId="ADAL" clId="{15C3BF90-2CE7-445E-B0CE-08ED9D8D6ABB}" dt="2020-06-19T22:30:56.405" v="1629" actId="26606"/>
          <ac:spMkLst>
            <pc:docMk/>
            <pc:sldMk cId="627860570" sldId="271"/>
            <ac:spMk id="2" creationId="{39038F46-1A06-4A79-AF5D-54F117223D78}"/>
          </ac:spMkLst>
        </pc:spChg>
        <pc:spChg chg="mod">
          <ac:chgData name="TAFEN Dirane Willy" userId="e89ee120-d1b3-4efd-bdd2-ca7f8f05a15a" providerId="ADAL" clId="{15C3BF90-2CE7-445E-B0CE-08ED9D8D6ABB}" dt="2020-06-19T22:31:00.628" v="1631" actId="20577"/>
          <ac:spMkLst>
            <pc:docMk/>
            <pc:sldMk cId="627860570" sldId="271"/>
            <ac:spMk id="3" creationId="{0FC0E02A-4275-40A0-92DA-1358DF7FFC1D}"/>
          </ac:spMkLst>
        </pc:spChg>
        <pc:spChg chg="add del">
          <ac:chgData name="TAFEN Dirane Willy" userId="e89ee120-d1b3-4efd-bdd2-ca7f8f05a15a" providerId="ADAL" clId="{15C3BF90-2CE7-445E-B0CE-08ED9D8D6ABB}" dt="2020-06-19T22:30:50.900" v="1622" actId="26606"/>
          <ac:spMkLst>
            <pc:docMk/>
            <pc:sldMk cId="627860570" sldId="271"/>
            <ac:spMk id="8" creationId="{70120F84-A866-4D9F-8B1C-9120A013D654}"/>
          </ac:spMkLst>
        </pc:spChg>
        <pc:spChg chg="add del">
          <ac:chgData name="TAFEN Dirane Willy" userId="e89ee120-d1b3-4efd-bdd2-ca7f8f05a15a" providerId="ADAL" clId="{15C3BF90-2CE7-445E-B0CE-08ED9D8D6ABB}" dt="2020-06-19T22:30:50.900" v="1622" actId="26606"/>
          <ac:spMkLst>
            <pc:docMk/>
            <pc:sldMk cId="627860570" sldId="271"/>
            <ac:spMk id="10" creationId="{252FEFEF-6AC0-46B6-AC09-11FC56196FA4}"/>
          </ac:spMkLst>
        </pc:spChg>
        <pc:spChg chg="add del">
          <ac:chgData name="TAFEN Dirane Willy" userId="e89ee120-d1b3-4efd-bdd2-ca7f8f05a15a" providerId="ADAL" clId="{15C3BF90-2CE7-445E-B0CE-08ED9D8D6ABB}" dt="2020-06-19T22:30:52.741" v="1624" actId="26606"/>
          <ac:spMkLst>
            <pc:docMk/>
            <pc:sldMk cId="627860570" sldId="271"/>
            <ac:spMk id="12" creationId="{70120F84-A866-4D9F-8B1C-9120A013D654}"/>
          </ac:spMkLst>
        </pc:spChg>
        <pc:spChg chg="add del">
          <ac:chgData name="TAFEN Dirane Willy" userId="e89ee120-d1b3-4efd-bdd2-ca7f8f05a15a" providerId="ADAL" clId="{15C3BF90-2CE7-445E-B0CE-08ED9D8D6ABB}" dt="2020-06-19T22:30:52.741" v="1624" actId="26606"/>
          <ac:spMkLst>
            <pc:docMk/>
            <pc:sldMk cId="627860570" sldId="271"/>
            <ac:spMk id="13" creationId="{252FEFEF-6AC0-46B6-AC09-11FC56196FA4}"/>
          </ac:spMkLst>
        </pc:spChg>
        <pc:spChg chg="add del">
          <ac:chgData name="TAFEN Dirane Willy" userId="e89ee120-d1b3-4efd-bdd2-ca7f8f05a15a" providerId="ADAL" clId="{15C3BF90-2CE7-445E-B0CE-08ED9D8D6ABB}" dt="2020-06-19T22:30:54.323" v="1626" actId="26606"/>
          <ac:spMkLst>
            <pc:docMk/>
            <pc:sldMk cId="627860570" sldId="271"/>
            <ac:spMk id="15" creationId="{70120F84-A866-4D9F-8B1C-9120A013D654}"/>
          </ac:spMkLst>
        </pc:spChg>
        <pc:spChg chg="add del">
          <ac:chgData name="TAFEN Dirane Willy" userId="e89ee120-d1b3-4efd-bdd2-ca7f8f05a15a" providerId="ADAL" clId="{15C3BF90-2CE7-445E-B0CE-08ED9D8D6ABB}" dt="2020-06-19T22:30:54.323" v="1626" actId="26606"/>
          <ac:spMkLst>
            <pc:docMk/>
            <pc:sldMk cId="627860570" sldId="271"/>
            <ac:spMk id="16" creationId="{252FEFEF-6AC0-46B6-AC09-11FC56196FA4}"/>
          </ac:spMkLst>
        </pc:spChg>
        <pc:spChg chg="add del">
          <ac:chgData name="TAFEN Dirane Willy" userId="e89ee120-d1b3-4efd-bdd2-ca7f8f05a15a" providerId="ADAL" clId="{15C3BF90-2CE7-445E-B0CE-08ED9D8D6ABB}" dt="2020-06-19T22:30:56.397" v="1628" actId="26606"/>
          <ac:spMkLst>
            <pc:docMk/>
            <pc:sldMk cId="627860570" sldId="271"/>
            <ac:spMk id="18" creationId="{70120F84-A866-4D9F-8B1C-9120A013D654}"/>
          </ac:spMkLst>
        </pc:spChg>
        <pc:spChg chg="add del">
          <ac:chgData name="TAFEN Dirane Willy" userId="e89ee120-d1b3-4efd-bdd2-ca7f8f05a15a" providerId="ADAL" clId="{15C3BF90-2CE7-445E-B0CE-08ED9D8D6ABB}" dt="2020-06-19T22:30:56.397" v="1628" actId="26606"/>
          <ac:spMkLst>
            <pc:docMk/>
            <pc:sldMk cId="627860570" sldId="271"/>
            <ac:spMk id="19" creationId="{252FEFEF-6AC0-46B6-AC09-11FC56196FA4}"/>
          </ac:spMkLst>
        </pc:spChg>
        <pc:spChg chg="add">
          <ac:chgData name="TAFEN Dirane Willy" userId="e89ee120-d1b3-4efd-bdd2-ca7f8f05a15a" providerId="ADAL" clId="{15C3BF90-2CE7-445E-B0CE-08ED9D8D6ABB}" dt="2020-06-19T22:30:56.405" v="1629" actId="26606"/>
          <ac:spMkLst>
            <pc:docMk/>
            <pc:sldMk cId="627860570" sldId="271"/>
            <ac:spMk id="21" creationId="{70120F84-A866-4D9F-8B1C-9120A013D654}"/>
          </ac:spMkLst>
        </pc:spChg>
        <pc:spChg chg="add">
          <ac:chgData name="TAFEN Dirane Willy" userId="e89ee120-d1b3-4efd-bdd2-ca7f8f05a15a" providerId="ADAL" clId="{15C3BF90-2CE7-445E-B0CE-08ED9D8D6ABB}" dt="2020-06-19T22:30:56.405" v="1629" actId="26606"/>
          <ac:spMkLst>
            <pc:docMk/>
            <pc:sldMk cId="627860570" sldId="271"/>
            <ac:spMk id="22" creationId="{252FEFEF-6AC0-46B6-AC09-11FC56196FA4}"/>
          </ac:spMkLst>
        </pc:spChg>
      </pc:sldChg>
      <pc:sldChg chg="addSp modSp new mod setBg">
        <pc:chgData name="TAFEN Dirane Willy" userId="e89ee120-d1b3-4efd-bdd2-ca7f8f05a15a" providerId="ADAL" clId="{15C3BF90-2CE7-445E-B0CE-08ED9D8D6ABB}" dt="2020-06-19T22:39:39.654" v="2283" actId="26606"/>
        <pc:sldMkLst>
          <pc:docMk/>
          <pc:sldMk cId="3043874587" sldId="272"/>
        </pc:sldMkLst>
        <pc:spChg chg="mod">
          <ac:chgData name="TAFEN Dirane Willy" userId="e89ee120-d1b3-4efd-bdd2-ca7f8f05a15a" providerId="ADAL" clId="{15C3BF90-2CE7-445E-B0CE-08ED9D8D6ABB}" dt="2020-06-19T22:39:39.654" v="2283" actId="26606"/>
          <ac:spMkLst>
            <pc:docMk/>
            <pc:sldMk cId="3043874587" sldId="272"/>
            <ac:spMk id="2" creationId="{F060EC5F-9250-4B6A-8997-3FFD8766F600}"/>
          </ac:spMkLst>
        </pc:spChg>
        <pc:spChg chg="mod">
          <ac:chgData name="TAFEN Dirane Willy" userId="e89ee120-d1b3-4efd-bdd2-ca7f8f05a15a" providerId="ADAL" clId="{15C3BF90-2CE7-445E-B0CE-08ED9D8D6ABB}" dt="2020-06-19T22:39:39.654" v="2283" actId="26606"/>
          <ac:spMkLst>
            <pc:docMk/>
            <pc:sldMk cId="3043874587" sldId="272"/>
            <ac:spMk id="3" creationId="{C0F491E1-9018-4F79-9F0A-F8D8CCB7228C}"/>
          </ac:spMkLst>
        </pc:spChg>
        <pc:spChg chg="add">
          <ac:chgData name="TAFEN Dirane Willy" userId="e89ee120-d1b3-4efd-bdd2-ca7f8f05a15a" providerId="ADAL" clId="{15C3BF90-2CE7-445E-B0CE-08ED9D8D6ABB}" dt="2020-06-19T22:39:39.654" v="2283" actId="26606"/>
          <ac:spMkLst>
            <pc:docMk/>
            <pc:sldMk cId="3043874587" sldId="272"/>
            <ac:spMk id="8" creationId="{70120F84-A866-4D9F-8B1C-9120A013D654}"/>
          </ac:spMkLst>
        </pc:spChg>
        <pc:spChg chg="add">
          <ac:chgData name="TAFEN Dirane Willy" userId="e89ee120-d1b3-4efd-bdd2-ca7f8f05a15a" providerId="ADAL" clId="{15C3BF90-2CE7-445E-B0CE-08ED9D8D6ABB}" dt="2020-06-19T22:39:39.654" v="2283" actId="26606"/>
          <ac:spMkLst>
            <pc:docMk/>
            <pc:sldMk cId="3043874587" sldId="272"/>
            <ac:spMk id="10" creationId="{252FEFEF-6AC0-46B6-AC09-11FC56196FA4}"/>
          </ac:spMkLst>
        </pc:spChg>
      </pc:sldChg>
      <pc:sldChg chg="modSp add">
        <pc:chgData name="TAFEN Dirane Willy" userId="e89ee120-d1b3-4efd-bdd2-ca7f8f05a15a" providerId="ADAL" clId="{15C3BF90-2CE7-445E-B0CE-08ED9D8D6ABB}" dt="2020-06-20T08:01:56.495" v="3884" actId="207"/>
        <pc:sldMkLst>
          <pc:docMk/>
          <pc:sldMk cId="3405265730" sldId="273"/>
        </pc:sldMkLst>
        <pc:spChg chg="mod">
          <ac:chgData name="TAFEN Dirane Willy" userId="e89ee120-d1b3-4efd-bdd2-ca7f8f05a15a" providerId="ADAL" clId="{15C3BF90-2CE7-445E-B0CE-08ED9D8D6ABB}" dt="2020-06-20T08:01:56.495" v="3884" actId="207"/>
          <ac:spMkLst>
            <pc:docMk/>
            <pc:sldMk cId="3405265730" sldId="273"/>
            <ac:spMk id="3" creationId="{3583D088-7036-427A-B4F6-5E71243F6E3C}"/>
          </ac:spMkLst>
        </pc:spChg>
      </pc:sldChg>
      <pc:sldChg chg="addSp delSp modSp new mod setBg setClrOvrMap">
        <pc:chgData name="TAFEN Dirane Willy" userId="e89ee120-d1b3-4efd-bdd2-ca7f8f05a15a" providerId="ADAL" clId="{15C3BF90-2CE7-445E-B0CE-08ED9D8D6ABB}" dt="2020-06-20T07:49:42.269" v="2869" actId="20577"/>
        <pc:sldMkLst>
          <pc:docMk/>
          <pc:sldMk cId="1322703283" sldId="274"/>
        </pc:sldMkLst>
        <pc:spChg chg="mod">
          <ac:chgData name="TAFEN Dirane Willy" userId="e89ee120-d1b3-4efd-bdd2-ca7f8f05a15a" providerId="ADAL" clId="{15C3BF90-2CE7-445E-B0CE-08ED9D8D6ABB}" dt="2020-06-20T07:49:42.269" v="2869" actId="20577"/>
          <ac:spMkLst>
            <pc:docMk/>
            <pc:sldMk cId="1322703283" sldId="274"/>
            <ac:spMk id="2" creationId="{8FF72FF3-4D3F-4295-863A-853ACAF9E4D2}"/>
          </ac:spMkLst>
        </pc:spChg>
        <pc:spChg chg="del">
          <ac:chgData name="TAFEN Dirane Willy" userId="e89ee120-d1b3-4efd-bdd2-ca7f8f05a15a" providerId="ADAL" clId="{15C3BF90-2CE7-445E-B0CE-08ED9D8D6ABB}" dt="2020-06-20T07:25:11.837" v="2299"/>
          <ac:spMkLst>
            <pc:docMk/>
            <pc:sldMk cId="1322703283" sldId="274"/>
            <ac:spMk id="3" creationId="{D6637BEA-C6F4-42D0-B5D6-73F66A5F33F3}"/>
          </ac:spMkLst>
        </pc:spChg>
        <pc:spChg chg="add">
          <ac:chgData name="TAFEN Dirane Willy" userId="e89ee120-d1b3-4efd-bdd2-ca7f8f05a15a" providerId="ADAL" clId="{15C3BF90-2CE7-445E-B0CE-08ED9D8D6ABB}" dt="2020-06-20T07:25:39.116" v="2300" actId="26606"/>
          <ac:spMkLst>
            <pc:docMk/>
            <pc:sldMk cId="1322703283" sldId="274"/>
            <ac:spMk id="9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07:25:39.116" v="2300" actId="26606"/>
          <ac:spMkLst>
            <pc:docMk/>
            <pc:sldMk cId="1322703283" sldId="274"/>
            <ac:spMk id="11" creationId="{1E8D93C5-28EB-42D0-86CE-D804955653CC}"/>
          </ac:spMkLst>
        </pc:spChg>
        <pc:spChg chg="add">
          <ac:chgData name="TAFEN Dirane Willy" userId="e89ee120-d1b3-4efd-bdd2-ca7f8f05a15a" providerId="ADAL" clId="{15C3BF90-2CE7-445E-B0CE-08ED9D8D6ABB}" dt="2020-06-20T07:25:39.116" v="2300" actId="26606"/>
          <ac:spMkLst>
            <pc:docMk/>
            <pc:sldMk cId="1322703283" sldId="274"/>
            <ac:spMk id="13" creationId="{AB1B1E7D-F76D-4744-AF85-239E6998A4C5}"/>
          </ac:spMkLst>
        </pc:spChg>
        <pc:spChg chg="add">
          <ac:chgData name="TAFEN Dirane Willy" userId="e89ee120-d1b3-4efd-bdd2-ca7f8f05a15a" providerId="ADAL" clId="{15C3BF90-2CE7-445E-B0CE-08ED9D8D6ABB}" dt="2020-06-20T07:25:39.116" v="2300" actId="26606"/>
          <ac:spMkLst>
            <pc:docMk/>
            <pc:sldMk cId="1322703283" sldId="274"/>
            <ac:spMk id="15" creationId="{3BB65211-00DB-45B6-A223-033B2D19CBE8}"/>
          </ac:spMkLst>
        </pc:spChg>
        <pc:spChg chg="add">
          <ac:chgData name="TAFEN Dirane Willy" userId="e89ee120-d1b3-4efd-bdd2-ca7f8f05a15a" providerId="ADAL" clId="{15C3BF90-2CE7-445E-B0CE-08ED9D8D6ABB}" dt="2020-06-20T07:25:39.116" v="2300" actId="26606"/>
          <ac:spMkLst>
            <pc:docMk/>
            <pc:sldMk cId="1322703283" sldId="274"/>
            <ac:spMk id="22" creationId="{EA4E4267-CAF0-4C38-8DC6-CD3B1A9F046E}"/>
          </ac:spMkLst>
        </pc:spChg>
        <pc:spChg chg="add">
          <ac:chgData name="TAFEN Dirane Willy" userId="e89ee120-d1b3-4efd-bdd2-ca7f8f05a15a" providerId="ADAL" clId="{15C3BF90-2CE7-445E-B0CE-08ED9D8D6ABB}" dt="2020-06-20T07:25:39.116" v="2300" actId="26606"/>
          <ac:spMkLst>
            <pc:docMk/>
            <pc:sldMk cId="1322703283" sldId="274"/>
            <ac:spMk id="24" creationId="{0EE3ACC5-126D-4BA4-8B45-7F0B5B839C51}"/>
          </ac:spMkLst>
        </pc:spChg>
        <pc:spChg chg="add">
          <ac:chgData name="TAFEN Dirane Willy" userId="e89ee120-d1b3-4efd-bdd2-ca7f8f05a15a" providerId="ADAL" clId="{15C3BF90-2CE7-445E-B0CE-08ED9D8D6ABB}" dt="2020-06-20T07:25:39.116" v="2300" actId="26606"/>
          <ac:spMkLst>
            <pc:docMk/>
            <pc:sldMk cId="1322703283" sldId="274"/>
            <ac:spMk id="26" creationId="{AB2868F7-FE10-4289-A5BD-90763C7A2F5A}"/>
          </ac:spMkLst>
        </pc:spChg>
        <pc:spChg chg="add">
          <ac:chgData name="TAFEN Dirane Willy" userId="e89ee120-d1b3-4efd-bdd2-ca7f8f05a15a" providerId="ADAL" clId="{15C3BF90-2CE7-445E-B0CE-08ED9D8D6ABB}" dt="2020-06-20T07:25:39.116" v="2300" actId="26606"/>
          <ac:spMkLst>
            <pc:docMk/>
            <pc:sldMk cId="1322703283" sldId="274"/>
            <ac:spMk id="28" creationId="{BD94142C-10EE-487C-A327-404FDF358F22}"/>
          </ac:spMkLst>
        </pc:spChg>
        <pc:spChg chg="add">
          <ac:chgData name="TAFEN Dirane Willy" userId="e89ee120-d1b3-4efd-bdd2-ca7f8f05a15a" providerId="ADAL" clId="{15C3BF90-2CE7-445E-B0CE-08ED9D8D6ABB}" dt="2020-06-20T07:25:39.116" v="2300" actId="26606"/>
          <ac:spMkLst>
            <pc:docMk/>
            <pc:sldMk cId="1322703283" sldId="274"/>
            <ac:spMk id="30" creationId="{5F7FAC2D-7A74-4939-A917-A1A5AF935685}"/>
          </ac:spMkLst>
        </pc:spChg>
        <pc:spChg chg="add">
          <ac:chgData name="TAFEN Dirane Willy" userId="e89ee120-d1b3-4efd-bdd2-ca7f8f05a15a" providerId="ADAL" clId="{15C3BF90-2CE7-445E-B0CE-08ED9D8D6ABB}" dt="2020-06-20T07:25:39.116" v="2300" actId="26606"/>
          <ac:spMkLst>
            <pc:docMk/>
            <pc:sldMk cId="1322703283" sldId="274"/>
            <ac:spMk id="32" creationId="{BA53A868-C420-4BAE-9244-EC162AF05CFC}"/>
          </ac:spMkLst>
        </pc:spChg>
        <pc:grpChg chg="add">
          <ac:chgData name="TAFEN Dirane Willy" userId="e89ee120-d1b3-4efd-bdd2-ca7f8f05a15a" providerId="ADAL" clId="{15C3BF90-2CE7-445E-B0CE-08ED9D8D6ABB}" dt="2020-06-20T07:25:39.116" v="2300" actId="26606"/>
          <ac:grpSpMkLst>
            <pc:docMk/>
            <pc:sldMk cId="1322703283" sldId="274"/>
            <ac:grpSpMk id="17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20T07:25:39.116" v="2300" actId="26606"/>
          <ac:picMkLst>
            <pc:docMk/>
            <pc:sldMk cId="1322703283" sldId="274"/>
            <ac:picMk id="4" creationId="{2EE67CC7-36E2-49AD-9784-0EF152DB0286}"/>
          </ac:picMkLst>
        </pc:picChg>
        <pc:cxnChg chg="add">
          <ac:chgData name="TAFEN Dirane Willy" userId="e89ee120-d1b3-4efd-bdd2-ca7f8f05a15a" providerId="ADAL" clId="{15C3BF90-2CE7-445E-B0CE-08ED9D8D6ABB}" dt="2020-06-20T07:25:39.116" v="2300" actId="26606"/>
          <ac:cxnSpMkLst>
            <pc:docMk/>
            <pc:sldMk cId="1322703283" sldId="274"/>
            <ac:cxnSpMk id="34" creationId="{C2686EF3-81CC-419F-96C3-002A75880309}"/>
          </ac:cxnSpMkLst>
        </pc:cxnChg>
        <pc:cxnChg chg="add">
          <ac:chgData name="TAFEN Dirane Willy" userId="e89ee120-d1b3-4efd-bdd2-ca7f8f05a15a" providerId="ADAL" clId="{15C3BF90-2CE7-445E-B0CE-08ED9D8D6ABB}" dt="2020-06-20T07:25:39.116" v="2300" actId="26606"/>
          <ac:cxnSpMkLst>
            <pc:docMk/>
            <pc:sldMk cId="1322703283" sldId="274"/>
            <ac:cxnSpMk id="36" creationId="{F8D93CCA-A85E-4529-A6F0-8BB54D27BCD1}"/>
          </ac:cxnSpMkLst>
        </pc:cxnChg>
        <pc:cxnChg chg="add">
          <ac:chgData name="TAFEN Dirane Willy" userId="e89ee120-d1b3-4efd-bdd2-ca7f8f05a15a" providerId="ADAL" clId="{15C3BF90-2CE7-445E-B0CE-08ED9D8D6ABB}" dt="2020-06-20T07:25:39.116" v="2300" actId="26606"/>
          <ac:cxnSpMkLst>
            <pc:docMk/>
            <pc:sldMk cId="1322703283" sldId="274"/>
            <ac:cxnSpMk id="38" creationId="{1ECFA516-C18C-41AE-AFF2-A0D0A59C9E90}"/>
          </ac:cxnSpMkLst>
        </pc:cxnChg>
      </pc:sldChg>
      <pc:sldChg chg="addSp delSp modSp new mod setBg setClrOvrMap">
        <pc:chgData name="TAFEN Dirane Willy" userId="e89ee120-d1b3-4efd-bdd2-ca7f8f05a15a" providerId="ADAL" clId="{15C3BF90-2CE7-445E-B0CE-08ED9D8D6ABB}" dt="2020-06-20T07:49:36.005" v="2868" actId="20577"/>
        <pc:sldMkLst>
          <pc:docMk/>
          <pc:sldMk cId="408727189" sldId="275"/>
        </pc:sldMkLst>
        <pc:spChg chg="mod ord">
          <ac:chgData name="TAFEN Dirane Willy" userId="e89ee120-d1b3-4efd-bdd2-ca7f8f05a15a" providerId="ADAL" clId="{15C3BF90-2CE7-445E-B0CE-08ED9D8D6ABB}" dt="2020-06-20T07:49:36.005" v="2868" actId="20577"/>
          <ac:spMkLst>
            <pc:docMk/>
            <pc:sldMk cId="408727189" sldId="275"/>
            <ac:spMk id="2" creationId="{FC71603D-4947-41A5-BF45-D28568B17565}"/>
          </ac:spMkLst>
        </pc:spChg>
        <pc:spChg chg="del">
          <ac:chgData name="TAFEN Dirane Willy" userId="e89ee120-d1b3-4efd-bdd2-ca7f8f05a15a" providerId="ADAL" clId="{15C3BF90-2CE7-445E-B0CE-08ED9D8D6ABB}" dt="2020-06-20T07:31:02.266" v="2329"/>
          <ac:spMkLst>
            <pc:docMk/>
            <pc:sldMk cId="408727189" sldId="275"/>
            <ac:spMk id="3" creationId="{73EB37E7-9F45-4C93-B9DD-FA89A8D53759}"/>
          </ac:spMkLst>
        </pc:spChg>
        <pc:spChg chg="add del">
          <ac:chgData name="TAFEN Dirane Willy" userId="e89ee120-d1b3-4efd-bdd2-ca7f8f05a15a" providerId="ADAL" clId="{15C3BF90-2CE7-445E-B0CE-08ED9D8D6ABB}" dt="2020-06-20T07:31:13.637" v="2331" actId="26606"/>
          <ac:spMkLst>
            <pc:docMk/>
            <pc:sldMk cId="408727189" sldId="275"/>
            <ac:spMk id="71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07:31:13.637" v="2331" actId="26606"/>
          <ac:spMkLst>
            <pc:docMk/>
            <pc:sldMk cId="408727189" sldId="275"/>
            <ac:spMk id="73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20T07:31:13.637" v="2331" actId="26606"/>
          <ac:spMkLst>
            <pc:docMk/>
            <pc:sldMk cId="408727189" sldId="275"/>
            <ac:spMk id="75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20T07:31:13.637" v="2331" actId="26606"/>
          <ac:spMkLst>
            <pc:docMk/>
            <pc:sldMk cId="408727189" sldId="275"/>
            <ac:spMk id="77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20T07:31:13.637" v="2331" actId="26606"/>
          <ac:spMkLst>
            <pc:docMk/>
            <pc:sldMk cId="408727189" sldId="275"/>
            <ac:spMk id="84" creationId="{1DAC2350-FA6C-4B24-9A17-926C160E8CD9}"/>
          </ac:spMkLst>
        </pc:spChg>
        <pc:spChg chg="add del">
          <ac:chgData name="TAFEN Dirane Willy" userId="e89ee120-d1b3-4efd-bdd2-ca7f8f05a15a" providerId="ADAL" clId="{15C3BF90-2CE7-445E-B0CE-08ED9D8D6ABB}" dt="2020-06-20T07:31:13.637" v="2331" actId="26606"/>
          <ac:spMkLst>
            <pc:docMk/>
            <pc:sldMk cId="408727189" sldId="275"/>
            <ac:spMk id="86" creationId="{2A637C44-0146-4C54-A1A1-57BC8E6C3C2B}"/>
          </ac:spMkLst>
        </pc:spChg>
        <pc:spChg chg="add del">
          <ac:chgData name="TAFEN Dirane Willy" userId="e89ee120-d1b3-4efd-bdd2-ca7f8f05a15a" providerId="ADAL" clId="{15C3BF90-2CE7-445E-B0CE-08ED9D8D6ABB}" dt="2020-06-20T07:31:13.637" v="2331" actId="26606"/>
          <ac:spMkLst>
            <pc:docMk/>
            <pc:sldMk cId="408727189" sldId="275"/>
            <ac:spMk id="88" creationId="{6AB310E7-DE5C-4964-8CBB-E87A22B5BD59}"/>
          </ac:spMkLst>
        </pc:spChg>
        <pc:spChg chg="add del">
          <ac:chgData name="TAFEN Dirane Willy" userId="e89ee120-d1b3-4efd-bdd2-ca7f8f05a15a" providerId="ADAL" clId="{15C3BF90-2CE7-445E-B0CE-08ED9D8D6ABB}" dt="2020-06-20T07:31:16.274" v="2333" actId="26606"/>
          <ac:spMkLst>
            <pc:docMk/>
            <pc:sldMk cId="408727189" sldId="275"/>
            <ac:spMk id="1028" creationId="{282E2A95-1A08-4118-83C6-B1CA5648E075}"/>
          </ac:spMkLst>
        </pc:spChg>
        <pc:spChg chg="add del">
          <ac:chgData name="TAFEN Dirane Willy" userId="e89ee120-d1b3-4efd-bdd2-ca7f8f05a15a" providerId="ADAL" clId="{15C3BF90-2CE7-445E-B0CE-08ED9D8D6ABB}" dt="2020-06-20T07:31:16.274" v="2333" actId="26606"/>
          <ac:spMkLst>
            <pc:docMk/>
            <pc:sldMk cId="408727189" sldId="275"/>
            <ac:spMk id="1029" creationId="{2FFEFC7E-85EE-4AC9-A351-FBEB13A1D622}"/>
          </ac:spMkLst>
        </pc:spChg>
        <pc:spChg chg="add del">
          <ac:chgData name="TAFEN Dirane Willy" userId="e89ee120-d1b3-4efd-bdd2-ca7f8f05a15a" providerId="ADAL" clId="{15C3BF90-2CE7-445E-B0CE-08ED9D8D6ABB}" dt="2020-06-20T07:31:16.274" v="2333" actId="26606"/>
          <ac:spMkLst>
            <pc:docMk/>
            <pc:sldMk cId="408727189" sldId="275"/>
            <ac:spMk id="1030" creationId="{BB48536D-EE0D-4905-BD39-A2F31945239B}"/>
          </ac:spMkLst>
        </pc:spChg>
        <pc:spChg chg="add del">
          <ac:chgData name="TAFEN Dirane Willy" userId="e89ee120-d1b3-4efd-bdd2-ca7f8f05a15a" providerId="ADAL" clId="{15C3BF90-2CE7-445E-B0CE-08ED9D8D6ABB}" dt="2020-06-20T07:31:16.274" v="2333" actId="26606"/>
          <ac:spMkLst>
            <pc:docMk/>
            <pc:sldMk cId="408727189" sldId="275"/>
            <ac:spMk id="1031" creationId="{CB2511BB-FC4C-45F3-94EB-661D6806C942}"/>
          </ac:spMkLst>
        </pc:spChg>
        <pc:spChg chg="add del">
          <ac:chgData name="TAFEN Dirane Willy" userId="e89ee120-d1b3-4efd-bdd2-ca7f8f05a15a" providerId="ADAL" clId="{15C3BF90-2CE7-445E-B0CE-08ED9D8D6ABB}" dt="2020-06-20T07:31:16.274" v="2333" actId="26606"/>
          <ac:spMkLst>
            <pc:docMk/>
            <pc:sldMk cId="408727189" sldId="275"/>
            <ac:spMk id="1032" creationId="{68DC0EC7-60EA-4BD3-BC04-D547DE1B2891}"/>
          </ac:spMkLst>
        </pc:spChg>
        <pc:spChg chg="add del">
          <ac:chgData name="TAFEN Dirane Willy" userId="e89ee120-d1b3-4efd-bdd2-ca7f8f05a15a" providerId="ADAL" clId="{15C3BF90-2CE7-445E-B0CE-08ED9D8D6ABB}" dt="2020-06-20T07:32:02.132" v="2339" actId="26606"/>
          <ac:spMkLst>
            <pc:docMk/>
            <pc:sldMk cId="408727189" sldId="275"/>
            <ac:spMk id="1033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07:31:17.912" v="2335" actId="26606"/>
          <ac:spMkLst>
            <pc:docMk/>
            <pc:sldMk cId="408727189" sldId="275"/>
            <ac:spMk id="1034" creationId="{282E2A95-1A08-4118-83C6-B1CA5648E075}"/>
          </ac:spMkLst>
        </pc:spChg>
        <pc:spChg chg="add del">
          <ac:chgData name="TAFEN Dirane Willy" userId="e89ee120-d1b3-4efd-bdd2-ca7f8f05a15a" providerId="ADAL" clId="{15C3BF90-2CE7-445E-B0CE-08ED9D8D6ABB}" dt="2020-06-20T07:31:17.912" v="2335" actId="26606"/>
          <ac:spMkLst>
            <pc:docMk/>
            <pc:sldMk cId="408727189" sldId="275"/>
            <ac:spMk id="1035" creationId="{68DC0EC7-60EA-4BD3-BC04-D547DE1B2891}"/>
          </ac:spMkLst>
        </pc:spChg>
        <pc:spChg chg="add del">
          <ac:chgData name="TAFEN Dirane Willy" userId="e89ee120-d1b3-4efd-bdd2-ca7f8f05a15a" providerId="ADAL" clId="{15C3BF90-2CE7-445E-B0CE-08ED9D8D6ABB}" dt="2020-06-20T07:31:17.912" v="2335" actId="26606"/>
          <ac:spMkLst>
            <pc:docMk/>
            <pc:sldMk cId="408727189" sldId="275"/>
            <ac:spMk id="1036" creationId="{2FFEFC7E-85EE-4AC9-A351-FBEB13A1D622}"/>
          </ac:spMkLst>
        </pc:spChg>
        <pc:spChg chg="add del">
          <ac:chgData name="TAFEN Dirane Willy" userId="e89ee120-d1b3-4efd-bdd2-ca7f8f05a15a" providerId="ADAL" clId="{15C3BF90-2CE7-445E-B0CE-08ED9D8D6ABB}" dt="2020-06-20T07:31:17.912" v="2335" actId="26606"/>
          <ac:spMkLst>
            <pc:docMk/>
            <pc:sldMk cId="408727189" sldId="275"/>
            <ac:spMk id="1037" creationId="{CB2511BB-FC4C-45F3-94EB-661D6806C942}"/>
          </ac:spMkLst>
        </pc:spChg>
        <pc:spChg chg="add del">
          <ac:chgData name="TAFEN Dirane Willy" userId="e89ee120-d1b3-4efd-bdd2-ca7f8f05a15a" providerId="ADAL" clId="{15C3BF90-2CE7-445E-B0CE-08ED9D8D6ABB}" dt="2020-06-20T07:31:17.912" v="2335" actId="26606"/>
          <ac:spMkLst>
            <pc:docMk/>
            <pc:sldMk cId="408727189" sldId="275"/>
            <ac:spMk id="1038" creationId="{9661EDD4-8027-41A2-AFF0-E9DB0C1EBD6B}"/>
          </ac:spMkLst>
        </pc:spChg>
        <pc:spChg chg="add del">
          <ac:chgData name="TAFEN Dirane Willy" userId="e89ee120-d1b3-4efd-bdd2-ca7f8f05a15a" providerId="ADAL" clId="{15C3BF90-2CE7-445E-B0CE-08ED9D8D6ABB}" dt="2020-06-20T07:32:02.132" v="2339" actId="26606"/>
          <ac:spMkLst>
            <pc:docMk/>
            <pc:sldMk cId="408727189" sldId="275"/>
            <ac:spMk id="1039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20T07:31:32.753" v="2337" actId="26606"/>
          <ac:spMkLst>
            <pc:docMk/>
            <pc:sldMk cId="408727189" sldId="275"/>
            <ac:spMk id="1040" creationId="{0BBB6B01-5B73-410C-B70E-8CF2FA470D11}"/>
          </ac:spMkLst>
        </pc:spChg>
        <pc:spChg chg="add del">
          <ac:chgData name="TAFEN Dirane Willy" userId="e89ee120-d1b3-4efd-bdd2-ca7f8f05a15a" providerId="ADAL" clId="{15C3BF90-2CE7-445E-B0CE-08ED9D8D6ABB}" dt="2020-06-20T07:31:32.753" v="2337" actId="26606"/>
          <ac:spMkLst>
            <pc:docMk/>
            <pc:sldMk cId="408727189" sldId="275"/>
            <ac:spMk id="1041" creationId="{8712F587-12D0-435C-8E3F-F44C36EE71B8}"/>
          </ac:spMkLst>
        </pc:spChg>
        <pc:spChg chg="add del">
          <ac:chgData name="TAFEN Dirane Willy" userId="e89ee120-d1b3-4efd-bdd2-ca7f8f05a15a" providerId="ADAL" clId="{15C3BF90-2CE7-445E-B0CE-08ED9D8D6ABB}" dt="2020-06-20T07:31:32.753" v="2337" actId="26606"/>
          <ac:spMkLst>
            <pc:docMk/>
            <pc:sldMk cId="408727189" sldId="275"/>
            <ac:spMk id="1042" creationId="{539510F5-64CA-4502-92BB-EF791E40E2BB}"/>
          </ac:spMkLst>
        </pc:spChg>
        <pc:spChg chg="add del">
          <ac:chgData name="TAFEN Dirane Willy" userId="e89ee120-d1b3-4efd-bdd2-ca7f8f05a15a" providerId="ADAL" clId="{15C3BF90-2CE7-445E-B0CE-08ED9D8D6ABB}" dt="2020-06-20T07:32:02.132" v="2339" actId="26606"/>
          <ac:spMkLst>
            <pc:docMk/>
            <pc:sldMk cId="408727189" sldId="275"/>
            <ac:spMk id="1043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20T07:32:02.132" v="2339" actId="26606"/>
          <ac:spMkLst>
            <pc:docMk/>
            <pc:sldMk cId="408727189" sldId="275"/>
            <ac:spMk id="1044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20T07:32:02.132" v="2339" actId="26606"/>
          <ac:spMkLst>
            <pc:docMk/>
            <pc:sldMk cId="408727189" sldId="275"/>
            <ac:spMk id="1046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20T07:32:02.132" v="2339" actId="26606"/>
          <ac:spMkLst>
            <pc:docMk/>
            <pc:sldMk cId="408727189" sldId="275"/>
            <ac:spMk id="1047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20T07:32:02.132" v="2339" actId="26606"/>
          <ac:spMkLst>
            <pc:docMk/>
            <pc:sldMk cId="408727189" sldId="275"/>
            <ac:spMk id="1048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20T07:32:02.132" v="2339" actId="26606"/>
          <ac:spMkLst>
            <pc:docMk/>
            <pc:sldMk cId="408727189" sldId="275"/>
            <ac:spMk id="1049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20T07:32:02.132" v="2339" actId="26606"/>
          <ac:spMkLst>
            <pc:docMk/>
            <pc:sldMk cId="408727189" sldId="275"/>
            <ac:spMk id="1050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20T07:32:02.132" v="2339" actId="26606"/>
          <ac:spMkLst>
            <pc:docMk/>
            <pc:sldMk cId="408727189" sldId="275"/>
            <ac:spMk id="1051" creationId="{BA53A868-C420-4BAE-9244-EC162AF05CFC}"/>
          </ac:spMkLst>
        </pc:spChg>
        <pc:spChg chg="add">
          <ac:chgData name="TAFEN Dirane Willy" userId="e89ee120-d1b3-4efd-bdd2-ca7f8f05a15a" providerId="ADAL" clId="{15C3BF90-2CE7-445E-B0CE-08ED9D8D6ABB}" dt="2020-06-20T07:32:02.147" v="2340" actId="26606"/>
          <ac:spMkLst>
            <pc:docMk/>
            <pc:sldMk cId="408727189" sldId="275"/>
            <ac:spMk id="1053" creationId="{0BBB6B01-5B73-410C-B70E-8CF2FA470D11}"/>
          </ac:spMkLst>
        </pc:spChg>
        <pc:spChg chg="add">
          <ac:chgData name="TAFEN Dirane Willy" userId="e89ee120-d1b3-4efd-bdd2-ca7f8f05a15a" providerId="ADAL" clId="{15C3BF90-2CE7-445E-B0CE-08ED9D8D6ABB}" dt="2020-06-20T07:32:02.147" v="2340" actId="26606"/>
          <ac:spMkLst>
            <pc:docMk/>
            <pc:sldMk cId="408727189" sldId="275"/>
            <ac:spMk id="1054" creationId="{8712F587-12D0-435C-8E3F-F44C36EE71B8}"/>
          </ac:spMkLst>
        </pc:spChg>
        <pc:spChg chg="add mod">
          <ac:chgData name="TAFEN Dirane Willy" userId="e89ee120-d1b3-4efd-bdd2-ca7f8f05a15a" providerId="ADAL" clId="{15C3BF90-2CE7-445E-B0CE-08ED9D8D6ABB}" dt="2020-06-20T07:45:27.402" v="2816" actId="20577"/>
          <ac:spMkLst>
            <pc:docMk/>
            <pc:sldMk cId="408727189" sldId="275"/>
            <ac:spMk id="1055" creationId="{6B897333-B674-44C6-9249-156936DDC57D}"/>
          </ac:spMkLst>
        </pc:spChg>
        <pc:grpChg chg="add del">
          <ac:chgData name="TAFEN Dirane Willy" userId="e89ee120-d1b3-4efd-bdd2-ca7f8f05a15a" providerId="ADAL" clId="{15C3BF90-2CE7-445E-B0CE-08ED9D8D6ABB}" dt="2020-06-20T07:31:13.637" v="2331" actId="26606"/>
          <ac:grpSpMkLst>
            <pc:docMk/>
            <pc:sldMk cId="408727189" sldId="275"/>
            <ac:grpSpMk id="79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07:32:02.132" v="2339" actId="26606"/>
          <ac:grpSpMkLst>
            <pc:docMk/>
            <pc:sldMk cId="408727189" sldId="275"/>
            <ac:grpSpMk id="1045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20T07:32:02.147" v="2340" actId="26606"/>
          <ac:picMkLst>
            <pc:docMk/>
            <pc:sldMk cId="408727189" sldId="275"/>
            <ac:picMk id="1026" creationId="{F7BE20FC-24D1-464B-9482-56B32EB42959}"/>
          </ac:picMkLst>
        </pc:picChg>
        <pc:cxnChg chg="add del">
          <ac:chgData name="TAFEN Dirane Willy" userId="e89ee120-d1b3-4efd-bdd2-ca7f8f05a15a" providerId="ADAL" clId="{15C3BF90-2CE7-445E-B0CE-08ED9D8D6ABB}" dt="2020-06-20T07:31:13.637" v="2331" actId="26606"/>
          <ac:cxnSpMkLst>
            <pc:docMk/>
            <pc:sldMk cId="408727189" sldId="275"/>
            <ac:cxnSpMk id="90" creationId="{BC6D0BA2-2FCA-496D-A55A-C56A7B3E09D8}"/>
          </ac:cxnSpMkLst>
        </pc:cxnChg>
        <pc:cxnChg chg="add del">
          <ac:chgData name="TAFEN Dirane Willy" userId="e89ee120-d1b3-4efd-bdd2-ca7f8f05a15a" providerId="ADAL" clId="{15C3BF90-2CE7-445E-B0CE-08ED9D8D6ABB}" dt="2020-06-20T07:31:13.637" v="2331" actId="26606"/>
          <ac:cxnSpMkLst>
            <pc:docMk/>
            <pc:sldMk cId="408727189" sldId="275"/>
            <ac:cxnSpMk id="92" creationId="{EA158404-99A1-4EB0-B63C-8744C273AC0A}"/>
          </ac:cxnSpMkLst>
        </pc:cxnChg>
        <pc:cxnChg chg="add del">
          <ac:chgData name="TAFEN Dirane Willy" userId="e89ee120-d1b3-4efd-bdd2-ca7f8f05a15a" providerId="ADAL" clId="{15C3BF90-2CE7-445E-B0CE-08ED9D8D6ABB}" dt="2020-06-20T07:31:13.637" v="2331" actId="26606"/>
          <ac:cxnSpMkLst>
            <pc:docMk/>
            <pc:sldMk cId="408727189" sldId="275"/>
            <ac:cxnSpMk id="94" creationId="{B1848EA8-FE52-4762-AE9B-5D1DD4C33621}"/>
          </ac:cxnSpMkLst>
        </pc:cxnChg>
        <pc:cxnChg chg="add del">
          <ac:chgData name="TAFEN Dirane Willy" userId="e89ee120-d1b3-4efd-bdd2-ca7f8f05a15a" providerId="ADAL" clId="{15C3BF90-2CE7-445E-B0CE-08ED9D8D6ABB}" dt="2020-06-20T07:32:02.132" v="2339" actId="26606"/>
          <ac:cxnSpMkLst>
            <pc:docMk/>
            <pc:sldMk cId="408727189" sldId="275"/>
            <ac:cxnSpMk id="96" creationId="{C2686EF3-81CC-419F-96C3-002A75880309}"/>
          </ac:cxnSpMkLst>
        </pc:cxnChg>
        <pc:cxnChg chg="add del">
          <ac:chgData name="TAFEN Dirane Willy" userId="e89ee120-d1b3-4efd-bdd2-ca7f8f05a15a" providerId="ADAL" clId="{15C3BF90-2CE7-445E-B0CE-08ED9D8D6ABB}" dt="2020-06-20T07:32:02.132" v="2339" actId="26606"/>
          <ac:cxnSpMkLst>
            <pc:docMk/>
            <pc:sldMk cId="408727189" sldId="275"/>
            <ac:cxnSpMk id="98" creationId="{F8D93CCA-A85E-4529-A6F0-8BB54D27BCD1}"/>
          </ac:cxnSpMkLst>
        </pc:cxnChg>
        <pc:cxnChg chg="add del">
          <ac:chgData name="TAFEN Dirane Willy" userId="e89ee120-d1b3-4efd-bdd2-ca7f8f05a15a" providerId="ADAL" clId="{15C3BF90-2CE7-445E-B0CE-08ED9D8D6ABB}" dt="2020-06-20T07:32:02.132" v="2339" actId="26606"/>
          <ac:cxnSpMkLst>
            <pc:docMk/>
            <pc:sldMk cId="408727189" sldId="275"/>
            <ac:cxnSpMk id="100" creationId="{1ECFA516-C18C-41AE-AFF2-A0D0A59C9E90}"/>
          </ac:cxnSpMkLst>
        </pc:cxnChg>
      </pc:sldChg>
      <pc:sldChg chg="addSp delSp modSp new mod setBg">
        <pc:chgData name="TAFEN Dirane Willy" userId="e89ee120-d1b3-4efd-bdd2-ca7f8f05a15a" providerId="ADAL" clId="{15C3BF90-2CE7-445E-B0CE-08ED9D8D6ABB}" dt="2020-06-20T07:49:23.469" v="2866" actId="20577"/>
        <pc:sldMkLst>
          <pc:docMk/>
          <pc:sldMk cId="1139753353" sldId="276"/>
        </pc:sldMkLst>
        <pc:spChg chg="mod ord">
          <ac:chgData name="TAFEN Dirane Willy" userId="e89ee120-d1b3-4efd-bdd2-ca7f8f05a15a" providerId="ADAL" clId="{15C3BF90-2CE7-445E-B0CE-08ED9D8D6ABB}" dt="2020-06-20T07:49:23.469" v="2866" actId="20577"/>
          <ac:spMkLst>
            <pc:docMk/>
            <pc:sldMk cId="1139753353" sldId="276"/>
            <ac:spMk id="2" creationId="{3A5EC393-9ACC-4CCF-AEB9-342A402E2B97}"/>
          </ac:spMkLst>
        </pc:spChg>
        <pc:spChg chg="del">
          <ac:chgData name="TAFEN Dirane Willy" userId="e89ee120-d1b3-4efd-bdd2-ca7f8f05a15a" providerId="ADAL" clId="{15C3BF90-2CE7-445E-B0CE-08ED9D8D6ABB}" dt="2020-06-20T07:40:11.410" v="2673"/>
          <ac:spMkLst>
            <pc:docMk/>
            <pc:sldMk cId="1139753353" sldId="276"/>
            <ac:spMk id="3" creationId="{22C75E79-D510-4ED9-9206-3067CB69CDB2}"/>
          </ac:spMkLst>
        </pc:spChg>
        <pc:spChg chg="add del">
          <ac:chgData name="TAFEN Dirane Willy" userId="e89ee120-d1b3-4efd-bdd2-ca7f8f05a15a" providerId="ADAL" clId="{15C3BF90-2CE7-445E-B0CE-08ED9D8D6ABB}" dt="2020-06-20T07:40:27.961" v="2675" actId="26606"/>
          <ac:spMkLst>
            <pc:docMk/>
            <pc:sldMk cId="1139753353" sldId="276"/>
            <ac:spMk id="71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07:40:27.961" v="2675" actId="26606"/>
          <ac:spMkLst>
            <pc:docMk/>
            <pc:sldMk cId="1139753353" sldId="276"/>
            <ac:spMk id="73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20T07:40:27.961" v="2675" actId="26606"/>
          <ac:spMkLst>
            <pc:docMk/>
            <pc:sldMk cId="1139753353" sldId="276"/>
            <ac:spMk id="75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20T07:40:27.961" v="2675" actId="26606"/>
          <ac:spMkLst>
            <pc:docMk/>
            <pc:sldMk cId="1139753353" sldId="276"/>
            <ac:spMk id="77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20T07:40:27.961" v="2675" actId="26606"/>
          <ac:spMkLst>
            <pc:docMk/>
            <pc:sldMk cId="1139753353" sldId="276"/>
            <ac:spMk id="84" creationId="{1DAC2350-FA6C-4B24-9A17-926C160E8CD9}"/>
          </ac:spMkLst>
        </pc:spChg>
        <pc:spChg chg="add del">
          <ac:chgData name="TAFEN Dirane Willy" userId="e89ee120-d1b3-4efd-bdd2-ca7f8f05a15a" providerId="ADAL" clId="{15C3BF90-2CE7-445E-B0CE-08ED9D8D6ABB}" dt="2020-06-20T07:40:27.961" v="2675" actId="26606"/>
          <ac:spMkLst>
            <pc:docMk/>
            <pc:sldMk cId="1139753353" sldId="276"/>
            <ac:spMk id="86" creationId="{2A637C44-0146-4C54-A1A1-57BC8E6C3C2B}"/>
          </ac:spMkLst>
        </pc:spChg>
        <pc:spChg chg="add del">
          <ac:chgData name="TAFEN Dirane Willy" userId="e89ee120-d1b3-4efd-bdd2-ca7f8f05a15a" providerId="ADAL" clId="{15C3BF90-2CE7-445E-B0CE-08ED9D8D6ABB}" dt="2020-06-20T07:40:27.961" v="2675" actId="26606"/>
          <ac:spMkLst>
            <pc:docMk/>
            <pc:sldMk cId="1139753353" sldId="276"/>
            <ac:spMk id="88" creationId="{6AB310E7-DE5C-4964-8CBB-E87A22B5BD59}"/>
          </ac:spMkLst>
        </pc:spChg>
        <pc:spChg chg="add del">
          <ac:chgData name="TAFEN Dirane Willy" userId="e89ee120-d1b3-4efd-bdd2-ca7f8f05a15a" providerId="ADAL" clId="{15C3BF90-2CE7-445E-B0CE-08ED9D8D6ABB}" dt="2020-06-20T07:40:37.841" v="2677" actId="26606"/>
          <ac:spMkLst>
            <pc:docMk/>
            <pc:sldMk cId="1139753353" sldId="276"/>
            <ac:spMk id="2052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07:40:37.841" v="2677" actId="26606"/>
          <ac:spMkLst>
            <pc:docMk/>
            <pc:sldMk cId="1139753353" sldId="276"/>
            <ac:spMk id="2053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20T07:40:37.841" v="2677" actId="26606"/>
          <ac:spMkLst>
            <pc:docMk/>
            <pc:sldMk cId="1139753353" sldId="276"/>
            <ac:spMk id="2054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20T07:40:37.841" v="2677" actId="26606"/>
          <ac:spMkLst>
            <pc:docMk/>
            <pc:sldMk cId="1139753353" sldId="276"/>
            <ac:spMk id="2055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20T07:40:37.841" v="2677" actId="26606"/>
          <ac:spMkLst>
            <pc:docMk/>
            <pc:sldMk cId="1139753353" sldId="276"/>
            <ac:spMk id="2057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20T07:40:37.841" v="2677" actId="26606"/>
          <ac:spMkLst>
            <pc:docMk/>
            <pc:sldMk cId="1139753353" sldId="276"/>
            <ac:spMk id="2058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20T07:40:37.841" v="2677" actId="26606"/>
          <ac:spMkLst>
            <pc:docMk/>
            <pc:sldMk cId="1139753353" sldId="276"/>
            <ac:spMk id="2059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20T07:40:37.841" v="2677" actId="26606"/>
          <ac:spMkLst>
            <pc:docMk/>
            <pc:sldMk cId="1139753353" sldId="276"/>
            <ac:spMk id="2060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20T07:40:37.841" v="2677" actId="26606"/>
          <ac:spMkLst>
            <pc:docMk/>
            <pc:sldMk cId="1139753353" sldId="276"/>
            <ac:spMk id="2061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20T07:40:43.139" v="2679" actId="26606"/>
          <ac:spMkLst>
            <pc:docMk/>
            <pc:sldMk cId="1139753353" sldId="276"/>
            <ac:spMk id="2063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07:40:43.139" v="2679" actId="26606"/>
          <ac:spMkLst>
            <pc:docMk/>
            <pc:sldMk cId="1139753353" sldId="276"/>
            <ac:spMk id="2064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20T07:40:43.139" v="2679" actId="26606"/>
          <ac:spMkLst>
            <pc:docMk/>
            <pc:sldMk cId="1139753353" sldId="276"/>
            <ac:spMk id="2065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20T07:40:43.139" v="2679" actId="26606"/>
          <ac:spMkLst>
            <pc:docMk/>
            <pc:sldMk cId="1139753353" sldId="276"/>
            <ac:spMk id="2066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20T07:40:43.139" v="2679" actId="26606"/>
          <ac:spMkLst>
            <pc:docMk/>
            <pc:sldMk cId="1139753353" sldId="276"/>
            <ac:spMk id="2068" creationId="{1DAC2350-FA6C-4B24-9A17-926C160E8CD9}"/>
          </ac:spMkLst>
        </pc:spChg>
        <pc:spChg chg="add del">
          <ac:chgData name="TAFEN Dirane Willy" userId="e89ee120-d1b3-4efd-bdd2-ca7f8f05a15a" providerId="ADAL" clId="{15C3BF90-2CE7-445E-B0CE-08ED9D8D6ABB}" dt="2020-06-20T07:40:43.139" v="2679" actId="26606"/>
          <ac:spMkLst>
            <pc:docMk/>
            <pc:sldMk cId="1139753353" sldId="276"/>
            <ac:spMk id="2069" creationId="{2A637C44-0146-4C54-A1A1-57BC8E6C3C2B}"/>
          </ac:spMkLst>
        </pc:spChg>
        <pc:spChg chg="add del">
          <ac:chgData name="TAFEN Dirane Willy" userId="e89ee120-d1b3-4efd-bdd2-ca7f8f05a15a" providerId="ADAL" clId="{15C3BF90-2CE7-445E-B0CE-08ED9D8D6ABB}" dt="2020-06-20T07:40:43.139" v="2679" actId="26606"/>
          <ac:spMkLst>
            <pc:docMk/>
            <pc:sldMk cId="1139753353" sldId="276"/>
            <ac:spMk id="2070" creationId="{6AB310E7-DE5C-4964-8CBB-E87A22B5BD59}"/>
          </ac:spMkLst>
        </pc:spChg>
        <pc:spChg chg="add del">
          <ac:chgData name="TAFEN Dirane Willy" userId="e89ee120-d1b3-4efd-bdd2-ca7f8f05a15a" providerId="ADAL" clId="{15C3BF90-2CE7-445E-B0CE-08ED9D8D6ABB}" dt="2020-06-20T07:40:44.263" v="2681" actId="26606"/>
          <ac:spMkLst>
            <pc:docMk/>
            <pc:sldMk cId="1139753353" sldId="276"/>
            <ac:spMk id="2075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07:40:44.263" v="2681" actId="26606"/>
          <ac:spMkLst>
            <pc:docMk/>
            <pc:sldMk cId="1139753353" sldId="276"/>
            <ac:spMk id="2076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20T07:40:44.263" v="2681" actId="26606"/>
          <ac:spMkLst>
            <pc:docMk/>
            <pc:sldMk cId="1139753353" sldId="276"/>
            <ac:spMk id="2077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20T07:40:44.263" v="2681" actId="26606"/>
          <ac:spMkLst>
            <pc:docMk/>
            <pc:sldMk cId="1139753353" sldId="276"/>
            <ac:spMk id="2078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20T07:40:44.263" v="2681" actId="26606"/>
          <ac:spMkLst>
            <pc:docMk/>
            <pc:sldMk cId="1139753353" sldId="276"/>
            <ac:spMk id="2080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20T07:40:44.263" v="2681" actId="26606"/>
          <ac:spMkLst>
            <pc:docMk/>
            <pc:sldMk cId="1139753353" sldId="276"/>
            <ac:spMk id="2081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20T07:40:44.263" v="2681" actId="26606"/>
          <ac:spMkLst>
            <pc:docMk/>
            <pc:sldMk cId="1139753353" sldId="276"/>
            <ac:spMk id="2082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20T07:40:44.263" v="2681" actId="26606"/>
          <ac:spMkLst>
            <pc:docMk/>
            <pc:sldMk cId="1139753353" sldId="276"/>
            <ac:spMk id="2083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20T07:40:44.263" v="2681" actId="26606"/>
          <ac:spMkLst>
            <pc:docMk/>
            <pc:sldMk cId="1139753353" sldId="276"/>
            <ac:spMk id="2084" creationId="{5F7FAC2D-7A74-4939-A917-A1A5AF935685}"/>
          </ac:spMkLst>
        </pc:spChg>
        <pc:spChg chg="add">
          <ac:chgData name="TAFEN Dirane Willy" userId="e89ee120-d1b3-4efd-bdd2-ca7f8f05a15a" providerId="ADAL" clId="{15C3BF90-2CE7-445E-B0CE-08ED9D8D6ABB}" dt="2020-06-20T07:40:44.295" v="2682" actId="26606"/>
          <ac:spMkLst>
            <pc:docMk/>
            <pc:sldMk cId="1139753353" sldId="276"/>
            <ac:spMk id="2086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07:40:44.295" v="2682" actId="26606"/>
          <ac:spMkLst>
            <pc:docMk/>
            <pc:sldMk cId="1139753353" sldId="276"/>
            <ac:spMk id="2087" creationId="{1E8D93C5-28EB-42D0-86CE-D804955653CC}"/>
          </ac:spMkLst>
        </pc:spChg>
        <pc:spChg chg="add">
          <ac:chgData name="TAFEN Dirane Willy" userId="e89ee120-d1b3-4efd-bdd2-ca7f8f05a15a" providerId="ADAL" clId="{15C3BF90-2CE7-445E-B0CE-08ED9D8D6ABB}" dt="2020-06-20T07:40:44.295" v="2682" actId="26606"/>
          <ac:spMkLst>
            <pc:docMk/>
            <pc:sldMk cId="1139753353" sldId="276"/>
            <ac:spMk id="2088" creationId="{AB1B1E7D-F76D-4744-AF85-239E6998A4C5}"/>
          </ac:spMkLst>
        </pc:spChg>
        <pc:spChg chg="add">
          <ac:chgData name="TAFEN Dirane Willy" userId="e89ee120-d1b3-4efd-bdd2-ca7f8f05a15a" providerId="ADAL" clId="{15C3BF90-2CE7-445E-B0CE-08ED9D8D6ABB}" dt="2020-06-20T07:40:44.295" v="2682" actId="26606"/>
          <ac:spMkLst>
            <pc:docMk/>
            <pc:sldMk cId="1139753353" sldId="276"/>
            <ac:spMk id="2089" creationId="{3BB65211-00DB-45B6-A223-033B2D19CBE8}"/>
          </ac:spMkLst>
        </pc:spChg>
        <pc:spChg chg="add">
          <ac:chgData name="TAFEN Dirane Willy" userId="e89ee120-d1b3-4efd-bdd2-ca7f8f05a15a" providerId="ADAL" clId="{15C3BF90-2CE7-445E-B0CE-08ED9D8D6ABB}" dt="2020-06-20T07:40:44.295" v="2682" actId="26606"/>
          <ac:spMkLst>
            <pc:docMk/>
            <pc:sldMk cId="1139753353" sldId="276"/>
            <ac:spMk id="2091" creationId="{1DAC2350-FA6C-4B24-9A17-926C160E8CD9}"/>
          </ac:spMkLst>
        </pc:spChg>
        <pc:spChg chg="add">
          <ac:chgData name="TAFEN Dirane Willy" userId="e89ee120-d1b3-4efd-bdd2-ca7f8f05a15a" providerId="ADAL" clId="{15C3BF90-2CE7-445E-B0CE-08ED9D8D6ABB}" dt="2020-06-20T07:40:44.295" v="2682" actId="26606"/>
          <ac:spMkLst>
            <pc:docMk/>
            <pc:sldMk cId="1139753353" sldId="276"/>
            <ac:spMk id="2092" creationId="{2A637C44-0146-4C54-A1A1-57BC8E6C3C2B}"/>
          </ac:spMkLst>
        </pc:spChg>
        <pc:spChg chg="add">
          <ac:chgData name="TAFEN Dirane Willy" userId="e89ee120-d1b3-4efd-bdd2-ca7f8f05a15a" providerId="ADAL" clId="{15C3BF90-2CE7-445E-B0CE-08ED9D8D6ABB}" dt="2020-06-20T07:40:44.295" v="2682" actId="26606"/>
          <ac:spMkLst>
            <pc:docMk/>
            <pc:sldMk cId="1139753353" sldId="276"/>
            <ac:spMk id="2093" creationId="{6AB310E7-DE5C-4964-8CBB-E87A22B5BD59}"/>
          </ac:spMkLst>
        </pc:spChg>
        <pc:grpChg chg="add del">
          <ac:chgData name="TAFEN Dirane Willy" userId="e89ee120-d1b3-4efd-bdd2-ca7f8f05a15a" providerId="ADAL" clId="{15C3BF90-2CE7-445E-B0CE-08ED9D8D6ABB}" dt="2020-06-20T07:40:27.961" v="2675" actId="26606"/>
          <ac:grpSpMkLst>
            <pc:docMk/>
            <pc:sldMk cId="1139753353" sldId="276"/>
            <ac:grpSpMk id="79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07:40:37.841" v="2677" actId="26606"/>
          <ac:grpSpMkLst>
            <pc:docMk/>
            <pc:sldMk cId="1139753353" sldId="276"/>
            <ac:grpSpMk id="2056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07:40:43.139" v="2679" actId="26606"/>
          <ac:grpSpMkLst>
            <pc:docMk/>
            <pc:sldMk cId="1139753353" sldId="276"/>
            <ac:grpSpMk id="2067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07:40:44.263" v="2681" actId="26606"/>
          <ac:grpSpMkLst>
            <pc:docMk/>
            <pc:sldMk cId="1139753353" sldId="276"/>
            <ac:grpSpMk id="2079" creationId="{E26428D7-C6F3-473D-A360-A3F5C3E8728C}"/>
          </ac:grpSpMkLst>
        </pc:grpChg>
        <pc:grpChg chg="add">
          <ac:chgData name="TAFEN Dirane Willy" userId="e89ee120-d1b3-4efd-bdd2-ca7f8f05a15a" providerId="ADAL" clId="{15C3BF90-2CE7-445E-B0CE-08ED9D8D6ABB}" dt="2020-06-20T07:40:44.295" v="2682" actId="26606"/>
          <ac:grpSpMkLst>
            <pc:docMk/>
            <pc:sldMk cId="1139753353" sldId="276"/>
            <ac:grpSpMk id="2090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20T07:40:44.295" v="2682" actId="26606"/>
          <ac:picMkLst>
            <pc:docMk/>
            <pc:sldMk cId="1139753353" sldId="276"/>
            <ac:picMk id="2050" creationId="{220EA512-4D66-47A4-BE2C-4B0B726E1EBA}"/>
          </ac:picMkLst>
        </pc:picChg>
        <pc:cxnChg chg="add del">
          <ac:chgData name="TAFEN Dirane Willy" userId="e89ee120-d1b3-4efd-bdd2-ca7f8f05a15a" providerId="ADAL" clId="{15C3BF90-2CE7-445E-B0CE-08ED9D8D6ABB}" dt="2020-06-20T07:40:27.961" v="2675" actId="26606"/>
          <ac:cxnSpMkLst>
            <pc:docMk/>
            <pc:sldMk cId="1139753353" sldId="276"/>
            <ac:cxnSpMk id="90" creationId="{BC6D0BA2-2FCA-496D-A55A-C56A7B3E09D8}"/>
          </ac:cxnSpMkLst>
        </pc:cxnChg>
        <pc:cxnChg chg="add del">
          <ac:chgData name="TAFEN Dirane Willy" userId="e89ee120-d1b3-4efd-bdd2-ca7f8f05a15a" providerId="ADAL" clId="{15C3BF90-2CE7-445E-B0CE-08ED9D8D6ABB}" dt="2020-06-20T07:40:27.961" v="2675" actId="26606"/>
          <ac:cxnSpMkLst>
            <pc:docMk/>
            <pc:sldMk cId="1139753353" sldId="276"/>
            <ac:cxnSpMk id="92" creationId="{EA158404-99A1-4EB0-B63C-8744C273AC0A}"/>
          </ac:cxnSpMkLst>
        </pc:cxnChg>
        <pc:cxnChg chg="add del">
          <ac:chgData name="TAFEN Dirane Willy" userId="e89ee120-d1b3-4efd-bdd2-ca7f8f05a15a" providerId="ADAL" clId="{15C3BF90-2CE7-445E-B0CE-08ED9D8D6ABB}" dt="2020-06-20T07:40:27.961" v="2675" actId="26606"/>
          <ac:cxnSpMkLst>
            <pc:docMk/>
            <pc:sldMk cId="1139753353" sldId="276"/>
            <ac:cxnSpMk id="94" creationId="{B1848EA8-FE52-4762-AE9B-5D1DD4C33621}"/>
          </ac:cxnSpMkLst>
        </pc:cxnChg>
        <pc:cxnChg chg="add del">
          <ac:chgData name="TAFEN Dirane Willy" userId="e89ee120-d1b3-4efd-bdd2-ca7f8f05a15a" providerId="ADAL" clId="{15C3BF90-2CE7-445E-B0CE-08ED9D8D6ABB}" dt="2020-06-20T07:40:43.139" v="2679" actId="26606"/>
          <ac:cxnSpMkLst>
            <pc:docMk/>
            <pc:sldMk cId="1139753353" sldId="276"/>
            <ac:cxnSpMk id="2071" creationId="{BC6D0BA2-2FCA-496D-A55A-C56A7B3E09D8}"/>
          </ac:cxnSpMkLst>
        </pc:cxnChg>
        <pc:cxnChg chg="add del">
          <ac:chgData name="TAFEN Dirane Willy" userId="e89ee120-d1b3-4efd-bdd2-ca7f8f05a15a" providerId="ADAL" clId="{15C3BF90-2CE7-445E-B0CE-08ED9D8D6ABB}" dt="2020-06-20T07:40:43.139" v="2679" actId="26606"/>
          <ac:cxnSpMkLst>
            <pc:docMk/>
            <pc:sldMk cId="1139753353" sldId="276"/>
            <ac:cxnSpMk id="2072" creationId="{EA158404-99A1-4EB0-B63C-8744C273AC0A}"/>
          </ac:cxnSpMkLst>
        </pc:cxnChg>
        <pc:cxnChg chg="add del">
          <ac:chgData name="TAFEN Dirane Willy" userId="e89ee120-d1b3-4efd-bdd2-ca7f8f05a15a" providerId="ADAL" clId="{15C3BF90-2CE7-445E-B0CE-08ED9D8D6ABB}" dt="2020-06-20T07:40:43.139" v="2679" actId="26606"/>
          <ac:cxnSpMkLst>
            <pc:docMk/>
            <pc:sldMk cId="1139753353" sldId="276"/>
            <ac:cxnSpMk id="2073" creationId="{B1848EA8-FE52-4762-AE9B-5D1DD4C33621}"/>
          </ac:cxnSpMkLst>
        </pc:cxnChg>
        <pc:cxnChg chg="add">
          <ac:chgData name="TAFEN Dirane Willy" userId="e89ee120-d1b3-4efd-bdd2-ca7f8f05a15a" providerId="ADAL" clId="{15C3BF90-2CE7-445E-B0CE-08ED9D8D6ABB}" dt="2020-06-20T07:40:44.295" v="2682" actId="26606"/>
          <ac:cxnSpMkLst>
            <pc:docMk/>
            <pc:sldMk cId="1139753353" sldId="276"/>
            <ac:cxnSpMk id="2094" creationId="{BC6D0BA2-2FCA-496D-A55A-C56A7B3E09D8}"/>
          </ac:cxnSpMkLst>
        </pc:cxnChg>
        <pc:cxnChg chg="add">
          <ac:chgData name="TAFEN Dirane Willy" userId="e89ee120-d1b3-4efd-bdd2-ca7f8f05a15a" providerId="ADAL" clId="{15C3BF90-2CE7-445E-B0CE-08ED9D8D6ABB}" dt="2020-06-20T07:40:44.295" v="2682" actId="26606"/>
          <ac:cxnSpMkLst>
            <pc:docMk/>
            <pc:sldMk cId="1139753353" sldId="276"/>
            <ac:cxnSpMk id="2095" creationId="{EA158404-99A1-4EB0-B63C-8744C273AC0A}"/>
          </ac:cxnSpMkLst>
        </pc:cxnChg>
        <pc:cxnChg chg="add">
          <ac:chgData name="TAFEN Dirane Willy" userId="e89ee120-d1b3-4efd-bdd2-ca7f8f05a15a" providerId="ADAL" clId="{15C3BF90-2CE7-445E-B0CE-08ED9D8D6ABB}" dt="2020-06-20T07:40:44.295" v="2682" actId="26606"/>
          <ac:cxnSpMkLst>
            <pc:docMk/>
            <pc:sldMk cId="1139753353" sldId="276"/>
            <ac:cxnSpMk id="2096" creationId="{B1848EA8-FE52-4762-AE9B-5D1DD4C33621}"/>
          </ac:cxnSpMkLst>
        </pc:cxnChg>
      </pc:sldChg>
      <pc:sldChg chg="addSp delSp modSp new mod setBg setClrOvrMap">
        <pc:chgData name="TAFEN Dirane Willy" userId="e89ee120-d1b3-4efd-bdd2-ca7f8f05a15a" providerId="ADAL" clId="{15C3BF90-2CE7-445E-B0CE-08ED9D8D6ABB}" dt="2020-06-20T07:59:06.604" v="3638" actId="20577"/>
        <pc:sldMkLst>
          <pc:docMk/>
          <pc:sldMk cId="1773401502" sldId="277"/>
        </pc:sldMkLst>
        <pc:spChg chg="mod ord">
          <ac:chgData name="TAFEN Dirane Willy" userId="e89ee120-d1b3-4efd-bdd2-ca7f8f05a15a" providerId="ADAL" clId="{15C3BF90-2CE7-445E-B0CE-08ED9D8D6ABB}" dt="2020-06-20T07:58:26.744" v="3582" actId="26606"/>
          <ac:spMkLst>
            <pc:docMk/>
            <pc:sldMk cId="1773401502" sldId="277"/>
            <ac:spMk id="2" creationId="{41303958-4622-40CA-A3C5-23B91BACE199}"/>
          </ac:spMkLst>
        </pc:spChg>
        <pc:spChg chg="add del">
          <ac:chgData name="TAFEN Dirane Willy" userId="e89ee120-d1b3-4efd-bdd2-ca7f8f05a15a" providerId="ADAL" clId="{15C3BF90-2CE7-445E-B0CE-08ED9D8D6ABB}" dt="2020-06-20T07:47:49.699" v="2838"/>
          <ac:spMkLst>
            <pc:docMk/>
            <pc:sldMk cId="1773401502" sldId="277"/>
            <ac:spMk id="3" creationId="{B1B393EE-CAC9-4657-9827-A7F0C8789CC5}"/>
          </ac:spMkLst>
        </pc:spChg>
        <pc:spChg chg="add del">
          <ac:chgData name="TAFEN Dirane Willy" userId="e89ee120-d1b3-4efd-bdd2-ca7f8f05a15a" providerId="ADAL" clId="{15C3BF90-2CE7-445E-B0CE-08ED9D8D6ABB}" dt="2020-06-20T07:47:31.640" v="2832" actId="26606"/>
          <ac:spMkLst>
            <pc:docMk/>
            <pc:sldMk cId="1773401502" sldId="277"/>
            <ac:spMk id="71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07:47:31.640" v="2832" actId="26606"/>
          <ac:spMkLst>
            <pc:docMk/>
            <pc:sldMk cId="1773401502" sldId="277"/>
            <ac:spMk id="73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20T07:47:31.640" v="2832" actId="26606"/>
          <ac:spMkLst>
            <pc:docMk/>
            <pc:sldMk cId="1773401502" sldId="277"/>
            <ac:spMk id="75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20T07:47:31.640" v="2832" actId="26606"/>
          <ac:spMkLst>
            <pc:docMk/>
            <pc:sldMk cId="1773401502" sldId="277"/>
            <ac:spMk id="77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20T07:47:31.640" v="2832" actId="26606"/>
          <ac:spMkLst>
            <pc:docMk/>
            <pc:sldMk cId="1773401502" sldId="277"/>
            <ac:spMk id="84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20T07:47:31.640" v="2832" actId="26606"/>
          <ac:spMkLst>
            <pc:docMk/>
            <pc:sldMk cId="1773401502" sldId="277"/>
            <ac:spMk id="86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20T07:47:31.640" v="2832" actId="26606"/>
          <ac:spMkLst>
            <pc:docMk/>
            <pc:sldMk cId="1773401502" sldId="277"/>
            <ac:spMk id="88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20T07:47:31.640" v="2832" actId="26606"/>
          <ac:spMkLst>
            <pc:docMk/>
            <pc:sldMk cId="1773401502" sldId="277"/>
            <ac:spMk id="90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20T07:47:31.640" v="2832" actId="26606"/>
          <ac:spMkLst>
            <pc:docMk/>
            <pc:sldMk cId="1773401502" sldId="277"/>
            <ac:spMk id="92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20T07:47:31.640" v="2832" actId="26606"/>
          <ac:spMkLst>
            <pc:docMk/>
            <pc:sldMk cId="1773401502" sldId="277"/>
            <ac:spMk id="94" creationId="{BA53A868-C420-4BAE-9244-EC162AF05CFC}"/>
          </ac:spMkLst>
        </pc:spChg>
        <pc:spChg chg="add">
          <ac:chgData name="TAFEN Dirane Willy" userId="e89ee120-d1b3-4efd-bdd2-ca7f8f05a15a" providerId="ADAL" clId="{15C3BF90-2CE7-445E-B0CE-08ED9D8D6ABB}" dt="2020-06-20T07:58:26.744" v="3582" actId="26606"/>
          <ac:spMkLst>
            <pc:docMk/>
            <pc:sldMk cId="1773401502" sldId="277"/>
            <ac:spMk id="3078" creationId="{2DC4AA0A-D9C3-4A0B-990D-1BCB0022A696}"/>
          </ac:spMkLst>
        </pc:spChg>
        <pc:spChg chg="add">
          <ac:chgData name="TAFEN Dirane Willy" userId="e89ee120-d1b3-4efd-bdd2-ca7f8f05a15a" providerId="ADAL" clId="{15C3BF90-2CE7-445E-B0CE-08ED9D8D6ABB}" dt="2020-06-20T07:58:26.744" v="3582" actId="26606"/>
          <ac:spMkLst>
            <pc:docMk/>
            <pc:sldMk cId="1773401502" sldId="277"/>
            <ac:spMk id="3079" creationId="{370878C7-7719-40BD-AA97-751A85670594}"/>
          </ac:spMkLst>
        </pc:spChg>
        <pc:spChg chg="add mod">
          <ac:chgData name="TAFEN Dirane Willy" userId="e89ee120-d1b3-4efd-bdd2-ca7f8f05a15a" providerId="ADAL" clId="{15C3BF90-2CE7-445E-B0CE-08ED9D8D6ABB}" dt="2020-06-20T07:59:06.604" v="3638" actId="20577"/>
          <ac:spMkLst>
            <pc:docMk/>
            <pc:sldMk cId="1773401502" sldId="277"/>
            <ac:spMk id="3080" creationId="{6A655EA1-C0BD-4AF9-8BBC-2F1E4E097B13}"/>
          </ac:spMkLst>
        </pc:spChg>
        <pc:spChg chg="add">
          <ac:chgData name="TAFEN Dirane Willy" userId="e89ee120-d1b3-4efd-bdd2-ca7f8f05a15a" providerId="ADAL" clId="{15C3BF90-2CE7-445E-B0CE-08ED9D8D6ABB}" dt="2020-06-20T07:58:26.744" v="3582" actId="26606"/>
          <ac:spMkLst>
            <pc:docMk/>
            <pc:sldMk cId="1773401502" sldId="277"/>
            <ac:spMk id="3081" creationId="{1D9D3865-C494-4C4A-8495-8245E905469D}"/>
          </ac:spMkLst>
        </pc:spChg>
        <pc:grpChg chg="add del">
          <ac:chgData name="TAFEN Dirane Willy" userId="e89ee120-d1b3-4efd-bdd2-ca7f8f05a15a" providerId="ADAL" clId="{15C3BF90-2CE7-445E-B0CE-08ED9D8D6ABB}" dt="2020-06-20T07:47:31.640" v="2832" actId="26606"/>
          <ac:grpSpMkLst>
            <pc:docMk/>
            <pc:sldMk cId="1773401502" sldId="277"/>
            <ac:grpSpMk id="79" creationId="{E26428D7-C6F3-473D-A360-A3F5C3E8728C}"/>
          </ac:grpSpMkLst>
        </pc:grpChg>
        <pc:picChg chg="add del mod">
          <ac:chgData name="TAFEN Dirane Willy" userId="e89ee120-d1b3-4efd-bdd2-ca7f8f05a15a" providerId="ADAL" clId="{15C3BF90-2CE7-445E-B0CE-08ED9D8D6ABB}" dt="2020-06-20T07:47:47.326" v="2837"/>
          <ac:picMkLst>
            <pc:docMk/>
            <pc:sldMk cId="1773401502" sldId="277"/>
            <ac:picMk id="3074" creationId="{CAB3A044-BB9A-4E18-9F9E-E33856AE15AE}"/>
          </ac:picMkLst>
        </pc:picChg>
        <pc:picChg chg="add mod">
          <ac:chgData name="TAFEN Dirane Willy" userId="e89ee120-d1b3-4efd-bdd2-ca7f8f05a15a" providerId="ADAL" clId="{15C3BF90-2CE7-445E-B0CE-08ED9D8D6ABB}" dt="2020-06-20T07:58:26.744" v="3582" actId="26606"/>
          <ac:picMkLst>
            <pc:docMk/>
            <pc:sldMk cId="1773401502" sldId="277"/>
            <ac:picMk id="3076" creationId="{30F0B52A-F59B-4341-AD96-8F66497FB5FA}"/>
          </ac:picMkLst>
        </pc:picChg>
        <pc:cxnChg chg="add">
          <ac:chgData name="TAFEN Dirane Willy" userId="e89ee120-d1b3-4efd-bdd2-ca7f8f05a15a" providerId="ADAL" clId="{15C3BF90-2CE7-445E-B0CE-08ED9D8D6ABB}" dt="2020-06-20T07:58:26.744" v="3582" actId="26606"/>
          <ac:cxnSpMkLst>
            <pc:docMk/>
            <pc:sldMk cId="1773401502" sldId="277"/>
            <ac:cxnSpMk id="81" creationId="{B78EE79F-FCAA-4CF9-9746-730B51FC4CB3}"/>
          </ac:cxnSpMkLst>
        </pc:cxnChg>
        <pc:cxnChg chg="add del">
          <ac:chgData name="TAFEN Dirane Willy" userId="e89ee120-d1b3-4efd-bdd2-ca7f8f05a15a" providerId="ADAL" clId="{15C3BF90-2CE7-445E-B0CE-08ED9D8D6ABB}" dt="2020-06-20T07:47:31.640" v="2832" actId="26606"/>
          <ac:cxnSpMkLst>
            <pc:docMk/>
            <pc:sldMk cId="1773401502" sldId="277"/>
            <ac:cxnSpMk id="96" creationId="{C2686EF3-81CC-419F-96C3-002A75880309}"/>
          </ac:cxnSpMkLst>
        </pc:cxnChg>
        <pc:cxnChg chg="add del">
          <ac:chgData name="TAFEN Dirane Willy" userId="e89ee120-d1b3-4efd-bdd2-ca7f8f05a15a" providerId="ADAL" clId="{15C3BF90-2CE7-445E-B0CE-08ED9D8D6ABB}" dt="2020-06-20T07:47:31.640" v="2832" actId="26606"/>
          <ac:cxnSpMkLst>
            <pc:docMk/>
            <pc:sldMk cId="1773401502" sldId="277"/>
            <ac:cxnSpMk id="98" creationId="{F8D93CCA-A85E-4529-A6F0-8BB54D27BCD1}"/>
          </ac:cxnSpMkLst>
        </pc:cxnChg>
        <pc:cxnChg chg="add del">
          <ac:chgData name="TAFEN Dirane Willy" userId="e89ee120-d1b3-4efd-bdd2-ca7f8f05a15a" providerId="ADAL" clId="{15C3BF90-2CE7-445E-B0CE-08ED9D8D6ABB}" dt="2020-06-20T07:47:31.640" v="2832" actId="26606"/>
          <ac:cxnSpMkLst>
            <pc:docMk/>
            <pc:sldMk cId="1773401502" sldId="277"/>
            <ac:cxnSpMk id="100" creationId="{1ECFA516-C18C-41AE-AFF2-A0D0A59C9E90}"/>
          </ac:cxnSpMkLst>
        </pc:cxnChg>
      </pc:sldChg>
      <pc:sldChg chg="addSp delSp modSp new mod">
        <pc:chgData name="TAFEN Dirane Willy" userId="e89ee120-d1b3-4efd-bdd2-ca7f8f05a15a" providerId="ADAL" clId="{15C3BF90-2CE7-445E-B0CE-08ED9D8D6ABB}" dt="2020-06-20T07:49:29.510" v="2867" actId="20577"/>
        <pc:sldMkLst>
          <pc:docMk/>
          <pc:sldMk cId="7185768" sldId="278"/>
        </pc:sldMkLst>
        <pc:spChg chg="mod">
          <ac:chgData name="TAFEN Dirane Willy" userId="e89ee120-d1b3-4efd-bdd2-ca7f8f05a15a" providerId="ADAL" clId="{15C3BF90-2CE7-445E-B0CE-08ED9D8D6ABB}" dt="2020-06-20T07:49:29.510" v="2867" actId="20577"/>
          <ac:spMkLst>
            <pc:docMk/>
            <pc:sldMk cId="7185768" sldId="278"/>
            <ac:spMk id="2" creationId="{163635A0-1CEB-4C03-82B0-B1E4021146EC}"/>
          </ac:spMkLst>
        </pc:spChg>
        <pc:spChg chg="del">
          <ac:chgData name="TAFEN Dirane Willy" userId="e89ee120-d1b3-4efd-bdd2-ca7f8f05a15a" providerId="ADAL" clId="{15C3BF90-2CE7-445E-B0CE-08ED9D8D6ABB}" dt="2020-06-20T07:42:51.819" v="2734"/>
          <ac:spMkLst>
            <pc:docMk/>
            <pc:sldMk cId="7185768" sldId="278"/>
            <ac:spMk id="3" creationId="{9C07571B-77A3-4F34-BD2D-5DEB1EC9893A}"/>
          </ac:spMkLst>
        </pc:spChg>
        <pc:picChg chg="add mod">
          <ac:chgData name="TAFEN Dirane Willy" userId="e89ee120-d1b3-4efd-bdd2-ca7f8f05a15a" providerId="ADAL" clId="{15C3BF90-2CE7-445E-B0CE-08ED9D8D6ABB}" dt="2020-06-20T07:43:03.313" v="2738" actId="14100"/>
          <ac:picMkLst>
            <pc:docMk/>
            <pc:sldMk cId="7185768" sldId="278"/>
            <ac:picMk id="4" creationId="{A0DEC254-9C47-415B-A523-480DB6C4869A}"/>
          </ac:picMkLst>
        </pc:picChg>
      </pc:sldChg>
      <pc:sldChg chg="addSp modSp new mod setBg">
        <pc:chgData name="TAFEN Dirane Willy" userId="e89ee120-d1b3-4efd-bdd2-ca7f8f05a15a" providerId="ADAL" clId="{15C3BF90-2CE7-445E-B0CE-08ED9D8D6ABB}" dt="2020-06-20T13:44:45.092" v="5759" actId="26606"/>
        <pc:sldMkLst>
          <pc:docMk/>
          <pc:sldMk cId="4086483304" sldId="279"/>
        </pc:sldMkLst>
        <pc:spChg chg="mod">
          <ac:chgData name="TAFEN Dirane Willy" userId="e89ee120-d1b3-4efd-bdd2-ca7f8f05a15a" providerId="ADAL" clId="{15C3BF90-2CE7-445E-B0CE-08ED9D8D6ABB}" dt="2020-06-20T13:44:45.092" v="5759" actId="26606"/>
          <ac:spMkLst>
            <pc:docMk/>
            <pc:sldMk cId="4086483304" sldId="279"/>
            <ac:spMk id="2" creationId="{98E69C45-73BA-4B60-BEAA-931D716B1F09}"/>
          </ac:spMkLst>
        </pc:spChg>
        <pc:spChg chg="mod">
          <ac:chgData name="TAFEN Dirane Willy" userId="e89ee120-d1b3-4efd-bdd2-ca7f8f05a15a" providerId="ADAL" clId="{15C3BF90-2CE7-445E-B0CE-08ED9D8D6ABB}" dt="2020-06-20T13:44:45.092" v="5759" actId="26606"/>
          <ac:spMkLst>
            <pc:docMk/>
            <pc:sldMk cId="4086483304" sldId="279"/>
            <ac:spMk id="3" creationId="{B7D921EF-5898-4802-80A2-74D8202E6FB9}"/>
          </ac:spMkLst>
        </pc:spChg>
        <pc:spChg chg="add">
          <ac:chgData name="TAFEN Dirane Willy" userId="e89ee120-d1b3-4efd-bdd2-ca7f8f05a15a" providerId="ADAL" clId="{15C3BF90-2CE7-445E-B0CE-08ED9D8D6ABB}" dt="2020-06-20T13:44:45.092" v="5759" actId="26606"/>
          <ac:spMkLst>
            <pc:docMk/>
            <pc:sldMk cId="4086483304" sldId="279"/>
            <ac:spMk id="8" creationId="{70120F84-A866-4D9F-8B1C-9120A013D654}"/>
          </ac:spMkLst>
        </pc:spChg>
        <pc:spChg chg="add">
          <ac:chgData name="TAFEN Dirane Willy" userId="e89ee120-d1b3-4efd-bdd2-ca7f8f05a15a" providerId="ADAL" clId="{15C3BF90-2CE7-445E-B0CE-08ED9D8D6ABB}" dt="2020-06-20T13:44:45.092" v="5759" actId="26606"/>
          <ac:spMkLst>
            <pc:docMk/>
            <pc:sldMk cId="4086483304" sldId="279"/>
            <ac:spMk id="10" creationId="{252FEFEF-6AC0-46B6-AC09-11FC56196FA4}"/>
          </ac:spMkLst>
        </pc:spChg>
      </pc:sldChg>
      <pc:sldChg chg="modSp add">
        <pc:chgData name="TAFEN Dirane Willy" userId="e89ee120-d1b3-4efd-bdd2-ca7f8f05a15a" providerId="ADAL" clId="{15C3BF90-2CE7-445E-B0CE-08ED9D8D6ABB}" dt="2020-06-20T13:26:31.592" v="5107" actId="207"/>
        <pc:sldMkLst>
          <pc:docMk/>
          <pc:sldMk cId="2808483989" sldId="280"/>
        </pc:sldMkLst>
        <pc:spChg chg="mod">
          <ac:chgData name="TAFEN Dirane Willy" userId="e89ee120-d1b3-4efd-bdd2-ca7f8f05a15a" providerId="ADAL" clId="{15C3BF90-2CE7-445E-B0CE-08ED9D8D6ABB}" dt="2020-06-20T13:26:31.592" v="5107" actId="207"/>
          <ac:spMkLst>
            <pc:docMk/>
            <pc:sldMk cId="2808483989" sldId="280"/>
            <ac:spMk id="3" creationId="{3583D088-7036-427A-B4F6-5E71243F6E3C}"/>
          </ac:spMkLst>
        </pc:spChg>
      </pc:sldChg>
      <pc:sldChg chg="addSp delSp modSp new mod setBg setClrOvrMap">
        <pc:chgData name="TAFEN Dirane Willy" userId="e89ee120-d1b3-4efd-bdd2-ca7f8f05a15a" providerId="ADAL" clId="{15C3BF90-2CE7-445E-B0CE-08ED9D8D6ABB}" dt="2020-06-20T08:33:45.795" v="4328" actId="20577"/>
        <pc:sldMkLst>
          <pc:docMk/>
          <pc:sldMk cId="583683832" sldId="281"/>
        </pc:sldMkLst>
        <pc:spChg chg="mod">
          <ac:chgData name="TAFEN Dirane Willy" userId="e89ee120-d1b3-4efd-bdd2-ca7f8f05a15a" providerId="ADAL" clId="{15C3BF90-2CE7-445E-B0CE-08ED9D8D6ABB}" dt="2020-06-20T08:33:45.795" v="4328" actId="20577"/>
          <ac:spMkLst>
            <pc:docMk/>
            <pc:sldMk cId="583683832" sldId="281"/>
            <ac:spMk id="2" creationId="{38E08593-9A93-4682-9D96-7AA3A14BBD36}"/>
          </ac:spMkLst>
        </pc:spChg>
        <pc:spChg chg="del">
          <ac:chgData name="TAFEN Dirane Willy" userId="e89ee120-d1b3-4efd-bdd2-ca7f8f05a15a" providerId="ADAL" clId="{15C3BF90-2CE7-445E-B0CE-08ED9D8D6ABB}" dt="2020-06-20T08:06:24.597" v="3928"/>
          <ac:spMkLst>
            <pc:docMk/>
            <pc:sldMk cId="583683832" sldId="281"/>
            <ac:spMk id="3" creationId="{0FFCD4DF-4447-4B30-ADEF-5333D38AAC84}"/>
          </ac:spMkLst>
        </pc:spChg>
        <pc:spChg chg="add mod">
          <ac:chgData name="TAFEN Dirane Willy" userId="e89ee120-d1b3-4efd-bdd2-ca7f8f05a15a" providerId="ADAL" clId="{15C3BF90-2CE7-445E-B0CE-08ED9D8D6ABB}" dt="2020-06-20T08:08:38.681" v="4109" actId="20577"/>
          <ac:spMkLst>
            <pc:docMk/>
            <pc:sldMk cId="583683832" sldId="281"/>
            <ac:spMk id="8" creationId="{5033C71C-CC99-4BD3-B53A-70699CC0997E}"/>
          </ac:spMkLst>
        </pc:spChg>
        <pc:spChg chg="add del">
          <ac:chgData name="TAFEN Dirane Willy" userId="e89ee120-d1b3-4efd-bdd2-ca7f8f05a15a" providerId="ADAL" clId="{15C3BF90-2CE7-445E-B0CE-08ED9D8D6ABB}" dt="2020-06-20T08:06:41.624" v="3931" actId="26606"/>
          <ac:spMkLst>
            <pc:docMk/>
            <pc:sldMk cId="583683832" sldId="281"/>
            <ac:spMk id="9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08:06:41.624" v="3931" actId="26606"/>
          <ac:spMkLst>
            <pc:docMk/>
            <pc:sldMk cId="583683832" sldId="281"/>
            <ac:spMk id="11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20T08:06:41.624" v="3931" actId="26606"/>
          <ac:spMkLst>
            <pc:docMk/>
            <pc:sldMk cId="583683832" sldId="281"/>
            <ac:spMk id="13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20T08:06:41.624" v="3931" actId="26606"/>
          <ac:spMkLst>
            <pc:docMk/>
            <pc:sldMk cId="583683832" sldId="281"/>
            <ac:spMk id="15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20T08:06:41.624" v="3931" actId="26606"/>
          <ac:spMkLst>
            <pc:docMk/>
            <pc:sldMk cId="583683832" sldId="281"/>
            <ac:spMk id="22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20T08:06:41.624" v="3931" actId="26606"/>
          <ac:spMkLst>
            <pc:docMk/>
            <pc:sldMk cId="583683832" sldId="281"/>
            <ac:spMk id="24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20T08:06:41.624" v="3931" actId="26606"/>
          <ac:spMkLst>
            <pc:docMk/>
            <pc:sldMk cId="583683832" sldId="281"/>
            <ac:spMk id="26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20T08:06:41.624" v="3931" actId="26606"/>
          <ac:spMkLst>
            <pc:docMk/>
            <pc:sldMk cId="583683832" sldId="281"/>
            <ac:spMk id="28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20T08:06:41.624" v="3931" actId="26606"/>
          <ac:spMkLst>
            <pc:docMk/>
            <pc:sldMk cId="583683832" sldId="281"/>
            <ac:spMk id="30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20T08:06:41.624" v="3931" actId="26606"/>
          <ac:spMkLst>
            <pc:docMk/>
            <pc:sldMk cId="583683832" sldId="281"/>
            <ac:spMk id="32" creationId="{BA53A868-C420-4BAE-9244-EC162AF05CFC}"/>
          </ac:spMkLst>
        </pc:spChg>
        <pc:spChg chg="add">
          <ac:chgData name="TAFEN Dirane Willy" userId="e89ee120-d1b3-4efd-bdd2-ca7f8f05a15a" providerId="ADAL" clId="{15C3BF90-2CE7-445E-B0CE-08ED9D8D6ABB}" dt="2020-06-20T08:06:41.647" v="3932" actId="26606"/>
          <ac:spMkLst>
            <pc:docMk/>
            <pc:sldMk cId="583683832" sldId="281"/>
            <ac:spMk id="40" creationId="{0BBB6B01-5B73-410C-B70E-8CF2FA470D11}"/>
          </ac:spMkLst>
        </pc:spChg>
        <pc:spChg chg="add">
          <ac:chgData name="TAFEN Dirane Willy" userId="e89ee120-d1b3-4efd-bdd2-ca7f8f05a15a" providerId="ADAL" clId="{15C3BF90-2CE7-445E-B0CE-08ED9D8D6ABB}" dt="2020-06-20T08:06:41.647" v="3932" actId="26606"/>
          <ac:spMkLst>
            <pc:docMk/>
            <pc:sldMk cId="583683832" sldId="281"/>
            <ac:spMk id="41" creationId="{8712F587-12D0-435C-8E3F-F44C36EE71B8}"/>
          </ac:spMkLst>
        </pc:spChg>
        <pc:grpChg chg="add del">
          <ac:chgData name="TAFEN Dirane Willy" userId="e89ee120-d1b3-4efd-bdd2-ca7f8f05a15a" providerId="ADAL" clId="{15C3BF90-2CE7-445E-B0CE-08ED9D8D6ABB}" dt="2020-06-20T08:06:41.624" v="3931" actId="26606"/>
          <ac:grpSpMkLst>
            <pc:docMk/>
            <pc:sldMk cId="583683832" sldId="281"/>
            <ac:grpSpMk id="17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20T08:06:41.647" v="3932" actId="26606"/>
          <ac:picMkLst>
            <pc:docMk/>
            <pc:sldMk cId="583683832" sldId="281"/>
            <ac:picMk id="4" creationId="{11CA773A-3D9D-4F8F-B63C-39F59140FF15}"/>
          </ac:picMkLst>
        </pc:picChg>
        <pc:cxnChg chg="add del">
          <ac:chgData name="TAFEN Dirane Willy" userId="e89ee120-d1b3-4efd-bdd2-ca7f8f05a15a" providerId="ADAL" clId="{15C3BF90-2CE7-445E-B0CE-08ED9D8D6ABB}" dt="2020-06-20T08:06:41.624" v="3931" actId="26606"/>
          <ac:cxnSpMkLst>
            <pc:docMk/>
            <pc:sldMk cId="583683832" sldId="281"/>
            <ac:cxnSpMk id="34" creationId="{C2686EF3-81CC-419F-96C3-002A75880309}"/>
          </ac:cxnSpMkLst>
        </pc:cxnChg>
        <pc:cxnChg chg="add del">
          <ac:chgData name="TAFEN Dirane Willy" userId="e89ee120-d1b3-4efd-bdd2-ca7f8f05a15a" providerId="ADAL" clId="{15C3BF90-2CE7-445E-B0CE-08ED9D8D6ABB}" dt="2020-06-20T08:06:41.624" v="3931" actId="26606"/>
          <ac:cxnSpMkLst>
            <pc:docMk/>
            <pc:sldMk cId="583683832" sldId="281"/>
            <ac:cxnSpMk id="36" creationId="{F8D93CCA-A85E-4529-A6F0-8BB54D27BCD1}"/>
          </ac:cxnSpMkLst>
        </pc:cxnChg>
        <pc:cxnChg chg="add del">
          <ac:chgData name="TAFEN Dirane Willy" userId="e89ee120-d1b3-4efd-bdd2-ca7f8f05a15a" providerId="ADAL" clId="{15C3BF90-2CE7-445E-B0CE-08ED9D8D6ABB}" dt="2020-06-20T08:06:41.624" v="3931" actId="26606"/>
          <ac:cxnSpMkLst>
            <pc:docMk/>
            <pc:sldMk cId="583683832" sldId="281"/>
            <ac:cxnSpMk id="38" creationId="{1ECFA516-C18C-41AE-AFF2-A0D0A59C9E90}"/>
          </ac:cxnSpMkLst>
        </pc:cxnChg>
      </pc:sldChg>
      <pc:sldChg chg="addSp delSp modSp new mod setBg setClrOvrMap">
        <pc:chgData name="TAFEN Dirane Willy" userId="e89ee120-d1b3-4efd-bdd2-ca7f8f05a15a" providerId="ADAL" clId="{15C3BF90-2CE7-445E-B0CE-08ED9D8D6ABB}" dt="2020-06-20T08:33:37.859" v="4327" actId="20577"/>
        <pc:sldMkLst>
          <pc:docMk/>
          <pc:sldMk cId="1005380459" sldId="282"/>
        </pc:sldMkLst>
        <pc:spChg chg="mod">
          <ac:chgData name="TAFEN Dirane Willy" userId="e89ee120-d1b3-4efd-bdd2-ca7f8f05a15a" providerId="ADAL" clId="{15C3BF90-2CE7-445E-B0CE-08ED9D8D6ABB}" dt="2020-06-20T08:33:37.859" v="4327" actId="20577"/>
          <ac:spMkLst>
            <pc:docMk/>
            <pc:sldMk cId="1005380459" sldId="282"/>
            <ac:spMk id="2" creationId="{2DA80AE6-4A42-4C78-9476-CFB5B6E71A8D}"/>
          </ac:spMkLst>
        </pc:spChg>
        <pc:spChg chg="del mod">
          <ac:chgData name="TAFEN Dirane Willy" userId="e89ee120-d1b3-4efd-bdd2-ca7f8f05a15a" providerId="ADAL" clId="{15C3BF90-2CE7-445E-B0CE-08ED9D8D6ABB}" dt="2020-06-20T08:14:28.677" v="4155"/>
          <ac:spMkLst>
            <pc:docMk/>
            <pc:sldMk cId="1005380459" sldId="282"/>
            <ac:spMk id="3" creationId="{6A8CB92B-D425-46FB-B042-CEC9F4BB5B72}"/>
          </ac:spMkLst>
        </pc:spChg>
        <pc:spChg chg="add del mod">
          <ac:chgData name="TAFEN Dirane Willy" userId="e89ee120-d1b3-4efd-bdd2-ca7f8f05a15a" providerId="ADAL" clId="{15C3BF90-2CE7-445E-B0CE-08ED9D8D6ABB}" dt="2020-06-20T08:15:30.766" v="4164" actId="26606"/>
          <ac:spMkLst>
            <pc:docMk/>
            <pc:sldMk cId="1005380459" sldId="282"/>
            <ac:spMk id="6" creationId="{74B50EB4-128D-4292-B693-A27606F74BB9}"/>
          </ac:spMkLst>
        </pc:spChg>
        <pc:spChg chg="add del">
          <ac:chgData name="TAFEN Dirane Willy" userId="e89ee120-d1b3-4efd-bdd2-ca7f8f05a15a" providerId="ADAL" clId="{15C3BF90-2CE7-445E-B0CE-08ED9D8D6ABB}" dt="2020-06-20T08:15:14.741" v="4157" actId="26606"/>
          <ac:spMkLst>
            <pc:docMk/>
            <pc:sldMk cId="1005380459" sldId="282"/>
            <ac:spMk id="9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08:15:14.741" v="4157" actId="26606"/>
          <ac:spMkLst>
            <pc:docMk/>
            <pc:sldMk cId="1005380459" sldId="282"/>
            <ac:spMk id="11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20T08:15:24.606" v="4161" actId="26606"/>
          <ac:spMkLst>
            <pc:docMk/>
            <pc:sldMk cId="1005380459" sldId="282"/>
            <ac:spMk id="12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08:15:14.741" v="4157" actId="26606"/>
          <ac:spMkLst>
            <pc:docMk/>
            <pc:sldMk cId="1005380459" sldId="282"/>
            <ac:spMk id="13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20T08:15:24.606" v="4161" actId="26606"/>
          <ac:spMkLst>
            <pc:docMk/>
            <pc:sldMk cId="1005380459" sldId="282"/>
            <ac:spMk id="14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20T08:15:14.741" v="4157" actId="26606"/>
          <ac:spMkLst>
            <pc:docMk/>
            <pc:sldMk cId="1005380459" sldId="282"/>
            <ac:spMk id="15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20T08:15:24.606" v="4161" actId="26606"/>
          <ac:spMkLst>
            <pc:docMk/>
            <pc:sldMk cId="1005380459" sldId="282"/>
            <ac:spMk id="16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20T08:15:24.606" v="4161" actId="26606"/>
          <ac:spMkLst>
            <pc:docMk/>
            <pc:sldMk cId="1005380459" sldId="282"/>
            <ac:spMk id="18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20T08:15:14.741" v="4157" actId="26606"/>
          <ac:spMkLst>
            <pc:docMk/>
            <pc:sldMk cId="1005380459" sldId="282"/>
            <ac:spMk id="22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20T08:15:14.741" v="4157" actId="26606"/>
          <ac:spMkLst>
            <pc:docMk/>
            <pc:sldMk cId="1005380459" sldId="282"/>
            <ac:spMk id="24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20T08:15:24.606" v="4161" actId="26606"/>
          <ac:spMkLst>
            <pc:docMk/>
            <pc:sldMk cId="1005380459" sldId="282"/>
            <ac:spMk id="25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20T08:15:14.741" v="4157" actId="26606"/>
          <ac:spMkLst>
            <pc:docMk/>
            <pc:sldMk cId="1005380459" sldId="282"/>
            <ac:spMk id="26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20T08:15:24.606" v="4161" actId="26606"/>
          <ac:spMkLst>
            <pc:docMk/>
            <pc:sldMk cId="1005380459" sldId="282"/>
            <ac:spMk id="27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20T08:15:14.741" v="4157" actId="26606"/>
          <ac:spMkLst>
            <pc:docMk/>
            <pc:sldMk cId="1005380459" sldId="282"/>
            <ac:spMk id="28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20T08:15:24.606" v="4161" actId="26606"/>
          <ac:spMkLst>
            <pc:docMk/>
            <pc:sldMk cId="1005380459" sldId="282"/>
            <ac:spMk id="29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20T08:15:14.741" v="4157" actId="26606"/>
          <ac:spMkLst>
            <pc:docMk/>
            <pc:sldMk cId="1005380459" sldId="282"/>
            <ac:spMk id="30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20T08:15:24.606" v="4161" actId="26606"/>
          <ac:spMkLst>
            <pc:docMk/>
            <pc:sldMk cId="1005380459" sldId="282"/>
            <ac:spMk id="31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20T08:15:14.741" v="4157" actId="26606"/>
          <ac:spMkLst>
            <pc:docMk/>
            <pc:sldMk cId="1005380459" sldId="282"/>
            <ac:spMk id="32" creationId="{BA53A868-C420-4BAE-9244-EC162AF05CFC}"/>
          </ac:spMkLst>
        </pc:spChg>
        <pc:spChg chg="add del">
          <ac:chgData name="TAFEN Dirane Willy" userId="e89ee120-d1b3-4efd-bdd2-ca7f8f05a15a" providerId="ADAL" clId="{15C3BF90-2CE7-445E-B0CE-08ED9D8D6ABB}" dt="2020-06-20T08:15:24.606" v="4161" actId="26606"/>
          <ac:spMkLst>
            <pc:docMk/>
            <pc:sldMk cId="1005380459" sldId="282"/>
            <ac:spMk id="33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20T08:15:24.606" v="4161" actId="26606"/>
          <ac:spMkLst>
            <pc:docMk/>
            <pc:sldMk cId="1005380459" sldId="282"/>
            <ac:spMk id="35" creationId="{BA53A868-C420-4BAE-9244-EC162AF05CFC}"/>
          </ac:spMkLst>
        </pc:spChg>
        <pc:spChg chg="add del">
          <ac:chgData name="TAFEN Dirane Willy" userId="e89ee120-d1b3-4efd-bdd2-ca7f8f05a15a" providerId="ADAL" clId="{15C3BF90-2CE7-445E-B0CE-08ED9D8D6ABB}" dt="2020-06-20T08:15:30.689" v="4163" actId="26606"/>
          <ac:spMkLst>
            <pc:docMk/>
            <pc:sldMk cId="1005380459" sldId="282"/>
            <ac:spMk id="43" creationId="{352B744B-0F81-487E-A851-51A3233F0E66}"/>
          </ac:spMkLst>
        </pc:spChg>
        <pc:spChg chg="add del">
          <ac:chgData name="TAFEN Dirane Willy" userId="e89ee120-d1b3-4efd-bdd2-ca7f8f05a15a" providerId="ADAL" clId="{15C3BF90-2CE7-445E-B0CE-08ED9D8D6ABB}" dt="2020-06-20T08:15:30.689" v="4163" actId="26606"/>
          <ac:spMkLst>
            <pc:docMk/>
            <pc:sldMk cId="1005380459" sldId="282"/>
            <ac:spMk id="44" creationId="{4D6D39BE-B8E2-4FCD-92BE-1E88F59736D0}"/>
          </ac:spMkLst>
        </pc:spChg>
        <pc:spChg chg="add del">
          <ac:chgData name="TAFEN Dirane Willy" userId="e89ee120-d1b3-4efd-bdd2-ca7f8f05a15a" providerId="ADAL" clId="{15C3BF90-2CE7-445E-B0CE-08ED9D8D6ABB}" dt="2020-06-20T08:15:30.689" v="4163" actId="26606"/>
          <ac:spMkLst>
            <pc:docMk/>
            <pc:sldMk cId="1005380459" sldId="282"/>
            <ac:spMk id="45" creationId="{C13A2EBD-9403-4884-A9BD-8B154778C35E}"/>
          </ac:spMkLst>
        </pc:spChg>
        <pc:spChg chg="add del">
          <ac:chgData name="TAFEN Dirane Willy" userId="e89ee120-d1b3-4efd-bdd2-ca7f8f05a15a" providerId="ADAL" clId="{15C3BF90-2CE7-445E-B0CE-08ED9D8D6ABB}" dt="2020-06-20T08:15:30.689" v="4163" actId="26606"/>
          <ac:spMkLst>
            <pc:docMk/>
            <pc:sldMk cId="1005380459" sldId="282"/>
            <ac:spMk id="46" creationId="{74B50EB4-128D-4292-B693-A27606F74BB9}"/>
          </ac:spMkLst>
        </pc:spChg>
        <pc:spChg chg="add">
          <ac:chgData name="TAFEN Dirane Willy" userId="e89ee120-d1b3-4efd-bdd2-ca7f8f05a15a" providerId="ADAL" clId="{15C3BF90-2CE7-445E-B0CE-08ED9D8D6ABB}" dt="2020-06-20T08:15:30.766" v="4164" actId="26606"/>
          <ac:spMkLst>
            <pc:docMk/>
            <pc:sldMk cId="1005380459" sldId="282"/>
            <ac:spMk id="48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08:15:30.766" v="4164" actId="26606"/>
          <ac:spMkLst>
            <pc:docMk/>
            <pc:sldMk cId="1005380459" sldId="282"/>
            <ac:spMk id="49" creationId="{1E8D93C5-28EB-42D0-86CE-D804955653CC}"/>
          </ac:spMkLst>
        </pc:spChg>
        <pc:spChg chg="add">
          <ac:chgData name="TAFEN Dirane Willy" userId="e89ee120-d1b3-4efd-bdd2-ca7f8f05a15a" providerId="ADAL" clId="{15C3BF90-2CE7-445E-B0CE-08ED9D8D6ABB}" dt="2020-06-20T08:15:30.766" v="4164" actId="26606"/>
          <ac:spMkLst>
            <pc:docMk/>
            <pc:sldMk cId="1005380459" sldId="282"/>
            <ac:spMk id="50" creationId="{AB1B1E7D-F76D-4744-AF85-239E6998A4C5}"/>
          </ac:spMkLst>
        </pc:spChg>
        <pc:spChg chg="add">
          <ac:chgData name="TAFEN Dirane Willy" userId="e89ee120-d1b3-4efd-bdd2-ca7f8f05a15a" providerId="ADAL" clId="{15C3BF90-2CE7-445E-B0CE-08ED9D8D6ABB}" dt="2020-06-20T08:15:30.766" v="4164" actId="26606"/>
          <ac:spMkLst>
            <pc:docMk/>
            <pc:sldMk cId="1005380459" sldId="282"/>
            <ac:spMk id="51" creationId="{3BB65211-00DB-45B6-A223-033B2D19CBE8}"/>
          </ac:spMkLst>
        </pc:spChg>
        <pc:spChg chg="add">
          <ac:chgData name="TAFEN Dirane Willy" userId="e89ee120-d1b3-4efd-bdd2-ca7f8f05a15a" providerId="ADAL" clId="{15C3BF90-2CE7-445E-B0CE-08ED9D8D6ABB}" dt="2020-06-20T08:15:30.766" v="4164" actId="26606"/>
          <ac:spMkLst>
            <pc:docMk/>
            <pc:sldMk cId="1005380459" sldId="282"/>
            <ac:spMk id="54" creationId="{EA4E4267-CAF0-4C38-8DC6-CD3B1A9F046E}"/>
          </ac:spMkLst>
        </pc:spChg>
        <pc:spChg chg="add">
          <ac:chgData name="TAFEN Dirane Willy" userId="e89ee120-d1b3-4efd-bdd2-ca7f8f05a15a" providerId="ADAL" clId="{15C3BF90-2CE7-445E-B0CE-08ED9D8D6ABB}" dt="2020-06-20T08:15:30.766" v="4164" actId="26606"/>
          <ac:spMkLst>
            <pc:docMk/>
            <pc:sldMk cId="1005380459" sldId="282"/>
            <ac:spMk id="55" creationId="{0EE3ACC5-126D-4BA4-8B45-7F0B5B839C51}"/>
          </ac:spMkLst>
        </pc:spChg>
        <pc:spChg chg="add">
          <ac:chgData name="TAFEN Dirane Willy" userId="e89ee120-d1b3-4efd-bdd2-ca7f8f05a15a" providerId="ADAL" clId="{15C3BF90-2CE7-445E-B0CE-08ED9D8D6ABB}" dt="2020-06-20T08:15:30.766" v="4164" actId="26606"/>
          <ac:spMkLst>
            <pc:docMk/>
            <pc:sldMk cId="1005380459" sldId="282"/>
            <ac:spMk id="56" creationId="{AB2868F7-FE10-4289-A5BD-90763C7A2F5A}"/>
          </ac:spMkLst>
        </pc:spChg>
        <pc:spChg chg="add">
          <ac:chgData name="TAFEN Dirane Willy" userId="e89ee120-d1b3-4efd-bdd2-ca7f8f05a15a" providerId="ADAL" clId="{15C3BF90-2CE7-445E-B0CE-08ED9D8D6ABB}" dt="2020-06-20T08:15:30.766" v="4164" actId="26606"/>
          <ac:spMkLst>
            <pc:docMk/>
            <pc:sldMk cId="1005380459" sldId="282"/>
            <ac:spMk id="57" creationId="{BD94142C-10EE-487C-A327-404FDF358F22}"/>
          </ac:spMkLst>
        </pc:spChg>
        <pc:spChg chg="add">
          <ac:chgData name="TAFEN Dirane Willy" userId="e89ee120-d1b3-4efd-bdd2-ca7f8f05a15a" providerId="ADAL" clId="{15C3BF90-2CE7-445E-B0CE-08ED9D8D6ABB}" dt="2020-06-20T08:15:30.766" v="4164" actId="26606"/>
          <ac:spMkLst>
            <pc:docMk/>
            <pc:sldMk cId="1005380459" sldId="282"/>
            <ac:spMk id="58" creationId="{5F7FAC2D-7A74-4939-A917-A1A5AF935685}"/>
          </ac:spMkLst>
        </pc:spChg>
        <pc:spChg chg="add">
          <ac:chgData name="TAFEN Dirane Willy" userId="e89ee120-d1b3-4efd-bdd2-ca7f8f05a15a" providerId="ADAL" clId="{15C3BF90-2CE7-445E-B0CE-08ED9D8D6ABB}" dt="2020-06-20T08:15:30.766" v="4164" actId="26606"/>
          <ac:spMkLst>
            <pc:docMk/>
            <pc:sldMk cId="1005380459" sldId="282"/>
            <ac:spMk id="59" creationId="{BA53A868-C420-4BAE-9244-EC162AF05CFC}"/>
          </ac:spMkLst>
        </pc:spChg>
        <pc:grpChg chg="add del">
          <ac:chgData name="TAFEN Dirane Willy" userId="e89ee120-d1b3-4efd-bdd2-ca7f8f05a15a" providerId="ADAL" clId="{15C3BF90-2CE7-445E-B0CE-08ED9D8D6ABB}" dt="2020-06-20T08:15:14.741" v="4157" actId="26606"/>
          <ac:grpSpMkLst>
            <pc:docMk/>
            <pc:sldMk cId="1005380459" sldId="282"/>
            <ac:grpSpMk id="17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08:15:24.606" v="4161" actId="26606"/>
          <ac:grpSpMkLst>
            <pc:docMk/>
            <pc:sldMk cId="1005380459" sldId="282"/>
            <ac:grpSpMk id="20" creationId="{E26428D7-C6F3-473D-A360-A3F5C3E8728C}"/>
          </ac:grpSpMkLst>
        </pc:grpChg>
        <pc:grpChg chg="add">
          <ac:chgData name="TAFEN Dirane Willy" userId="e89ee120-d1b3-4efd-bdd2-ca7f8f05a15a" providerId="ADAL" clId="{15C3BF90-2CE7-445E-B0CE-08ED9D8D6ABB}" dt="2020-06-20T08:15:30.766" v="4164" actId="26606"/>
          <ac:grpSpMkLst>
            <pc:docMk/>
            <pc:sldMk cId="1005380459" sldId="282"/>
            <ac:grpSpMk id="52" creationId="{E26428D7-C6F3-473D-A360-A3F5C3E8728C}"/>
          </ac:grpSpMkLst>
        </pc:grpChg>
        <pc:picChg chg="add del mod">
          <ac:chgData name="TAFEN Dirane Willy" userId="e89ee120-d1b3-4efd-bdd2-ca7f8f05a15a" providerId="ADAL" clId="{15C3BF90-2CE7-445E-B0CE-08ED9D8D6ABB}" dt="2020-06-20T08:15:16.199" v="4158" actId="478"/>
          <ac:picMkLst>
            <pc:docMk/>
            <pc:sldMk cId="1005380459" sldId="282"/>
            <ac:picMk id="4" creationId="{AFA3060C-BD98-413A-8991-4EE0D3C160A3}"/>
          </ac:picMkLst>
        </pc:picChg>
        <pc:picChg chg="add mod">
          <ac:chgData name="TAFEN Dirane Willy" userId="e89ee120-d1b3-4efd-bdd2-ca7f8f05a15a" providerId="ADAL" clId="{15C3BF90-2CE7-445E-B0CE-08ED9D8D6ABB}" dt="2020-06-20T08:15:30.766" v="4164" actId="26606"/>
          <ac:picMkLst>
            <pc:docMk/>
            <pc:sldMk cId="1005380459" sldId="282"/>
            <ac:picMk id="7" creationId="{EF3DFCA2-34C7-4256-9451-E761E21249C9}"/>
          </ac:picMkLst>
        </pc:picChg>
        <pc:cxnChg chg="add del">
          <ac:chgData name="TAFEN Dirane Willy" userId="e89ee120-d1b3-4efd-bdd2-ca7f8f05a15a" providerId="ADAL" clId="{15C3BF90-2CE7-445E-B0CE-08ED9D8D6ABB}" dt="2020-06-20T08:15:14.741" v="4157" actId="26606"/>
          <ac:cxnSpMkLst>
            <pc:docMk/>
            <pc:sldMk cId="1005380459" sldId="282"/>
            <ac:cxnSpMk id="34" creationId="{C2686EF3-81CC-419F-96C3-002A75880309}"/>
          </ac:cxnSpMkLst>
        </pc:cxnChg>
        <pc:cxnChg chg="add del">
          <ac:chgData name="TAFEN Dirane Willy" userId="e89ee120-d1b3-4efd-bdd2-ca7f8f05a15a" providerId="ADAL" clId="{15C3BF90-2CE7-445E-B0CE-08ED9D8D6ABB}" dt="2020-06-20T08:15:14.741" v="4157" actId="26606"/>
          <ac:cxnSpMkLst>
            <pc:docMk/>
            <pc:sldMk cId="1005380459" sldId="282"/>
            <ac:cxnSpMk id="36" creationId="{F8D93CCA-A85E-4529-A6F0-8BB54D27BCD1}"/>
          </ac:cxnSpMkLst>
        </pc:cxnChg>
        <pc:cxnChg chg="add del">
          <ac:chgData name="TAFEN Dirane Willy" userId="e89ee120-d1b3-4efd-bdd2-ca7f8f05a15a" providerId="ADAL" clId="{15C3BF90-2CE7-445E-B0CE-08ED9D8D6ABB}" dt="2020-06-20T08:15:24.606" v="4161" actId="26606"/>
          <ac:cxnSpMkLst>
            <pc:docMk/>
            <pc:sldMk cId="1005380459" sldId="282"/>
            <ac:cxnSpMk id="37" creationId="{C2686EF3-81CC-419F-96C3-002A75880309}"/>
          </ac:cxnSpMkLst>
        </pc:cxnChg>
        <pc:cxnChg chg="add del">
          <ac:chgData name="TAFEN Dirane Willy" userId="e89ee120-d1b3-4efd-bdd2-ca7f8f05a15a" providerId="ADAL" clId="{15C3BF90-2CE7-445E-B0CE-08ED9D8D6ABB}" dt="2020-06-20T08:15:14.741" v="4157" actId="26606"/>
          <ac:cxnSpMkLst>
            <pc:docMk/>
            <pc:sldMk cId="1005380459" sldId="282"/>
            <ac:cxnSpMk id="38" creationId="{1ECFA516-C18C-41AE-AFF2-A0D0A59C9E90}"/>
          </ac:cxnSpMkLst>
        </pc:cxnChg>
        <pc:cxnChg chg="add del">
          <ac:chgData name="TAFEN Dirane Willy" userId="e89ee120-d1b3-4efd-bdd2-ca7f8f05a15a" providerId="ADAL" clId="{15C3BF90-2CE7-445E-B0CE-08ED9D8D6ABB}" dt="2020-06-20T08:15:24.606" v="4161" actId="26606"/>
          <ac:cxnSpMkLst>
            <pc:docMk/>
            <pc:sldMk cId="1005380459" sldId="282"/>
            <ac:cxnSpMk id="39" creationId="{F8D93CCA-A85E-4529-A6F0-8BB54D27BCD1}"/>
          </ac:cxnSpMkLst>
        </pc:cxnChg>
        <pc:cxnChg chg="add del">
          <ac:chgData name="TAFEN Dirane Willy" userId="e89ee120-d1b3-4efd-bdd2-ca7f8f05a15a" providerId="ADAL" clId="{15C3BF90-2CE7-445E-B0CE-08ED9D8D6ABB}" dt="2020-06-20T08:15:24.606" v="4161" actId="26606"/>
          <ac:cxnSpMkLst>
            <pc:docMk/>
            <pc:sldMk cId="1005380459" sldId="282"/>
            <ac:cxnSpMk id="41" creationId="{1ECFA516-C18C-41AE-AFF2-A0D0A59C9E90}"/>
          </ac:cxnSpMkLst>
        </pc:cxnChg>
        <pc:cxnChg chg="add">
          <ac:chgData name="TAFEN Dirane Willy" userId="e89ee120-d1b3-4efd-bdd2-ca7f8f05a15a" providerId="ADAL" clId="{15C3BF90-2CE7-445E-B0CE-08ED9D8D6ABB}" dt="2020-06-20T08:15:30.766" v="4164" actId="26606"/>
          <ac:cxnSpMkLst>
            <pc:docMk/>
            <pc:sldMk cId="1005380459" sldId="282"/>
            <ac:cxnSpMk id="60" creationId="{C2686EF3-81CC-419F-96C3-002A75880309}"/>
          </ac:cxnSpMkLst>
        </pc:cxnChg>
        <pc:cxnChg chg="add">
          <ac:chgData name="TAFEN Dirane Willy" userId="e89ee120-d1b3-4efd-bdd2-ca7f8f05a15a" providerId="ADAL" clId="{15C3BF90-2CE7-445E-B0CE-08ED9D8D6ABB}" dt="2020-06-20T08:15:30.766" v="4164" actId="26606"/>
          <ac:cxnSpMkLst>
            <pc:docMk/>
            <pc:sldMk cId="1005380459" sldId="282"/>
            <ac:cxnSpMk id="61" creationId="{F8D93CCA-A85E-4529-A6F0-8BB54D27BCD1}"/>
          </ac:cxnSpMkLst>
        </pc:cxnChg>
        <pc:cxnChg chg="add">
          <ac:chgData name="TAFEN Dirane Willy" userId="e89ee120-d1b3-4efd-bdd2-ca7f8f05a15a" providerId="ADAL" clId="{15C3BF90-2CE7-445E-B0CE-08ED9D8D6ABB}" dt="2020-06-20T08:15:30.766" v="4164" actId="26606"/>
          <ac:cxnSpMkLst>
            <pc:docMk/>
            <pc:sldMk cId="1005380459" sldId="282"/>
            <ac:cxnSpMk id="62" creationId="{1ECFA516-C18C-41AE-AFF2-A0D0A59C9E90}"/>
          </ac:cxnSpMkLst>
        </pc:cxnChg>
      </pc:sldChg>
      <pc:sldChg chg="addSp delSp modSp new mod setBg">
        <pc:chgData name="TAFEN Dirane Willy" userId="e89ee120-d1b3-4efd-bdd2-ca7f8f05a15a" providerId="ADAL" clId="{15C3BF90-2CE7-445E-B0CE-08ED9D8D6ABB}" dt="2020-06-20T08:33:33.103" v="4326" actId="14100"/>
        <pc:sldMkLst>
          <pc:docMk/>
          <pc:sldMk cId="2036734522" sldId="283"/>
        </pc:sldMkLst>
        <pc:spChg chg="mod ord">
          <ac:chgData name="TAFEN Dirane Willy" userId="e89ee120-d1b3-4efd-bdd2-ca7f8f05a15a" providerId="ADAL" clId="{15C3BF90-2CE7-445E-B0CE-08ED9D8D6ABB}" dt="2020-06-20T08:33:33.103" v="4326" actId="14100"/>
          <ac:spMkLst>
            <pc:docMk/>
            <pc:sldMk cId="2036734522" sldId="283"/>
            <ac:spMk id="2" creationId="{A649C274-5A62-4AA0-A709-A9F0ADF6DE86}"/>
          </ac:spMkLst>
        </pc:spChg>
        <pc:spChg chg="del">
          <ac:chgData name="TAFEN Dirane Willy" userId="e89ee120-d1b3-4efd-bdd2-ca7f8f05a15a" providerId="ADAL" clId="{15C3BF90-2CE7-445E-B0CE-08ED9D8D6ABB}" dt="2020-06-20T08:18:29.986" v="4191"/>
          <ac:spMkLst>
            <pc:docMk/>
            <pc:sldMk cId="2036734522" sldId="283"/>
            <ac:spMk id="3" creationId="{3C869FC2-E632-46DD-BF81-CBB1169183EA}"/>
          </ac:spMkLst>
        </pc:spChg>
        <pc:spChg chg="add del">
          <ac:chgData name="TAFEN Dirane Willy" userId="e89ee120-d1b3-4efd-bdd2-ca7f8f05a15a" providerId="ADAL" clId="{15C3BF90-2CE7-445E-B0CE-08ED9D8D6ABB}" dt="2020-06-20T08:19:09.071" v="4193" actId="26606"/>
          <ac:spMkLst>
            <pc:docMk/>
            <pc:sldMk cId="2036734522" sldId="283"/>
            <ac:spMk id="9" creationId="{CE6B3BEF-ABA3-4AE3-B71D-79A176088959}"/>
          </ac:spMkLst>
        </pc:spChg>
        <pc:spChg chg="add">
          <ac:chgData name="TAFEN Dirane Willy" userId="e89ee120-d1b3-4efd-bdd2-ca7f8f05a15a" providerId="ADAL" clId="{15C3BF90-2CE7-445E-B0CE-08ED9D8D6ABB}" dt="2020-06-20T08:19:09.104" v="4194" actId="26606"/>
          <ac:spMkLst>
            <pc:docMk/>
            <pc:sldMk cId="2036734522" sldId="283"/>
            <ac:spMk id="10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08:19:09.071" v="4193" actId="26606"/>
          <ac:spMkLst>
            <pc:docMk/>
            <pc:sldMk cId="2036734522" sldId="283"/>
            <ac:spMk id="12" creationId="{78632963-757B-40C2-BB84-FC6107A54DAD}"/>
          </ac:spMkLst>
        </pc:spChg>
        <pc:spChg chg="add del">
          <ac:chgData name="TAFEN Dirane Willy" userId="e89ee120-d1b3-4efd-bdd2-ca7f8f05a15a" providerId="ADAL" clId="{15C3BF90-2CE7-445E-B0CE-08ED9D8D6ABB}" dt="2020-06-20T08:19:09.071" v="4193" actId="26606"/>
          <ac:spMkLst>
            <pc:docMk/>
            <pc:sldMk cId="2036734522" sldId="283"/>
            <ac:spMk id="14" creationId="{2853AE55-7E35-44B0-89F1-3F52B262AF33}"/>
          </ac:spMkLst>
        </pc:spChg>
        <pc:spChg chg="add del">
          <ac:chgData name="TAFEN Dirane Willy" userId="e89ee120-d1b3-4efd-bdd2-ca7f8f05a15a" providerId="ADAL" clId="{15C3BF90-2CE7-445E-B0CE-08ED9D8D6ABB}" dt="2020-06-20T08:19:09.071" v="4193" actId="26606"/>
          <ac:spMkLst>
            <pc:docMk/>
            <pc:sldMk cId="2036734522" sldId="283"/>
            <ac:spMk id="16" creationId="{DBC4BE4D-4B50-4F51-9F85-4B5D60B02D81}"/>
          </ac:spMkLst>
        </pc:spChg>
        <pc:spChg chg="add">
          <ac:chgData name="TAFEN Dirane Willy" userId="e89ee120-d1b3-4efd-bdd2-ca7f8f05a15a" providerId="ADAL" clId="{15C3BF90-2CE7-445E-B0CE-08ED9D8D6ABB}" dt="2020-06-20T08:19:09.104" v="4194" actId="26606"/>
          <ac:spMkLst>
            <pc:docMk/>
            <pc:sldMk cId="2036734522" sldId="283"/>
            <ac:spMk id="22" creationId="{66A413F7-FFE1-42E7-8C6C-E9CCC477F811}"/>
          </ac:spMkLst>
        </pc:spChg>
        <pc:spChg chg="add">
          <ac:chgData name="TAFEN Dirane Willy" userId="e89ee120-d1b3-4efd-bdd2-ca7f8f05a15a" providerId="ADAL" clId="{15C3BF90-2CE7-445E-B0CE-08ED9D8D6ABB}" dt="2020-06-20T08:19:09.104" v="4194" actId="26606"/>
          <ac:spMkLst>
            <pc:docMk/>
            <pc:sldMk cId="2036734522" sldId="283"/>
            <ac:spMk id="23" creationId="{A6020133-135E-4D08-9F4A-D76B87578CCD}"/>
          </ac:spMkLst>
        </pc:spChg>
        <pc:spChg chg="add">
          <ac:chgData name="TAFEN Dirane Willy" userId="e89ee120-d1b3-4efd-bdd2-ca7f8f05a15a" providerId="ADAL" clId="{15C3BF90-2CE7-445E-B0CE-08ED9D8D6ABB}" dt="2020-06-20T08:19:09.104" v="4194" actId="26606"/>
          <ac:spMkLst>
            <pc:docMk/>
            <pc:sldMk cId="2036734522" sldId="283"/>
            <ac:spMk id="24" creationId="{BCE0B0FD-3413-40CC-A7D8-6A5058608D3C}"/>
          </ac:spMkLst>
        </pc:spChg>
        <pc:spChg chg="add">
          <ac:chgData name="TAFEN Dirane Willy" userId="e89ee120-d1b3-4efd-bdd2-ca7f8f05a15a" providerId="ADAL" clId="{15C3BF90-2CE7-445E-B0CE-08ED9D8D6ABB}" dt="2020-06-20T08:19:09.104" v="4194" actId="26606"/>
          <ac:spMkLst>
            <pc:docMk/>
            <pc:sldMk cId="2036734522" sldId="283"/>
            <ac:spMk id="25" creationId="{0E7CA313-2F4B-4574-8399-12EF6A1BF292}"/>
          </ac:spMkLst>
        </pc:spChg>
        <pc:spChg chg="add">
          <ac:chgData name="TAFEN Dirane Willy" userId="e89ee120-d1b3-4efd-bdd2-ca7f8f05a15a" providerId="ADAL" clId="{15C3BF90-2CE7-445E-B0CE-08ED9D8D6ABB}" dt="2020-06-20T08:19:09.104" v="4194" actId="26606"/>
          <ac:spMkLst>
            <pc:docMk/>
            <pc:sldMk cId="2036734522" sldId="283"/>
            <ac:spMk id="26" creationId="{50C4C044-5B1C-40C8-8C7B-AA5E6D879D3E}"/>
          </ac:spMkLst>
        </pc:spChg>
        <pc:spChg chg="add">
          <ac:chgData name="TAFEN Dirane Willy" userId="e89ee120-d1b3-4efd-bdd2-ca7f8f05a15a" providerId="ADAL" clId="{15C3BF90-2CE7-445E-B0CE-08ED9D8D6ABB}" dt="2020-06-20T08:19:09.104" v="4194" actId="26606"/>
          <ac:spMkLst>
            <pc:docMk/>
            <pc:sldMk cId="2036734522" sldId="283"/>
            <ac:spMk id="27" creationId="{2644B391-9BFE-445C-A9EC-F544BB85FBC7}"/>
          </ac:spMkLst>
        </pc:spChg>
        <pc:spChg chg="add">
          <ac:chgData name="TAFEN Dirane Willy" userId="e89ee120-d1b3-4efd-bdd2-ca7f8f05a15a" providerId="ADAL" clId="{15C3BF90-2CE7-445E-B0CE-08ED9D8D6ABB}" dt="2020-06-20T08:19:09.104" v="4194" actId="26606"/>
          <ac:spMkLst>
            <pc:docMk/>
            <pc:sldMk cId="2036734522" sldId="283"/>
            <ac:spMk id="29" creationId="{80F26E69-87D9-4655-AE7B-280A87AA3CAD}"/>
          </ac:spMkLst>
        </pc:spChg>
        <pc:grpChg chg="add">
          <ac:chgData name="TAFEN Dirane Willy" userId="e89ee120-d1b3-4efd-bdd2-ca7f8f05a15a" providerId="ADAL" clId="{15C3BF90-2CE7-445E-B0CE-08ED9D8D6ABB}" dt="2020-06-20T08:19:09.104" v="4194" actId="26606"/>
          <ac:grpSpMkLst>
            <pc:docMk/>
            <pc:sldMk cId="2036734522" sldId="283"/>
            <ac:grpSpMk id="18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20T08:19:09.104" v="4194" actId="26606"/>
          <ac:picMkLst>
            <pc:docMk/>
            <pc:sldMk cId="2036734522" sldId="283"/>
            <ac:picMk id="4" creationId="{AE241007-9E36-4973-B596-C4F102CAD4D3}"/>
          </ac:picMkLst>
        </pc:picChg>
        <pc:picChg chg="add mod">
          <ac:chgData name="TAFEN Dirane Willy" userId="e89ee120-d1b3-4efd-bdd2-ca7f8f05a15a" providerId="ADAL" clId="{15C3BF90-2CE7-445E-B0CE-08ED9D8D6ABB}" dt="2020-06-20T08:19:26.675" v="4200" actId="14100"/>
          <ac:picMkLst>
            <pc:docMk/>
            <pc:sldMk cId="2036734522" sldId="283"/>
            <ac:picMk id="5" creationId="{1C2EFEAC-74B4-4456-8C11-8C7174300C5A}"/>
          </ac:picMkLst>
        </pc:picChg>
        <pc:cxnChg chg="add">
          <ac:chgData name="TAFEN Dirane Willy" userId="e89ee120-d1b3-4efd-bdd2-ca7f8f05a15a" providerId="ADAL" clId="{15C3BF90-2CE7-445E-B0CE-08ED9D8D6ABB}" dt="2020-06-20T08:19:09.104" v="4194" actId="26606"/>
          <ac:cxnSpMkLst>
            <pc:docMk/>
            <pc:sldMk cId="2036734522" sldId="283"/>
            <ac:cxnSpMk id="31" creationId="{A5EECEE2-745A-4C3E-9A46-1B2ACCDC02D0}"/>
          </ac:cxnSpMkLst>
        </pc:cxnChg>
      </pc:sldChg>
      <pc:sldChg chg="addSp delSp modSp new mod setBg setClrOvrMap">
        <pc:chgData name="TAFEN Dirane Willy" userId="e89ee120-d1b3-4efd-bdd2-ca7f8f05a15a" providerId="ADAL" clId="{15C3BF90-2CE7-445E-B0CE-08ED9D8D6ABB}" dt="2020-06-20T08:33:22.731" v="4323" actId="20577"/>
        <pc:sldMkLst>
          <pc:docMk/>
          <pc:sldMk cId="1630623639" sldId="284"/>
        </pc:sldMkLst>
        <pc:spChg chg="mod">
          <ac:chgData name="TAFEN Dirane Willy" userId="e89ee120-d1b3-4efd-bdd2-ca7f8f05a15a" providerId="ADAL" clId="{15C3BF90-2CE7-445E-B0CE-08ED9D8D6ABB}" dt="2020-06-20T08:33:22.731" v="4323" actId="20577"/>
          <ac:spMkLst>
            <pc:docMk/>
            <pc:sldMk cId="1630623639" sldId="284"/>
            <ac:spMk id="2" creationId="{D80C1D4C-CE3C-454B-9821-0B13D6A6B576}"/>
          </ac:spMkLst>
        </pc:spChg>
        <pc:spChg chg="del">
          <ac:chgData name="TAFEN Dirane Willy" userId="e89ee120-d1b3-4efd-bdd2-ca7f8f05a15a" providerId="ADAL" clId="{15C3BF90-2CE7-445E-B0CE-08ED9D8D6ABB}" dt="2020-06-20T08:22:42.191" v="4253"/>
          <ac:spMkLst>
            <pc:docMk/>
            <pc:sldMk cId="1630623639" sldId="284"/>
            <ac:spMk id="3" creationId="{9DB85125-2018-4A68-9838-E52FFEF294D6}"/>
          </ac:spMkLst>
        </pc:spChg>
        <pc:spChg chg="add">
          <ac:chgData name="TAFEN Dirane Willy" userId="e89ee120-d1b3-4efd-bdd2-ca7f8f05a15a" providerId="ADAL" clId="{15C3BF90-2CE7-445E-B0CE-08ED9D8D6ABB}" dt="2020-06-20T08:22:45.829" v="4254" actId="26606"/>
          <ac:spMkLst>
            <pc:docMk/>
            <pc:sldMk cId="1630623639" sldId="284"/>
            <ac:spMk id="9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08:22:45.829" v="4254" actId="26606"/>
          <ac:spMkLst>
            <pc:docMk/>
            <pc:sldMk cId="1630623639" sldId="284"/>
            <ac:spMk id="11" creationId="{1E8D93C5-28EB-42D0-86CE-D804955653CC}"/>
          </ac:spMkLst>
        </pc:spChg>
        <pc:spChg chg="add">
          <ac:chgData name="TAFEN Dirane Willy" userId="e89ee120-d1b3-4efd-bdd2-ca7f8f05a15a" providerId="ADAL" clId="{15C3BF90-2CE7-445E-B0CE-08ED9D8D6ABB}" dt="2020-06-20T08:22:45.829" v="4254" actId="26606"/>
          <ac:spMkLst>
            <pc:docMk/>
            <pc:sldMk cId="1630623639" sldId="284"/>
            <ac:spMk id="13" creationId="{AB1B1E7D-F76D-4744-AF85-239E6998A4C5}"/>
          </ac:spMkLst>
        </pc:spChg>
        <pc:spChg chg="add">
          <ac:chgData name="TAFEN Dirane Willy" userId="e89ee120-d1b3-4efd-bdd2-ca7f8f05a15a" providerId="ADAL" clId="{15C3BF90-2CE7-445E-B0CE-08ED9D8D6ABB}" dt="2020-06-20T08:22:45.829" v="4254" actId="26606"/>
          <ac:spMkLst>
            <pc:docMk/>
            <pc:sldMk cId="1630623639" sldId="284"/>
            <ac:spMk id="15" creationId="{3BB65211-00DB-45B6-A223-033B2D19CBE8}"/>
          </ac:spMkLst>
        </pc:spChg>
        <pc:spChg chg="add">
          <ac:chgData name="TAFEN Dirane Willy" userId="e89ee120-d1b3-4efd-bdd2-ca7f8f05a15a" providerId="ADAL" clId="{15C3BF90-2CE7-445E-B0CE-08ED9D8D6ABB}" dt="2020-06-20T08:22:45.829" v="4254" actId="26606"/>
          <ac:spMkLst>
            <pc:docMk/>
            <pc:sldMk cId="1630623639" sldId="284"/>
            <ac:spMk id="22" creationId="{EA4E4267-CAF0-4C38-8DC6-CD3B1A9F046E}"/>
          </ac:spMkLst>
        </pc:spChg>
        <pc:spChg chg="add">
          <ac:chgData name="TAFEN Dirane Willy" userId="e89ee120-d1b3-4efd-bdd2-ca7f8f05a15a" providerId="ADAL" clId="{15C3BF90-2CE7-445E-B0CE-08ED9D8D6ABB}" dt="2020-06-20T08:22:45.829" v="4254" actId="26606"/>
          <ac:spMkLst>
            <pc:docMk/>
            <pc:sldMk cId="1630623639" sldId="284"/>
            <ac:spMk id="24" creationId="{0EE3ACC5-126D-4BA4-8B45-7F0B5B839C51}"/>
          </ac:spMkLst>
        </pc:spChg>
        <pc:spChg chg="add">
          <ac:chgData name="TAFEN Dirane Willy" userId="e89ee120-d1b3-4efd-bdd2-ca7f8f05a15a" providerId="ADAL" clId="{15C3BF90-2CE7-445E-B0CE-08ED9D8D6ABB}" dt="2020-06-20T08:22:45.829" v="4254" actId="26606"/>
          <ac:spMkLst>
            <pc:docMk/>
            <pc:sldMk cId="1630623639" sldId="284"/>
            <ac:spMk id="26" creationId="{AB2868F7-FE10-4289-A5BD-90763C7A2F5A}"/>
          </ac:spMkLst>
        </pc:spChg>
        <pc:spChg chg="add">
          <ac:chgData name="TAFEN Dirane Willy" userId="e89ee120-d1b3-4efd-bdd2-ca7f8f05a15a" providerId="ADAL" clId="{15C3BF90-2CE7-445E-B0CE-08ED9D8D6ABB}" dt="2020-06-20T08:22:45.829" v="4254" actId="26606"/>
          <ac:spMkLst>
            <pc:docMk/>
            <pc:sldMk cId="1630623639" sldId="284"/>
            <ac:spMk id="28" creationId="{BD94142C-10EE-487C-A327-404FDF358F22}"/>
          </ac:spMkLst>
        </pc:spChg>
        <pc:spChg chg="add">
          <ac:chgData name="TAFEN Dirane Willy" userId="e89ee120-d1b3-4efd-bdd2-ca7f8f05a15a" providerId="ADAL" clId="{15C3BF90-2CE7-445E-B0CE-08ED9D8D6ABB}" dt="2020-06-20T08:22:45.829" v="4254" actId="26606"/>
          <ac:spMkLst>
            <pc:docMk/>
            <pc:sldMk cId="1630623639" sldId="284"/>
            <ac:spMk id="30" creationId="{5F7FAC2D-7A74-4939-A917-A1A5AF935685}"/>
          </ac:spMkLst>
        </pc:spChg>
        <pc:spChg chg="add">
          <ac:chgData name="TAFEN Dirane Willy" userId="e89ee120-d1b3-4efd-bdd2-ca7f8f05a15a" providerId="ADAL" clId="{15C3BF90-2CE7-445E-B0CE-08ED9D8D6ABB}" dt="2020-06-20T08:22:45.829" v="4254" actId="26606"/>
          <ac:spMkLst>
            <pc:docMk/>
            <pc:sldMk cId="1630623639" sldId="284"/>
            <ac:spMk id="32" creationId="{BA53A868-C420-4BAE-9244-EC162AF05CFC}"/>
          </ac:spMkLst>
        </pc:spChg>
        <pc:grpChg chg="add">
          <ac:chgData name="TAFEN Dirane Willy" userId="e89ee120-d1b3-4efd-bdd2-ca7f8f05a15a" providerId="ADAL" clId="{15C3BF90-2CE7-445E-B0CE-08ED9D8D6ABB}" dt="2020-06-20T08:22:45.829" v="4254" actId="26606"/>
          <ac:grpSpMkLst>
            <pc:docMk/>
            <pc:sldMk cId="1630623639" sldId="284"/>
            <ac:grpSpMk id="17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20T08:22:45.829" v="4254" actId="26606"/>
          <ac:picMkLst>
            <pc:docMk/>
            <pc:sldMk cId="1630623639" sldId="284"/>
            <ac:picMk id="4" creationId="{2C7995A3-4872-4FBF-886E-D44561A4D1CA}"/>
          </ac:picMkLst>
        </pc:picChg>
        <pc:cxnChg chg="add">
          <ac:chgData name="TAFEN Dirane Willy" userId="e89ee120-d1b3-4efd-bdd2-ca7f8f05a15a" providerId="ADAL" clId="{15C3BF90-2CE7-445E-B0CE-08ED9D8D6ABB}" dt="2020-06-20T08:22:45.829" v="4254" actId="26606"/>
          <ac:cxnSpMkLst>
            <pc:docMk/>
            <pc:sldMk cId="1630623639" sldId="284"/>
            <ac:cxnSpMk id="34" creationId="{C2686EF3-81CC-419F-96C3-002A75880309}"/>
          </ac:cxnSpMkLst>
        </pc:cxnChg>
        <pc:cxnChg chg="add">
          <ac:chgData name="TAFEN Dirane Willy" userId="e89ee120-d1b3-4efd-bdd2-ca7f8f05a15a" providerId="ADAL" clId="{15C3BF90-2CE7-445E-B0CE-08ED9D8D6ABB}" dt="2020-06-20T08:22:45.829" v="4254" actId="26606"/>
          <ac:cxnSpMkLst>
            <pc:docMk/>
            <pc:sldMk cId="1630623639" sldId="284"/>
            <ac:cxnSpMk id="36" creationId="{F8D93CCA-A85E-4529-A6F0-8BB54D27BCD1}"/>
          </ac:cxnSpMkLst>
        </pc:cxnChg>
        <pc:cxnChg chg="add">
          <ac:chgData name="TAFEN Dirane Willy" userId="e89ee120-d1b3-4efd-bdd2-ca7f8f05a15a" providerId="ADAL" clId="{15C3BF90-2CE7-445E-B0CE-08ED9D8D6ABB}" dt="2020-06-20T08:22:45.829" v="4254" actId="26606"/>
          <ac:cxnSpMkLst>
            <pc:docMk/>
            <pc:sldMk cId="1630623639" sldId="284"/>
            <ac:cxnSpMk id="38" creationId="{1ECFA516-C18C-41AE-AFF2-A0D0A59C9E90}"/>
          </ac:cxnSpMkLst>
        </pc:cxnChg>
      </pc:sldChg>
      <pc:sldChg chg="addSp delSp modSp new mod setBg">
        <pc:chgData name="TAFEN Dirane Willy" userId="e89ee120-d1b3-4efd-bdd2-ca7f8f05a15a" providerId="ADAL" clId="{15C3BF90-2CE7-445E-B0CE-08ED9D8D6ABB}" dt="2020-06-20T08:33:18.715" v="4322" actId="20577"/>
        <pc:sldMkLst>
          <pc:docMk/>
          <pc:sldMk cId="884695505" sldId="285"/>
        </pc:sldMkLst>
        <pc:spChg chg="mod ord">
          <ac:chgData name="TAFEN Dirane Willy" userId="e89ee120-d1b3-4efd-bdd2-ca7f8f05a15a" providerId="ADAL" clId="{15C3BF90-2CE7-445E-B0CE-08ED9D8D6ABB}" dt="2020-06-20T08:33:18.715" v="4322" actId="20577"/>
          <ac:spMkLst>
            <pc:docMk/>
            <pc:sldMk cId="884695505" sldId="285"/>
            <ac:spMk id="2" creationId="{49507DF2-8BC4-4B12-8D97-BD2DA6545889}"/>
          </ac:spMkLst>
        </pc:spChg>
        <pc:spChg chg="del">
          <ac:chgData name="TAFEN Dirane Willy" userId="e89ee120-d1b3-4efd-bdd2-ca7f8f05a15a" providerId="ADAL" clId="{15C3BF90-2CE7-445E-B0CE-08ED9D8D6ABB}" dt="2020-06-20T08:24:35.676" v="4288"/>
          <ac:spMkLst>
            <pc:docMk/>
            <pc:sldMk cId="884695505" sldId="285"/>
            <ac:spMk id="3" creationId="{168283A9-B24E-4EE4-873D-5C63EF5F4406}"/>
          </ac:spMkLst>
        </pc:spChg>
        <pc:spChg chg="add">
          <ac:chgData name="TAFEN Dirane Willy" userId="e89ee120-d1b3-4efd-bdd2-ca7f8f05a15a" providerId="ADAL" clId="{15C3BF90-2CE7-445E-B0CE-08ED9D8D6ABB}" dt="2020-06-20T08:24:45.354" v="4289" actId="26606"/>
          <ac:spMkLst>
            <pc:docMk/>
            <pc:sldMk cId="884695505" sldId="285"/>
            <ac:spMk id="9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08:24:45.354" v="4289" actId="26606"/>
          <ac:spMkLst>
            <pc:docMk/>
            <pc:sldMk cId="884695505" sldId="285"/>
            <ac:spMk id="11" creationId="{1E8D93C5-28EB-42D0-86CE-D804955653CC}"/>
          </ac:spMkLst>
        </pc:spChg>
        <pc:spChg chg="add">
          <ac:chgData name="TAFEN Dirane Willy" userId="e89ee120-d1b3-4efd-bdd2-ca7f8f05a15a" providerId="ADAL" clId="{15C3BF90-2CE7-445E-B0CE-08ED9D8D6ABB}" dt="2020-06-20T08:24:45.354" v="4289" actId="26606"/>
          <ac:spMkLst>
            <pc:docMk/>
            <pc:sldMk cId="884695505" sldId="285"/>
            <ac:spMk id="13" creationId="{AB1B1E7D-F76D-4744-AF85-239E6998A4C5}"/>
          </ac:spMkLst>
        </pc:spChg>
        <pc:spChg chg="add">
          <ac:chgData name="TAFEN Dirane Willy" userId="e89ee120-d1b3-4efd-bdd2-ca7f8f05a15a" providerId="ADAL" clId="{15C3BF90-2CE7-445E-B0CE-08ED9D8D6ABB}" dt="2020-06-20T08:24:45.354" v="4289" actId="26606"/>
          <ac:spMkLst>
            <pc:docMk/>
            <pc:sldMk cId="884695505" sldId="285"/>
            <ac:spMk id="15" creationId="{3BB65211-00DB-45B6-A223-033B2D19CBE8}"/>
          </ac:spMkLst>
        </pc:spChg>
        <pc:spChg chg="add">
          <ac:chgData name="TAFEN Dirane Willy" userId="e89ee120-d1b3-4efd-bdd2-ca7f8f05a15a" providerId="ADAL" clId="{15C3BF90-2CE7-445E-B0CE-08ED9D8D6ABB}" dt="2020-06-20T08:24:45.354" v="4289" actId="26606"/>
          <ac:spMkLst>
            <pc:docMk/>
            <pc:sldMk cId="884695505" sldId="285"/>
            <ac:spMk id="22" creationId="{EA4E4267-CAF0-4C38-8DC6-CD3B1A9F046E}"/>
          </ac:spMkLst>
        </pc:spChg>
        <pc:spChg chg="add">
          <ac:chgData name="TAFEN Dirane Willy" userId="e89ee120-d1b3-4efd-bdd2-ca7f8f05a15a" providerId="ADAL" clId="{15C3BF90-2CE7-445E-B0CE-08ED9D8D6ABB}" dt="2020-06-20T08:24:45.354" v="4289" actId="26606"/>
          <ac:spMkLst>
            <pc:docMk/>
            <pc:sldMk cId="884695505" sldId="285"/>
            <ac:spMk id="24" creationId="{0EE3ACC5-126D-4BA4-8B45-7F0B5B839C51}"/>
          </ac:spMkLst>
        </pc:spChg>
        <pc:spChg chg="add">
          <ac:chgData name="TAFEN Dirane Willy" userId="e89ee120-d1b3-4efd-bdd2-ca7f8f05a15a" providerId="ADAL" clId="{15C3BF90-2CE7-445E-B0CE-08ED9D8D6ABB}" dt="2020-06-20T08:24:45.354" v="4289" actId="26606"/>
          <ac:spMkLst>
            <pc:docMk/>
            <pc:sldMk cId="884695505" sldId="285"/>
            <ac:spMk id="26" creationId="{AB2868F7-FE10-4289-A5BD-90763C7A2F5A}"/>
          </ac:spMkLst>
        </pc:spChg>
        <pc:spChg chg="add">
          <ac:chgData name="TAFEN Dirane Willy" userId="e89ee120-d1b3-4efd-bdd2-ca7f8f05a15a" providerId="ADAL" clId="{15C3BF90-2CE7-445E-B0CE-08ED9D8D6ABB}" dt="2020-06-20T08:24:45.354" v="4289" actId="26606"/>
          <ac:spMkLst>
            <pc:docMk/>
            <pc:sldMk cId="884695505" sldId="285"/>
            <ac:spMk id="28" creationId="{BD94142C-10EE-487C-A327-404FDF358F22}"/>
          </ac:spMkLst>
        </pc:spChg>
        <pc:spChg chg="add">
          <ac:chgData name="TAFEN Dirane Willy" userId="e89ee120-d1b3-4efd-bdd2-ca7f8f05a15a" providerId="ADAL" clId="{15C3BF90-2CE7-445E-B0CE-08ED9D8D6ABB}" dt="2020-06-20T08:24:45.354" v="4289" actId="26606"/>
          <ac:spMkLst>
            <pc:docMk/>
            <pc:sldMk cId="884695505" sldId="285"/>
            <ac:spMk id="30" creationId="{5F7FAC2D-7A74-4939-A917-A1A5AF935685}"/>
          </ac:spMkLst>
        </pc:spChg>
        <pc:spChg chg="add">
          <ac:chgData name="TAFEN Dirane Willy" userId="e89ee120-d1b3-4efd-bdd2-ca7f8f05a15a" providerId="ADAL" clId="{15C3BF90-2CE7-445E-B0CE-08ED9D8D6ABB}" dt="2020-06-20T08:24:45.354" v="4289" actId="26606"/>
          <ac:spMkLst>
            <pc:docMk/>
            <pc:sldMk cId="884695505" sldId="285"/>
            <ac:spMk id="32" creationId="{BA53A868-C420-4BAE-9244-EC162AF05CFC}"/>
          </ac:spMkLst>
        </pc:spChg>
        <pc:grpChg chg="add">
          <ac:chgData name="TAFEN Dirane Willy" userId="e89ee120-d1b3-4efd-bdd2-ca7f8f05a15a" providerId="ADAL" clId="{15C3BF90-2CE7-445E-B0CE-08ED9D8D6ABB}" dt="2020-06-20T08:24:45.354" v="4289" actId="26606"/>
          <ac:grpSpMkLst>
            <pc:docMk/>
            <pc:sldMk cId="884695505" sldId="285"/>
            <ac:grpSpMk id="17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20T08:24:45.354" v="4289" actId="26606"/>
          <ac:picMkLst>
            <pc:docMk/>
            <pc:sldMk cId="884695505" sldId="285"/>
            <ac:picMk id="4" creationId="{EC8795D9-57E4-4FAD-A1CB-0878C94C634C}"/>
          </ac:picMkLst>
        </pc:picChg>
        <pc:cxnChg chg="add">
          <ac:chgData name="TAFEN Dirane Willy" userId="e89ee120-d1b3-4efd-bdd2-ca7f8f05a15a" providerId="ADAL" clId="{15C3BF90-2CE7-445E-B0CE-08ED9D8D6ABB}" dt="2020-06-20T08:24:45.354" v="4289" actId="26606"/>
          <ac:cxnSpMkLst>
            <pc:docMk/>
            <pc:sldMk cId="884695505" sldId="285"/>
            <ac:cxnSpMk id="34" creationId="{F8D93CCA-A85E-4529-A6F0-8BB54D27BCD1}"/>
          </ac:cxnSpMkLst>
        </pc:cxnChg>
        <pc:cxnChg chg="add">
          <ac:chgData name="TAFEN Dirane Willy" userId="e89ee120-d1b3-4efd-bdd2-ca7f8f05a15a" providerId="ADAL" clId="{15C3BF90-2CE7-445E-B0CE-08ED9D8D6ABB}" dt="2020-06-20T08:24:45.354" v="4289" actId="26606"/>
          <ac:cxnSpMkLst>
            <pc:docMk/>
            <pc:sldMk cId="884695505" sldId="285"/>
            <ac:cxnSpMk id="36" creationId="{C2686EF3-81CC-419F-96C3-002A75880309}"/>
          </ac:cxnSpMkLst>
        </pc:cxnChg>
        <pc:cxnChg chg="add">
          <ac:chgData name="TAFEN Dirane Willy" userId="e89ee120-d1b3-4efd-bdd2-ca7f8f05a15a" providerId="ADAL" clId="{15C3BF90-2CE7-445E-B0CE-08ED9D8D6ABB}" dt="2020-06-20T08:24:45.354" v="4289" actId="26606"/>
          <ac:cxnSpMkLst>
            <pc:docMk/>
            <pc:sldMk cId="884695505" sldId="285"/>
            <ac:cxnSpMk id="38" creationId="{1ECFA516-C18C-41AE-AFF2-A0D0A59C9E90}"/>
          </ac:cxnSpMkLst>
        </pc:cxnChg>
      </pc:sldChg>
      <pc:sldChg chg="addSp delSp modSp new mod setBg">
        <pc:chgData name="TAFEN Dirane Willy" userId="e89ee120-d1b3-4efd-bdd2-ca7f8f05a15a" providerId="ADAL" clId="{15C3BF90-2CE7-445E-B0CE-08ED9D8D6ABB}" dt="2020-06-20T08:33:14.682" v="4321" actId="20577"/>
        <pc:sldMkLst>
          <pc:docMk/>
          <pc:sldMk cId="1148790634" sldId="286"/>
        </pc:sldMkLst>
        <pc:spChg chg="mod">
          <ac:chgData name="TAFEN Dirane Willy" userId="e89ee120-d1b3-4efd-bdd2-ca7f8f05a15a" providerId="ADAL" clId="{15C3BF90-2CE7-445E-B0CE-08ED9D8D6ABB}" dt="2020-06-20T08:33:14.682" v="4321" actId="20577"/>
          <ac:spMkLst>
            <pc:docMk/>
            <pc:sldMk cId="1148790634" sldId="286"/>
            <ac:spMk id="2" creationId="{355B3E76-F54B-4DEB-B67F-744C69D8ABEA}"/>
          </ac:spMkLst>
        </pc:spChg>
        <pc:spChg chg="del">
          <ac:chgData name="TAFEN Dirane Willy" userId="e89ee120-d1b3-4efd-bdd2-ca7f8f05a15a" providerId="ADAL" clId="{15C3BF90-2CE7-445E-B0CE-08ED9D8D6ABB}" dt="2020-06-20T08:28:22.410" v="4291"/>
          <ac:spMkLst>
            <pc:docMk/>
            <pc:sldMk cId="1148790634" sldId="286"/>
            <ac:spMk id="3" creationId="{5A8F841E-F804-4DC1-AC49-68D4824F3CF6}"/>
          </ac:spMkLst>
        </pc:spChg>
        <pc:spChg chg="add">
          <ac:chgData name="TAFEN Dirane Willy" userId="e89ee120-d1b3-4efd-bdd2-ca7f8f05a15a" providerId="ADAL" clId="{15C3BF90-2CE7-445E-B0CE-08ED9D8D6ABB}" dt="2020-06-20T08:28:34.692" v="4293" actId="26606"/>
          <ac:spMkLst>
            <pc:docMk/>
            <pc:sldMk cId="1148790634" sldId="286"/>
            <ac:spMk id="9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08:28:34.692" v="4293" actId="26606"/>
          <ac:spMkLst>
            <pc:docMk/>
            <pc:sldMk cId="1148790634" sldId="286"/>
            <ac:spMk id="11" creationId="{1419E3D9-C5FB-41A9-B6D2-DFB210BB6211}"/>
          </ac:spMkLst>
        </pc:spChg>
        <pc:spChg chg="add">
          <ac:chgData name="TAFEN Dirane Willy" userId="e89ee120-d1b3-4efd-bdd2-ca7f8f05a15a" providerId="ADAL" clId="{15C3BF90-2CE7-445E-B0CE-08ED9D8D6ABB}" dt="2020-06-20T08:28:34.692" v="4293" actId="26606"/>
          <ac:spMkLst>
            <pc:docMk/>
            <pc:sldMk cId="1148790634" sldId="286"/>
            <ac:spMk id="13" creationId="{367909BF-1DF7-4ACE-8F58-6CF719BB27E5}"/>
          </ac:spMkLst>
        </pc:spChg>
        <pc:spChg chg="add">
          <ac:chgData name="TAFEN Dirane Willy" userId="e89ee120-d1b3-4efd-bdd2-ca7f8f05a15a" providerId="ADAL" clId="{15C3BF90-2CE7-445E-B0CE-08ED9D8D6ABB}" dt="2020-06-20T08:28:34.692" v="4293" actId="26606"/>
          <ac:spMkLst>
            <pc:docMk/>
            <pc:sldMk cId="1148790634" sldId="286"/>
            <ac:spMk id="15" creationId="{89E8BEDB-0BBC-4F21-9CFB-8530D664C343}"/>
          </ac:spMkLst>
        </pc:spChg>
        <pc:spChg chg="add">
          <ac:chgData name="TAFEN Dirane Willy" userId="e89ee120-d1b3-4efd-bdd2-ca7f8f05a15a" providerId="ADAL" clId="{15C3BF90-2CE7-445E-B0CE-08ED9D8D6ABB}" dt="2020-06-20T08:28:34.692" v="4293" actId="26606"/>
          <ac:spMkLst>
            <pc:docMk/>
            <pc:sldMk cId="1148790634" sldId="286"/>
            <ac:spMk id="22" creationId="{420551B3-B4DA-48EE-988C-4FAEAEB5CE98}"/>
          </ac:spMkLst>
        </pc:spChg>
        <pc:spChg chg="add">
          <ac:chgData name="TAFEN Dirane Willy" userId="e89ee120-d1b3-4efd-bdd2-ca7f8f05a15a" providerId="ADAL" clId="{15C3BF90-2CE7-445E-B0CE-08ED9D8D6ABB}" dt="2020-06-20T08:28:34.692" v="4293" actId="26606"/>
          <ac:spMkLst>
            <pc:docMk/>
            <pc:sldMk cId="1148790634" sldId="286"/>
            <ac:spMk id="24" creationId="{A643B7E8-B361-4A91-A7A5-07418CFCF9E5}"/>
          </ac:spMkLst>
        </pc:spChg>
        <pc:spChg chg="add">
          <ac:chgData name="TAFEN Dirane Willy" userId="e89ee120-d1b3-4efd-bdd2-ca7f8f05a15a" providerId="ADAL" clId="{15C3BF90-2CE7-445E-B0CE-08ED9D8D6ABB}" dt="2020-06-20T08:28:34.692" v="4293" actId="26606"/>
          <ac:spMkLst>
            <pc:docMk/>
            <pc:sldMk cId="1148790634" sldId="286"/>
            <ac:spMk id="26" creationId="{D7A74E93-DAA8-4661-8F23-0F48710EAF4A}"/>
          </ac:spMkLst>
        </pc:spChg>
        <pc:spChg chg="add">
          <ac:chgData name="TAFEN Dirane Willy" userId="e89ee120-d1b3-4efd-bdd2-ca7f8f05a15a" providerId="ADAL" clId="{15C3BF90-2CE7-445E-B0CE-08ED9D8D6ABB}" dt="2020-06-20T08:28:34.692" v="4293" actId="26606"/>
          <ac:spMkLst>
            <pc:docMk/>
            <pc:sldMk cId="1148790634" sldId="286"/>
            <ac:spMk id="28" creationId="{FF212E38-C041-49D9-9236-29FF44B27E1B}"/>
          </ac:spMkLst>
        </pc:spChg>
        <pc:spChg chg="add">
          <ac:chgData name="TAFEN Dirane Willy" userId="e89ee120-d1b3-4efd-bdd2-ca7f8f05a15a" providerId="ADAL" clId="{15C3BF90-2CE7-445E-B0CE-08ED9D8D6ABB}" dt="2020-06-20T08:28:34.692" v="4293" actId="26606"/>
          <ac:spMkLst>
            <pc:docMk/>
            <pc:sldMk cId="1148790634" sldId="286"/>
            <ac:spMk id="30" creationId="{790391D1-AA86-467F-A77E-0606FCCCD29B}"/>
          </ac:spMkLst>
        </pc:spChg>
        <pc:grpChg chg="add">
          <ac:chgData name="TAFEN Dirane Willy" userId="e89ee120-d1b3-4efd-bdd2-ca7f8f05a15a" providerId="ADAL" clId="{15C3BF90-2CE7-445E-B0CE-08ED9D8D6ABB}" dt="2020-06-20T08:28:34.692" v="4293" actId="26606"/>
          <ac:grpSpMkLst>
            <pc:docMk/>
            <pc:sldMk cId="1148790634" sldId="286"/>
            <ac:grpSpMk id="17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20T08:28:34.692" v="4293" actId="26606"/>
          <ac:picMkLst>
            <pc:docMk/>
            <pc:sldMk cId="1148790634" sldId="286"/>
            <ac:picMk id="4" creationId="{07AF3985-6A15-4406-9C89-4B4EDDF54009}"/>
          </ac:picMkLst>
        </pc:picChg>
        <pc:cxnChg chg="add">
          <ac:chgData name="TAFEN Dirane Willy" userId="e89ee120-d1b3-4efd-bdd2-ca7f8f05a15a" providerId="ADAL" clId="{15C3BF90-2CE7-445E-B0CE-08ED9D8D6ABB}" dt="2020-06-20T08:28:34.692" v="4293" actId="26606"/>
          <ac:cxnSpMkLst>
            <pc:docMk/>
            <pc:sldMk cId="1148790634" sldId="286"/>
            <ac:cxnSpMk id="32" creationId="{4A430F17-C7B1-40FD-89FA-55002B663697}"/>
          </ac:cxnSpMkLst>
        </pc:cxnChg>
        <pc:cxnChg chg="add">
          <ac:chgData name="TAFEN Dirane Willy" userId="e89ee120-d1b3-4efd-bdd2-ca7f8f05a15a" providerId="ADAL" clId="{15C3BF90-2CE7-445E-B0CE-08ED9D8D6ABB}" dt="2020-06-20T08:28:34.692" v="4293" actId="26606"/>
          <ac:cxnSpMkLst>
            <pc:docMk/>
            <pc:sldMk cId="1148790634" sldId="286"/>
            <ac:cxnSpMk id="34" creationId="{03EAAD29-514C-4272-AA97-D2DCEB35B696}"/>
          </ac:cxnSpMkLst>
        </pc:cxnChg>
        <pc:cxnChg chg="add">
          <ac:chgData name="TAFEN Dirane Willy" userId="e89ee120-d1b3-4efd-bdd2-ca7f8f05a15a" providerId="ADAL" clId="{15C3BF90-2CE7-445E-B0CE-08ED9D8D6ABB}" dt="2020-06-20T08:28:34.692" v="4293" actId="26606"/>
          <ac:cxnSpMkLst>
            <pc:docMk/>
            <pc:sldMk cId="1148790634" sldId="286"/>
            <ac:cxnSpMk id="36" creationId="{E080894D-F290-4DF4-82A7-905285A7E129}"/>
          </ac:cxnSpMkLst>
        </pc:cxnChg>
      </pc:sldChg>
      <pc:sldChg chg="addSp delSp modSp new mod setBg setClrOvrMap">
        <pc:chgData name="TAFEN Dirane Willy" userId="e89ee120-d1b3-4efd-bdd2-ca7f8f05a15a" providerId="ADAL" clId="{15C3BF90-2CE7-445E-B0CE-08ED9D8D6ABB}" dt="2020-06-20T08:33:11.113" v="4320" actId="20577"/>
        <pc:sldMkLst>
          <pc:docMk/>
          <pc:sldMk cId="3764514862" sldId="287"/>
        </pc:sldMkLst>
        <pc:spChg chg="mod ord">
          <ac:chgData name="TAFEN Dirane Willy" userId="e89ee120-d1b3-4efd-bdd2-ca7f8f05a15a" providerId="ADAL" clId="{15C3BF90-2CE7-445E-B0CE-08ED9D8D6ABB}" dt="2020-06-20T08:33:11.113" v="4320" actId="20577"/>
          <ac:spMkLst>
            <pc:docMk/>
            <pc:sldMk cId="3764514862" sldId="287"/>
            <ac:spMk id="2" creationId="{A9DFEE47-A0F2-4023-81D3-A2B878DA5528}"/>
          </ac:spMkLst>
        </pc:spChg>
        <pc:spChg chg="del">
          <ac:chgData name="TAFEN Dirane Willy" userId="e89ee120-d1b3-4efd-bdd2-ca7f8f05a15a" providerId="ADAL" clId="{15C3BF90-2CE7-445E-B0CE-08ED9D8D6ABB}" dt="2020-06-20T08:31:23.158" v="4310"/>
          <ac:spMkLst>
            <pc:docMk/>
            <pc:sldMk cId="3764514862" sldId="287"/>
            <ac:spMk id="3" creationId="{3E317B29-1566-417F-A3B4-F6B303B80C72}"/>
          </ac:spMkLst>
        </pc:spChg>
        <pc:spChg chg="add">
          <ac:chgData name="TAFEN Dirane Willy" userId="e89ee120-d1b3-4efd-bdd2-ca7f8f05a15a" providerId="ADAL" clId="{15C3BF90-2CE7-445E-B0CE-08ED9D8D6ABB}" dt="2020-06-20T08:32:37.502" v="4312" actId="26606"/>
          <ac:spMkLst>
            <pc:docMk/>
            <pc:sldMk cId="3764514862" sldId="287"/>
            <ac:spMk id="10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08:32:37.502" v="4312" actId="26606"/>
          <ac:spMkLst>
            <pc:docMk/>
            <pc:sldMk cId="3764514862" sldId="287"/>
            <ac:spMk id="12" creationId="{66A413F7-FFE1-42E7-8C6C-E9CCC477F811}"/>
          </ac:spMkLst>
        </pc:spChg>
        <pc:spChg chg="add">
          <ac:chgData name="TAFEN Dirane Willy" userId="e89ee120-d1b3-4efd-bdd2-ca7f8f05a15a" providerId="ADAL" clId="{15C3BF90-2CE7-445E-B0CE-08ED9D8D6ABB}" dt="2020-06-20T08:32:37.502" v="4312" actId="26606"/>
          <ac:spMkLst>
            <pc:docMk/>
            <pc:sldMk cId="3764514862" sldId="287"/>
            <ac:spMk id="14" creationId="{BCE0B0FD-3413-40CC-A7D8-6A5058608D3C}"/>
          </ac:spMkLst>
        </pc:spChg>
        <pc:spChg chg="add">
          <ac:chgData name="TAFEN Dirane Willy" userId="e89ee120-d1b3-4efd-bdd2-ca7f8f05a15a" providerId="ADAL" clId="{15C3BF90-2CE7-445E-B0CE-08ED9D8D6ABB}" dt="2020-06-20T08:32:37.502" v="4312" actId="26606"/>
          <ac:spMkLst>
            <pc:docMk/>
            <pc:sldMk cId="3764514862" sldId="287"/>
            <ac:spMk id="16" creationId="{50C4C044-5B1C-40C8-8C7B-AA5E6D879D3E}"/>
          </ac:spMkLst>
        </pc:spChg>
        <pc:spChg chg="add">
          <ac:chgData name="TAFEN Dirane Willy" userId="e89ee120-d1b3-4efd-bdd2-ca7f8f05a15a" providerId="ADAL" clId="{15C3BF90-2CE7-445E-B0CE-08ED9D8D6ABB}" dt="2020-06-20T08:32:37.502" v="4312" actId="26606"/>
          <ac:spMkLst>
            <pc:docMk/>
            <pc:sldMk cId="3764514862" sldId="287"/>
            <ac:spMk id="23" creationId="{A6020133-135E-4D08-9F4A-D76B87578CCD}"/>
          </ac:spMkLst>
        </pc:spChg>
        <pc:spChg chg="add">
          <ac:chgData name="TAFEN Dirane Willy" userId="e89ee120-d1b3-4efd-bdd2-ca7f8f05a15a" providerId="ADAL" clId="{15C3BF90-2CE7-445E-B0CE-08ED9D8D6ABB}" dt="2020-06-20T08:32:37.502" v="4312" actId="26606"/>
          <ac:spMkLst>
            <pc:docMk/>
            <pc:sldMk cId="3764514862" sldId="287"/>
            <ac:spMk id="25" creationId="{0E7CA313-2F4B-4574-8399-12EF6A1BF292}"/>
          </ac:spMkLst>
        </pc:spChg>
        <pc:spChg chg="add">
          <ac:chgData name="TAFEN Dirane Willy" userId="e89ee120-d1b3-4efd-bdd2-ca7f8f05a15a" providerId="ADAL" clId="{15C3BF90-2CE7-445E-B0CE-08ED9D8D6ABB}" dt="2020-06-20T08:32:37.502" v="4312" actId="26606"/>
          <ac:spMkLst>
            <pc:docMk/>
            <pc:sldMk cId="3764514862" sldId="287"/>
            <ac:spMk id="27" creationId="{2644B391-9BFE-445C-A9EC-F544BB85FBC7}"/>
          </ac:spMkLst>
        </pc:spChg>
        <pc:spChg chg="add">
          <ac:chgData name="TAFEN Dirane Willy" userId="e89ee120-d1b3-4efd-bdd2-ca7f8f05a15a" providerId="ADAL" clId="{15C3BF90-2CE7-445E-B0CE-08ED9D8D6ABB}" dt="2020-06-20T08:32:37.502" v="4312" actId="26606"/>
          <ac:spMkLst>
            <pc:docMk/>
            <pc:sldMk cId="3764514862" sldId="287"/>
            <ac:spMk id="29" creationId="{80F26E69-87D9-4655-AE7B-280A87AA3CAD}"/>
          </ac:spMkLst>
        </pc:spChg>
        <pc:grpChg chg="add">
          <ac:chgData name="TAFEN Dirane Willy" userId="e89ee120-d1b3-4efd-bdd2-ca7f8f05a15a" providerId="ADAL" clId="{15C3BF90-2CE7-445E-B0CE-08ED9D8D6ABB}" dt="2020-06-20T08:32:37.502" v="4312" actId="26606"/>
          <ac:grpSpMkLst>
            <pc:docMk/>
            <pc:sldMk cId="3764514862" sldId="287"/>
            <ac:grpSpMk id="18" creationId="{E26428D7-C6F3-473D-A360-A3F5C3E8728C}"/>
          </ac:grpSpMkLst>
        </pc:grpChg>
        <pc:picChg chg="add mod ord">
          <ac:chgData name="TAFEN Dirane Willy" userId="e89ee120-d1b3-4efd-bdd2-ca7f8f05a15a" providerId="ADAL" clId="{15C3BF90-2CE7-445E-B0CE-08ED9D8D6ABB}" dt="2020-06-20T08:33:06.283" v="4319" actId="14100"/>
          <ac:picMkLst>
            <pc:docMk/>
            <pc:sldMk cId="3764514862" sldId="287"/>
            <ac:picMk id="4" creationId="{7A2C326F-C3DB-4C19-A74D-F24959B616F9}"/>
          </ac:picMkLst>
        </pc:picChg>
        <pc:picChg chg="add mod">
          <ac:chgData name="TAFEN Dirane Willy" userId="e89ee120-d1b3-4efd-bdd2-ca7f8f05a15a" providerId="ADAL" clId="{15C3BF90-2CE7-445E-B0CE-08ED9D8D6ABB}" dt="2020-06-20T08:33:03.949" v="4318" actId="14100"/>
          <ac:picMkLst>
            <pc:docMk/>
            <pc:sldMk cId="3764514862" sldId="287"/>
            <ac:picMk id="5" creationId="{70C258DD-1167-48CA-A9C5-89A3AC01A74E}"/>
          </ac:picMkLst>
        </pc:picChg>
        <pc:cxnChg chg="add">
          <ac:chgData name="TAFEN Dirane Willy" userId="e89ee120-d1b3-4efd-bdd2-ca7f8f05a15a" providerId="ADAL" clId="{15C3BF90-2CE7-445E-B0CE-08ED9D8D6ABB}" dt="2020-06-20T08:32:37.502" v="4312" actId="26606"/>
          <ac:cxnSpMkLst>
            <pc:docMk/>
            <pc:sldMk cId="3764514862" sldId="287"/>
            <ac:cxnSpMk id="31" creationId="{A5EECEE2-745A-4C3E-9A46-1B2ACCDC02D0}"/>
          </ac:cxnSpMkLst>
        </pc:cxnChg>
      </pc:sldChg>
      <pc:sldChg chg="addSp modSp new mod setBg">
        <pc:chgData name="TAFEN Dirane Willy" userId="e89ee120-d1b3-4efd-bdd2-ca7f8f05a15a" providerId="ADAL" clId="{15C3BF90-2CE7-445E-B0CE-08ED9D8D6ABB}" dt="2020-06-20T14:43:06.971" v="7206" actId="20577"/>
        <pc:sldMkLst>
          <pc:docMk/>
          <pc:sldMk cId="2058433109" sldId="288"/>
        </pc:sldMkLst>
        <pc:spChg chg="mod">
          <ac:chgData name="TAFEN Dirane Willy" userId="e89ee120-d1b3-4efd-bdd2-ca7f8f05a15a" providerId="ADAL" clId="{15C3BF90-2CE7-445E-B0CE-08ED9D8D6ABB}" dt="2020-06-20T13:44:35.333" v="5758" actId="26606"/>
          <ac:spMkLst>
            <pc:docMk/>
            <pc:sldMk cId="2058433109" sldId="288"/>
            <ac:spMk id="2" creationId="{3A1E79FE-B800-4B12-962B-AF6A8DF29BE1}"/>
          </ac:spMkLst>
        </pc:spChg>
        <pc:spChg chg="mod">
          <ac:chgData name="TAFEN Dirane Willy" userId="e89ee120-d1b3-4efd-bdd2-ca7f8f05a15a" providerId="ADAL" clId="{15C3BF90-2CE7-445E-B0CE-08ED9D8D6ABB}" dt="2020-06-20T14:43:06.971" v="7206" actId="20577"/>
          <ac:spMkLst>
            <pc:docMk/>
            <pc:sldMk cId="2058433109" sldId="288"/>
            <ac:spMk id="3" creationId="{4CAD3C36-A819-45F3-8586-EEFE98B585D9}"/>
          </ac:spMkLst>
        </pc:spChg>
        <pc:spChg chg="add">
          <ac:chgData name="TAFEN Dirane Willy" userId="e89ee120-d1b3-4efd-bdd2-ca7f8f05a15a" providerId="ADAL" clId="{15C3BF90-2CE7-445E-B0CE-08ED9D8D6ABB}" dt="2020-06-20T13:44:35.333" v="5758" actId="26606"/>
          <ac:spMkLst>
            <pc:docMk/>
            <pc:sldMk cId="2058433109" sldId="288"/>
            <ac:spMk id="8" creationId="{70120F84-A866-4D9F-8B1C-9120A013D654}"/>
          </ac:spMkLst>
        </pc:spChg>
        <pc:spChg chg="add">
          <ac:chgData name="TAFEN Dirane Willy" userId="e89ee120-d1b3-4efd-bdd2-ca7f8f05a15a" providerId="ADAL" clId="{15C3BF90-2CE7-445E-B0CE-08ED9D8D6ABB}" dt="2020-06-20T13:44:35.333" v="5758" actId="26606"/>
          <ac:spMkLst>
            <pc:docMk/>
            <pc:sldMk cId="2058433109" sldId="288"/>
            <ac:spMk id="10" creationId="{252FEFEF-6AC0-46B6-AC09-11FC56196FA4}"/>
          </ac:spMkLst>
        </pc:spChg>
      </pc:sldChg>
      <pc:sldChg chg="modSp add">
        <pc:chgData name="TAFEN Dirane Willy" userId="e89ee120-d1b3-4efd-bdd2-ca7f8f05a15a" providerId="ADAL" clId="{15C3BF90-2CE7-445E-B0CE-08ED9D8D6ABB}" dt="2020-06-20T13:45:55.911" v="5761" actId="207"/>
        <pc:sldMkLst>
          <pc:docMk/>
          <pc:sldMk cId="1811009963" sldId="289"/>
        </pc:sldMkLst>
        <pc:spChg chg="mod">
          <ac:chgData name="TAFEN Dirane Willy" userId="e89ee120-d1b3-4efd-bdd2-ca7f8f05a15a" providerId="ADAL" clId="{15C3BF90-2CE7-445E-B0CE-08ED9D8D6ABB}" dt="2020-06-20T13:45:55.911" v="5761" actId="207"/>
          <ac:spMkLst>
            <pc:docMk/>
            <pc:sldMk cId="1811009963" sldId="289"/>
            <ac:spMk id="3" creationId="{3583D088-7036-427A-B4F6-5E71243F6E3C}"/>
          </ac:spMkLst>
        </pc:spChg>
      </pc:sldChg>
      <pc:sldChg chg="addSp delSp modSp new mod setBg setClrOvrMap">
        <pc:chgData name="TAFEN Dirane Willy" userId="e89ee120-d1b3-4efd-bdd2-ca7f8f05a15a" providerId="ADAL" clId="{15C3BF90-2CE7-445E-B0CE-08ED9D8D6ABB}" dt="2020-06-20T13:37:49.022" v="5359" actId="20577"/>
        <pc:sldMkLst>
          <pc:docMk/>
          <pc:sldMk cId="2536745504" sldId="290"/>
        </pc:sldMkLst>
        <pc:spChg chg="mod">
          <ac:chgData name="TAFEN Dirane Willy" userId="e89ee120-d1b3-4efd-bdd2-ca7f8f05a15a" providerId="ADAL" clId="{15C3BF90-2CE7-445E-B0CE-08ED9D8D6ABB}" dt="2020-06-20T13:37:49.022" v="5359" actId="20577"/>
          <ac:spMkLst>
            <pc:docMk/>
            <pc:sldMk cId="2536745504" sldId="290"/>
            <ac:spMk id="2" creationId="{31358306-CA9D-4790-92FC-6974D71B506F}"/>
          </ac:spMkLst>
        </pc:spChg>
        <pc:spChg chg="del">
          <ac:chgData name="TAFEN Dirane Willy" userId="e89ee120-d1b3-4efd-bdd2-ca7f8f05a15a" providerId="ADAL" clId="{15C3BF90-2CE7-445E-B0CE-08ED9D8D6ABB}" dt="2020-06-20T13:28:50.718" v="5133"/>
          <ac:spMkLst>
            <pc:docMk/>
            <pc:sldMk cId="2536745504" sldId="290"/>
            <ac:spMk id="3" creationId="{F4170523-C8D9-4E6B-B9A7-D8842D57D409}"/>
          </ac:spMkLst>
        </pc:spChg>
        <pc:spChg chg="add">
          <ac:chgData name="TAFEN Dirane Willy" userId="e89ee120-d1b3-4efd-bdd2-ca7f8f05a15a" providerId="ADAL" clId="{15C3BF90-2CE7-445E-B0CE-08ED9D8D6ABB}" dt="2020-06-20T13:28:56.548" v="5134" actId="26606"/>
          <ac:spMkLst>
            <pc:docMk/>
            <pc:sldMk cId="2536745504" sldId="290"/>
            <ac:spMk id="71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13:28:56.548" v="5134" actId="26606"/>
          <ac:spMkLst>
            <pc:docMk/>
            <pc:sldMk cId="2536745504" sldId="290"/>
            <ac:spMk id="73" creationId="{1E8D93C5-28EB-42D0-86CE-D804955653CC}"/>
          </ac:spMkLst>
        </pc:spChg>
        <pc:spChg chg="add">
          <ac:chgData name="TAFEN Dirane Willy" userId="e89ee120-d1b3-4efd-bdd2-ca7f8f05a15a" providerId="ADAL" clId="{15C3BF90-2CE7-445E-B0CE-08ED9D8D6ABB}" dt="2020-06-20T13:28:56.548" v="5134" actId="26606"/>
          <ac:spMkLst>
            <pc:docMk/>
            <pc:sldMk cId="2536745504" sldId="290"/>
            <ac:spMk id="75" creationId="{AB1B1E7D-F76D-4744-AF85-239E6998A4C5}"/>
          </ac:spMkLst>
        </pc:spChg>
        <pc:spChg chg="add">
          <ac:chgData name="TAFEN Dirane Willy" userId="e89ee120-d1b3-4efd-bdd2-ca7f8f05a15a" providerId="ADAL" clId="{15C3BF90-2CE7-445E-B0CE-08ED9D8D6ABB}" dt="2020-06-20T13:28:56.548" v="5134" actId="26606"/>
          <ac:spMkLst>
            <pc:docMk/>
            <pc:sldMk cId="2536745504" sldId="290"/>
            <ac:spMk id="77" creationId="{3BB65211-00DB-45B6-A223-033B2D19CBE8}"/>
          </ac:spMkLst>
        </pc:spChg>
        <pc:spChg chg="add">
          <ac:chgData name="TAFEN Dirane Willy" userId="e89ee120-d1b3-4efd-bdd2-ca7f8f05a15a" providerId="ADAL" clId="{15C3BF90-2CE7-445E-B0CE-08ED9D8D6ABB}" dt="2020-06-20T13:28:56.548" v="5134" actId="26606"/>
          <ac:spMkLst>
            <pc:docMk/>
            <pc:sldMk cId="2536745504" sldId="290"/>
            <ac:spMk id="84" creationId="{EA4E4267-CAF0-4C38-8DC6-CD3B1A9F046E}"/>
          </ac:spMkLst>
        </pc:spChg>
        <pc:spChg chg="add">
          <ac:chgData name="TAFEN Dirane Willy" userId="e89ee120-d1b3-4efd-bdd2-ca7f8f05a15a" providerId="ADAL" clId="{15C3BF90-2CE7-445E-B0CE-08ED9D8D6ABB}" dt="2020-06-20T13:28:56.548" v="5134" actId="26606"/>
          <ac:spMkLst>
            <pc:docMk/>
            <pc:sldMk cId="2536745504" sldId="290"/>
            <ac:spMk id="86" creationId="{0EE3ACC5-126D-4BA4-8B45-7F0B5B839C51}"/>
          </ac:spMkLst>
        </pc:spChg>
        <pc:spChg chg="add">
          <ac:chgData name="TAFEN Dirane Willy" userId="e89ee120-d1b3-4efd-bdd2-ca7f8f05a15a" providerId="ADAL" clId="{15C3BF90-2CE7-445E-B0CE-08ED9D8D6ABB}" dt="2020-06-20T13:28:56.548" v="5134" actId="26606"/>
          <ac:spMkLst>
            <pc:docMk/>
            <pc:sldMk cId="2536745504" sldId="290"/>
            <ac:spMk id="88" creationId="{AB2868F7-FE10-4289-A5BD-90763C7A2F5A}"/>
          </ac:spMkLst>
        </pc:spChg>
        <pc:spChg chg="add">
          <ac:chgData name="TAFEN Dirane Willy" userId="e89ee120-d1b3-4efd-bdd2-ca7f8f05a15a" providerId="ADAL" clId="{15C3BF90-2CE7-445E-B0CE-08ED9D8D6ABB}" dt="2020-06-20T13:28:56.548" v="5134" actId="26606"/>
          <ac:spMkLst>
            <pc:docMk/>
            <pc:sldMk cId="2536745504" sldId="290"/>
            <ac:spMk id="90" creationId="{BD94142C-10EE-487C-A327-404FDF358F22}"/>
          </ac:spMkLst>
        </pc:spChg>
        <pc:spChg chg="add">
          <ac:chgData name="TAFEN Dirane Willy" userId="e89ee120-d1b3-4efd-bdd2-ca7f8f05a15a" providerId="ADAL" clId="{15C3BF90-2CE7-445E-B0CE-08ED9D8D6ABB}" dt="2020-06-20T13:28:56.548" v="5134" actId="26606"/>
          <ac:spMkLst>
            <pc:docMk/>
            <pc:sldMk cId="2536745504" sldId="290"/>
            <ac:spMk id="92" creationId="{5F7FAC2D-7A74-4939-A917-A1A5AF935685}"/>
          </ac:spMkLst>
        </pc:spChg>
        <pc:spChg chg="add">
          <ac:chgData name="TAFEN Dirane Willy" userId="e89ee120-d1b3-4efd-bdd2-ca7f8f05a15a" providerId="ADAL" clId="{15C3BF90-2CE7-445E-B0CE-08ED9D8D6ABB}" dt="2020-06-20T13:28:56.548" v="5134" actId="26606"/>
          <ac:spMkLst>
            <pc:docMk/>
            <pc:sldMk cId="2536745504" sldId="290"/>
            <ac:spMk id="94" creationId="{BA53A868-C420-4BAE-9244-EC162AF05CFC}"/>
          </ac:spMkLst>
        </pc:spChg>
        <pc:grpChg chg="add">
          <ac:chgData name="TAFEN Dirane Willy" userId="e89ee120-d1b3-4efd-bdd2-ca7f8f05a15a" providerId="ADAL" clId="{15C3BF90-2CE7-445E-B0CE-08ED9D8D6ABB}" dt="2020-06-20T13:28:56.548" v="5134" actId="26606"/>
          <ac:grpSpMkLst>
            <pc:docMk/>
            <pc:sldMk cId="2536745504" sldId="290"/>
            <ac:grpSpMk id="79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20T13:28:56.548" v="5134" actId="26606"/>
          <ac:picMkLst>
            <pc:docMk/>
            <pc:sldMk cId="2536745504" sldId="290"/>
            <ac:picMk id="4098" creationId="{1E27B764-BF8A-4813-B7EE-0BA91496F4E4}"/>
          </ac:picMkLst>
        </pc:picChg>
        <pc:cxnChg chg="add">
          <ac:chgData name="TAFEN Dirane Willy" userId="e89ee120-d1b3-4efd-bdd2-ca7f8f05a15a" providerId="ADAL" clId="{15C3BF90-2CE7-445E-B0CE-08ED9D8D6ABB}" dt="2020-06-20T13:28:56.548" v="5134" actId="26606"/>
          <ac:cxnSpMkLst>
            <pc:docMk/>
            <pc:sldMk cId="2536745504" sldId="290"/>
            <ac:cxnSpMk id="96" creationId="{C2686EF3-81CC-419F-96C3-002A75880309}"/>
          </ac:cxnSpMkLst>
        </pc:cxnChg>
        <pc:cxnChg chg="add">
          <ac:chgData name="TAFEN Dirane Willy" userId="e89ee120-d1b3-4efd-bdd2-ca7f8f05a15a" providerId="ADAL" clId="{15C3BF90-2CE7-445E-B0CE-08ED9D8D6ABB}" dt="2020-06-20T13:28:56.548" v="5134" actId="26606"/>
          <ac:cxnSpMkLst>
            <pc:docMk/>
            <pc:sldMk cId="2536745504" sldId="290"/>
            <ac:cxnSpMk id="98" creationId="{F8D93CCA-A85E-4529-A6F0-8BB54D27BCD1}"/>
          </ac:cxnSpMkLst>
        </pc:cxnChg>
        <pc:cxnChg chg="add">
          <ac:chgData name="TAFEN Dirane Willy" userId="e89ee120-d1b3-4efd-bdd2-ca7f8f05a15a" providerId="ADAL" clId="{15C3BF90-2CE7-445E-B0CE-08ED9D8D6ABB}" dt="2020-06-20T13:28:56.548" v="5134" actId="26606"/>
          <ac:cxnSpMkLst>
            <pc:docMk/>
            <pc:sldMk cId="2536745504" sldId="290"/>
            <ac:cxnSpMk id="100" creationId="{1ECFA516-C18C-41AE-AFF2-A0D0A59C9E90}"/>
          </ac:cxnSpMkLst>
        </pc:cxnChg>
      </pc:sldChg>
      <pc:sldChg chg="addSp delSp modSp new mod setBg">
        <pc:chgData name="TAFEN Dirane Willy" userId="e89ee120-d1b3-4efd-bdd2-ca7f8f05a15a" providerId="ADAL" clId="{15C3BF90-2CE7-445E-B0CE-08ED9D8D6ABB}" dt="2020-06-20T13:37:43.945" v="5358" actId="20577"/>
        <pc:sldMkLst>
          <pc:docMk/>
          <pc:sldMk cId="780477533" sldId="291"/>
        </pc:sldMkLst>
        <pc:spChg chg="mod ord">
          <ac:chgData name="TAFEN Dirane Willy" userId="e89ee120-d1b3-4efd-bdd2-ca7f8f05a15a" providerId="ADAL" clId="{15C3BF90-2CE7-445E-B0CE-08ED9D8D6ABB}" dt="2020-06-20T13:37:43.945" v="5358" actId="20577"/>
          <ac:spMkLst>
            <pc:docMk/>
            <pc:sldMk cId="780477533" sldId="291"/>
            <ac:spMk id="2" creationId="{CBEF7396-A213-4DAC-A817-4E901A6C0D37}"/>
          </ac:spMkLst>
        </pc:spChg>
        <pc:spChg chg="del">
          <ac:chgData name="TAFEN Dirane Willy" userId="e89ee120-d1b3-4efd-bdd2-ca7f8f05a15a" providerId="ADAL" clId="{15C3BF90-2CE7-445E-B0CE-08ED9D8D6ABB}" dt="2020-06-20T13:35:58.160" v="5343"/>
          <ac:spMkLst>
            <pc:docMk/>
            <pc:sldMk cId="780477533" sldId="291"/>
            <ac:spMk id="3" creationId="{64246AEC-4059-4B74-ADEE-58A0C482026B}"/>
          </ac:spMkLst>
        </pc:spChg>
        <pc:spChg chg="add">
          <ac:chgData name="TAFEN Dirane Willy" userId="e89ee120-d1b3-4efd-bdd2-ca7f8f05a15a" providerId="ADAL" clId="{15C3BF90-2CE7-445E-B0CE-08ED9D8D6ABB}" dt="2020-06-20T13:36:02.142" v="5344" actId="26606"/>
          <ac:spMkLst>
            <pc:docMk/>
            <pc:sldMk cId="780477533" sldId="291"/>
            <ac:spMk id="9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13:36:02.142" v="5344" actId="26606"/>
          <ac:spMkLst>
            <pc:docMk/>
            <pc:sldMk cId="780477533" sldId="291"/>
            <ac:spMk id="11" creationId="{1E8D93C5-28EB-42D0-86CE-D804955653CC}"/>
          </ac:spMkLst>
        </pc:spChg>
        <pc:spChg chg="add">
          <ac:chgData name="TAFEN Dirane Willy" userId="e89ee120-d1b3-4efd-bdd2-ca7f8f05a15a" providerId="ADAL" clId="{15C3BF90-2CE7-445E-B0CE-08ED9D8D6ABB}" dt="2020-06-20T13:36:02.142" v="5344" actId="26606"/>
          <ac:spMkLst>
            <pc:docMk/>
            <pc:sldMk cId="780477533" sldId="291"/>
            <ac:spMk id="13" creationId="{AB1B1E7D-F76D-4744-AF85-239E6998A4C5}"/>
          </ac:spMkLst>
        </pc:spChg>
        <pc:spChg chg="add">
          <ac:chgData name="TAFEN Dirane Willy" userId="e89ee120-d1b3-4efd-bdd2-ca7f8f05a15a" providerId="ADAL" clId="{15C3BF90-2CE7-445E-B0CE-08ED9D8D6ABB}" dt="2020-06-20T13:36:02.142" v="5344" actId="26606"/>
          <ac:spMkLst>
            <pc:docMk/>
            <pc:sldMk cId="780477533" sldId="291"/>
            <ac:spMk id="15" creationId="{3BB65211-00DB-45B6-A223-033B2D19CBE8}"/>
          </ac:spMkLst>
        </pc:spChg>
        <pc:spChg chg="add">
          <ac:chgData name="TAFEN Dirane Willy" userId="e89ee120-d1b3-4efd-bdd2-ca7f8f05a15a" providerId="ADAL" clId="{15C3BF90-2CE7-445E-B0CE-08ED9D8D6ABB}" dt="2020-06-20T13:36:02.142" v="5344" actId="26606"/>
          <ac:spMkLst>
            <pc:docMk/>
            <pc:sldMk cId="780477533" sldId="291"/>
            <ac:spMk id="22" creationId="{EA4E4267-CAF0-4C38-8DC6-CD3B1A9F046E}"/>
          </ac:spMkLst>
        </pc:spChg>
        <pc:spChg chg="add">
          <ac:chgData name="TAFEN Dirane Willy" userId="e89ee120-d1b3-4efd-bdd2-ca7f8f05a15a" providerId="ADAL" clId="{15C3BF90-2CE7-445E-B0CE-08ED9D8D6ABB}" dt="2020-06-20T13:36:02.142" v="5344" actId="26606"/>
          <ac:spMkLst>
            <pc:docMk/>
            <pc:sldMk cId="780477533" sldId="291"/>
            <ac:spMk id="24" creationId="{0EE3ACC5-126D-4BA4-8B45-7F0B5B839C51}"/>
          </ac:spMkLst>
        </pc:spChg>
        <pc:spChg chg="add">
          <ac:chgData name="TAFEN Dirane Willy" userId="e89ee120-d1b3-4efd-bdd2-ca7f8f05a15a" providerId="ADAL" clId="{15C3BF90-2CE7-445E-B0CE-08ED9D8D6ABB}" dt="2020-06-20T13:36:02.142" v="5344" actId="26606"/>
          <ac:spMkLst>
            <pc:docMk/>
            <pc:sldMk cId="780477533" sldId="291"/>
            <ac:spMk id="26" creationId="{AB2868F7-FE10-4289-A5BD-90763C7A2F5A}"/>
          </ac:spMkLst>
        </pc:spChg>
        <pc:spChg chg="add">
          <ac:chgData name="TAFEN Dirane Willy" userId="e89ee120-d1b3-4efd-bdd2-ca7f8f05a15a" providerId="ADAL" clId="{15C3BF90-2CE7-445E-B0CE-08ED9D8D6ABB}" dt="2020-06-20T13:36:02.142" v="5344" actId="26606"/>
          <ac:spMkLst>
            <pc:docMk/>
            <pc:sldMk cId="780477533" sldId="291"/>
            <ac:spMk id="28" creationId="{BD94142C-10EE-487C-A327-404FDF358F22}"/>
          </ac:spMkLst>
        </pc:spChg>
        <pc:spChg chg="add">
          <ac:chgData name="TAFEN Dirane Willy" userId="e89ee120-d1b3-4efd-bdd2-ca7f8f05a15a" providerId="ADAL" clId="{15C3BF90-2CE7-445E-B0CE-08ED9D8D6ABB}" dt="2020-06-20T13:36:02.142" v="5344" actId="26606"/>
          <ac:spMkLst>
            <pc:docMk/>
            <pc:sldMk cId="780477533" sldId="291"/>
            <ac:spMk id="30" creationId="{5F7FAC2D-7A74-4939-A917-A1A5AF935685}"/>
          </ac:spMkLst>
        </pc:spChg>
        <pc:grpChg chg="add">
          <ac:chgData name="TAFEN Dirane Willy" userId="e89ee120-d1b3-4efd-bdd2-ca7f8f05a15a" providerId="ADAL" clId="{15C3BF90-2CE7-445E-B0CE-08ED9D8D6ABB}" dt="2020-06-20T13:36:02.142" v="5344" actId="26606"/>
          <ac:grpSpMkLst>
            <pc:docMk/>
            <pc:sldMk cId="780477533" sldId="291"/>
            <ac:grpSpMk id="17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20T13:36:02.142" v="5344" actId="26606"/>
          <ac:picMkLst>
            <pc:docMk/>
            <pc:sldMk cId="780477533" sldId="291"/>
            <ac:picMk id="4" creationId="{88608C7B-FFDB-45B8-A4E9-820B000030F3}"/>
          </ac:picMkLst>
        </pc:picChg>
      </pc:sldChg>
      <pc:sldChg chg="addSp delSp modSp new mod setBg setClrOvrMap">
        <pc:chgData name="TAFEN Dirane Willy" userId="e89ee120-d1b3-4efd-bdd2-ca7f8f05a15a" providerId="ADAL" clId="{15C3BF90-2CE7-445E-B0CE-08ED9D8D6ABB}" dt="2020-06-20T13:37:40.593" v="5357" actId="20577"/>
        <pc:sldMkLst>
          <pc:docMk/>
          <pc:sldMk cId="957261832" sldId="292"/>
        </pc:sldMkLst>
        <pc:spChg chg="mod">
          <ac:chgData name="TAFEN Dirane Willy" userId="e89ee120-d1b3-4efd-bdd2-ca7f8f05a15a" providerId="ADAL" clId="{15C3BF90-2CE7-445E-B0CE-08ED9D8D6ABB}" dt="2020-06-20T13:37:40.593" v="5357" actId="20577"/>
          <ac:spMkLst>
            <pc:docMk/>
            <pc:sldMk cId="957261832" sldId="292"/>
            <ac:spMk id="2" creationId="{5CD64935-997C-47E9-8EF0-A71A91A7FA2B}"/>
          </ac:spMkLst>
        </pc:spChg>
        <pc:spChg chg="del">
          <ac:chgData name="TAFEN Dirane Willy" userId="e89ee120-d1b3-4efd-bdd2-ca7f8f05a15a" providerId="ADAL" clId="{15C3BF90-2CE7-445E-B0CE-08ED9D8D6ABB}" dt="2020-06-20T13:36:56.099" v="5349"/>
          <ac:spMkLst>
            <pc:docMk/>
            <pc:sldMk cId="957261832" sldId="292"/>
            <ac:spMk id="3" creationId="{3C6EAE82-9922-450C-BD2B-80007EFC80E4}"/>
          </ac:spMkLst>
        </pc:spChg>
        <pc:spChg chg="add">
          <ac:chgData name="TAFEN Dirane Willy" userId="e89ee120-d1b3-4efd-bdd2-ca7f8f05a15a" providerId="ADAL" clId="{15C3BF90-2CE7-445E-B0CE-08ED9D8D6ABB}" dt="2020-06-20T13:36:58.552" v="5350" actId="26606"/>
          <ac:spMkLst>
            <pc:docMk/>
            <pc:sldMk cId="957261832" sldId="292"/>
            <ac:spMk id="9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13:36:58.552" v="5350" actId="26606"/>
          <ac:spMkLst>
            <pc:docMk/>
            <pc:sldMk cId="957261832" sldId="292"/>
            <ac:spMk id="11" creationId="{1E8D93C5-28EB-42D0-86CE-D804955653CC}"/>
          </ac:spMkLst>
        </pc:spChg>
        <pc:spChg chg="add">
          <ac:chgData name="TAFEN Dirane Willy" userId="e89ee120-d1b3-4efd-bdd2-ca7f8f05a15a" providerId="ADAL" clId="{15C3BF90-2CE7-445E-B0CE-08ED9D8D6ABB}" dt="2020-06-20T13:36:58.552" v="5350" actId="26606"/>
          <ac:spMkLst>
            <pc:docMk/>
            <pc:sldMk cId="957261832" sldId="292"/>
            <ac:spMk id="13" creationId="{AB1B1E7D-F76D-4744-AF85-239E6998A4C5}"/>
          </ac:spMkLst>
        </pc:spChg>
        <pc:spChg chg="add">
          <ac:chgData name="TAFEN Dirane Willy" userId="e89ee120-d1b3-4efd-bdd2-ca7f8f05a15a" providerId="ADAL" clId="{15C3BF90-2CE7-445E-B0CE-08ED9D8D6ABB}" dt="2020-06-20T13:36:58.552" v="5350" actId="26606"/>
          <ac:spMkLst>
            <pc:docMk/>
            <pc:sldMk cId="957261832" sldId="292"/>
            <ac:spMk id="15" creationId="{3BB65211-00DB-45B6-A223-033B2D19CBE8}"/>
          </ac:spMkLst>
        </pc:spChg>
        <pc:spChg chg="add">
          <ac:chgData name="TAFEN Dirane Willy" userId="e89ee120-d1b3-4efd-bdd2-ca7f8f05a15a" providerId="ADAL" clId="{15C3BF90-2CE7-445E-B0CE-08ED9D8D6ABB}" dt="2020-06-20T13:36:58.552" v="5350" actId="26606"/>
          <ac:spMkLst>
            <pc:docMk/>
            <pc:sldMk cId="957261832" sldId="292"/>
            <ac:spMk id="22" creationId="{EA4E4267-CAF0-4C38-8DC6-CD3B1A9F046E}"/>
          </ac:spMkLst>
        </pc:spChg>
        <pc:spChg chg="add">
          <ac:chgData name="TAFEN Dirane Willy" userId="e89ee120-d1b3-4efd-bdd2-ca7f8f05a15a" providerId="ADAL" clId="{15C3BF90-2CE7-445E-B0CE-08ED9D8D6ABB}" dt="2020-06-20T13:36:58.552" v="5350" actId="26606"/>
          <ac:spMkLst>
            <pc:docMk/>
            <pc:sldMk cId="957261832" sldId="292"/>
            <ac:spMk id="24" creationId="{0EE3ACC5-126D-4BA4-8B45-7F0B5B839C51}"/>
          </ac:spMkLst>
        </pc:spChg>
        <pc:spChg chg="add">
          <ac:chgData name="TAFEN Dirane Willy" userId="e89ee120-d1b3-4efd-bdd2-ca7f8f05a15a" providerId="ADAL" clId="{15C3BF90-2CE7-445E-B0CE-08ED9D8D6ABB}" dt="2020-06-20T13:36:58.552" v="5350" actId="26606"/>
          <ac:spMkLst>
            <pc:docMk/>
            <pc:sldMk cId="957261832" sldId="292"/>
            <ac:spMk id="26" creationId="{AB2868F7-FE10-4289-A5BD-90763C7A2F5A}"/>
          </ac:spMkLst>
        </pc:spChg>
        <pc:spChg chg="add">
          <ac:chgData name="TAFEN Dirane Willy" userId="e89ee120-d1b3-4efd-bdd2-ca7f8f05a15a" providerId="ADAL" clId="{15C3BF90-2CE7-445E-B0CE-08ED9D8D6ABB}" dt="2020-06-20T13:36:58.552" v="5350" actId="26606"/>
          <ac:spMkLst>
            <pc:docMk/>
            <pc:sldMk cId="957261832" sldId="292"/>
            <ac:spMk id="28" creationId="{BD94142C-10EE-487C-A327-404FDF358F22}"/>
          </ac:spMkLst>
        </pc:spChg>
        <pc:spChg chg="add">
          <ac:chgData name="TAFEN Dirane Willy" userId="e89ee120-d1b3-4efd-bdd2-ca7f8f05a15a" providerId="ADAL" clId="{15C3BF90-2CE7-445E-B0CE-08ED9D8D6ABB}" dt="2020-06-20T13:36:58.552" v="5350" actId="26606"/>
          <ac:spMkLst>
            <pc:docMk/>
            <pc:sldMk cId="957261832" sldId="292"/>
            <ac:spMk id="30" creationId="{5F7FAC2D-7A74-4939-A917-A1A5AF935685}"/>
          </ac:spMkLst>
        </pc:spChg>
        <pc:spChg chg="add">
          <ac:chgData name="TAFEN Dirane Willy" userId="e89ee120-d1b3-4efd-bdd2-ca7f8f05a15a" providerId="ADAL" clId="{15C3BF90-2CE7-445E-B0CE-08ED9D8D6ABB}" dt="2020-06-20T13:36:58.552" v="5350" actId="26606"/>
          <ac:spMkLst>
            <pc:docMk/>
            <pc:sldMk cId="957261832" sldId="292"/>
            <ac:spMk id="32" creationId="{BA53A868-C420-4BAE-9244-EC162AF05CFC}"/>
          </ac:spMkLst>
        </pc:spChg>
        <pc:grpChg chg="add">
          <ac:chgData name="TAFEN Dirane Willy" userId="e89ee120-d1b3-4efd-bdd2-ca7f8f05a15a" providerId="ADAL" clId="{15C3BF90-2CE7-445E-B0CE-08ED9D8D6ABB}" dt="2020-06-20T13:36:58.552" v="5350" actId="26606"/>
          <ac:grpSpMkLst>
            <pc:docMk/>
            <pc:sldMk cId="957261832" sldId="292"/>
            <ac:grpSpMk id="17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20T13:36:58.552" v="5350" actId="26606"/>
          <ac:picMkLst>
            <pc:docMk/>
            <pc:sldMk cId="957261832" sldId="292"/>
            <ac:picMk id="4" creationId="{4634BADF-F284-4866-A2BA-1445AB94C24B}"/>
          </ac:picMkLst>
        </pc:picChg>
        <pc:cxnChg chg="add">
          <ac:chgData name="TAFEN Dirane Willy" userId="e89ee120-d1b3-4efd-bdd2-ca7f8f05a15a" providerId="ADAL" clId="{15C3BF90-2CE7-445E-B0CE-08ED9D8D6ABB}" dt="2020-06-20T13:36:58.552" v="5350" actId="26606"/>
          <ac:cxnSpMkLst>
            <pc:docMk/>
            <pc:sldMk cId="957261832" sldId="292"/>
            <ac:cxnSpMk id="34" creationId="{C2686EF3-81CC-419F-96C3-002A75880309}"/>
          </ac:cxnSpMkLst>
        </pc:cxnChg>
        <pc:cxnChg chg="add">
          <ac:chgData name="TAFEN Dirane Willy" userId="e89ee120-d1b3-4efd-bdd2-ca7f8f05a15a" providerId="ADAL" clId="{15C3BF90-2CE7-445E-B0CE-08ED9D8D6ABB}" dt="2020-06-20T13:36:58.552" v="5350" actId="26606"/>
          <ac:cxnSpMkLst>
            <pc:docMk/>
            <pc:sldMk cId="957261832" sldId="292"/>
            <ac:cxnSpMk id="36" creationId="{F8D93CCA-A85E-4529-A6F0-8BB54D27BCD1}"/>
          </ac:cxnSpMkLst>
        </pc:cxnChg>
        <pc:cxnChg chg="add">
          <ac:chgData name="TAFEN Dirane Willy" userId="e89ee120-d1b3-4efd-bdd2-ca7f8f05a15a" providerId="ADAL" clId="{15C3BF90-2CE7-445E-B0CE-08ED9D8D6ABB}" dt="2020-06-20T13:36:58.552" v="5350" actId="26606"/>
          <ac:cxnSpMkLst>
            <pc:docMk/>
            <pc:sldMk cId="957261832" sldId="292"/>
            <ac:cxnSpMk id="38" creationId="{1ECFA516-C18C-41AE-AFF2-A0D0A59C9E90}"/>
          </ac:cxnSpMkLst>
        </pc:cxnChg>
      </pc:sldChg>
      <pc:sldChg chg="addSp modSp new mod setBg">
        <pc:chgData name="TAFEN Dirane Willy" userId="e89ee120-d1b3-4efd-bdd2-ca7f8f05a15a" providerId="ADAL" clId="{15C3BF90-2CE7-445E-B0CE-08ED9D8D6ABB}" dt="2020-06-20T14:02:46.337" v="6278" actId="120"/>
        <pc:sldMkLst>
          <pc:docMk/>
          <pc:sldMk cId="86749493" sldId="293"/>
        </pc:sldMkLst>
        <pc:spChg chg="mod">
          <ac:chgData name="TAFEN Dirane Willy" userId="e89ee120-d1b3-4efd-bdd2-ca7f8f05a15a" providerId="ADAL" clId="{15C3BF90-2CE7-445E-B0CE-08ED9D8D6ABB}" dt="2020-06-20T13:44:28.428" v="5757" actId="26606"/>
          <ac:spMkLst>
            <pc:docMk/>
            <pc:sldMk cId="86749493" sldId="293"/>
            <ac:spMk id="2" creationId="{13D6B58E-B672-45BC-81C3-B84E41AC3CAD}"/>
          </ac:spMkLst>
        </pc:spChg>
        <pc:spChg chg="mod">
          <ac:chgData name="TAFEN Dirane Willy" userId="e89ee120-d1b3-4efd-bdd2-ca7f8f05a15a" providerId="ADAL" clId="{15C3BF90-2CE7-445E-B0CE-08ED9D8D6ABB}" dt="2020-06-20T14:02:46.337" v="6278" actId="120"/>
          <ac:spMkLst>
            <pc:docMk/>
            <pc:sldMk cId="86749493" sldId="293"/>
            <ac:spMk id="3" creationId="{5D6D5077-02A1-483D-9C13-5D7B7B9B8866}"/>
          </ac:spMkLst>
        </pc:spChg>
        <pc:spChg chg="add">
          <ac:chgData name="TAFEN Dirane Willy" userId="e89ee120-d1b3-4efd-bdd2-ca7f8f05a15a" providerId="ADAL" clId="{15C3BF90-2CE7-445E-B0CE-08ED9D8D6ABB}" dt="2020-06-20T13:44:28.428" v="5757" actId="26606"/>
          <ac:spMkLst>
            <pc:docMk/>
            <pc:sldMk cId="86749493" sldId="293"/>
            <ac:spMk id="8" creationId="{70120F84-A866-4D9F-8B1C-9120A013D654}"/>
          </ac:spMkLst>
        </pc:spChg>
        <pc:spChg chg="add">
          <ac:chgData name="TAFEN Dirane Willy" userId="e89ee120-d1b3-4efd-bdd2-ca7f8f05a15a" providerId="ADAL" clId="{15C3BF90-2CE7-445E-B0CE-08ED9D8D6ABB}" dt="2020-06-20T13:44:28.428" v="5757" actId="26606"/>
          <ac:spMkLst>
            <pc:docMk/>
            <pc:sldMk cId="86749493" sldId="293"/>
            <ac:spMk id="10" creationId="{252FEFEF-6AC0-46B6-AC09-11FC56196FA4}"/>
          </ac:spMkLst>
        </pc:spChg>
      </pc:sldChg>
      <pc:sldChg chg="modSp add">
        <pc:chgData name="TAFEN Dirane Willy" userId="e89ee120-d1b3-4efd-bdd2-ca7f8f05a15a" providerId="ADAL" clId="{15C3BF90-2CE7-445E-B0CE-08ED9D8D6ABB}" dt="2020-06-20T14:14:34.871" v="6389" actId="207"/>
        <pc:sldMkLst>
          <pc:docMk/>
          <pc:sldMk cId="823762630" sldId="294"/>
        </pc:sldMkLst>
        <pc:spChg chg="mod">
          <ac:chgData name="TAFEN Dirane Willy" userId="e89ee120-d1b3-4efd-bdd2-ca7f8f05a15a" providerId="ADAL" clId="{15C3BF90-2CE7-445E-B0CE-08ED9D8D6ABB}" dt="2020-06-20T14:14:34.871" v="6389" actId="207"/>
          <ac:spMkLst>
            <pc:docMk/>
            <pc:sldMk cId="823762630" sldId="294"/>
            <ac:spMk id="3" creationId="{3583D088-7036-427A-B4F6-5E71243F6E3C}"/>
          </ac:spMkLst>
        </pc:spChg>
      </pc:sldChg>
      <pc:sldChg chg="addSp delSp modSp new mod setBg">
        <pc:chgData name="TAFEN Dirane Willy" userId="e89ee120-d1b3-4efd-bdd2-ca7f8f05a15a" providerId="ADAL" clId="{15C3BF90-2CE7-445E-B0CE-08ED9D8D6ABB}" dt="2020-06-20T14:08:56.463" v="6351" actId="20577"/>
        <pc:sldMkLst>
          <pc:docMk/>
          <pc:sldMk cId="735794039" sldId="295"/>
        </pc:sldMkLst>
        <pc:spChg chg="mod ord">
          <ac:chgData name="TAFEN Dirane Willy" userId="e89ee120-d1b3-4efd-bdd2-ca7f8f05a15a" providerId="ADAL" clId="{15C3BF90-2CE7-445E-B0CE-08ED9D8D6ABB}" dt="2020-06-20T14:08:56.463" v="6351" actId="20577"/>
          <ac:spMkLst>
            <pc:docMk/>
            <pc:sldMk cId="735794039" sldId="295"/>
            <ac:spMk id="2" creationId="{0498CD3C-3B3A-4FA0-81B4-63A7264881B9}"/>
          </ac:spMkLst>
        </pc:spChg>
        <pc:spChg chg="del">
          <ac:chgData name="TAFEN Dirane Willy" userId="e89ee120-d1b3-4efd-bdd2-ca7f8f05a15a" providerId="ADAL" clId="{15C3BF90-2CE7-445E-B0CE-08ED9D8D6ABB}" dt="2020-06-20T13:47:15.346" v="5786"/>
          <ac:spMkLst>
            <pc:docMk/>
            <pc:sldMk cId="735794039" sldId="295"/>
            <ac:spMk id="3" creationId="{EB356940-88F3-4C4F-9345-72E5EEF9BD57}"/>
          </ac:spMkLst>
        </pc:spChg>
        <pc:spChg chg="add del mod">
          <ac:chgData name="TAFEN Dirane Willy" userId="e89ee120-d1b3-4efd-bdd2-ca7f8f05a15a" providerId="ADAL" clId="{15C3BF90-2CE7-445E-B0CE-08ED9D8D6ABB}" dt="2020-06-20T13:53:12.904" v="5807" actId="26606"/>
          <ac:spMkLst>
            <pc:docMk/>
            <pc:sldMk cId="735794039" sldId="295"/>
            <ac:spMk id="6" creationId="{7F323E63-34B9-4B75-8C1D-5086A5912BE1}"/>
          </ac:spMkLst>
        </pc:spChg>
        <pc:spChg chg="add del">
          <ac:chgData name="TAFEN Dirane Willy" userId="e89ee120-d1b3-4efd-bdd2-ca7f8f05a15a" providerId="ADAL" clId="{15C3BF90-2CE7-445E-B0CE-08ED9D8D6ABB}" dt="2020-06-20T13:53:12.904" v="5807" actId="26606"/>
          <ac:spMkLst>
            <pc:docMk/>
            <pc:sldMk cId="735794039" sldId="295"/>
            <ac:spMk id="9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13:53:12.904" v="5807" actId="26606"/>
          <ac:spMkLst>
            <pc:docMk/>
            <pc:sldMk cId="735794039" sldId="295"/>
            <ac:spMk id="11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20T13:53:12.904" v="5807" actId="26606"/>
          <ac:spMkLst>
            <pc:docMk/>
            <pc:sldMk cId="735794039" sldId="295"/>
            <ac:spMk id="13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20T13:53:12.904" v="5807" actId="26606"/>
          <ac:spMkLst>
            <pc:docMk/>
            <pc:sldMk cId="735794039" sldId="295"/>
            <ac:spMk id="15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20T13:53:12.904" v="5807" actId="26606"/>
          <ac:spMkLst>
            <pc:docMk/>
            <pc:sldMk cId="735794039" sldId="295"/>
            <ac:spMk id="22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20T13:53:12.904" v="5807" actId="26606"/>
          <ac:spMkLst>
            <pc:docMk/>
            <pc:sldMk cId="735794039" sldId="295"/>
            <ac:spMk id="24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20T13:53:12.904" v="5807" actId="26606"/>
          <ac:spMkLst>
            <pc:docMk/>
            <pc:sldMk cId="735794039" sldId="295"/>
            <ac:spMk id="26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20T13:53:12.904" v="5807" actId="26606"/>
          <ac:spMkLst>
            <pc:docMk/>
            <pc:sldMk cId="735794039" sldId="295"/>
            <ac:spMk id="28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20T13:53:12.904" v="5807" actId="26606"/>
          <ac:spMkLst>
            <pc:docMk/>
            <pc:sldMk cId="735794039" sldId="295"/>
            <ac:spMk id="30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71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73" creationId="{1E8D93C5-28EB-42D0-86CE-D804955653CC}"/>
          </ac:spMkLst>
        </pc:spChg>
        <pc:spChg chg="add del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75" creationId="{AB1B1E7D-F76D-4744-AF85-239E6998A4C5}"/>
          </ac:spMkLst>
        </pc:spChg>
        <pc:spChg chg="add del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77" creationId="{3BB65211-00DB-45B6-A223-033B2D19CBE8}"/>
          </ac:spMkLst>
        </pc:spChg>
        <pc:spChg chg="add del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84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86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88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90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92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20T14:04:32.003" v="6296" actId="26606"/>
          <ac:spMkLst>
            <pc:docMk/>
            <pc:sldMk cId="735794039" sldId="295"/>
            <ac:spMk id="135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14:04:27.544" v="6292" actId="26606"/>
          <ac:spMkLst>
            <pc:docMk/>
            <pc:sldMk cId="735794039" sldId="295"/>
            <ac:spMk id="137" creationId="{78632963-757B-40C2-BB84-FC6107A54DAD}"/>
          </ac:spMkLst>
        </pc:spChg>
        <pc:spChg chg="add del">
          <ac:chgData name="TAFEN Dirane Willy" userId="e89ee120-d1b3-4efd-bdd2-ca7f8f05a15a" providerId="ADAL" clId="{15C3BF90-2CE7-445E-B0CE-08ED9D8D6ABB}" dt="2020-06-20T14:04:27.544" v="6292" actId="26606"/>
          <ac:spMkLst>
            <pc:docMk/>
            <pc:sldMk cId="735794039" sldId="295"/>
            <ac:spMk id="139" creationId="{2853AE55-7E35-44B0-89F1-3F52B262AF33}"/>
          </ac:spMkLst>
        </pc:spChg>
        <pc:spChg chg="add del">
          <ac:chgData name="TAFEN Dirane Willy" userId="e89ee120-d1b3-4efd-bdd2-ca7f8f05a15a" providerId="ADAL" clId="{15C3BF90-2CE7-445E-B0CE-08ED9D8D6ABB}" dt="2020-06-20T14:04:27.544" v="6292" actId="26606"/>
          <ac:spMkLst>
            <pc:docMk/>
            <pc:sldMk cId="735794039" sldId="295"/>
            <ac:spMk id="141" creationId="{DBC4BE4D-4B50-4F51-9F85-4B5D60B02D81}"/>
          </ac:spMkLst>
        </pc:spChg>
        <pc:spChg chg="add del">
          <ac:chgData name="TAFEN Dirane Willy" userId="e89ee120-d1b3-4efd-bdd2-ca7f8f05a15a" providerId="ADAL" clId="{15C3BF90-2CE7-445E-B0CE-08ED9D8D6ABB}" dt="2020-06-20T14:04:32.003" v="6296" actId="26606"/>
          <ac:spMkLst>
            <pc:docMk/>
            <pc:sldMk cId="735794039" sldId="295"/>
            <ac:spMk id="148" creationId="{A6020133-135E-4D08-9F4A-D76B87578CCD}"/>
          </ac:spMkLst>
        </pc:spChg>
        <pc:spChg chg="add del">
          <ac:chgData name="TAFEN Dirane Willy" userId="e89ee120-d1b3-4efd-bdd2-ca7f8f05a15a" providerId="ADAL" clId="{15C3BF90-2CE7-445E-B0CE-08ED9D8D6ABB}" dt="2020-06-20T14:04:32.003" v="6296" actId="26606"/>
          <ac:spMkLst>
            <pc:docMk/>
            <pc:sldMk cId="735794039" sldId="295"/>
            <ac:spMk id="150" creationId="{0E7CA313-2F4B-4574-8399-12EF6A1BF292}"/>
          </ac:spMkLst>
        </pc:spChg>
        <pc:spChg chg="add del">
          <ac:chgData name="TAFEN Dirane Willy" userId="e89ee120-d1b3-4efd-bdd2-ca7f8f05a15a" providerId="ADAL" clId="{15C3BF90-2CE7-445E-B0CE-08ED9D8D6ABB}" dt="2020-06-20T14:04:32.003" v="6296" actId="26606"/>
          <ac:spMkLst>
            <pc:docMk/>
            <pc:sldMk cId="735794039" sldId="295"/>
            <ac:spMk id="152" creationId="{2644B391-9BFE-445C-A9EC-F544BB85FBC7}"/>
          </ac:spMkLst>
        </pc:spChg>
        <pc:spChg chg="add del">
          <ac:chgData name="TAFEN Dirane Willy" userId="e89ee120-d1b3-4efd-bdd2-ca7f8f05a15a" providerId="ADAL" clId="{15C3BF90-2CE7-445E-B0CE-08ED9D8D6ABB}" dt="2020-06-20T14:04:32.003" v="6296" actId="26606"/>
          <ac:spMkLst>
            <pc:docMk/>
            <pc:sldMk cId="735794039" sldId="295"/>
            <ac:spMk id="154" creationId="{80F26E69-87D9-4655-AE7B-280A87AA3CAD}"/>
          </ac:spMkLst>
        </pc:spChg>
        <pc:spChg chg="add del">
          <ac:chgData name="TAFEN Dirane Willy" userId="e89ee120-d1b3-4efd-bdd2-ca7f8f05a15a" providerId="ADAL" clId="{15C3BF90-2CE7-445E-B0CE-08ED9D8D6ABB}" dt="2020-06-20T14:04:27.544" v="6292" actId="26606"/>
          <ac:spMkLst>
            <pc:docMk/>
            <pc:sldMk cId="735794039" sldId="295"/>
            <ac:spMk id="6150" creationId="{F3DD64C8-E934-42B9-BD91-9D316C7A91BE}"/>
          </ac:spMkLst>
        </pc:spChg>
        <pc:spChg chg="add del">
          <ac:chgData name="TAFEN Dirane Willy" userId="e89ee120-d1b3-4efd-bdd2-ca7f8f05a15a" providerId="ADAL" clId="{15C3BF90-2CE7-445E-B0CE-08ED9D8D6ABB}" dt="2020-06-20T14:04:29.425" v="6294" actId="26606"/>
          <ac:spMkLst>
            <pc:docMk/>
            <pc:sldMk cId="735794039" sldId="295"/>
            <ac:spMk id="6152" creationId="{9FC88856-5C40-4F5B-BCD7-CD624FFEBFB0}"/>
          </ac:spMkLst>
        </pc:spChg>
        <pc:spChg chg="add del">
          <ac:chgData name="TAFEN Dirane Willy" userId="e89ee120-d1b3-4efd-bdd2-ca7f8f05a15a" providerId="ADAL" clId="{15C3BF90-2CE7-445E-B0CE-08ED9D8D6ABB}" dt="2020-06-20T14:04:29.425" v="6294" actId="26606"/>
          <ac:spMkLst>
            <pc:docMk/>
            <pc:sldMk cId="735794039" sldId="295"/>
            <ac:spMk id="6153" creationId="{CD64F326-929E-45E2-B54D-DC7E17207734}"/>
          </ac:spMkLst>
        </pc:spChg>
        <pc:spChg chg="add del">
          <ac:chgData name="TAFEN Dirane Willy" userId="e89ee120-d1b3-4efd-bdd2-ca7f8f05a15a" providerId="ADAL" clId="{15C3BF90-2CE7-445E-B0CE-08ED9D8D6ABB}" dt="2020-06-20T14:04:29.425" v="6294" actId="26606"/>
          <ac:spMkLst>
            <pc:docMk/>
            <pc:sldMk cId="735794039" sldId="295"/>
            <ac:spMk id="6154" creationId="{7BFCDFD7-7B3B-4ED9-B533-34D0B37244F1}"/>
          </ac:spMkLst>
        </pc:spChg>
        <pc:spChg chg="add del">
          <ac:chgData name="TAFEN Dirane Willy" userId="e89ee120-d1b3-4efd-bdd2-ca7f8f05a15a" providerId="ADAL" clId="{15C3BF90-2CE7-445E-B0CE-08ED9D8D6ABB}" dt="2020-06-20T14:04:29.425" v="6294" actId="26606"/>
          <ac:spMkLst>
            <pc:docMk/>
            <pc:sldMk cId="735794039" sldId="295"/>
            <ac:spMk id="6155" creationId="{62B739BB-8633-4B4B-A013-20E185AF576C}"/>
          </ac:spMkLst>
        </pc:spChg>
        <pc:spChg chg="add del">
          <ac:chgData name="TAFEN Dirane Willy" userId="e89ee120-d1b3-4efd-bdd2-ca7f8f05a15a" providerId="ADAL" clId="{15C3BF90-2CE7-445E-B0CE-08ED9D8D6ABB}" dt="2020-06-20T14:04:32.003" v="6296" actId="26606"/>
          <ac:spMkLst>
            <pc:docMk/>
            <pc:sldMk cId="735794039" sldId="295"/>
            <ac:spMk id="6157" creationId="{66A413F7-FFE1-42E7-8C6C-E9CCC477F811}"/>
          </ac:spMkLst>
        </pc:spChg>
        <pc:spChg chg="add del">
          <ac:chgData name="TAFEN Dirane Willy" userId="e89ee120-d1b3-4efd-bdd2-ca7f8f05a15a" providerId="ADAL" clId="{15C3BF90-2CE7-445E-B0CE-08ED9D8D6ABB}" dt="2020-06-20T14:04:32.003" v="6296" actId="26606"/>
          <ac:spMkLst>
            <pc:docMk/>
            <pc:sldMk cId="735794039" sldId="295"/>
            <ac:spMk id="6158" creationId="{BCE0B0FD-3413-40CC-A7D8-6A5058608D3C}"/>
          </ac:spMkLst>
        </pc:spChg>
        <pc:spChg chg="add del">
          <ac:chgData name="TAFEN Dirane Willy" userId="e89ee120-d1b3-4efd-bdd2-ca7f8f05a15a" providerId="ADAL" clId="{15C3BF90-2CE7-445E-B0CE-08ED9D8D6ABB}" dt="2020-06-20T14:04:32.003" v="6296" actId="26606"/>
          <ac:spMkLst>
            <pc:docMk/>
            <pc:sldMk cId="735794039" sldId="295"/>
            <ac:spMk id="6159" creationId="{50C4C044-5B1C-40C8-8C7B-AA5E6D879D3E}"/>
          </ac:spMkLst>
        </pc:spChg>
        <pc:spChg chg="add del">
          <ac:chgData name="TAFEN Dirane Willy" userId="e89ee120-d1b3-4efd-bdd2-ca7f8f05a15a" providerId="ADAL" clId="{15C3BF90-2CE7-445E-B0CE-08ED9D8D6ABB}" dt="2020-06-20T14:04:34.130" v="6298" actId="26606"/>
          <ac:spMkLst>
            <pc:docMk/>
            <pc:sldMk cId="735794039" sldId="295"/>
            <ac:spMk id="6161" creationId="{78632963-757B-40C2-BB84-FC6107A54DAD}"/>
          </ac:spMkLst>
        </pc:spChg>
        <pc:spChg chg="add del">
          <ac:chgData name="TAFEN Dirane Willy" userId="e89ee120-d1b3-4efd-bdd2-ca7f8f05a15a" providerId="ADAL" clId="{15C3BF90-2CE7-445E-B0CE-08ED9D8D6ABB}" dt="2020-06-20T14:04:34.130" v="6298" actId="26606"/>
          <ac:spMkLst>
            <pc:docMk/>
            <pc:sldMk cId="735794039" sldId="295"/>
            <ac:spMk id="6162" creationId="{2853AE55-7E35-44B0-89F1-3F52B262AF33}"/>
          </ac:spMkLst>
        </pc:spChg>
        <pc:spChg chg="add del">
          <ac:chgData name="TAFEN Dirane Willy" userId="e89ee120-d1b3-4efd-bdd2-ca7f8f05a15a" providerId="ADAL" clId="{15C3BF90-2CE7-445E-B0CE-08ED9D8D6ABB}" dt="2020-06-20T14:04:34.130" v="6298" actId="26606"/>
          <ac:spMkLst>
            <pc:docMk/>
            <pc:sldMk cId="735794039" sldId="295"/>
            <ac:spMk id="6163" creationId="{DBC4BE4D-4B50-4F51-9F85-4B5D60B02D81}"/>
          </ac:spMkLst>
        </pc:spChg>
        <pc:spChg chg="add del">
          <ac:chgData name="TAFEN Dirane Willy" userId="e89ee120-d1b3-4efd-bdd2-ca7f8f05a15a" providerId="ADAL" clId="{15C3BF90-2CE7-445E-B0CE-08ED9D8D6ABB}" dt="2020-06-20T14:04:34.130" v="6298" actId="26606"/>
          <ac:spMkLst>
            <pc:docMk/>
            <pc:sldMk cId="735794039" sldId="295"/>
            <ac:spMk id="6164" creationId="{F3DD64C8-E934-42B9-BD91-9D316C7A91BE}"/>
          </ac:spMkLst>
        </pc:spChg>
        <pc:spChg chg="add del">
          <ac:chgData name="TAFEN Dirane Willy" userId="e89ee120-d1b3-4efd-bdd2-ca7f8f05a15a" providerId="ADAL" clId="{15C3BF90-2CE7-445E-B0CE-08ED9D8D6ABB}" dt="2020-06-20T14:04:42.188" v="6300" actId="26606"/>
          <ac:spMkLst>
            <pc:docMk/>
            <pc:sldMk cId="735794039" sldId="295"/>
            <ac:spMk id="6166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14:04:42.188" v="6300" actId="26606"/>
          <ac:spMkLst>
            <pc:docMk/>
            <pc:sldMk cId="735794039" sldId="295"/>
            <ac:spMk id="6167" creationId="{66A413F7-FFE1-42E7-8C6C-E9CCC477F811}"/>
          </ac:spMkLst>
        </pc:spChg>
        <pc:spChg chg="add del">
          <ac:chgData name="TAFEN Dirane Willy" userId="e89ee120-d1b3-4efd-bdd2-ca7f8f05a15a" providerId="ADAL" clId="{15C3BF90-2CE7-445E-B0CE-08ED9D8D6ABB}" dt="2020-06-20T14:04:42.188" v="6300" actId="26606"/>
          <ac:spMkLst>
            <pc:docMk/>
            <pc:sldMk cId="735794039" sldId="295"/>
            <ac:spMk id="6168" creationId="{BCE0B0FD-3413-40CC-A7D8-6A5058608D3C}"/>
          </ac:spMkLst>
        </pc:spChg>
        <pc:spChg chg="add del">
          <ac:chgData name="TAFEN Dirane Willy" userId="e89ee120-d1b3-4efd-bdd2-ca7f8f05a15a" providerId="ADAL" clId="{15C3BF90-2CE7-445E-B0CE-08ED9D8D6ABB}" dt="2020-06-20T14:04:42.188" v="6300" actId="26606"/>
          <ac:spMkLst>
            <pc:docMk/>
            <pc:sldMk cId="735794039" sldId="295"/>
            <ac:spMk id="6169" creationId="{50C4C044-5B1C-40C8-8C7B-AA5E6D879D3E}"/>
          </ac:spMkLst>
        </pc:spChg>
        <pc:spChg chg="add del">
          <ac:chgData name="TAFEN Dirane Willy" userId="e89ee120-d1b3-4efd-bdd2-ca7f8f05a15a" providerId="ADAL" clId="{15C3BF90-2CE7-445E-B0CE-08ED9D8D6ABB}" dt="2020-06-20T14:04:42.188" v="6300" actId="26606"/>
          <ac:spMkLst>
            <pc:docMk/>
            <pc:sldMk cId="735794039" sldId="295"/>
            <ac:spMk id="6171" creationId="{18D8845F-30A4-4D73-83CB-ABA691F5A92D}"/>
          </ac:spMkLst>
        </pc:spChg>
        <pc:spChg chg="add del">
          <ac:chgData name="TAFEN Dirane Willy" userId="e89ee120-d1b3-4efd-bdd2-ca7f8f05a15a" providerId="ADAL" clId="{15C3BF90-2CE7-445E-B0CE-08ED9D8D6ABB}" dt="2020-06-20T14:04:42.188" v="6300" actId="26606"/>
          <ac:spMkLst>
            <pc:docMk/>
            <pc:sldMk cId="735794039" sldId="295"/>
            <ac:spMk id="6172" creationId="{1DAC2350-FA6C-4B24-9A17-926C160E8CD9}"/>
          </ac:spMkLst>
        </pc:spChg>
        <pc:spChg chg="add del">
          <ac:chgData name="TAFEN Dirane Willy" userId="e89ee120-d1b3-4efd-bdd2-ca7f8f05a15a" providerId="ADAL" clId="{15C3BF90-2CE7-445E-B0CE-08ED9D8D6ABB}" dt="2020-06-20T14:04:42.188" v="6300" actId="26606"/>
          <ac:spMkLst>
            <pc:docMk/>
            <pc:sldMk cId="735794039" sldId="295"/>
            <ac:spMk id="6173" creationId="{2A637C44-0146-4C54-A1A1-57BC8E6C3C2B}"/>
          </ac:spMkLst>
        </pc:spChg>
        <pc:spChg chg="add del">
          <ac:chgData name="TAFEN Dirane Willy" userId="e89ee120-d1b3-4efd-bdd2-ca7f8f05a15a" providerId="ADAL" clId="{15C3BF90-2CE7-445E-B0CE-08ED9D8D6ABB}" dt="2020-06-20T14:04:42.188" v="6300" actId="26606"/>
          <ac:spMkLst>
            <pc:docMk/>
            <pc:sldMk cId="735794039" sldId="295"/>
            <ac:spMk id="6174" creationId="{6AB310E7-DE5C-4964-8CBB-E87A22B5BD59}"/>
          </ac:spMkLst>
        </pc:spChg>
        <pc:spChg chg="add del">
          <ac:chgData name="TAFEN Dirane Willy" userId="e89ee120-d1b3-4efd-bdd2-ca7f8f05a15a" providerId="ADAL" clId="{15C3BF90-2CE7-445E-B0CE-08ED9D8D6ABB}" dt="2020-06-20T14:04:44.294" v="6302" actId="26606"/>
          <ac:spMkLst>
            <pc:docMk/>
            <pc:sldMk cId="735794039" sldId="295"/>
            <ac:spMk id="6177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14:04:44.294" v="6302" actId="26606"/>
          <ac:spMkLst>
            <pc:docMk/>
            <pc:sldMk cId="735794039" sldId="295"/>
            <ac:spMk id="6178" creationId="{66A413F7-FFE1-42E7-8C6C-E9CCC477F811}"/>
          </ac:spMkLst>
        </pc:spChg>
        <pc:spChg chg="add del">
          <ac:chgData name="TAFEN Dirane Willy" userId="e89ee120-d1b3-4efd-bdd2-ca7f8f05a15a" providerId="ADAL" clId="{15C3BF90-2CE7-445E-B0CE-08ED9D8D6ABB}" dt="2020-06-20T14:04:44.294" v="6302" actId="26606"/>
          <ac:spMkLst>
            <pc:docMk/>
            <pc:sldMk cId="735794039" sldId="295"/>
            <ac:spMk id="6179" creationId="{BCE0B0FD-3413-40CC-A7D8-6A5058608D3C}"/>
          </ac:spMkLst>
        </pc:spChg>
        <pc:spChg chg="add del">
          <ac:chgData name="TAFEN Dirane Willy" userId="e89ee120-d1b3-4efd-bdd2-ca7f8f05a15a" providerId="ADAL" clId="{15C3BF90-2CE7-445E-B0CE-08ED9D8D6ABB}" dt="2020-06-20T14:04:44.294" v="6302" actId="26606"/>
          <ac:spMkLst>
            <pc:docMk/>
            <pc:sldMk cId="735794039" sldId="295"/>
            <ac:spMk id="6180" creationId="{50C4C044-5B1C-40C8-8C7B-AA5E6D879D3E}"/>
          </ac:spMkLst>
        </pc:spChg>
        <pc:spChg chg="add del">
          <ac:chgData name="TAFEN Dirane Willy" userId="e89ee120-d1b3-4efd-bdd2-ca7f8f05a15a" providerId="ADAL" clId="{15C3BF90-2CE7-445E-B0CE-08ED9D8D6ABB}" dt="2020-06-20T14:04:44.294" v="6302" actId="26606"/>
          <ac:spMkLst>
            <pc:docMk/>
            <pc:sldMk cId="735794039" sldId="295"/>
            <ac:spMk id="6182" creationId="{A6020133-135E-4D08-9F4A-D76B87578CCD}"/>
          </ac:spMkLst>
        </pc:spChg>
        <pc:spChg chg="add del">
          <ac:chgData name="TAFEN Dirane Willy" userId="e89ee120-d1b3-4efd-bdd2-ca7f8f05a15a" providerId="ADAL" clId="{15C3BF90-2CE7-445E-B0CE-08ED9D8D6ABB}" dt="2020-06-20T14:04:44.294" v="6302" actId="26606"/>
          <ac:spMkLst>
            <pc:docMk/>
            <pc:sldMk cId="735794039" sldId="295"/>
            <ac:spMk id="6183" creationId="{0E7CA313-2F4B-4574-8399-12EF6A1BF292}"/>
          </ac:spMkLst>
        </pc:spChg>
        <pc:spChg chg="add del">
          <ac:chgData name="TAFEN Dirane Willy" userId="e89ee120-d1b3-4efd-bdd2-ca7f8f05a15a" providerId="ADAL" clId="{15C3BF90-2CE7-445E-B0CE-08ED9D8D6ABB}" dt="2020-06-20T14:04:44.294" v="6302" actId="26606"/>
          <ac:spMkLst>
            <pc:docMk/>
            <pc:sldMk cId="735794039" sldId="295"/>
            <ac:spMk id="6184" creationId="{2644B391-9BFE-445C-A9EC-F544BB85FBC7}"/>
          </ac:spMkLst>
        </pc:spChg>
        <pc:spChg chg="add del">
          <ac:chgData name="TAFEN Dirane Willy" userId="e89ee120-d1b3-4efd-bdd2-ca7f8f05a15a" providerId="ADAL" clId="{15C3BF90-2CE7-445E-B0CE-08ED9D8D6ABB}" dt="2020-06-20T14:04:44.294" v="6302" actId="26606"/>
          <ac:spMkLst>
            <pc:docMk/>
            <pc:sldMk cId="735794039" sldId="295"/>
            <ac:spMk id="6185" creationId="{80F26E69-87D9-4655-AE7B-280A87AA3CAD}"/>
          </ac:spMkLst>
        </pc:spChg>
        <pc:spChg chg="add del">
          <ac:chgData name="TAFEN Dirane Willy" userId="e89ee120-d1b3-4efd-bdd2-ca7f8f05a15a" providerId="ADAL" clId="{15C3BF90-2CE7-445E-B0CE-08ED9D8D6ABB}" dt="2020-06-20T14:04:45.233" v="6304" actId="26606"/>
          <ac:spMkLst>
            <pc:docMk/>
            <pc:sldMk cId="735794039" sldId="295"/>
            <ac:spMk id="6188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14:04:45.233" v="6304" actId="26606"/>
          <ac:spMkLst>
            <pc:docMk/>
            <pc:sldMk cId="735794039" sldId="295"/>
            <ac:spMk id="6189" creationId="{66A413F7-FFE1-42E7-8C6C-E9CCC477F811}"/>
          </ac:spMkLst>
        </pc:spChg>
        <pc:spChg chg="add del">
          <ac:chgData name="TAFEN Dirane Willy" userId="e89ee120-d1b3-4efd-bdd2-ca7f8f05a15a" providerId="ADAL" clId="{15C3BF90-2CE7-445E-B0CE-08ED9D8D6ABB}" dt="2020-06-20T14:04:45.233" v="6304" actId="26606"/>
          <ac:spMkLst>
            <pc:docMk/>
            <pc:sldMk cId="735794039" sldId="295"/>
            <ac:spMk id="6190" creationId="{BCE0B0FD-3413-40CC-A7D8-6A5058608D3C}"/>
          </ac:spMkLst>
        </pc:spChg>
        <pc:spChg chg="add del">
          <ac:chgData name="TAFEN Dirane Willy" userId="e89ee120-d1b3-4efd-bdd2-ca7f8f05a15a" providerId="ADAL" clId="{15C3BF90-2CE7-445E-B0CE-08ED9D8D6ABB}" dt="2020-06-20T14:04:45.233" v="6304" actId="26606"/>
          <ac:spMkLst>
            <pc:docMk/>
            <pc:sldMk cId="735794039" sldId="295"/>
            <ac:spMk id="6191" creationId="{50C4C044-5B1C-40C8-8C7B-AA5E6D879D3E}"/>
          </ac:spMkLst>
        </pc:spChg>
        <pc:spChg chg="add del">
          <ac:chgData name="TAFEN Dirane Willy" userId="e89ee120-d1b3-4efd-bdd2-ca7f8f05a15a" providerId="ADAL" clId="{15C3BF90-2CE7-445E-B0CE-08ED9D8D6ABB}" dt="2020-06-20T14:04:45.233" v="6304" actId="26606"/>
          <ac:spMkLst>
            <pc:docMk/>
            <pc:sldMk cId="735794039" sldId="295"/>
            <ac:spMk id="6193" creationId="{18D8845F-30A4-4D73-83CB-ABA691F5A92D}"/>
          </ac:spMkLst>
        </pc:spChg>
        <pc:spChg chg="add del">
          <ac:chgData name="TAFEN Dirane Willy" userId="e89ee120-d1b3-4efd-bdd2-ca7f8f05a15a" providerId="ADAL" clId="{15C3BF90-2CE7-445E-B0CE-08ED9D8D6ABB}" dt="2020-06-20T14:04:45.233" v="6304" actId="26606"/>
          <ac:spMkLst>
            <pc:docMk/>
            <pc:sldMk cId="735794039" sldId="295"/>
            <ac:spMk id="6194" creationId="{1DAC2350-FA6C-4B24-9A17-926C160E8CD9}"/>
          </ac:spMkLst>
        </pc:spChg>
        <pc:spChg chg="add del">
          <ac:chgData name="TAFEN Dirane Willy" userId="e89ee120-d1b3-4efd-bdd2-ca7f8f05a15a" providerId="ADAL" clId="{15C3BF90-2CE7-445E-B0CE-08ED9D8D6ABB}" dt="2020-06-20T14:04:45.233" v="6304" actId="26606"/>
          <ac:spMkLst>
            <pc:docMk/>
            <pc:sldMk cId="735794039" sldId="295"/>
            <ac:spMk id="6195" creationId="{2A637C44-0146-4C54-A1A1-57BC8E6C3C2B}"/>
          </ac:spMkLst>
        </pc:spChg>
        <pc:spChg chg="add del">
          <ac:chgData name="TAFEN Dirane Willy" userId="e89ee120-d1b3-4efd-bdd2-ca7f8f05a15a" providerId="ADAL" clId="{15C3BF90-2CE7-445E-B0CE-08ED9D8D6ABB}" dt="2020-06-20T14:04:45.233" v="6304" actId="26606"/>
          <ac:spMkLst>
            <pc:docMk/>
            <pc:sldMk cId="735794039" sldId="295"/>
            <ac:spMk id="6196" creationId="{6AB310E7-DE5C-4964-8CBB-E87A22B5BD59}"/>
          </ac:spMkLst>
        </pc:spChg>
        <pc:spChg chg="add del">
          <ac:chgData name="TAFEN Dirane Willy" userId="e89ee120-d1b3-4efd-bdd2-ca7f8f05a15a" providerId="ADAL" clId="{15C3BF90-2CE7-445E-B0CE-08ED9D8D6ABB}" dt="2020-06-20T14:04:48.668" v="6306" actId="26606"/>
          <ac:spMkLst>
            <pc:docMk/>
            <pc:sldMk cId="735794039" sldId="295"/>
            <ac:spMk id="6201" creationId="{78632963-757B-40C2-BB84-FC6107A54DAD}"/>
          </ac:spMkLst>
        </pc:spChg>
        <pc:spChg chg="add del">
          <ac:chgData name="TAFEN Dirane Willy" userId="e89ee120-d1b3-4efd-bdd2-ca7f8f05a15a" providerId="ADAL" clId="{15C3BF90-2CE7-445E-B0CE-08ED9D8D6ABB}" dt="2020-06-20T14:04:48.668" v="6306" actId="26606"/>
          <ac:spMkLst>
            <pc:docMk/>
            <pc:sldMk cId="735794039" sldId="295"/>
            <ac:spMk id="6202" creationId="{2853AE55-7E35-44B0-89F1-3F52B262AF33}"/>
          </ac:spMkLst>
        </pc:spChg>
        <pc:spChg chg="add del">
          <ac:chgData name="TAFEN Dirane Willy" userId="e89ee120-d1b3-4efd-bdd2-ca7f8f05a15a" providerId="ADAL" clId="{15C3BF90-2CE7-445E-B0CE-08ED9D8D6ABB}" dt="2020-06-20T14:04:48.668" v="6306" actId="26606"/>
          <ac:spMkLst>
            <pc:docMk/>
            <pc:sldMk cId="735794039" sldId="295"/>
            <ac:spMk id="6203" creationId="{DBC4BE4D-4B50-4F51-9F85-4B5D60B02D81}"/>
          </ac:spMkLst>
        </pc:spChg>
        <pc:spChg chg="add del">
          <ac:chgData name="TAFEN Dirane Willy" userId="e89ee120-d1b3-4efd-bdd2-ca7f8f05a15a" providerId="ADAL" clId="{15C3BF90-2CE7-445E-B0CE-08ED9D8D6ABB}" dt="2020-06-20T14:04:48.668" v="6306" actId="26606"/>
          <ac:spMkLst>
            <pc:docMk/>
            <pc:sldMk cId="735794039" sldId="295"/>
            <ac:spMk id="6204" creationId="{F3DD64C8-E934-42B9-BD91-9D316C7A91BE}"/>
          </ac:spMkLst>
        </pc:spChg>
        <pc:spChg chg="add del">
          <ac:chgData name="TAFEN Dirane Willy" userId="e89ee120-d1b3-4efd-bdd2-ca7f8f05a15a" providerId="ADAL" clId="{15C3BF90-2CE7-445E-B0CE-08ED9D8D6ABB}" dt="2020-06-20T14:04:50.464" v="6308" actId="26606"/>
          <ac:spMkLst>
            <pc:docMk/>
            <pc:sldMk cId="735794039" sldId="295"/>
            <ac:spMk id="6206" creationId="{26C4D022-E2BC-435F-9CDB-44DC57C0701C}"/>
          </ac:spMkLst>
        </pc:spChg>
        <pc:spChg chg="add del">
          <ac:chgData name="TAFEN Dirane Willy" userId="e89ee120-d1b3-4efd-bdd2-ca7f8f05a15a" providerId="ADAL" clId="{15C3BF90-2CE7-445E-B0CE-08ED9D8D6ABB}" dt="2020-06-20T14:04:50.464" v="6308" actId="26606"/>
          <ac:spMkLst>
            <pc:docMk/>
            <pc:sldMk cId="735794039" sldId="295"/>
            <ac:spMk id="6207" creationId="{C926CAD6-45B1-4A85-A196-E722067B1D21}"/>
          </ac:spMkLst>
        </pc:spChg>
        <pc:spChg chg="add del">
          <ac:chgData name="TAFEN Dirane Willy" userId="e89ee120-d1b3-4efd-bdd2-ca7f8f05a15a" providerId="ADAL" clId="{15C3BF90-2CE7-445E-B0CE-08ED9D8D6ABB}" dt="2020-06-20T14:04:50.464" v="6308" actId="26606"/>
          <ac:spMkLst>
            <pc:docMk/>
            <pc:sldMk cId="735794039" sldId="295"/>
            <ac:spMk id="6208" creationId="{0E0936D5-2DCE-48A4-93BC-BA7861B4E343}"/>
          </ac:spMkLst>
        </pc:spChg>
        <pc:spChg chg="add del">
          <ac:chgData name="TAFEN Dirane Willy" userId="e89ee120-d1b3-4efd-bdd2-ca7f8f05a15a" providerId="ADAL" clId="{15C3BF90-2CE7-445E-B0CE-08ED9D8D6ABB}" dt="2020-06-20T14:04:50.464" v="6308" actId="26606"/>
          <ac:spMkLst>
            <pc:docMk/>
            <pc:sldMk cId="735794039" sldId="295"/>
            <ac:spMk id="6209" creationId="{847E13C2-023D-49B5-B624-542F83A647CF}"/>
          </ac:spMkLst>
        </pc:spChg>
        <pc:spChg chg="add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6211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6212" creationId="{66A413F7-FFE1-42E7-8C6C-E9CCC477F811}"/>
          </ac:spMkLst>
        </pc:spChg>
        <pc:spChg chg="add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6213" creationId="{BCE0B0FD-3413-40CC-A7D8-6A5058608D3C}"/>
          </ac:spMkLst>
        </pc:spChg>
        <pc:spChg chg="add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6214" creationId="{50C4C044-5B1C-40C8-8C7B-AA5E6D879D3E}"/>
          </ac:spMkLst>
        </pc:spChg>
        <pc:spChg chg="add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6216" creationId="{A6020133-135E-4D08-9F4A-D76B87578CCD}"/>
          </ac:spMkLst>
        </pc:spChg>
        <pc:spChg chg="add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6217" creationId="{0E7CA313-2F4B-4574-8399-12EF6A1BF292}"/>
          </ac:spMkLst>
        </pc:spChg>
        <pc:spChg chg="add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6218" creationId="{2644B391-9BFE-445C-A9EC-F544BB85FBC7}"/>
          </ac:spMkLst>
        </pc:spChg>
        <pc:spChg chg="add">
          <ac:chgData name="TAFEN Dirane Willy" userId="e89ee120-d1b3-4efd-bdd2-ca7f8f05a15a" providerId="ADAL" clId="{15C3BF90-2CE7-445E-B0CE-08ED9D8D6ABB}" dt="2020-06-20T14:04:50.518" v="6309" actId="26606"/>
          <ac:spMkLst>
            <pc:docMk/>
            <pc:sldMk cId="735794039" sldId="295"/>
            <ac:spMk id="6219" creationId="{80F26E69-87D9-4655-AE7B-280A87AA3CAD}"/>
          </ac:spMkLst>
        </pc:spChg>
        <pc:grpChg chg="add del">
          <ac:chgData name="TAFEN Dirane Willy" userId="e89ee120-d1b3-4efd-bdd2-ca7f8f05a15a" providerId="ADAL" clId="{15C3BF90-2CE7-445E-B0CE-08ED9D8D6ABB}" dt="2020-06-20T13:53:12.904" v="5807" actId="26606"/>
          <ac:grpSpMkLst>
            <pc:docMk/>
            <pc:sldMk cId="735794039" sldId="295"/>
            <ac:grpSpMk id="17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14:04:50.518" v="6309" actId="26606"/>
          <ac:grpSpMkLst>
            <pc:docMk/>
            <pc:sldMk cId="735794039" sldId="295"/>
            <ac:grpSpMk id="79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14:04:32.003" v="6296" actId="26606"/>
          <ac:grpSpMkLst>
            <pc:docMk/>
            <pc:sldMk cId="735794039" sldId="295"/>
            <ac:grpSpMk id="143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14:04:42.188" v="6300" actId="26606"/>
          <ac:grpSpMkLst>
            <pc:docMk/>
            <pc:sldMk cId="735794039" sldId="295"/>
            <ac:grpSpMk id="6170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14:04:44.294" v="6302" actId="26606"/>
          <ac:grpSpMkLst>
            <pc:docMk/>
            <pc:sldMk cId="735794039" sldId="295"/>
            <ac:grpSpMk id="6181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14:04:45.233" v="6304" actId="26606"/>
          <ac:grpSpMkLst>
            <pc:docMk/>
            <pc:sldMk cId="735794039" sldId="295"/>
            <ac:grpSpMk id="6192" creationId="{E26428D7-C6F3-473D-A360-A3F5C3E8728C}"/>
          </ac:grpSpMkLst>
        </pc:grpChg>
        <pc:grpChg chg="add">
          <ac:chgData name="TAFEN Dirane Willy" userId="e89ee120-d1b3-4efd-bdd2-ca7f8f05a15a" providerId="ADAL" clId="{15C3BF90-2CE7-445E-B0CE-08ED9D8D6ABB}" dt="2020-06-20T14:04:50.518" v="6309" actId="26606"/>
          <ac:grpSpMkLst>
            <pc:docMk/>
            <pc:sldMk cId="735794039" sldId="295"/>
            <ac:grpSpMk id="6215" creationId="{E26428D7-C6F3-473D-A360-A3F5C3E8728C}"/>
          </ac:grpSpMkLst>
        </pc:grpChg>
        <pc:picChg chg="add del mod">
          <ac:chgData name="TAFEN Dirane Willy" userId="e89ee120-d1b3-4efd-bdd2-ca7f8f05a15a" providerId="ADAL" clId="{15C3BF90-2CE7-445E-B0CE-08ED9D8D6ABB}" dt="2020-06-20T13:53:05.666" v="5805" actId="478"/>
          <ac:picMkLst>
            <pc:docMk/>
            <pc:sldMk cId="735794039" sldId="295"/>
            <ac:picMk id="4" creationId="{604F9458-85D9-44EE-B971-1848AE6F73F6}"/>
          </ac:picMkLst>
        </pc:picChg>
        <pc:picChg chg="add mod ord">
          <ac:chgData name="TAFEN Dirane Willy" userId="e89ee120-d1b3-4efd-bdd2-ca7f8f05a15a" providerId="ADAL" clId="{15C3BF90-2CE7-445E-B0CE-08ED9D8D6ABB}" dt="2020-06-20T14:05:05.590" v="6315" actId="14100"/>
          <ac:picMkLst>
            <pc:docMk/>
            <pc:sldMk cId="735794039" sldId="295"/>
            <ac:picMk id="7" creationId="{FC822E40-2CC3-41A5-9114-C635A21C9400}"/>
          </ac:picMkLst>
        </pc:picChg>
        <pc:picChg chg="add mod ord">
          <ac:chgData name="TAFEN Dirane Willy" userId="e89ee120-d1b3-4efd-bdd2-ca7f8f05a15a" providerId="ADAL" clId="{15C3BF90-2CE7-445E-B0CE-08ED9D8D6ABB}" dt="2020-06-20T14:05:09.436" v="6316" actId="14100"/>
          <ac:picMkLst>
            <pc:docMk/>
            <pc:sldMk cId="735794039" sldId="295"/>
            <ac:picMk id="6146" creationId="{3A17284F-3D0B-4A0C-936E-1013D7860288}"/>
          </ac:picMkLst>
        </pc:picChg>
        <pc:cxnChg chg="add del">
          <ac:chgData name="TAFEN Dirane Willy" userId="e89ee120-d1b3-4efd-bdd2-ca7f8f05a15a" providerId="ADAL" clId="{15C3BF90-2CE7-445E-B0CE-08ED9D8D6ABB}" dt="2020-06-20T14:04:32.003" v="6296" actId="26606"/>
          <ac:cxnSpMkLst>
            <pc:docMk/>
            <pc:sldMk cId="735794039" sldId="295"/>
            <ac:cxnSpMk id="156" creationId="{A5EECEE2-745A-4C3E-9A46-1B2ACCDC02D0}"/>
          </ac:cxnSpMkLst>
        </pc:cxnChg>
        <pc:cxnChg chg="add del">
          <ac:chgData name="TAFEN Dirane Willy" userId="e89ee120-d1b3-4efd-bdd2-ca7f8f05a15a" providerId="ADAL" clId="{15C3BF90-2CE7-445E-B0CE-08ED9D8D6ABB}" dt="2020-06-20T14:04:42.188" v="6300" actId="26606"/>
          <ac:cxnSpMkLst>
            <pc:docMk/>
            <pc:sldMk cId="735794039" sldId="295"/>
            <ac:cxnSpMk id="158" creationId="{EA158404-99A1-4EB0-B63C-8744C273AC0A}"/>
          </ac:cxnSpMkLst>
        </pc:cxnChg>
        <pc:cxnChg chg="add del">
          <ac:chgData name="TAFEN Dirane Willy" userId="e89ee120-d1b3-4efd-bdd2-ca7f8f05a15a" providerId="ADAL" clId="{15C3BF90-2CE7-445E-B0CE-08ED9D8D6ABB}" dt="2020-06-20T14:04:42.188" v="6300" actId="26606"/>
          <ac:cxnSpMkLst>
            <pc:docMk/>
            <pc:sldMk cId="735794039" sldId="295"/>
            <ac:cxnSpMk id="160" creationId="{B1848EA8-FE52-4762-AE9B-5D1DD4C33621}"/>
          </ac:cxnSpMkLst>
        </pc:cxnChg>
        <pc:cxnChg chg="add del">
          <ac:chgData name="TAFEN Dirane Willy" userId="e89ee120-d1b3-4efd-bdd2-ca7f8f05a15a" providerId="ADAL" clId="{15C3BF90-2CE7-445E-B0CE-08ED9D8D6ABB}" dt="2020-06-20T14:04:42.188" v="6300" actId="26606"/>
          <ac:cxnSpMkLst>
            <pc:docMk/>
            <pc:sldMk cId="735794039" sldId="295"/>
            <ac:cxnSpMk id="6175" creationId="{BC6D0BA2-2FCA-496D-A55A-C56A7B3E09D8}"/>
          </ac:cxnSpMkLst>
        </pc:cxnChg>
        <pc:cxnChg chg="add del">
          <ac:chgData name="TAFEN Dirane Willy" userId="e89ee120-d1b3-4efd-bdd2-ca7f8f05a15a" providerId="ADAL" clId="{15C3BF90-2CE7-445E-B0CE-08ED9D8D6ABB}" dt="2020-06-20T14:04:44.294" v="6302" actId="26606"/>
          <ac:cxnSpMkLst>
            <pc:docMk/>
            <pc:sldMk cId="735794039" sldId="295"/>
            <ac:cxnSpMk id="6186" creationId="{A5EECEE2-745A-4C3E-9A46-1B2ACCDC02D0}"/>
          </ac:cxnSpMkLst>
        </pc:cxnChg>
        <pc:cxnChg chg="add del">
          <ac:chgData name="TAFEN Dirane Willy" userId="e89ee120-d1b3-4efd-bdd2-ca7f8f05a15a" providerId="ADAL" clId="{15C3BF90-2CE7-445E-B0CE-08ED9D8D6ABB}" dt="2020-06-20T14:04:45.233" v="6304" actId="26606"/>
          <ac:cxnSpMkLst>
            <pc:docMk/>
            <pc:sldMk cId="735794039" sldId="295"/>
            <ac:cxnSpMk id="6197" creationId="{BC6D0BA2-2FCA-496D-A55A-C56A7B3E09D8}"/>
          </ac:cxnSpMkLst>
        </pc:cxnChg>
        <pc:cxnChg chg="add del">
          <ac:chgData name="TAFEN Dirane Willy" userId="e89ee120-d1b3-4efd-bdd2-ca7f8f05a15a" providerId="ADAL" clId="{15C3BF90-2CE7-445E-B0CE-08ED9D8D6ABB}" dt="2020-06-20T14:04:45.233" v="6304" actId="26606"/>
          <ac:cxnSpMkLst>
            <pc:docMk/>
            <pc:sldMk cId="735794039" sldId="295"/>
            <ac:cxnSpMk id="6198" creationId="{EA158404-99A1-4EB0-B63C-8744C273AC0A}"/>
          </ac:cxnSpMkLst>
        </pc:cxnChg>
        <pc:cxnChg chg="add del">
          <ac:chgData name="TAFEN Dirane Willy" userId="e89ee120-d1b3-4efd-bdd2-ca7f8f05a15a" providerId="ADAL" clId="{15C3BF90-2CE7-445E-B0CE-08ED9D8D6ABB}" dt="2020-06-20T14:04:45.233" v="6304" actId="26606"/>
          <ac:cxnSpMkLst>
            <pc:docMk/>
            <pc:sldMk cId="735794039" sldId="295"/>
            <ac:cxnSpMk id="6199" creationId="{B1848EA8-FE52-4762-AE9B-5D1DD4C33621}"/>
          </ac:cxnSpMkLst>
        </pc:cxnChg>
        <pc:cxnChg chg="add">
          <ac:chgData name="TAFEN Dirane Willy" userId="e89ee120-d1b3-4efd-bdd2-ca7f8f05a15a" providerId="ADAL" clId="{15C3BF90-2CE7-445E-B0CE-08ED9D8D6ABB}" dt="2020-06-20T14:04:50.518" v="6309" actId="26606"/>
          <ac:cxnSpMkLst>
            <pc:docMk/>
            <pc:sldMk cId="735794039" sldId="295"/>
            <ac:cxnSpMk id="6220" creationId="{A5EECEE2-745A-4C3E-9A46-1B2ACCDC02D0}"/>
          </ac:cxnSpMkLst>
        </pc:cxnChg>
      </pc:sldChg>
      <pc:sldChg chg="addSp delSp modSp new mod setBg">
        <pc:chgData name="TAFEN Dirane Willy" userId="e89ee120-d1b3-4efd-bdd2-ca7f8f05a15a" providerId="ADAL" clId="{15C3BF90-2CE7-445E-B0CE-08ED9D8D6ABB}" dt="2020-06-20T14:08:52.733" v="6349" actId="20577"/>
        <pc:sldMkLst>
          <pc:docMk/>
          <pc:sldMk cId="1562312742" sldId="296"/>
        </pc:sldMkLst>
        <pc:spChg chg="mod ord">
          <ac:chgData name="TAFEN Dirane Willy" userId="e89ee120-d1b3-4efd-bdd2-ca7f8f05a15a" providerId="ADAL" clId="{15C3BF90-2CE7-445E-B0CE-08ED9D8D6ABB}" dt="2020-06-20T14:08:52.733" v="6349" actId="20577"/>
          <ac:spMkLst>
            <pc:docMk/>
            <pc:sldMk cId="1562312742" sldId="296"/>
            <ac:spMk id="2" creationId="{A882740E-428E-4D6B-BD01-125DA24E343C}"/>
          </ac:spMkLst>
        </pc:spChg>
        <pc:spChg chg="del">
          <ac:chgData name="TAFEN Dirane Willy" userId="e89ee120-d1b3-4efd-bdd2-ca7f8f05a15a" providerId="ADAL" clId="{15C3BF90-2CE7-445E-B0CE-08ED9D8D6ABB}" dt="2020-06-20T13:50:24.261" v="5792"/>
          <ac:spMkLst>
            <pc:docMk/>
            <pc:sldMk cId="1562312742" sldId="296"/>
            <ac:spMk id="3" creationId="{C26F6804-2408-437B-96FF-6CE9F02464A1}"/>
          </ac:spMkLst>
        </pc:spChg>
        <pc:spChg chg="add del mod">
          <ac:chgData name="TAFEN Dirane Willy" userId="e89ee120-d1b3-4efd-bdd2-ca7f8f05a15a" providerId="ADAL" clId="{15C3BF90-2CE7-445E-B0CE-08ED9D8D6ABB}" dt="2020-06-20T13:54:25.711" v="5828"/>
          <ac:spMkLst>
            <pc:docMk/>
            <pc:sldMk cId="1562312742" sldId="296"/>
            <ac:spMk id="4" creationId="{C969B12F-CC6A-4AA2-8B93-0980F60F7F32}"/>
          </ac:spMkLst>
        </pc:spChg>
        <pc:spChg chg="add mod">
          <ac:chgData name="TAFEN Dirane Willy" userId="e89ee120-d1b3-4efd-bdd2-ca7f8f05a15a" providerId="ADAL" clId="{15C3BF90-2CE7-445E-B0CE-08ED9D8D6ABB}" dt="2020-06-20T13:55:24.006" v="5830" actId="1076"/>
          <ac:spMkLst>
            <pc:docMk/>
            <pc:sldMk cId="1562312742" sldId="296"/>
            <ac:spMk id="5" creationId="{BEB1D7F3-CC95-4D81-9ECB-D1F0E78F028B}"/>
          </ac:spMkLst>
        </pc:spChg>
        <pc:spChg chg="add mod">
          <ac:chgData name="TAFEN Dirane Willy" userId="e89ee120-d1b3-4efd-bdd2-ca7f8f05a15a" providerId="ADAL" clId="{15C3BF90-2CE7-445E-B0CE-08ED9D8D6ABB}" dt="2020-06-20T13:55:29.137" v="5832" actId="14100"/>
          <ac:spMkLst>
            <pc:docMk/>
            <pc:sldMk cId="1562312742" sldId="296"/>
            <ac:spMk id="6" creationId="{BAB3BB71-B5B2-4C50-951F-D92D84D1A582}"/>
          </ac:spMkLst>
        </pc:spChg>
        <pc:spChg chg="add del">
          <ac:chgData name="TAFEN Dirane Willy" userId="e89ee120-d1b3-4efd-bdd2-ca7f8f05a15a" providerId="ADAL" clId="{15C3BF90-2CE7-445E-B0CE-08ED9D8D6ABB}" dt="2020-06-20T13:55:37.361" v="5834" actId="478"/>
          <ac:spMkLst>
            <pc:docMk/>
            <pc:sldMk cId="1562312742" sldId="296"/>
            <ac:spMk id="7" creationId="{70E99A10-1538-4E9B-8A9F-04D3488812DB}"/>
          </ac:spMkLst>
        </pc:spChg>
        <pc:spChg chg="add del">
          <ac:chgData name="TAFEN Dirane Willy" userId="e89ee120-d1b3-4efd-bdd2-ca7f8f05a15a" providerId="ADAL" clId="{15C3BF90-2CE7-445E-B0CE-08ED9D8D6ABB}" dt="2020-06-20T13:57:59.930" v="5843" actId="26606"/>
          <ac:spMkLst>
            <pc:docMk/>
            <pc:sldMk cId="1562312742" sldId="296"/>
            <ac:spMk id="83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13:57:59.930" v="5843" actId="26606"/>
          <ac:spMkLst>
            <pc:docMk/>
            <pc:sldMk cId="1562312742" sldId="296"/>
            <ac:spMk id="85" creationId="{1CFC67D0-131C-4064-873F-59771B446FD4}"/>
          </ac:spMkLst>
        </pc:spChg>
        <pc:spChg chg="add del">
          <ac:chgData name="TAFEN Dirane Willy" userId="e89ee120-d1b3-4efd-bdd2-ca7f8f05a15a" providerId="ADAL" clId="{15C3BF90-2CE7-445E-B0CE-08ED9D8D6ABB}" dt="2020-06-20T13:57:59.930" v="5843" actId="26606"/>
          <ac:spMkLst>
            <pc:docMk/>
            <pc:sldMk cId="1562312742" sldId="296"/>
            <ac:spMk id="87" creationId="{8CCB1314-41E8-414B-9954-6D611623DA2A}"/>
          </ac:spMkLst>
        </pc:spChg>
        <pc:spChg chg="add del">
          <ac:chgData name="TAFEN Dirane Willy" userId="e89ee120-d1b3-4efd-bdd2-ca7f8f05a15a" providerId="ADAL" clId="{15C3BF90-2CE7-445E-B0CE-08ED9D8D6ABB}" dt="2020-06-20T13:57:59.930" v="5843" actId="26606"/>
          <ac:spMkLst>
            <pc:docMk/>
            <pc:sldMk cId="1562312742" sldId="296"/>
            <ac:spMk id="89" creationId="{9C53941D-7A4E-4CA7-840E-D52BA6D74C4E}"/>
          </ac:spMkLst>
        </pc:spChg>
        <pc:spChg chg="add del">
          <ac:chgData name="TAFEN Dirane Willy" userId="e89ee120-d1b3-4efd-bdd2-ca7f8f05a15a" providerId="ADAL" clId="{15C3BF90-2CE7-445E-B0CE-08ED9D8D6ABB}" dt="2020-06-20T13:57:59.930" v="5843" actId="26606"/>
          <ac:spMkLst>
            <pc:docMk/>
            <pc:sldMk cId="1562312742" sldId="296"/>
            <ac:spMk id="96" creationId="{18D8845F-30A4-4D73-83CB-ABA691F5A92D}"/>
          </ac:spMkLst>
        </pc:spChg>
        <pc:spChg chg="add del">
          <ac:chgData name="TAFEN Dirane Willy" userId="e89ee120-d1b3-4efd-bdd2-ca7f8f05a15a" providerId="ADAL" clId="{15C3BF90-2CE7-445E-B0CE-08ED9D8D6ABB}" dt="2020-06-20T13:57:59.930" v="5843" actId="26606"/>
          <ac:spMkLst>
            <pc:docMk/>
            <pc:sldMk cId="1562312742" sldId="296"/>
            <ac:spMk id="98" creationId="{1DAC2350-FA6C-4B24-9A17-926C160E8CD9}"/>
          </ac:spMkLst>
        </pc:spChg>
        <pc:spChg chg="add del">
          <ac:chgData name="TAFEN Dirane Willy" userId="e89ee120-d1b3-4efd-bdd2-ca7f8f05a15a" providerId="ADAL" clId="{15C3BF90-2CE7-445E-B0CE-08ED9D8D6ABB}" dt="2020-06-20T13:57:59.930" v="5843" actId="26606"/>
          <ac:spMkLst>
            <pc:docMk/>
            <pc:sldMk cId="1562312742" sldId="296"/>
            <ac:spMk id="100" creationId="{2A637C44-0146-4C54-A1A1-57BC8E6C3C2B}"/>
          </ac:spMkLst>
        </pc:spChg>
        <pc:spChg chg="add del">
          <ac:chgData name="TAFEN Dirane Willy" userId="e89ee120-d1b3-4efd-bdd2-ca7f8f05a15a" providerId="ADAL" clId="{15C3BF90-2CE7-445E-B0CE-08ED9D8D6ABB}" dt="2020-06-20T13:57:59.930" v="5843" actId="26606"/>
          <ac:spMkLst>
            <pc:docMk/>
            <pc:sldMk cId="1562312742" sldId="296"/>
            <ac:spMk id="102" creationId="{6AB310E7-DE5C-4964-8CBB-E87A22B5BD59}"/>
          </ac:spMkLst>
        </pc:spChg>
        <pc:spChg chg="add del">
          <ac:chgData name="TAFEN Dirane Willy" userId="e89ee120-d1b3-4efd-bdd2-ca7f8f05a15a" providerId="ADAL" clId="{15C3BF90-2CE7-445E-B0CE-08ED9D8D6ABB}" dt="2020-06-20T13:58:05.664" v="5845" actId="26606"/>
          <ac:spMkLst>
            <pc:docMk/>
            <pc:sldMk cId="1562312742" sldId="296"/>
            <ac:spMk id="5136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13:58:05.664" v="5845" actId="26606"/>
          <ac:spMkLst>
            <pc:docMk/>
            <pc:sldMk cId="1562312742" sldId="296"/>
            <ac:spMk id="5137" creationId="{1CFC67D0-131C-4064-873F-59771B446FD4}"/>
          </ac:spMkLst>
        </pc:spChg>
        <pc:spChg chg="add del">
          <ac:chgData name="TAFEN Dirane Willy" userId="e89ee120-d1b3-4efd-bdd2-ca7f8f05a15a" providerId="ADAL" clId="{15C3BF90-2CE7-445E-B0CE-08ED9D8D6ABB}" dt="2020-06-20T13:58:05.664" v="5845" actId="26606"/>
          <ac:spMkLst>
            <pc:docMk/>
            <pc:sldMk cId="1562312742" sldId="296"/>
            <ac:spMk id="5138" creationId="{8CCB1314-41E8-414B-9954-6D611623DA2A}"/>
          </ac:spMkLst>
        </pc:spChg>
        <pc:spChg chg="add del">
          <ac:chgData name="TAFEN Dirane Willy" userId="e89ee120-d1b3-4efd-bdd2-ca7f8f05a15a" providerId="ADAL" clId="{15C3BF90-2CE7-445E-B0CE-08ED9D8D6ABB}" dt="2020-06-20T13:58:05.664" v="5845" actId="26606"/>
          <ac:spMkLst>
            <pc:docMk/>
            <pc:sldMk cId="1562312742" sldId="296"/>
            <ac:spMk id="5139" creationId="{9C53941D-7A4E-4CA7-840E-D52BA6D74C4E}"/>
          </ac:spMkLst>
        </pc:spChg>
        <pc:spChg chg="add del">
          <ac:chgData name="TAFEN Dirane Willy" userId="e89ee120-d1b3-4efd-bdd2-ca7f8f05a15a" providerId="ADAL" clId="{15C3BF90-2CE7-445E-B0CE-08ED9D8D6ABB}" dt="2020-06-20T13:58:05.664" v="5845" actId="26606"/>
          <ac:spMkLst>
            <pc:docMk/>
            <pc:sldMk cId="1562312742" sldId="296"/>
            <ac:spMk id="5141" creationId="{33D5BAA1-2B33-47F3-9A58-FA17DAA8EE4F}"/>
          </ac:spMkLst>
        </pc:spChg>
        <pc:spChg chg="add del">
          <ac:chgData name="TAFEN Dirane Willy" userId="e89ee120-d1b3-4efd-bdd2-ca7f8f05a15a" providerId="ADAL" clId="{15C3BF90-2CE7-445E-B0CE-08ED9D8D6ABB}" dt="2020-06-20T13:58:05.664" v="5845" actId="26606"/>
          <ac:spMkLst>
            <pc:docMk/>
            <pc:sldMk cId="1562312742" sldId="296"/>
            <ac:spMk id="5142" creationId="{F5BEE369-59AC-4F4F-83CE-10D135873622}"/>
          </ac:spMkLst>
        </pc:spChg>
        <pc:spChg chg="add del">
          <ac:chgData name="TAFEN Dirane Willy" userId="e89ee120-d1b3-4efd-bdd2-ca7f8f05a15a" providerId="ADAL" clId="{15C3BF90-2CE7-445E-B0CE-08ED9D8D6ABB}" dt="2020-06-20T13:58:05.664" v="5845" actId="26606"/>
          <ac:spMkLst>
            <pc:docMk/>
            <pc:sldMk cId="1562312742" sldId="296"/>
            <ac:spMk id="5143" creationId="{E3144433-CB6C-4E43-9F44-C4A2E296D048}"/>
          </ac:spMkLst>
        </pc:spChg>
        <pc:spChg chg="add del">
          <ac:chgData name="TAFEN Dirane Willy" userId="e89ee120-d1b3-4efd-bdd2-ca7f8f05a15a" providerId="ADAL" clId="{15C3BF90-2CE7-445E-B0CE-08ED9D8D6ABB}" dt="2020-06-20T13:58:05.664" v="5845" actId="26606"/>
          <ac:spMkLst>
            <pc:docMk/>
            <pc:sldMk cId="1562312742" sldId="296"/>
            <ac:spMk id="5144" creationId="{0E6C0429-1810-44FD-8AB8-3C33BE23C246}"/>
          </ac:spMkLst>
        </pc:spChg>
        <pc:spChg chg="add del">
          <ac:chgData name="TAFEN Dirane Willy" userId="e89ee120-d1b3-4efd-bdd2-ca7f8f05a15a" providerId="ADAL" clId="{15C3BF90-2CE7-445E-B0CE-08ED9D8D6ABB}" dt="2020-06-20T13:58:05.664" v="5845" actId="26606"/>
          <ac:spMkLst>
            <pc:docMk/>
            <pc:sldMk cId="1562312742" sldId="296"/>
            <ac:spMk id="5145" creationId="{75F1A464-9F32-4743-BC26-556BA7CFC66C}"/>
          </ac:spMkLst>
        </pc:spChg>
        <pc:spChg chg="add">
          <ac:chgData name="TAFEN Dirane Willy" userId="e89ee120-d1b3-4efd-bdd2-ca7f8f05a15a" providerId="ADAL" clId="{15C3BF90-2CE7-445E-B0CE-08ED9D8D6ABB}" dt="2020-06-20T13:58:05.696" v="5846" actId="26606"/>
          <ac:spMkLst>
            <pc:docMk/>
            <pc:sldMk cId="1562312742" sldId="296"/>
            <ac:spMk id="5147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13:58:05.696" v="5846" actId="26606"/>
          <ac:spMkLst>
            <pc:docMk/>
            <pc:sldMk cId="1562312742" sldId="296"/>
            <ac:spMk id="5148" creationId="{1CFC67D0-131C-4064-873F-59771B446FD4}"/>
          </ac:spMkLst>
        </pc:spChg>
        <pc:spChg chg="add">
          <ac:chgData name="TAFEN Dirane Willy" userId="e89ee120-d1b3-4efd-bdd2-ca7f8f05a15a" providerId="ADAL" clId="{15C3BF90-2CE7-445E-B0CE-08ED9D8D6ABB}" dt="2020-06-20T13:58:05.696" v="5846" actId="26606"/>
          <ac:spMkLst>
            <pc:docMk/>
            <pc:sldMk cId="1562312742" sldId="296"/>
            <ac:spMk id="5149" creationId="{8CCB1314-41E8-414B-9954-6D611623DA2A}"/>
          </ac:spMkLst>
        </pc:spChg>
        <pc:spChg chg="add">
          <ac:chgData name="TAFEN Dirane Willy" userId="e89ee120-d1b3-4efd-bdd2-ca7f8f05a15a" providerId="ADAL" clId="{15C3BF90-2CE7-445E-B0CE-08ED9D8D6ABB}" dt="2020-06-20T13:58:05.696" v="5846" actId="26606"/>
          <ac:spMkLst>
            <pc:docMk/>
            <pc:sldMk cId="1562312742" sldId="296"/>
            <ac:spMk id="5150" creationId="{9C53941D-7A4E-4CA7-840E-D52BA6D74C4E}"/>
          </ac:spMkLst>
        </pc:spChg>
        <pc:spChg chg="add">
          <ac:chgData name="TAFEN Dirane Willy" userId="e89ee120-d1b3-4efd-bdd2-ca7f8f05a15a" providerId="ADAL" clId="{15C3BF90-2CE7-445E-B0CE-08ED9D8D6ABB}" dt="2020-06-20T13:58:05.696" v="5846" actId="26606"/>
          <ac:spMkLst>
            <pc:docMk/>
            <pc:sldMk cId="1562312742" sldId="296"/>
            <ac:spMk id="5152" creationId="{A4E43BE3-C982-4A50-BEE2-BAE316CBBD60}"/>
          </ac:spMkLst>
        </pc:spChg>
        <pc:spChg chg="add">
          <ac:chgData name="TAFEN Dirane Willy" userId="e89ee120-d1b3-4efd-bdd2-ca7f8f05a15a" providerId="ADAL" clId="{15C3BF90-2CE7-445E-B0CE-08ED9D8D6ABB}" dt="2020-06-20T13:58:05.696" v="5846" actId="26606"/>
          <ac:spMkLst>
            <pc:docMk/>
            <pc:sldMk cId="1562312742" sldId="296"/>
            <ac:spMk id="5153" creationId="{DF9BF4A7-94EA-4A72-9A70-4707AD1CC865}"/>
          </ac:spMkLst>
        </pc:spChg>
        <pc:spChg chg="add">
          <ac:chgData name="TAFEN Dirane Willy" userId="e89ee120-d1b3-4efd-bdd2-ca7f8f05a15a" providerId="ADAL" clId="{15C3BF90-2CE7-445E-B0CE-08ED9D8D6ABB}" dt="2020-06-20T13:58:05.696" v="5846" actId="26606"/>
          <ac:spMkLst>
            <pc:docMk/>
            <pc:sldMk cId="1562312742" sldId="296"/>
            <ac:spMk id="5154" creationId="{B12ABE4C-00E4-4C51-9A75-0507731AB02C}"/>
          </ac:spMkLst>
        </pc:spChg>
        <pc:spChg chg="add">
          <ac:chgData name="TAFEN Dirane Willy" userId="e89ee120-d1b3-4efd-bdd2-ca7f8f05a15a" providerId="ADAL" clId="{15C3BF90-2CE7-445E-B0CE-08ED9D8D6ABB}" dt="2020-06-20T13:58:05.696" v="5846" actId="26606"/>
          <ac:spMkLst>
            <pc:docMk/>
            <pc:sldMk cId="1562312742" sldId="296"/>
            <ac:spMk id="5155" creationId="{A1863478-5A4B-4497-8373-3B0FE29CDD3D}"/>
          </ac:spMkLst>
        </pc:spChg>
        <pc:spChg chg="add">
          <ac:chgData name="TAFEN Dirane Willy" userId="e89ee120-d1b3-4efd-bdd2-ca7f8f05a15a" providerId="ADAL" clId="{15C3BF90-2CE7-445E-B0CE-08ED9D8D6ABB}" dt="2020-06-20T13:58:05.696" v="5846" actId="26606"/>
          <ac:spMkLst>
            <pc:docMk/>
            <pc:sldMk cId="1562312742" sldId="296"/>
            <ac:spMk id="5156" creationId="{59229BD9-E789-4081-8AED-22CBF6E3BF27}"/>
          </ac:spMkLst>
        </pc:spChg>
        <pc:spChg chg="add">
          <ac:chgData name="TAFEN Dirane Willy" userId="e89ee120-d1b3-4efd-bdd2-ca7f8f05a15a" providerId="ADAL" clId="{15C3BF90-2CE7-445E-B0CE-08ED9D8D6ABB}" dt="2020-06-20T13:58:05.696" v="5846" actId="26606"/>
          <ac:spMkLst>
            <pc:docMk/>
            <pc:sldMk cId="1562312742" sldId="296"/>
            <ac:spMk id="5157" creationId="{8BF9ECA0-6D79-46B8-A04C-7ED9785C0264}"/>
          </ac:spMkLst>
        </pc:spChg>
        <pc:grpChg chg="add del">
          <ac:chgData name="TAFEN Dirane Willy" userId="e89ee120-d1b3-4efd-bdd2-ca7f8f05a15a" providerId="ADAL" clId="{15C3BF90-2CE7-445E-B0CE-08ED9D8D6ABB}" dt="2020-06-20T13:57:59.930" v="5843" actId="26606"/>
          <ac:grpSpMkLst>
            <pc:docMk/>
            <pc:sldMk cId="1562312742" sldId="296"/>
            <ac:grpSpMk id="91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13:58:05.664" v="5845" actId="26606"/>
          <ac:grpSpMkLst>
            <pc:docMk/>
            <pc:sldMk cId="1562312742" sldId="296"/>
            <ac:grpSpMk id="5140" creationId="{E26428D7-C6F3-473D-A360-A3F5C3E8728C}"/>
          </ac:grpSpMkLst>
        </pc:grpChg>
        <pc:grpChg chg="add">
          <ac:chgData name="TAFEN Dirane Willy" userId="e89ee120-d1b3-4efd-bdd2-ca7f8f05a15a" providerId="ADAL" clId="{15C3BF90-2CE7-445E-B0CE-08ED9D8D6ABB}" dt="2020-06-20T13:58:05.696" v="5846" actId="26606"/>
          <ac:grpSpMkLst>
            <pc:docMk/>
            <pc:sldMk cId="1562312742" sldId="296"/>
            <ac:grpSpMk id="5151" creationId="{E26428D7-C6F3-473D-A360-A3F5C3E8728C}"/>
          </ac:grpSpMkLst>
        </pc:grpChg>
        <pc:picChg chg="add mod ord">
          <ac:chgData name="TAFEN Dirane Willy" userId="e89ee120-d1b3-4efd-bdd2-ca7f8f05a15a" providerId="ADAL" clId="{15C3BF90-2CE7-445E-B0CE-08ED9D8D6ABB}" dt="2020-06-20T13:58:05.696" v="5846" actId="26606"/>
          <ac:picMkLst>
            <pc:docMk/>
            <pc:sldMk cId="1562312742" sldId="296"/>
            <ac:picMk id="8" creationId="{2B438EF3-FDC1-4C20-BE1B-EDF6B3584F82}"/>
          </ac:picMkLst>
        </pc:picChg>
        <pc:picChg chg="add del mod">
          <ac:chgData name="TAFEN Dirane Willy" userId="e89ee120-d1b3-4efd-bdd2-ca7f8f05a15a" providerId="ADAL" clId="{15C3BF90-2CE7-445E-B0CE-08ED9D8D6ABB}" dt="2020-06-20T13:53:40.418" v="5827" actId="478"/>
          <ac:picMkLst>
            <pc:docMk/>
            <pc:sldMk cId="1562312742" sldId="296"/>
            <ac:picMk id="5122" creationId="{80D30EEA-CFE0-447A-8568-3A16B0FBE592}"/>
          </ac:picMkLst>
        </pc:picChg>
        <pc:picChg chg="add mod">
          <ac:chgData name="TAFEN Dirane Willy" userId="e89ee120-d1b3-4efd-bdd2-ca7f8f05a15a" providerId="ADAL" clId="{15C3BF90-2CE7-445E-B0CE-08ED9D8D6ABB}" dt="2020-06-20T13:58:05.696" v="5846" actId="26606"/>
          <ac:picMkLst>
            <pc:docMk/>
            <pc:sldMk cId="1562312742" sldId="296"/>
            <ac:picMk id="5124" creationId="{B6F0B6C0-225C-4ACF-BA39-6BFFF603A148}"/>
          </ac:picMkLst>
        </pc:picChg>
        <pc:picChg chg="add del mod">
          <ac:chgData name="TAFEN Dirane Willy" userId="e89ee120-d1b3-4efd-bdd2-ca7f8f05a15a" providerId="ADAL" clId="{15C3BF90-2CE7-445E-B0CE-08ED9D8D6ABB}" dt="2020-06-20T13:56:20.936" v="5838" actId="478"/>
          <ac:picMkLst>
            <pc:docMk/>
            <pc:sldMk cId="1562312742" sldId="296"/>
            <ac:picMk id="5132" creationId="{033DD22C-3005-414F-BA89-A9FBF76995E5}"/>
          </ac:picMkLst>
        </pc:picChg>
        <pc:picChg chg="add mod ord">
          <ac:chgData name="TAFEN Dirane Willy" userId="e89ee120-d1b3-4efd-bdd2-ca7f8f05a15a" providerId="ADAL" clId="{15C3BF90-2CE7-445E-B0CE-08ED9D8D6ABB}" dt="2020-06-20T13:58:05.696" v="5846" actId="26606"/>
          <ac:picMkLst>
            <pc:docMk/>
            <pc:sldMk cId="1562312742" sldId="296"/>
            <ac:picMk id="5134" creationId="{481E4052-742A-4866-B3FA-3ADD9AF3E56C}"/>
          </ac:picMkLst>
        </pc:picChg>
        <pc:cxnChg chg="add del">
          <ac:chgData name="TAFEN Dirane Willy" userId="e89ee120-d1b3-4efd-bdd2-ca7f8f05a15a" providerId="ADAL" clId="{15C3BF90-2CE7-445E-B0CE-08ED9D8D6ABB}" dt="2020-06-20T13:57:59.930" v="5843" actId="26606"/>
          <ac:cxnSpMkLst>
            <pc:docMk/>
            <pc:sldMk cId="1562312742" sldId="296"/>
            <ac:cxnSpMk id="104" creationId="{BC6D0BA2-2FCA-496D-A55A-C56A7B3E09D8}"/>
          </ac:cxnSpMkLst>
        </pc:cxnChg>
        <pc:cxnChg chg="add del">
          <ac:chgData name="TAFEN Dirane Willy" userId="e89ee120-d1b3-4efd-bdd2-ca7f8f05a15a" providerId="ADAL" clId="{15C3BF90-2CE7-445E-B0CE-08ED9D8D6ABB}" dt="2020-06-20T13:57:59.930" v="5843" actId="26606"/>
          <ac:cxnSpMkLst>
            <pc:docMk/>
            <pc:sldMk cId="1562312742" sldId="296"/>
            <ac:cxnSpMk id="106" creationId="{EA158404-99A1-4EB0-B63C-8744C273AC0A}"/>
          </ac:cxnSpMkLst>
        </pc:cxnChg>
        <pc:cxnChg chg="add del">
          <ac:chgData name="TAFEN Dirane Willy" userId="e89ee120-d1b3-4efd-bdd2-ca7f8f05a15a" providerId="ADAL" clId="{15C3BF90-2CE7-445E-B0CE-08ED9D8D6ABB}" dt="2020-06-20T13:57:59.930" v="5843" actId="26606"/>
          <ac:cxnSpMkLst>
            <pc:docMk/>
            <pc:sldMk cId="1562312742" sldId="296"/>
            <ac:cxnSpMk id="108" creationId="{B1848EA8-FE52-4762-AE9B-5D1DD4C33621}"/>
          </ac:cxnSpMkLst>
        </pc:cxnChg>
      </pc:sldChg>
      <pc:sldChg chg="addSp delSp modSp new mod setBg">
        <pc:chgData name="TAFEN Dirane Willy" userId="e89ee120-d1b3-4efd-bdd2-ca7f8f05a15a" providerId="ADAL" clId="{15C3BF90-2CE7-445E-B0CE-08ED9D8D6ABB}" dt="2020-06-20T14:03:17.801" v="6289" actId="26606"/>
        <pc:sldMkLst>
          <pc:docMk/>
          <pc:sldMk cId="1542699707" sldId="297"/>
        </pc:sldMkLst>
        <pc:spChg chg="mod">
          <ac:chgData name="TAFEN Dirane Willy" userId="e89ee120-d1b3-4efd-bdd2-ca7f8f05a15a" providerId="ADAL" clId="{15C3BF90-2CE7-445E-B0CE-08ED9D8D6ABB}" dt="2020-06-20T14:03:17.801" v="6289" actId="26606"/>
          <ac:spMkLst>
            <pc:docMk/>
            <pc:sldMk cId="1542699707" sldId="297"/>
            <ac:spMk id="2" creationId="{B7D1DE1D-B3D9-494C-A7AD-90C1D7AB0166}"/>
          </ac:spMkLst>
        </pc:spChg>
        <pc:spChg chg="mod">
          <ac:chgData name="TAFEN Dirane Willy" userId="e89ee120-d1b3-4efd-bdd2-ca7f8f05a15a" providerId="ADAL" clId="{15C3BF90-2CE7-445E-B0CE-08ED9D8D6ABB}" dt="2020-06-20T14:03:17.801" v="6289" actId="26606"/>
          <ac:spMkLst>
            <pc:docMk/>
            <pc:sldMk cId="1542699707" sldId="297"/>
            <ac:spMk id="3" creationId="{95F4BBE9-B2A9-4197-A145-F8DC0FF9C87F}"/>
          </ac:spMkLst>
        </pc:spChg>
        <pc:spChg chg="add del">
          <ac:chgData name="TAFEN Dirane Willy" userId="e89ee120-d1b3-4efd-bdd2-ca7f8f05a15a" providerId="ADAL" clId="{15C3BF90-2CE7-445E-B0CE-08ED9D8D6ABB}" dt="2020-06-20T14:03:17.790" v="6288" actId="26606"/>
          <ac:spMkLst>
            <pc:docMk/>
            <pc:sldMk cId="1542699707" sldId="297"/>
            <ac:spMk id="8" creationId="{70120F84-A866-4D9F-8B1C-9120A013D654}"/>
          </ac:spMkLst>
        </pc:spChg>
        <pc:spChg chg="add del">
          <ac:chgData name="TAFEN Dirane Willy" userId="e89ee120-d1b3-4efd-bdd2-ca7f8f05a15a" providerId="ADAL" clId="{15C3BF90-2CE7-445E-B0CE-08ED9D8D6ABB}" dt="2020-06-20T14:03:17.790" v="6288" actId="26606"/>
          <ac:spMkLst>
            <pc:docMk/>
            <pc:sldMk cId="1542699707" sldId="297"/>
            <ac:spMk id="10" creationId="{252FEFEF-6AC0-46B6-AC09-11FC56196FA4}"/>
          </ac:spMkLst>
        </pc:spChg>
        <pc:spChg chg="add">
          <ac:chgData name="TAFEN Dirane Willy" userId="e89ee120-d1b3-4efd-bdd2-ca7f8f05a15a" providerId="ADAL" clId="{15C3BF90-2CE7-445E-B0CE-08ED9D8D6ABB}" dt="2020-06-20T14:03:17.801" v="6289" actId="26606"/>
          <ac:spMkLst>
            <pc:docMk/>
            <pc:sldMk cId="1542699707" sldId="297"/>
            <ac:spMk id="12" creationId="{70120F84-A866-4D9F-8B1C-9120A013D654}"/>
          </ac:spMkLst>
        </pc:spChg>
        <pc:spChg chg="add">
          <ac:chgData name="TAFEN Dirane Willy" userId="e89ee120-d1b3-4efd-bdd2-ca7f8f05a15a" providerId="ADAL" clId="{15C3BF90-2CE7-445E-B0CE-08ED9D8D6ABB}" dt="2020-06-20T14:03:17.801" v="6289" actId="26606"/>
          <ac:spMkLst>
            <pc:docMk/>
            <pc:sldMk cId="1542699707" sldId="297"/>
            <ac:spMk id="13" creationId="{252FEFEF-6AC0-46B6-AC09-11FC56196FA4}"/>
          </ac:spMkLst>
        </pc:spChg>
      </pc:sldChg>
      <pc:sldChg chg="addSp delSp modSp new mod setBg">
        <pc:chgData name="TAFEN Dirane Willy" userId="e89ee120-d1b3-4efd-bdd2-ca7f8f05a15a" providerId="ADAL" clId="{15C3BF90-2CE7-445E-B0CE-08ED9D8D6ABB}" dt="2020-06-20T14:14:16.494" v="6387" actId="1076"/>
        <pc:sldMkLst>
          <pc:docMk/>
          <pc:sldMk cId="2971797931" sldId="298"/>
        </pc:sldMkLst>
        <pc:spChg chg="mod ord">
          <ac:chgData name="TAFEN Dirane Willy" userId="e89ee120-d1b3-4efd-bdd2-ca7f8f05a15a" providerId="ADAL" clId="{15C3BF90-2CE7-445E-B0CE-08ED9D8D6ABB}" dt="2020-06-20T14:13:49.713" v="6380" actId="26606"/>
          <ac:spMkLst>
            <pc:docMk/>
            <pc:sldMk cId="2971797931" sldId="298"/>
            <ac:spMk id="2" creationId="{F30222FF-2C80-45A2-8B68-A02A82B9CD22}"/>
          </ac:spMkLst>
        </pc:spChg>
        <pc:spChg chg="del">
          <ac:chgData name="TAFEN Dirane Willy" userId="e89ee120-d1b3-4efd-bdd2-ca7f8f05a15a" providerId="ADAL" clId="{15C3BF90-2CE7-445E-B0CE-08ED9D8D6ABB}" dt="2020-06-20T14:06:49.262" v="6333"/>
          <ac:spMkLst>
            <pc:docMk/>
            <pc:sldMk cId="2971797931" sldId="298"/>
            <ac:spMk id="3" creationId="{80D4A40A-A6D2-4071-AFAC-2F49887FC98B}"/>
          </ac:spMkLst>
        </pc:spChg>
        <pc:spChg chg="add mod ord">
          <ac:chgData name="TAFEN Dirane Willy" userId="e89ee120-d1b3-4efd-bdd2-ca7f8f05a15a" providerId="ADAL" clId="{15C3BF90-2CE7-445E-B0CE-08ED9D8D6ABB}" dt="2020-06-20T14:13:47.075" v="6378" actId="26606"/>
          <ac:spMkLst>
            <pc:docMk/>
            <pc:sldMk cId="2971797931" sldId="298"/>
            <ac:spMk id="4" creationId="{EBB456C7-3077-4C55-A802-5181CCFC85DD}"/>
          </ac:spMkLst>
        </pc:spChg>
        <pc:spChg chg="add del">
          <ac:chgData name="TAFEN Dirane Willy" userId="e89ee120-d1b3-4efd-bdd2-ca7f8f05a15a" providerId="ADAL" clId="{15C3BF90-2CE7-445E-B0CE-08ED9D8D6ABB}" dt="2020-06-20T14:07:50.991" v="6338" actId="26606"/>
          <ac:spMkLst>
            <pc:docMk/>
            <pc:sldMk cId="2971797931" sldId="298"/>
            <ac:spMk id="71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14:07:50.991" v="6338" actId="26606"/>
          <ac:spMkLst>
            <pc:docMk/>
            <pc:sldMk cId="2971797931" sldId="298"/>
            <ac:spMk id="73" creationId="{66A413F7-FFE1-42E7-8C6C-E9CCC477F811}"/>
          </ac:spMkLst>
        </pc:spChg>
        <pc:spChg chg="add del">
          <ac:chgData name="TAFEN Dirane Willy" userId="e89ee120-d1b3-4efd-bdd2-ca7f8f05a15a" providerId="ADAL" clId="{15C3BF90-2CE7-445E-B0CE-08ED9D8D6ABB}" dt="2020-06-20T14:07:50.991" v="6338" actId="26606"/>
          <ac:spMkLst>
            <pc:docMk/>
            <pc:sldMk cId="2971797931" sldId="298"/>
            <ac:spMk id="75" creationId="{BCE0B0FD-3413-40CC-A7D8-6A5058608D3C}"/>
          </ac:spMkLst>
        </pc:spChg>
        <pc:spChg chg="add del">
          <ac:chgData name="TAFEN Dirane Willy" userId="e89ee120-d1b3-4efd-bdd2-ca7f8f05a15a" providerId="ADAL" clId="{15C3BF90-2CE7-445E-B0CE-08ED9D8D6ABB}" dt="2020-06-20T14:07:50.991" v="6338" actId="26606"/>
          <ac:spMkLst>
            <pc:docMk/>
            <pc:sldMk cId="2971797931" sldId="298"/>
            <ac:spMk id="77" creationId="{50C4C044-5B1C-40C8-8C7B-AA5E6D879D3E}"/>
          </ac:spMkLst>
        </pc:spChg>
        <pc:spChg chg="add del">
          <ac:chgData name="TAFEN Dirane Willy" userId="e89ee120-d1b3-4efd-bdd2-ca7f8f05a15a" providerId="ADAL" clId="{15C3BF90-2CE7-445E-B0CE-08ED9D8D6ABB}" dt="2020-06-20T14:13:35.777" v="6372" actId="26606"/>
          <ac:spMkLst>
            <pc:docMk/>
            <pc:sldMk cId="2971797931" sldId="298"/>
            <ac:spMk id="81" creationId="{BCE0B0FD-3413-40CC-A7D8-6A5058608D3C}"/>
          </ac:spMkLst>
        </pc:spChg>
        <pc:spChg chg="add del">
          <ac:chgData name="TAFEN Dirane Willy" userId="e89ee120-d1b3-4efd-bdd2-ca7f8f05a15a" providerId="ADAL" clId="{15C3BF90-2CE7-445E-B0CE-08ED9D8D6ABB}" dt="2020-06-20T14:13:35.777" v="6372" actId="26606"/>
          <ac:spMkLst>
            <pc:docMk/>
            <pc:sldMk cId="2971797931" sldId="298"/>
            <ac:spMk id="83" creationId="{50C4C044-5B1C-40C8-8C7B-AA5E6D879D3E}"/>
          </ac:spMkLst>
        </pc:spChg>
        <pc:spChg chg="add del">
          <ac:chgData name="TAFEN Dirane Willy" userId="e89ee120-d1b3-4efd-bdd2-ca7f8f05a15a" providerId="ADAL" clId="{15C3BF90-2CE7-445E-B0CE-08ED9D8D6ABB}" dt="2020-06-20T14:07:50.991" v="6338" actId="26606"/>
          <ac:spMkLst>
            <pc:docMk/>
            <pc:sldMk cId="2971797931" sldId="298"/>
            <ac:spMk id="84" creationId="{18D8845F-30A4-4D73-83CB-ABA691F5A92D}"/>
          </ac:spMkLst>
        </pc:spChg>
        <pc:spChg chg="add del">
          <ac:chgData name="TAFEN Dirane Willy" userId="e89ee120-d1b3-4efd-bdd2-ca7f8f05a15a" providerId="ADAL" clId="{15C3BF90-2CE7-445E-B0CE-08ED9D8D6ABB}" dt="2020-06-20T14:07:50.991" v="6338" actId="26606"/>
          <ac:spMkLst>
            <pc:docMk/>
            <pc:sldMk cId="2971797931" sldId="298"/>
            <ac:spMk id="86" creationId="{1DAC2350-FA6C-4B24-9A17-926C160E8CD9}"/>
          </ac:spMkLst>
        </pc:spChg>
        <pc:spChg chg="add del">
          <ac:chgData name="TAFEN Dirane Willy" userId="e89ee120-d1b3-4efd-bdd2-ca7f8f05a15a" providerId="ADAL" clId="{15C3BF90-2CE7-445E-B0CE-08ED9D8D6ABB}" dt="2020-06-20T14:07:50.991" v="6338" actId="26606"/>
          <ac:spMkLst>
            <pc:docMk/>
            <pc:sldMk cId="2971797931" sldId="298"/>
            <ac:spMk id="88" creationId="{2A637C44-0146-4C54-A1A1-57BC8E6C3C2B}"/>
          </ac:spMkLst>
        </pc:spChg>
        <pc:spChg chg="add del">
          <ac:chgData name="TAFEN Dirane Willy" userId="e89ee120-d1b3-4efd-bdd2-ca7f8f05a15a" providerId="ADAL" clId="{15C3BF90-2CE7-445E-B0CE-08ED9D8D6ABB}" dt="2020-06-20T14:07:50.991" v="6338" actId="26606"/>
          <ac:spMkLst>
            <pc:docMk/>
            <pc:sldMk cId="2971797931" sldId="298"/>
            <ac:spMk id="90" creationId="{6AB310E7-DE5C-4964-8CBB-E87A22B5BD59}"/>
          </ac:spMkLst>
        </pc:spChg>
        <pc:spChg chg="add del">
          <ac:chgData name="TAFEN Dirane Willy" userId="e89ee120-d1b3-4efd-bdd2-ca7f8f05a15a" providerId="ADAL" clId="{15C3BF90-2CE7-445E-B0CE-08ED9D8D6ABB}" dt="2020-06-20T14:07:56.964" v="6340" actId="26606"/>
          <ac:spMkLst>
            <pc:docMk/>
            <pc:sldMk cId="2971797931" sldId="298"/>
            <ac:spMk id="7172" creationId="{78632963-757B-40C2-BB84-FC6107A54DAD}"/>
          </ac:spMkLst>
        </pc:spChg>
        <pc:spChg chg="add del">
          <ac:chgData name="TAFEN Dirane Willy" userId="e89ee120-d1b3-4efd-bdd2-ca7f8f05a15a" providerId="ADAL" clId="{15C3BF90-2CE7-445E-B0CE-08ED9D8D6ABB}" dt="2020-06-20T14:07:56.964" v="6340" actId="26606"/>
          <ac:spMkLst>
            <pc:docMk/>
            <pc:sldMk cId="2971797931" sldId="298"/>
            <ac:spMk id="7173" creationId="{2853AE55-7E35-44B0-89F1-3F52B262AF33}"/>
          </ac:spMkLst>
        </pc:spChg>
        <pc:spChg chg="add del">
          <ac:chgData name="TAFEN Dirane Willy" userId="e89ee120-d1b3-4efd-bdd2-ca7f8f05a15a" providerId="ADAL" clId="{15C3BF90-2CE7-445E-B0CE-08ED9D8D6ABB}" dt="2020-06-20T14:07:56.964" v="6340" actId="26606"/>
          <ac:spMkLst>
            <pc:docMk/>
            <pc:sldMk cId="2971797931" sldId="298"/>
            <ac:spMk id="7174" creationId="{813EEB2E-E433-4273-90EC-317778CC5EFE}"/>
          </ac:spMkLst>
        </pc:spChg>
        <pc:spChg chg="add del">
          <ac:chgData name="TAFEN Dirane Willy" userId="e89ee120-d1b3-4efd-bdd2-ca7f8f05a15a" providerId="ADAL" clId="{15C3BF90-2CE7-445E-B0CE-08ED9D8D6ABB}" dt="2020-06-20T14:07:56.964" v="6340" actId="26606"/>
          <ac:spMkLst>
            <pc:docMk/>
            <pc:sldMk cId="2971797931" sldId="298"/>
            <ac:spMk id="7175" creationId="{DBC4BE4D-4B50-4F51-9F85-4B5D60B02D81}"/>
          </ac:spMkLst>
        </pc:spChg>
        <pc:spChg chg="add del">
          <ac:chgData name="TAFEN Dirane Willy" userId="e89ee120-d1b3-4efd-bdd2-ca7f8f05a15a" providerId="ADAL" clId="{15C3BF90-2CE7-445E-B0CE-08ED9D8D6ABB}" dt="2020-06-20T14:07:59.558" v="6342" actId="26606"/>
          <ac:spMkLst>
            <pc:docMk/>
            <pc:sldMk cId="2971797931" sldId="298"/>
            <ac:spMk id="7177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14:07:59.558" v="6342" actId="26606"/>
          <ac:spMkLst>
            <pc:docMk/>
            <pc:sldMk cId="2971797931" sldId="298"/>
            <ac:spMk id="7178" creationId="{66A413F7-FFE1-42E7-8C6C-E9CCC477F811}"/>
          </ac:spMkLst>
        </pc:spChg>
        <pc:spChg chg="add del">
          <ac:chgData name="TAFEN Dirane Willy" userId="e89ee120-d1b3-4efd-bdd2-ca7f8f05a15a" providerId="ADAL" clId="{15C3BF90-2CE7-445E-B0CE-08ED9D8D6ABB}" dt="2020-06-20T14:07:59.558" v="6342" actId="26606"/>
          <ac:spMkLst>
            <pc:docMk/>
            <pc:sldMk cId="2971797931" sldId="298"/>
            <ac:spMk id="7179" creationId="{BCE0B0FD-3413-40CC-A7D8-6A5058608D3C}"/>
          </ac:spMkLst>
        </pc:spChg>
        <pc:spChg chg="add del">
          <ac:chgData name="TAFEN Dirane Willy" userId="e89ee120-d1b3-4efd-bdd2-ca7f8f05a15a" providerId="ADAL" clId="{15C3BF90-2CE7-445E-B0CE-08ED9D8D6ABB}" dt="2020-06-20T14:07:59.558" v="6342" actId="26606"/>
          <ac:spMkLst>
            <pc:docMk/>
            <pc:sldMk cId="2971797931" sldId="298"/>
            <ac:spMk id="7180" creationId="{50C4C044-5B1C-40C8-8C7B-AA5E6D879D3E}"/>
          </ac:spMkLst>
        </pc:spChg>
        <pc:spChg chg="add del">
          <ac:chgData name="TAFEN Dirane Willy" userId="e89ee120-d1b3-4efd-bdd2-ca7f8f05a15a" providerId="ADAL" clId="{15C3BF90-2CE7-445E-B0CE-08ED9D8D6ABB}" dt="2020-06-20T14:07:59.558" v="6342" actId="26606"/>
          <ac:spMkLst>
            <pc:docMk/>
            <pc:sldMk cId="2971797931" sldId="298"/>
            <ac:spMk id="7182" creationId="{A6020133-135E-4D08-9F4A-D76B87578CCD}"/>
          </ac:spMkLst>
        </pc:spChg>
        <pc:spChg chg="add del">
          <ac:chgData name="TAFEN Dirane Willy" userId="e89ee120-d1b3-4efd-bdd2-ca7f8f05a15a" providerId="ADAL" clId="{15C3BF90-2CE7-445E-B0CE-08ED9D8D6ABB}" dt="2020-06-20T14:07:59.558" v="6342" actId="26606"/>
          <ac:spMkLst>
            <pc:docMk/>
            <pc:sldMk cId="2971797931" sldId="298"/>
            <ac:spMk id="7183" creationId="{0E7CA313-2F4B-4574-8399-12EF6A1BF292}"/>
          </ac:spMkLst>
        </pc:spChg>
        <pc:spChg chg="add del">
          <ac:chgData name="TAFEN Dirane Willy" userId="e89ee120-d1b3-4efd-bdd2-ca7f8f05a15a" providerId="ADAL" clId="{15C3BF90-2CE7-445E-B0CE-08ED9D8D6ABB}" dt="2020-06-20T14:07:59.558" v="6342" actId="26606"/>
          <ac:spMkLst>
            <pc:docMk/>
            <pc:sldMk cId="2971797931" sldId="298"/>
            <ac:spMk id="7184" creationId="{2644B391-9BFE-445C-A9EC-F544BB85FBC7}"/>
          </ac:spMkLst>
        </pc:spChg>
        <pc:spChg chg="add del">
          <ac:chgData name="TAFEN Dirane Willy" userId="e89ee120-d1b3-4efd-bdd2-ca7f8f05a15a" providerId="ADAL" clId="{15C3BF90-2CE7-445E-B0CE-08ED9D8D6ABB}" dt="2020-06-20T14:07:59.558" v="6342" actId="26606"/>
          <ac:spMkLst>
            <pc:docMk/>
            <pc:sldMk cId="2971797931" sldId="298"/>
            <ac:spMk id="7185" creationId="{80F26E69-87D9-4655-AE7B-280A87AA3CAD}"/>
          </ac:spMkLst>
        </pc:spChg>
        <pc:spChg chg="add del">
          <ac:chgData name="TAFEN Dirane Willy" userId="e89ee120-d1b3-4efd-bdd2-ca7f8f05a15a" providerId="ADAL" clId="{15C3BF90-2CE7-445E-B0CE-08ED9D8D6ABB}" dt="2020-06-20T14:13:35.777" v="6372" actId="26606"/>
          <ac:spMkLst>
            <pc:docMk/>
            <pc:sldMk cId="2971797931" sldId="298"/>
            <ac:spMk id="7187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14:13:35.777" v="6372" actId="26606"/>
          <ac:spMkLst>
            <pc:docMk/>
            <pc:sldMk cId="2971797931" sldId="298"/>
            <ac:spMk id="7188" creationId="{66A413F7-FFE1-42E7-8C6C-E9CCC477F811}"/>
          </ac:spMkLst>
        </pc:spChg>
        <pc:spChg chg="add del">
          <ac:chgData name="TAFEN Dirane Willy" userId="e89ee120-d1b3-4efd-bdd2-ca7f8f05a15a" providerId="ADAL" clId="{15C3BF90-2CE7-445E-B0CE-08ED9D8D6ABB}" dt="2020-06-20T14:13:35.777" v="6372" actId="26606"/>
          <ac:spMkLst>
            <pc:docMk/>
            <pc:sldMk cId="2971797931" sldId="298"/>
            <ac:spMk id="7191" creationId="{A6020133-135E-4D08-9F4A-D76B87578CCD}"/>
          </ac:spMkLst>
        </pc:spChg>
        <pc:spChg chg="add del">
          <ac:chgData name="TAFEN Dirane Willy" userId="e89ee120-d1b3-4efd-bdd2-ca7f8f05a15a" providerId="ADAL" clId="{15C3BF90-2CE7-445E-B0CE-08ED9D8D6ABB}" dt="2020-06-20T14:13:35.777" v="6372" actId="26606"/>
          <ac:spMkLst>
            <pc:docMk/>
            <pc:sldMk cId="2971797931" sldId="298"/>
            <ac:spMk id="7192" creationId="{0E7CA313-2F4B-4574-8399-12EF6A1BF292}"/>
          </ac:spMkLst>
        </pc:spChg>
        <pc:spChg chg="add del">
          <ac:chgData name="TAFEN Dirane Willy" userId="e89ee120-d1b3-4efd-bdd2-ca7f8f05a15a" providerId="ADAL" clId="{15C3BF90-2CE7-445E-B0CE-08ED9D8D6ABB}" dt="2020-06-20T14:13:35.777" v="6372" actId="26606"/>
          <ac:spMkLst>
            <pc:docMk/>
            <pc:sldMk cId="2971797931" sldId="298"/>
            <ac:spMk id="7193" creationId="{2644B391-9BFE-445C-A9EC-F544BB85FBC7}"/>
          </ac:spMkLst>
        </pc:spChg>
        <pc:spChg chg="add del">
          <ac:chgData name="TAFEN Dirane Willy" userId="e89ee120-d1b3-4efd-bdd2-ca7f8f05a15a" providerId="ADAL" clId="{15C3BF90-2CE7-445E-B0CE-08ED9D8D6ABB}" dt="2020-06-20T14:13:35.777" v="6372" actId="26606"/>
          <ac:spMkLst>
            <pc:docMk/>
            <pc:sldMk cId="2971797931" sldId="298"/>
            <ac:spMk id="7194" creationId="{80F26E69-87D9-4655-AE7B-280A87AA3CAD}"/>
          </ac:spMkLst>
        </pc:spChg>
        <pc:spChg chg="add del">
          <ac:chgData name="TAFEN Dirane Willy" userId="e89ee120-d1b3-4efd-bdd2-ca7f8f05a15a" providerId="ADAL" clId="{15C3BF90-2CE7-445E-B0CE-08ED9D8D6ABB}" dt="2020-06-20T14:13:39.639" v="6374" actId="26606"/>
          <ac:spMkLst>
            <pc:docMk/>
            <pc:sldMk cId="2971797931" sldId="298"/>
            <ac:spMk id="7196" creationId="{904DB13E-F722-4ED6-BB00-556651E95281}"/>
          </ac:spMkLst>
        </pc:spChg>
        <pc:spChg chg="add del">
          <ac:chgData name="TAFEN Dirane Willy" userId="e89ee120-d1b3-4efd-bdd2-ca7f8f05a15a" providerId="ADAL" clId="{15C3BF90-2CE7-445E-B0CE-08ED9D8D6ABB}" dt="2020-06-20T14:13:39.639" v="6374" actId="26606"/>
          <ac:spMkLst>
            <pc:docMk/>
            <pc:sldMk cId="2971797931" sldId="298"/>
            <ac:spMk id="7197" creationId="{66A413F7-FFE1-42E7-8C6C-E9CCC477F811}"/>
          </ac:spMkLst>
        </pc:spChg>
        <pc:spChg chg="add del">
          <ac:chgData name="TAFEN Dirane Willy" userId="e89ee120-d1b3-4efd-bdd2-ca7f8f05a15a" providerId="ADAL" clId="{15C3BF90-2CE7-445E-B0CE-08ED9D8D6ABB}" dt="2020-06-20T14:13:39.639" v="6374" actId="26606"/>
          <ac:spMkLst>
            <pc:docMk/>
            <pc:sldMk cId="2971797931" sldId="298"/>
            <ac:spMk id="7198" creationId="{BCE0B0FD-3413-40CC-A7D8-6A5058608D3C}"/>
          </ac:spMkLst>
        </pc:spChg>
        <pc:spChg chg="add del">
          <ac:chgData name="TAFEN Dirane Willy" userId="e89ee120-d1b3-4efd-bdd2-ca7f8f05a15a" providerId="ADAL" clId="{15C3BF90-2CE7-445E-B0CE-08ED9D8D6ABB}" dt="2020-06-20T14:13:39.639" v="6374" actId="26606"/>
          <ac:spMkLst>
            <pc:docMk/>
            <pc:sldMk cId="2971797931" sldId="298"/>
            <ac:spMk id="7199" creationId="{50C4C044-5B1C-40C8-8C7B-AA5E6D879D3E}"/>
          </ac:spMkLst>
        </pc:spChg>
        <pc:spChg chg="add del">
          <ac:chgData name="TAFEN Dirane Willy" userId="e89ee120-d1b3-4efd-bdd2-ca7f8f05a15a" providerId="ADAL" clId="{15C3BF90-2CE7-445E-B0CE-08ED9D8D6ABB}" dt="2020-06-20T14:13:39.639" v="6374" actId="26606"/>
          <ac:spMkLst>
            <pc:docMk/>
            <pc:sldMk cId="2971797931" sldId="298"/>
            <ac:spMk id="7203" creationId="{EA4E4267-CAF0-4C38-8DC6-CD3B1A9F046E}"/>
          </ac:spMkLst>
        </pc:spChg>
        <pc:spChg chg="add del">
          <ac:chgData name="TAFEN Dirane Willy" userId="e89ee120-d1b3-4efd-bdd2-ca7f8f05a15a" providerId="ADAL" clId="{15C3BF90-2CE7-445E-B0CE-08ED9D8D6ABB}" dt="2020-06-20T14:13:39.639" v="6374" actId="26606"/>
          <ac:spMkLst>
            <pc:docMk/>
            <pc:sldMk cId="2971797931" sldId="298"/>
            <ac:spMk id="7204" creationId="{0EE3ACC5-126D-4BA4-8B45-7F0B5B839C51}"/>
          </ac:spMkLst>
        </pc:spChg>
        <pc:spChg chg="add del">
          <ac:chgData name="TAFEN Dirane Willy" userId="e89ee120-d1b3-4efd-bdd2-ca7f8f05a15a" providerId="ADAL" clId="{15C3BF90-2CE7-445E-B0CE-08ED9D8D6ABB}" dt="2020-06-20T14:13:39.639" v="6374" actId="26606"/>
          <ac:spMkLst>
            <pc:docMk/>
            <pc:sldMk cId="2971797931" sldId="298"/>
            <ac:spMk id="7205" creationId="{AB2868F7-FE10-4289-A5BD-90763C7A2F5A}"/>
          </ac:spMkLst>
        </pc:spChg>
        <pc:spChg chg="add del">
          <ac:chgData name="TAFEN Dirane Willy" userId="e89ee120-d1b3-4efd-bdd2-ca7f8f05a15a" providerId="ADAL" clId="{15C3BF90-2CE7-445E-B0CE-08ED9D8D6ABB}" dt="2020-06-20T14:13:39.639" v="6374" actId="26606"/>
          <ac:spMkLst>
            <pc:docMk/>
            <pc:sldMk cId="2971797931" sldId="298"/>
            <ac:spMk id="7206" creationId="{BD94142C-10EE-487C-A327-404FDF358F22}"/>
          </ac:spMkLst>
        </pc:spChg>
        <pc:spChg chg="add del">
          <ac:chgData name="TAFEN Dirane Willy" userId="e89ee120-d1b3-4efd-bdd2-ca7f8f05a15a" providerId="ADAL" clId="{15C3BF90-2CE7-445E-B0CE-08ED9D8D6ABB}" dt="2020-06-20T14:13:39.639" v="6374" actId="26606"/>
          <ac:spMkLst>
            <pc:docMk/>
            <pc:sldMk cId="2971797931" sldId="298"/>
            <ac:spMk id="7207" creationId="{5F7FAC2D-7A74-4939-A917-A1A5AF935685}"/>
          </ac:spMkLst>
        </pc:spChg>
        <pc:spChg chg="add del">
          <ac:chgData name="TAFEN Dirane Willy" userId="e89ee120-d1b3-4efd-bdd2-ca7f8f05a15a" providerId="ADAL" clId="{15C3BF90-2CE7-445E-B0CE-08ED9D8D6ABB}" dt="2020-06-20T14:13:45.033" v="6376" actId="26606"/>
          <ac:spMkLst>
            <pc:docMk/>
            <pc:sldMk cId="2971797931" sldId="298"/>
            <ac:spMk id="7209" creationId="{78632963-757B-40C2-BB84-FC6107A54DAD}"/>
          </ac:spMkLst>
        </pc:spChg>
        <pc:spChg chg="add del">
          <ac:chgData name="TAFEN Dirane Willy" userId="e89ee120-d1b3-4efd-bdd2-ca7f8f05a15a" providerId="ADAL" clId="{15C3BF90-2CE7-445E-B0CE-08ED9D8D6ABB}" dt="2020-06-20T14:13:45.033" v="6376" actId="26606"/>
          <ac:spMkLst>
            <pc:docMk/>
            <pc:sldMk cId="2971797931" sldId="298"/>
            <ac:spMk id="7210" creationId="{2853AE55-7E35-44B0-89F1-3F52B262AF33}"/>
          </ac:spMkLst>
        </pc:spChg>
        <pc:spChg chg="add del">
          <ac:chgData name="TAFEN Dirane Willy" userId="e89ee120-d1b3-4efd-bdd2-ca7f8f05a15a" providerId="ADAL" clId="{15C3BF90-2CE7-445E-B0CE-08ED9D8D6ABB}" dt="2020-06-20T14:13:45.033" v="6376" actId="26606"/>
          <ac:spMkLst>
            <pc:docMk/>
            <pc:sldMk cId="2971797931" sldId="298"/>
            <ac:spMk id="7211" creationId="{DBC4BE4D-4B50-4F51-9F85-4B5D60B02D81}"/>
          </ac:spMkLst>
        </pc:spChg>
        <pc:spChg chg="add del">
          <ac:chgData name="TAFEN Dirane Willy" userId="e89ee120-d1b3-4efd-bdd2-ca7f8f05a15a" providerId="ADAL" clId="{15C3BF90-2CE7-445E-B0CE-08ED9D8D6ABB}" dt="2020-06-20T14:13:45.033" v="6376" actId="26606"/>
          <ac:spMkLst>
            <pc:docMk/>
            <pc:sldMk cId="2971797931" sldId="298"/>
            <ac:spMk id="7212" creationId="{CCD4218F-35D6-40DD-8C66-82A007CDDED5}"/>
          </ac:spMkLst>
        </pc:spChg>
        <pc:spChg chg="add del">
          <ac:chgData name="TAFEN Dirane Willy" userId="e89ee120-d1b3-4efd-bdd2-ca7f8f05a15a" providerId="ADAL" clId="{15C3BF90-2CE7-445E-B0CE-08ED9D8D6ABB}" dt="2020-06-20T14:13:47.075" v="6378" actId="26606"/>
          <ac:spMkLst>
            <pc:docMk/>
            <pc:sldMk cId="2971797931" sldId="298"/>
            <ac:spMk id="7214" creationId="{23EBFBD2-DA69-40F0-9B41-6AA12C08FC85}"/>
          </ac:spMkLst>
        </pc:spChg>
        <pc:spChg chg="add del">
          <ac:chgData name="TAFEN Dirane Willy" userId="e89ee120-d1b3-4efd-bdd2-ca7f8f05a15a" providerId="ADAL" clId="{15C3BF90-2CE7-445E-B0CE-08ED9D8D6ABB}" dt="2020-06-20T14:13:47.075" v="6378" actId="26606"/>
          <ac:spMkLst>
            <pc:docMk/>
            <pc:sldMk cId="2971797931" sldId="298"/>
            <ac:spMk id="7215" creationId="{66E085B8-E6D9-4530-9AE3-4C2B79CE418B}"/>
          </ac:spMkLst>
        </pc:spChg>
        <pc:spChg chg="add del">
          <ac:chgData name="TAFEN Dirane Willy" userId="e89ee120-d1b3-4efd-bdd2-ca7f8f05a15a" providerId="ADAL" clId="{15C3BF90-2CE7-445E-B0CE-08ED9D8D6ABB}" dt="2020-06-20T14:13:47.075" v="6378" actId="26606"/>
          <ac:spMkLst>
            <pc:docMk/>
            <pc:sldMk cId="2971797931" sldId="298"/>
            <ac:spMk id="7216" creationId="{7582B7CE-B709-42EF-AF01-4453D41E74AB}"/>
          </ac:spMkLst>
        </pc:spChg>
        <pc:spChg chg="add del">
          <ac:chgData name="TAFEN Dirane Willy" userId="e89ee120-d1b3-4efd-bdd2-ca7f8f05a15a" providerId="ADAL" clId="{15C3BF90-2CE7-445E-B0CE-08ED9D8D6ABB}" dt="2020-06-20T14:13:47.075" v="6378" actId="26606"/>
          <ac:spMkLst>
            <pc:docMk/>
            <pc:sldMk cId="2971797931" sldId="298"/>
            <ac:spMk id="7217" creationId="{4F2304C2-1AD0-4AFD-93A0-BB1D998E0F97}"/>
          </ac:spMkLst>
        </pc:spChg>
        <pc:spChg chg="add del">
          <ac:chgData name="TAFEN Dirane Willy" userId="e89ee120-d1b3-4efd-bdd2-ca7f8f05a15a" providerId="ADAL" clId="{15C3BF90-2CE7-445E-B0CE-08ED9D8D6ABB}" dt="2020-06-20T14:13:49.713" v="6380" actId="26606"/>
          <ac:spMkLst>
            <pc:docMk/>
            <pc:sldMk cId="2971797931" sldId="298"/>
            <ac:spMk id="7219" creationId="{26C4D022-E2BC-435F-9CDB-44DC57C0701C}"/>
          </ac:spMkLst>
        </pc:spChg>
        <pc:spChg chg="add del">
          <ac:chgData name="TAFEN Dirane Willy" userId="e89ee120-d1b3-4efd-bdd2-ca7f8f05a15a" providerId="ADAL" clId="{15C3BF90-2CE7-445E-B0CE-08ED9D8D6ABB}" dt="2020-06-20T14:13:49.713" v="6380" actId="26606"/>
          <ac:spMkLst>
            <pc:docMk/>
            <pc:sldMk cId="2971797931" sldId="298"/>
            <ac:spMk id="7220" creationId="{C926CAD6-45B1-4A85-A196-E722067B1D21}"/>
          </ac:spMkLst>
        </pc:spChg>
        <pc:spChg chg="add del">
          <ac:chgData name="TAFEN Dirane Willy" userId="e89ee120-d1b3-4efd-bdd2-ca7f8f05a15a" providerId="ADAL" clId="{15C3BF90-2CE7-445E-B0CE-08ED9D8D6ABB}" dt="2020-06-20T14:13:49.713" v="6380" actId="26606"/>
          <ac:spMkLst>
            <pc:docMk/>
            <pc:sldMk cId="2971797931" sldId="298"/>
            <ac:spMk id="7221" creationId="{0E0936D5-2DCE-48A4-93BC-BA7861B4E343}"/>
          </ac:spMkLst>
        </pc:spChg>
        <pc:spChg chg="add del">
          <ac:chgData name="TAFEN Dirane Willy" userId="e89ee120-d1b3-4efd-bdd2-ca7f8f05a15a" providerId="ADAL" clId="{15C3BF90-2CE7-445E-B0CE-08ED9D8D6ABB}" dt="2020-06-20T14:13:49.713" v="6380" actId="26606"/>
          <ac:spMkLst>
            <pc:docMk/>
            <pc:sldMk cId="2971797931" sldId="298"/>
            <ac:spMk id="7222" creationId="{5C02DB10-FA94-46EC-8272-E90449DC5AC3}"/>
          </ac:spMkLst>
        </pc:spChg>
        <pc:grpChg chg="add del">
          <ac:chgData name="TAFEN Dirane Willy" userId="e89ee120-d1b3-4efd-bdd2-ca7f8f05a15a" providerId="ADAL" clId="{15C3BF90-2CE7-445E-B0CE-08ED9D8D6ABB}" dt="2020-06-20T14:07:50.991" v="6338" actId="26606"/>
          <ac:grpSpMkLst>
            <pc:docMk/>
            <pc:sldMk cId="2971797931" sldId="298"/>
            <ac:grpSpMk id="79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14:13:35.777" v="6372" actId="26606"/>
          <ac:grpSpMkLst>
            <pc:docMk/>
            <pc:sldMk cId="2971797931" sldId="298"/>
            <ac:grpSpMk id="85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14:07:59.558" v="6342" actId="26606"/>
          <ac:grpSpMkLst>
            <pc:docMk/>
            <pc:sldMk cId="2971797931" sldId="298"/>
            <ac:grpSpMk id="7181" creationId="{E26428D7-C6F3-473D-A360-A3F5C3E8728C}"/>
          </ac:grpSpMkLst>
        </pc:grpChg>
        <pc:grpChg chg="add del">
          <ac:chgData name="TAFEN Dirane Willy" userId="e89ee120-d1b3-4efd-bdd2-ca7f8f05a15a" providerId="ADAL" clId="{15C3BF90-2CE7-445E-B0CE-08ED9D8D6ABB}" dt="2020-06-20T14:13:39.639" v="6374" actId="26606"/>
          <ac:grpSpMkLst>
            <pc:docMk/>
            <pc:sldMk cId="2971797931" sldId="298"/>
            <ac:grpSpMk id="7200" creationId="{E26428D7-C6F3-473D-A360-A3F5C3E8728C}"/>
          </ac:grpSpMkLst>
        </pc:grpChg>
        <pc:picChg chg="add mod">
          <ac:chgData name="TAFEN Dirane Willy" userId="e89ee120-d1b3-4efd-bdd2-ca7f8f05a15a" providerId="ADAL" clId="{15C3BF90-2CE7-445E-B0CE-08ED9D8D6ABB}" dt="2020-06-20T14:14:14.918" v="6386" actId="1076"/>
          <ac:picMkLst>
            <pc:docMk/>
            <pc:sldMk cId="2971797931" sldId="298"/>
            <ac:picMk id="5" creationId="{959D6494-FD56-480D-9133-8EC5FA2F2818}"/>
          </ac:picMkLst>
        </pc:picChg>
        <pc:picChg chg="add del mod">
          <ac:chgData name="TAFEN Dirane Willy" userId="e89ee120-d1b3-4efd-bdd2-ca7f8f05a15a" providerId="ADAL" clId="{15C3BF90-2CE7-445E-B0CE-08ED9D8D6ABB}" dt="2020-06-20T14:11:23.484" v="6358" actId="478"/>
          <ac:picMkLst>
            <pc:docMk/>
            <pc:sldMk cId="2971797931" sldId="298"/>
            <ac:picMk id="6" creationId="{4C5544AC-E616-4209-8D87-11E672FCDC3A}"/>
          </ac:picMkLst>
        </pc:picChg>
        <pc:picChg chg="add del mod">
          <ac:chgData name="TAFEN Dirane Willy" userId="e89ee120-d1b3-4efd-bdd2-ca7f8f05a15a" providerId="ADAL" clId="{15C3BF90-2CE7-445E-B0CE-08ED9D8D6ABB}" dt="2020-06-20T14:13:23.052" v="6369" actId="478"/>
          <ac:picMkLst>
            <pc:docMk/>
            <pc:sldMk cId="2971797931" sldId="298"/>
            <ac:picMk id="7" creationId="{D783C8F2-DF5A-44CC-AA47-038C890933B9}"/>
          </ac:picMkLst>
        </pc:picChg>
        <pc:picChg chg="add del mod ord">
          <ac:chgData name="TAFEN Dirane Willy" userId="e89ee120-d1b3-4efd-bdd2-ca7f8f05a15a" providerId="ADAL" clId="{15C3BF90-2CE7-445E-B0CE-08ED9D8D6ABB}" dt="2020-06-20T14:08:00.264" v="6343"/>
          <ac:picMkLst>
            <pc:docMk/>
            <pc:sldMk cId="2971797931" sldId="298"/>
            <ac:picMk id="7170" creationId="{CE0F8B2B-4A32-460A-A00E-B276B76989F5}"/>
          </ac:picMkLst>
        </pc:picChg>
        <pc:picChg chg="add mod ord">
          <ac:chgData name="TAFEN Dirane Willy" userId="e89ee120-d1b3-4efd-bdd2-ca7f8f05a15a" providerId="ADAL" clId="{15C3BF90-2CE7-445E-B0CE-08ED9D8D6ABB}" dt="2020-06-20T14:14:16.494" v="6387" actId="1076"/>
          <ac:picMkLst>
            <pc:docMk/>
            <pc:sldMk cId="2971797931" sldId="298"/>
            <ac:picMk id="7176" creationId="{4BF34DD2-E081-4B95-86AE-415E5FA15E93}"/>
          </ac:picMkLst>
        </pc:picChg>
        <pc:cxnChg chg="add del">
          <ac:chgData name="TAFEN Dirane Willy" userId="e89ee120-d1b3-4efd-bdd2-ca7f8f05a15a" providerId="ADAL" clId="{15C3BF90-2CE7-445E-B0CE-08ED9D8D6ABB}" dt="2020-06-20T14:07:50.991" v="6338" actId="26606"/>
          <ac:cxnSpMkLst>
            <pc:docMk/>
            <pc:sldMk cId="2971797931" sldId="298"/>
            <ac:cxnSpMk id="92" creationId="{BC6D0BA2-2FCA-496D-A55A-C56A7B3E09D8}"/>
          </ac:cxnSpMkLst>
        </pc:cxnChg>
        <pc:cxnChg chg="add del">
          <ac:chgData name="TAFEN Dirane Willy" userId="e89ee120-d1b3-4efd-bdd2-ca7f8f05a15a" providerId="ADAL" clId="{15C3BF90-2CE7-445E-B0CE-08ED9D8D6ABB}" dt="2020-06-20T14:07:50.991" v="6338" actId="26606"/>
          <ac:cxnSpMkLst>
            <pc:docMk/>
            <pc:sldMk cId="2971797931" sldId="298"/>
            <ac:cxnSpMk id="94" creationId="{EA158404-99A1-4EB0-B63C-8744C273AC0A}"/>
          </ac:cxnSpMkLst>
        </pc:cxnChg>
        <pc:cxnChg chg="add del">
          <ac:chgData name="TAFEN Dirane Willy" userId="e89ee120-d1b3-4efd-bdd2-ca7f8f05a15a" providerId="ADAL" clId="{15C3BF90-2CE7-445E-B0CE-08ED9D8D6ABB}" dt="2020-06-20T14:07:50.991" v="6338" actId="26606"/>
          <ac:cxnSpMkLst>
            <pc:docMk/>
            <pc:sldMk cId="2971797931" sldId="298"/>
            <ac:cxnSpMk id="96" creationId="{B1848EA8-FE52-4762-AE9B-5D1DD4C33621}"/>
          </ac:cxnSpMkLst>
        </pc:cxnChg>
        <pc:cxnChg chg="add del">
          <ac:chgData name="TAFEN Dirane Willy" userId="e89ee120-d1b3-4efd-bdd2-ca7f8f05a15a" providerId="ADAL" clId="{15C3BF90-2CE7-445E-B0CE-08ED9D8D6ABB}" dt="2020-06-20T14:13:35.777" v="6372" actId="26606"/>
          <ac:cxnSpMkLst>
            <pc:docMk/>
            <pc:sldMk cId="2971797931" sldId="298"/>
            <ac:cxnSpMk id="98" creationId="{A5EECEE2-745A-4C3E-9A46-1B2ACCDC02D0}"/>
          </ac:cxnSpMkLst>
        </pc:cxnChg>
        <pc:cxnChg chg="add del">
          <ac:chgData name="TAFEN Dirane Willy" userId="e89ee120-d1b3-4efd-bdd2-ca7f8f05a15a" providerId="ADAL" clId="{15C3BF90-2CE7-445E-B0CE-08ED9D8D6ABB}" dt="2020-06-20T14:13:39.639" v="6374" actId="26606"/>
          <ac:cxnSpMkLst>
            <pc:docMk/>
            <pc:sldMk cId="2971797931" sldId="298"/>
            <ac:cxnSpMk id="100" creationId="{FEF09B21-45A0-42EE-9BDC-C4E0932EA624}"/>
          </ac:cxnSpMkLst>
        </pc:cxnChg>
        <pc:cxnChg chg="add del">
          <ac:chgData name="TAFEN Dirane Willy" userId="e89ee120-d1b3-4efd-bdd2-ca7f8f05a15a" providerId="ADAL" clId="{15C3BF90-2CE7-445E-B0CE-08ED9D8D6ABB}" dt="2020-06-20T14:07:59.558" v="6342" actId="26606"/>
          <ac:cxnSpMkLst>
            <pc:docMk/>
            <pc:sldMk cId="2971797931" sldId="298"/>
            <ac:cxnSpMk id="7186" creationId="{A5EECEE2-745A-4C3E-9A46-1B2ACCDC02D0}"/>
          </ac:cxnSpMkLst>
        </pc:cxnChg>
      </pc:sldChg>
      <pc:sldChg chg="modSp add">
        <pc:chgData name="TAFEN Dirane Willy" userId="e89ee120-d1b3-4efd-bdd2-ca7f8f05a15a" providerId="ADAL" clId="{15C3BF90-2CE7-445E-B0CE-08ED9D8D6ABB}" dt="2020-06-20T15:01:25.867" v="8332" actId="207"/>
        <pc:sldMkLst>
          <pc:docMk/>
          <pc:sldMk cId="64138201" sldId="299"/>
        </pc:sldMkLst>
        <pc:spChg chg="mod">
          <ac:chgData name="TAFEN Dirane Willy" userId="e89ee120-d1b3-4efd-bdd2-ca7f8f05a15a" providerId="ADAL" clId="{15C3BF90-2CE7-445E-B0CE-08ED9D8D6ABB}" dt="2020-06-20T15:01:25.867" v="8332" actId="207"/>
          <ac:spMkLst>
            <pc:docMk/>
            <pc:sldMk cId="64138201" sldId="299"/>
            <ac:spMk id="3" creationId="{3583D088-7036-427A-B4F6-5E71243F6E3C}"/>
          </ac:spMkLst>
        </pc:spChg>
      </pc:sldChg>
      <pc:sldChg chg="addSp delSp modSp new mod">
        <pc:chgData name="TAFEN Dirane Willy" userId="e89ee120-d1b3-4efd-bdd2-ca7f8f05a15a" providerId="ADAL" clId="{15C3BF90-2CE7-445E-B0CE-08ED9D8D6ABB}" dt="2020-06-20T14:34:29.538" v="6480" actId="20577"/>
        <pc:sldMkLst>
          <pc:docMk/>
          <pc:sldMk cId="1858418050" sldId="300"/>
        </pc:sldMkLst>
        <pc:spChg chg="mod">
          <ac:chgData name="TAFEN Dirane Willy" userId="e89ee120-d1b3-4efd-bdd2-ca7f8f05a15a" providerId="ADAL" clId="{15C3BF90-2CE7-445E-B0CE-08ED9D8D6ABB}" dt="2020-06-20T14:34:29.538" v="6480" actId="20577"/>
          <ac:spMkLst>
            <pc:docMk/>
            <pc:sldMk cId="1858418050" sldId="300"/>
            <ac:spMk id="2" creationId="{0AEDCADD-29AE-4AC4-9137-672F655B8F40}"/>
          </ac:spMkLst>
        </pc:spChg>
        <pc:spChg chg="del">
          <ac:chgData name="TAFEN Dirane Willy" userId="e89ee120-d1b3-4efd-bdd2-ca7f8f05a15a" providerId="ADAL" clId="{15C3BF90-2CE7-445E-B0CE-08ED9D8D6ABB}" dt="2020-06-20T14:25:37.348" v="6400"/>
          <ac:spMkLst>
            <pc:docMk/>
            <pc:sldMk cId="1858418050" sldId="300"/>
            <ac:spMk id="3" creationId="{902F99D6-EFC1-41B6-BB75-1E7B590C2D31}"/>
          </ac:spMkLst>
        </pc:spChg>
        <pc:picChg chg="add mod">
          <ac:chgData name="TAFEN Dirane Willy" userId="e89ee120-d1b3-4efd-bdd2-ca7f8f05a15a" providerId="ADAL" clId="{15C3BF90-2CE7-445E-B0CE-08ED9D8D6ABB}" dt="2020-06-20T14:25:37.348" v="6400"/>
          <ac:picMkLst>
            <pc:docMk/>
            <pc:sldMk cId="1858418050" sldId="300"/>
            <ac:picMk id="4" creationId="{FA992FA7-6E80-43A0-BB68-485597911826}"/>
          </ac:picMkLst>
        </pc:picChg>
      </pc:sldChg>
      <pc:sldChg chg="addSp delSp modSp new mod setBg setClrOvrMap">
        <pc:chgData name="TAFEN Dirane Willy" userId="e89ee120-d1b3-4efd-bdd2-ca7f8f05a15a" providerId="ADAL" clId="{15C3BF90-2CE7-445E-B0CE-08ED9D8D6ABB}" dt="2020-06-20T14:34:23.217" v="6479" actId="20577"/>
        <pc:sldMkLst>
          <pc:docMk/>
          <pc:sldMk cId="1786071488" sldId="301"/>
        </pc:sldMkLst>
        <pc:spChg chg="mod ord">
          <ac:chgData name="TAFEN Dirane Willy" userId="e89ee120-d1b3-4efd-bdd2-ca7f8f05a15a" providerId="ADAL" clId="{15C3BF90-2CE7-445E-B0CE-08ED9D8D6ABB}" dt="2020-06-20T14:34:23.217" v="6479" actId="20577"/>
          <ac:spMkLst>
            <pc:docMk/>
            <pc:sldMk cId="1786071488" sldId="301"/>
            <ac:spMk id="2" creationId="{366BA8F0-165A-419D-8C63-F5CF707FCD2C}"/>
          </ac:spMkLst>
        </pc:spChg>
        <pc:spChg chg="del">
          <ac:chgData name="TAFEN Dirane Willy" userId="e89ee120-d1b3-4efd-bdd2-ca7f8f05a15a" providerId="ADAL" clId="{15C3BF90-2CE7-445E-B0CE-08ED9D8D6ABB}" dt="2020-06-20T14:28:19.235" v="6452"/>
          <ac:spMkLst>
            <pc:docMk/>
            <pc:sldMk cId="1786071488" sldId="301"/>
            <ac:spMk id="3" creationId="{3B7F049F-C4DD-4A4C-8DEB-7F71A5856DD6}"/>
          </ac:spMkLst>
        </pc:spChg>
        <pc:spChg chg="add del mod">
          <ac:chgData name="TAFEN Dirane Willy" userId="e89ee120-d1b3-4efd-bdd2-ca7f8f05a15a" providerId="ADAL" clId="{15C3BF90-2CE7-445E-B0CE-08ED9D8D6ABB}" dt="2020-06-20T14:32:19.110" v="6460" actId="26606"/>
          <ac:spMkLst>
            <pc:docMk/>
            <pc:sldMk cId="1786071488" sldId="301"/>
            <ac:spMk id="8" creationId="{25BF82DD-BCE8-44B0-B404-71B88DED2D80}"/>
          </ac:spMkLst>
        </pc:spChg>
        <pc:spChg chg="add">
          <ac:chgData name="TAFEN Dirane Willy" userId="e89ee120-d1b3-4efd-bdd2-ca7f8f05a15a" providerId="ADAL" clId="{15C3BF90-2CE7-445E-B0CE-08ED9D8D6ABB}" dt="2020-06-20T14:32:19.110" v="6460" actId="26606"/>
          <ac:spMkLst>
            <pc:docMk/>
            <pc:sldMk cId="1786071488" sldId="301"/>
            <ac:spMk id="71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14:32:19.110" v="6460" actId="26606"/>
          <ac:spMkLst>
            <pc:docMk/>
            <pc:sldMk cId="1786071488" sldId="301"/>
            <ac:spMk id="73" creationId="{1419E3D9-C5FB-41A9-B6D2-DFB210BB6211}"/>
          </ac:spMkLst>
        </pc:spChg>
        <pc:spChg chg="add">
          <ac:chgData name="TAFEN Dirane Willy" userId="e89ee120-d1b3-4efd-bdd2-ca7f8f05a15a" providerId="ADAL" clId="{15C3BF90-2CE7-445E-B0CE-08ED9D8D6ABB}" dt="2020-06-20T14:32:19.110" v="6460" actId="26606"/>
          <ac:spMkLst>
            <pc:docMk/>
            <pc:sldMk cId="1786071488" sldId="301"/>
            <ac:spMk id="75" creationId="{367909BF-1DF7-4ACE-8F58-6CF719BB27E5}"/>
          </ac:spMkLst>
        </pc:spChg>
        <pc:spChg chg="add">
          <ac:chgData name="TAFEN Dirane Willy" userId="e89ee120-d1b3-4efd-bdd2-ca7f8f05a15a" providerId="ADAL" clId="{15C3BF90-2CE7-445E-B0CE-08ED9D8D6ABB}" dt="2020-06-20T14:32:19.110" v="6460" actId="26606"/>
          <ac:spMkLst>
            <pc:docMk/>
            <pc:sldMk cId="1786071488" sldId="301"/>
            <ac:spMk id="77" creationId="{89E8BEDB-0BBC-4F21-9CFB-8530D664C343}"/>
          </ac:spMkLst>
        </pc:spChg>
        <pc:spChg chg="add">
          <ac:chgData name="TAFEN Dirane Willy" userId="e89ee120-d1b3-4efd-bdd2-ca7f8f05a15a" providerId="ADAL" clId="{15C3BF90-2CE7-445E-B0CE-08ED9D8D6ABB}" dt="2020-06-20T14:32:19.110" v="6460" actId="26606"/>
          <ac:spMkLst>
            <pc:docMk/>
            <pc:sldMk cId="1786071488" sldId="301"/>
            <ac:spMk id="84" creationId="{420551B3-B4DA-48EE-988C-4FAEAEB5CE98}"/>
          </ac:spMkLst>
        </pc:spChg>
        <pc:spChg chg="add">
          <ac:chgData name="TAFEN Dirane Willy" userId="e89ee120-d1b3-4efd-bdd2-ca7f8f05a15a" providerId="ADAL" clId="{15C3BF90-2CE7-445E-B0CE-08ED9D8D6ABB}" dt="2020-06-20T14:32:19.110" v="6460" actId="26606"/>
          <ac:spMkLst>
            <pc:docMk/>
            <pc:sldMk cId="1786071488" sldId="301"/>
            <ac:spMk id="86" creationId="{2644B391-9BFE-445C-A9EC-F544BB85FBC7}"/>
          </ac:spMkLst>
        </pc:spChg>
        <pc:spChg chg="add">
          <ac:chgData name="TAFEN Dirane Willy" userId="e89ee120-d1b3-4efd-bdd2-ca7f8f05a15a" providerId="ADAL" clId="{15C3BF90-2CE7-445E-B0CE-08ED9D8D6ABB}" dt="2020-06-20T14:32:19.110" v="6460" actId="26606"/>
          <ac:spMkLst>
            <pc:docMk/>
            <pc:sldMk cId="1786071488" sldId="301"/>
            <ac:spMk id="88" creationId="{80F26E69-87D9-4655-AE7B-280A87AA3CAD}"/>
          </ac:spMkLst>
        </pc:spChg>
        <pc:grpChg chg="add">
          <ac:chgData name="TAFEN Dirane Willy" userId="e89ee120-d1b3-4efd-bdd2-ca7f8f05a15a" providerId="ADAL" clId="{15C3BF90-2CE7-445E-B0CE-08ED9D8D6ABB}" dt="2020-06-20T14:32:19.110" v="6460" actId="26606"/>
          <ac:grpSpMkLst>
            <pc:docMk/>
            <pc:sldMk cId="1786071488" sldId="301"/>
            <ac:grpSpMk id="79" creationId="{E26428D7-C6F3-473D-A360-A3F5C3E8728C}"/>
          </ac:grpSpMkLst>
        </pc:grpChg>
        <pc:picChg chg="add del mod">
          <ac:chgData name="TAFEN Dirane Willy" userId="e89ee120-d1b3-4efd-bdd2-ca7f8f05a15a" providerId="ADAL" clId="{15C3BF90-2CE7-445E-B0CE-08ED9D8D6ABB}" dt="2020-06-20T14:32:12.252" v="6457" actId="478"/>
          <ac:picMkLst>
            <pc:docMk/>
            <pc:sldMk cId="1786071488" sldId="301"/>
            <ac:picMk id="4" creationId="{9733370F-4D77-496A-B5C7-FCF5390BDD30}"/>
          </ac:picMkLst>
        </pc:picChg>
        <pc:picChg chg="add del mod">
          <ac:chgData name="TAFEN Dirane Willy" userId="e89ee120-d1b3-4efd-bdd2-ca7f8f05a15a" providerId="ADAL" clId="{15C3BF90-2CE7-445E-B0CE-08ED9D8D6ABB}" dt="2020-06-20T14:32:12.252" v="6457" actId="478"/>
          <ac:picMkLst>
            <pc:docMk/>
            <pc:sldMk cId="1786071488" sldId="301"/>
            <ac:picMk id="5" creationId="{2DE59970-4C95-4B5E-8B3B-BF69951E4075}"/>
          </ac:picMkLst>
        </pc:picChg>
        <pc:picChg chg="add del mod">
          <ac:chgData name="TAFEN Dirane Willy" userId="e89ee120-d1b3-4efd-bdd2-ca7f8f05a15a" providerId="ADAL" clId="{15C3BF90-2CE7-445E-B0CE-08ED9D8D6ABB}" dt="2020-06-20T14:32:12.252" v="6457" actId="478"/>
          <ac:picMkLst>
            <pc:docMk/>
            <pc:sldMk cId="1786071488" sldId="301"/>
            <ac:picMk id="6" creationId="{58E98D3B-7FE2-44CD-94AB-72A77D0D6C2E}"/>
          </ac:picMkLst>
        </pc:picChg>
        <pc:picChg chg="add mod">
          <ac:chgData name="TAFEN Dirane Willy" userId="e89ee120-d1b3-4efd-bdd2-ca7f8f05a15a" providerId="ADAL" clId="{15C3BF90-2CE7-445E-B0CE-08ED9D8D6ABB}" dt="2020-06-20T14:32:19.110" v="6460" actId="26606"/>
          <ac:picMkLst>
            <pc:docMk/>
            <pc:sldMk cId="1786071488" sldId="301"/>
            <ac:picMk id="8194" creationId="{FF721309-9B7B-48F3-BD09-B55135EFF777}"/>
          </ac:picMkLst>
        </pc:picChg>
      </pc:sldChg>
      <pc:sldChg chg="addSp delSp modSp new mod">
        <pc:chgData name="TAFEN Dirane Willy" userId="e89ee120-d1b3-4efd-bdd2-ca7f8f05a15a" providerId="ADAL" clId="{15C3BF90-2CE7-445E-B0CE-08ED9D8D6ABB}" dt="2020-06-20T14:34:18.056" v="6478" actId="20577"/>
        <pc:sldMkLst>
          <pc:docMk/>
          <pc:sldMk cId="3529589173" sldId="302"/>
        </pc:sldMkLst>
        <pc:spChg chg="mod">
          <ac:chgData name="TAFEN Dirane Willy" userId="e89ee120-d1b3-4efd-bdd2-ca7f8f05a15a" providerId="ADAL" clId="{15C3BF90-2CE7-445E-B0CE-08ED9D8D6ABB}" dt="2020-06-20T14:34:18.056" v="6478" actId="20577"/>
          <ac:spMkLst>
            <pc:docMk/>
            <pc:sldMk cId="3529589173" sldId="302"/>
            <ac:spMk id="2" creationId="{93D8DE20-559C-42CA-BB6D-1CFD6E3CE5A0}"/>
          </ac:spMkLst>
        </pc:spChg>
        <pc:spChg chg="del">
          <ac:chgData name="TAFEN Dirane Willy" userId="e89ee120-d1b3-4efd-bdd2-ca7f8f05a15a" providerId="ADAL" clId="{15C3BF90-2CE7-445E-B0CE-08ED9D8D6ABB}" dt="2020-06-20T14:33:36.226" v="6467"/>
          <ac:spMkLst>
            <pc:docMk/>
            <pc:sldMk cId="3529589173" sldId="302"/>
            <ac:spMk id="3" creationId="{955EF0A5-3763-44D9-B1E1-4E93CCFDC52B}"/>
          </ac:spMkLst>
        </pc:spChg>
        <pc:picChg chg="add mod">
          <ac:chgData name="TAFEN Dirane Willy" userId="e89ee120-d1b3-4efd-bdd2-ca7f8f05a15a" providerId="ADAL" clId="{15C3BF90-2CE7-445E-B0CE-08ED9D8D6ABB}" dt="2020-06-20T14:34:07.160" v="6477" actId="14100"/>
          <ac:picMkLst>
            <pc:docMk/>
            <pc:sldMk cId="3529589173" sldId="302"/>
            <ac:picMk id="9218" creationId="{8CEA9C68-6DDD-4870-89B9-9527F588CDC9}"/>
          </ac:picMkLst>
        </pc:picChg>
      </pc:sldChg>
      <pc:sldChg chg="addSp modSp new mod setBg">
        <pc:chgData name="TAFEN Dirane Willy" userId="e89ee120-d1b3-4efd-bdd2-ca7f8f05a15a" providerId="ADAL" clId="{15C3BF90-2CE7-445E-B0CE-08ED9D8D6ABB}" dt="2020-06-20T15:01:15.005" v="8331" actId="26606"/>
        <pc:sldMkLst>
          <pc:docMk/>
          <pc:sldMk cId="980260435" sldId="303"/>
        </pc:sldMkLst>
        <pc:spChg chg="mod">
          <ac:chgData name="TAFEN Dirane Willy" userId="e89ee120-d1b3-4efd-bdd2-ca7f8f05a15a" providerId="ADAL" clId="{15C3BF90-2CE7-445E-B0CE-08ED9D8D6ABB}" dt="2020-06-20T15:01:15.005" v="8331" actId="26606"/>
          <ac:spMkLst>
            <pc:docMk/>
            <pc:sldMk cId="980260435" sldId="303"/>
            <ac:spMk id="2" creationId="{386492E7-1C2D-405D-A54A-F7F9ECB24A8C}"/>
          </ac:spMkLst>
        </pc:spChg>
        <pc:spChg chg="mod">
          <ac:chgData name="TAFEN Dirane Willy" userId="e89ee120-d1b3-4efd-bdd2-ca7f8f05a15a" providerId="ADAL" clId="{15C3BF90-2CE7-445E-B0CE-08ED9D8D6ABB}" dt="2020-06-20T15:01:15.005" v="8331" actId="26606"/>
          <ac:spMkLst>
            <pc:docMk/>
            <pc:sldMk cId="980260435" sldId="303"/>
            <ac:spMk id="3" creationId="{592249E0-9DFF-424E-9475-E442F4343D41}"/>
          </ac:spMkLst>
        </pc:spChg>
        <pc:spChg chg="add">
          <ac:chgData name="TAFEN Dirane Willy" userId="e89ee120-d1b3-4efd-bdd2-ca7f8f05a15a" providerId="ADAL" clId="{15C3BF90-2CE7-445E-B0CE-08ED9D8D6ABB}" dt="2020-06-20T15:01:15.005" v="8331" actId="26606"/>
          <ac:spMkLst>
            <pc:docMk/>
            <pc:sldMk cId="980260435" sldId="303"/>
            <ac:spMk id="8" creationId="{70120F84-A866-4D9F-8B1C-9120A013D654}"/>
          </ac:spMkLst>
        </pc:spChg>
        <pc:spChg chg="add">
          <ac:chgData name="TAFEN Dirane Willy" userId="e89ee120-d1b3-4efd-bdd2-ca7f8f05a15a" providerId="ADAL" clId="{15C3BF90-2CE7-445E-B0CE-08ED9D8D6ABB}" dt="2020-06-20T15:01:15.005" v="8331" actId="26606"/>
          <ac:spMkLst>
            <pc:docMk/>
            <pc:sldMk cId="980260435" sldId="303"/>
            <ac:spMk id="10" creationId="{252FEFEF-6AC0-46B6-AC09-11FC56196FA4}"/>
          </ac:spMkLst>
        </pc:spChg>
      </pc:sldChg>
      <pc:sldChg chg="addSp modSp new mod setBg">
        <pc:chgData name="TAFEN Dirane Willy" userId="e89ee120-d1b3-4efd-bdd2-ca7f8f05a15a" providerId="ADAL" clId="{15C3BF90-2CE7-445E-B0CE-08ED9D8D6ABB}" dt="2020-06-20T15:04:56.140" v="8336" actId="26606"/>
        <pc:sldMkLst>
          <pc:docMk/>
          <pc:sldMk cId="3700444223" sldId="304"/>
        </pc:sldMkLst>
        <pc:spChg chg="mod">
          <ac:chgData name="TAFEN Dirane Willy" userId="e89ee120-d1b3-4efd-bdd2-ca7f8f05a15a" providerId="ADAL" clId="{15C3BF90-2CE7-445E-B0CE-08ED9D8D6ABB}" dt="2020-06-20T15:04:56.140" v="8336" actId="26606"/>
          <ac:spMkLst>
            <pc:docMk/>
            <pc:sldMk cId="3700444223" sldId="304"/>
            <ac:spMk id="2" creationId="{44432D9F-50A8-4853-9A76-3935817BAA0D}"/>
          </ac:spMkLst>
        </pc:spChg>
        <pc:spChg chg="mod">
          <ac:chgData name="TAFEN Dirane Willy" userId="e89ee120-d1b3-4efd-bdd2-ca7f8f05a15a" providerId="ADAL" clId="{15C3BF90-2CE7-445E-B0CE-08ED9D8D6ABB}" dt="2020-06-20T15:04:56.140" v="8336" actId="26606"/>
          <ac:spMkLst>
            <pc:docMk/>
            <pc:sldMk cId="3700444223" sldId="304"/>
            <ac:spMk id="3" creationId="{1FF317CA-EB6D-4256-AC35-19D8AAF877E8}"/>
          </ac:spMkLst>
        </pc:spChg>
        <pc:spChg chg="add">
          <ac:chgData name="TAFEN Dirane Willy" userId="e89ee120-d1b3-4efd-bdd2-ca7f8f05a15a" providerId="ADAL" clId="{15C3BF90-2CE7-445E-B0CE-08ED9D8D6ABB}" dt="2020-06-20T15:04:56.140" v="8336" actId="26606"/>
          <ac:spMkLst>
            <pc:docMk/>
            <pc:sldMk cId="3700444223" sldId="304"/>
            <ac:spMk id="8" creationId="{70120F84-A866-4D9F-8B1C-9120A013D654}"/>
          </ac:spMkLst>
        </pc:spChg>
        <pc:spChg chg="add">
          <ac:chgData name="TAFEN Dirane Willy" userId="e89ee120-d1b3-4efd-bdd2-ca7f8f05a15a" providerId="ADAL" clId="{15C3BF90-2CE7-445E-B0CE-08ED9D8D6ABB}" dt="2020-06-20T15:04:56.140" v="8336" actId="26606"/>
          <ac:spMkLst>
            <pc:docMk/>
            <pc:sldMk cId="3700444223" sldId="304"/>
            <ac:spMk id="10" creationId="{252FEFEF-6AC0-46B6-AC09-11FC56196FA4}"/>
          </ac:spMkLst>
        </pc:spChg>
      </pc:sldChg>
      <pc:sldChg chg="addSp delSp modSp new mod setBg">
        <pc:chgData name="TAFEN Dirane Willy" userId="e89ee120-d1b3-4efd-bdd2-ca7f8f05a15a" providerId="ADAL" clId="{15C3BF90-2CE7-445E-B0CE-08ED9D8D6ABB}" dt="2020-06-20T15:05:30.740" v="8401" actId="26606"/>
        <pc:sldMkLst>
          <pc:docMk/>
          <pc:sldMk cId="29697952" sldId="305"/>
        </pc:sldMkLst>
        <pc:spChg chg="mod">
          <ac:chgData name="TAFEN Dirane Willy" userId="e89ee120-d1b3-4efd-bdd2-ca7f8f05a15a" providerId="ADAL" clId="{15C3BF90-2CE7-445E-B0CE-08ED9D8D6ABB}" dt="2020-06-20T15:05:30.740" v="8401" actId="26606"/>
          <ac:spMkLst>
            <pc:docMk/>
            <pc:sldMk cId="29697952" sldId="305"/>
            <ac:spMk id="2" creationId="{86E73845-430D-4ECC-82E4-13BE475203FD}"/>
          </ac:spMkLst>
        </pc:spChg>
        <pc:spChg chg="del">
          <ac:chgData name="TAFEN Dirane Willy" userId="e89ee120-d1b3-4efd-bdd2-ca7f8f05a15a" providerId="ADAL" clId="{15C3BF90-2CE7-445E-B0CE-08ED9D8D6ABB}" dt="2020-06-20T15:05:30.740" v="8401" actId="26606"/>
          <ac:spMkLst>
            <pc:docMk/>
            <pc:sldMk cId="29697952" sldId="305"/>
            <ac:spMk id="3" creationId="{A0F2C2B7-0C02-4CA4-812D-3C0A44EE29FE}"/>
          </ac:spMkLst>
        </pc:spChg>
        <pc:spChg chg="add">
          <ac:chgData name="TAFEN Dirane Willy" userId="e89ee120-d1b3-4efd-bdd2-ca7f8f05a15a" providerId="ADAL" clId="{15C3BF90-2CE7-445E-B0CE-08ED9D8D6ABB}" dt="2020-06-20T15:05:30.740" v="8401" actId="26606"/>
          <ac:spMkLst>
            <pc:docMk/>
            <pc:sldMk cId="29697952" sldId="305"/>
            <ac:spMk id="10" creationId="{904DB13E-F722-4ED6-BB00-556651E95281}"/>
          </ac:spMkLst>
        </pc:spChg>
        <pc:spChg chg="add">
          <ac:chgData name="TAFEN Dirane Willy" userId="e89ee120-d1b3-4efd-bdd2-ca7f8f05a15a" providerId="ADAL" clId="{15C3BF90-2CE7-445E-B0CE-08ED9D8D6ABB}" dt="2020-06-20T15:05:30.740" v="8401" actId="26606"/>
          <ac:spMkLst>
            <pc:docMk/>
            <pc:sldMk cId="29697952" sldId="305"/>
            <ac:spMk id="12" creationId="{1E8D93C5-28EB-42D0-86CE-D804955653CC}"/>
          </ac:spMkLst>
        </pc:spChg>
        <pc:spChg chg="add">
          <ac:chgData name="TAFEN Dirane Willy" userId="e89ee120-d1b3-4efd-bdd2-ca7f8f05a15a" providerId="ADAL" clId="{15C3BF90-2CE7-445E-B0CE-08ED9D8D6ABB}" dt="2020-06-20T15:05:30.740" v="8401" actId="26606"/>
          <ac:spMkLst>
            <pc:docMk/>
            <pc:sldMk cId="29697952" sldId="305"/>
            <ac:spMk id="14" creationId="{AB1B1E7D-F76D-4744-AF85-239E6998A4C5}"/>
          </ac:spMkLst>
        </pc:spChg>
        <pc:spChg chg="add">
          <ac:chgData name="TAFEN Dirane Willy" userId="e89ee120-d1b3-4efd-bdd2-ca7f8f05a15a" providerId="ADAL" clId="{15C3BF90-2CE7-445E-B0CE-08ED9D8D6ABB}" dt="2020-06-20T15:05:30.740" v="8401" actId="26606"/>
          <ac:spMkLst>
            <pc:docMk/>
            <pc:sldMk cId="29697952" sldId="305"/>
            <ac:spMk id="16" creationId="{3BB65211-00DB-45B6-A223-033B2D19CBE8}"/>
          </ac:spMkLst>
        </pc:spChg>
        <pc:spChg chg="add">
          <ac:chgData name="TAFEN Dirane Willy" userId="e89ee120-d1b3-4efd-bdd2-ca7f8f05a15a" providerId="ADAL" clId="{15C3BF90-2CE7-445E-B0CE-08ED9D8D6ABB}" dt="2020-06-20T15:05:30.740" v="8401" actId="26606"/>
          <ac:spMkLst>
            <pc:docMk/>
            <pc:sldMk cId="29697952" sldId="305"/>
            <ac:spMk id="23" creationId="{1DAC2350-FA6C-4B24-9A17-926C160E8CD9}"/>
          </ac:spMkLst>
        </pc:spChg>
        <pc:spChg chg="add">
          <ac:chgData name="TAFEN Dirane Willy" userId="e89ee120-d1b3-4efd-bdd2-ca7f8f05a15a" providerId="ADAL" clId="{15C3BF90-2CE7-445E-B0CE-08ED9D8D6ABB}" dt="2020-06-20T15:05:30.740" v="8401" actId="26606"/>
          <ac:spMkLst>
            <pc:docMk/>
            <pc:sldMk cId="29697952" sldId="305"/>
            <ac:spMk id="25" creationId="{2A637C44-0146-4C54-A1A1-57BC8E6C3C2B}"/>
          </ac:spMkLst>
        </pc:spChg>
        <pc:spChg chg="add">
          <ac:chgData name="TAFEN Dirane Willy" userId="e89ee120-d1b3-4efd-bdd2-ca7f8f05a15a" providerId="ADAL" clId="{15C3BF90-2CE7-445E-B0CE-08ED9D8D6ABB}" dt="2020-06-20T15:05:30.740" v="8401" actId="26606"/>
          <ac:spMkLst>
            <pc:docMk/>
            <pc:sldMk cId="29697952" sldId="305"/>
            <ac:spMk id="27" creationId="{6AB310E7-DE5C-4964-8CBB-E87A22B5BD59}"/>
          </ac:spMkLst>
        </pc:spChg>
        <pc:grpChg chg="add">
          <ac:chgData name="TAFEN Dirane Willy" userId="e89ee120-d1b3-4efd-bdd2-ca7f8f05a15a" providerId="ADAL" clId="{15C3BF90-2CE7-445E-B0CE-08ED9D8D6ABB}" dt="2020-06-20T15:05:30.740" v="8401" actId="26606"/>
          <ac:grpSpMkLst>
            <pc:docMk/>
            <pc:sldMk cId="29697952" sldId="305"/>
            <ac:grpSpMk id="18" creationId="{E26428D7-C6F3-473D-A360-A3F5C3E8728C}"/>
          </ac:grpSpMkLst>
        </pc:grpChg>
        <pc:picChg chg="add">
          <ac:chgData name="TAFEN Dirane Willy" userId="e89ee120-d1b3-4efd-bdd2-ca7f8f05a15a" providerId="ADAL" clId="{15C3BF90-2CE7-445E-B0CE-08ED9D8D6ABB}" dt="2020-06-20T15:05:30.740" v="8401" actId="26606"/>
          <ac:picMkLst>
            <pc:docMk/>
            <pc:sldMk cId="29697952" sldId="305"/>
            <ac:picMk id="7" creationId="{77210793-FB96-4428-B4C9-F5FF75BDDB12}"/>
          </ac:picMkLst>
        </pc:picChg>
        <pc:cxnChg chg="add">
          <ac:chgData name="TAFEN Dirane Willy" userId="e89ee120-d1b3-4efd-bdd2-ca7f8f05a15a" providerId="ADAL" clId="{15C3BF90-2CE7-445E-B0CE-08ED9D8D6ABB}" dt="2020-06-20T15:05:30.740" v="8401" actId="26606"/>
          <ac:cxnSpMkLst>
            <pc:docMk/>
            <pc:sldMk cId="29697952" sldId="305"/>
            <ac:cxnSpMk id="29" creationId="{BC6D0BA2-2FCA-496D-A55A-C56A7B3E09D8}"/>
          </ac:cxnSpMkLst>
        </pc:cxnChg>
        <pc:cxnChg chg="add">
          <ac:chgData name="TAFEN Dirane Willy" userId="e89ee120-d1b3-4efd-bdd2-ca7f8f05a15a" providerId="ADAL" clId="{15C3BF90-2CE7-445E-B0CE-08ED9D8D6ABB}" dt="2020-06-20T15:05:30.740" v="8401" actId="26606"/>
          <ac:cxnSpMkLst>
            <pc:docMk/>
            <pc:sldMk cId="29697952" sldId="305"/>
            <ac:cxnSpMk id="31" creationId="{EA158404-99A1-4EB0-B63C-8744C273AC0A}"/>
          </ac:cxnSpMkLst>
        </pc:cxnChg>
        <pc:cxnChg chg="add">
          <ac:chgData name="TAFEN Dirane Willy" userId="e89ee120-d1b3-4efd-bdd2-ca7f8f05a15a" providerId="ADAL" clId="{15C3BF90-2CE7-445E-B0CE-08ED9D8D6ABB}" dt="2020-06-20T15:05:30.740" v="8401" actId="26606"/>
          <ac:cxnSpMkLst>
            <pc:docMk/>
            <pc:sldMk cId="29697952" sldId="305"/>
            <ac:cxnSpMk id="33" creationId="{B1848EA8-FE52-4762-AE9B-5D1DD4C33621}"/>
          </ac:cxnSpMkLst>
        </pc:cxnChg>
      </pc:sldChg>
      <pc:sldMasterChg chg="add del addSldLayout delSldLayout">
        <pc:chgData name="TAFEN Dirane Willy" userId="e89ee120-d1b3-4efd-bdd2-ca7f8f05a15a" providerId="ADAL" clId="{15C3BF90-2CE7-445E-B0CE-08ED9D8D6ABB}" dt="2020-06-19T21:53:00.836" v="168" actId="26606"/>
        <pc:sldMasterMkLst>
          <pc:docMk/>
          <pc:sldMasterMk cId="86413374" sldId="2147483648"/>
        </pc:sldMasterMkLst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86413374" sldId="2147483648"/>
            <pc:sldLayoutMk cId="3486809234" sldId="214748364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86413374" sldId="2147483648"/>
            <pc:sldLayoutMk cId="2215168128" sldId="214748365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86413374" sldId="2147483648"/>
            <pc:sldLayoutMk cId="2593656608" sldId="214748365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86413374" sldId="2147483648"/>
            <pc:sldLayoutMk cId="1714017232" sldId="214748365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86413374" sldId="2147483648"/>
            <pc:sldLayoutMk cId="2050619744" sldId="214748365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86413374" sldId="2147483648"/>
            <pc:sldLayoutMk cId="2794277430" sldId="214748365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86413374" sldId="2147483648"/>
            <pc:sldLayoutMk cId="2386659809" sldId="214748365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86413374" sldId="2147483648"/>
            <pc:sldLayoutMk cId="2500695849" sldId="214748365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86413374" sldId="2147483648"/>
            <pc:sldLayoutMk cId="1137511700" sldId="214748365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86413374" sldId="2147483648"/>
            <pc:sldLayoutMk cId="2909229110" sldId="214748365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86413374" sldId="2147483648"/>
            <pc:sldLayoutMk cId="2402027709" sldId="2147483659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9:07.176" v="83" actId="26606"/>
        <pc:sldMasterMkLst>
          <pc:docMk/>
          <pc:sldMasterMk cId="559969987" sldId="2147483660"/>
        </pc:sldMasterMkLst>
        <pc:sldLayoutChg chg="add del">
          <pc:chgData name="TAFEN Dirane Willy" userId="e89ee120-d1b3-4efd-bdd2-ca7f8f05a15a" providerId="ADAL" clId="{15C3BF90-2CE7-445E-B0CE-08ED9D8D6ABB}" dt="2020-06-19T21:49:07.176" v="83" actId="26606"/>
          <pc:sldLayoutMkLst>
            <pc:docMk/>
            <pc:sldMasterMk cId="559969987" sldId="2147483660"/>
            <pc:sldLayoutMk cId="3527507222" sldId="214748366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7.176" v="83" actId="26606"/>
          <pc:sldLayoutMkLst>
            <pc:docMk/>
            <pc:sldMasterMk cId="559969987" sldId="2147483660"/>
            <pc:sldLayoutMk cId="3229051006" sldId="214748366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7.176" v="83" actId="26606"/>
          <pc:sldLayoutMkLst>
            <pc:docMk/>
            <pc:sldMasterMk cId="559969987" sldId="2147483660"/>
            <pc:sldLayoutMk cId="3187524912" sldId="214748366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7.176" v="83" actId="26606"/>
          <pc:sldLayoutMkLst>
            <pc:docMk/>
            <pc:sldMasterMk cId="559969987" sldId="2147483660"/>
            <pc:sldLayoutMk cId="2094906606" sldId="214748366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7.176" v="83" actId="26606"/>
          <pc:sldLayoutMkLst>
            <pc:docMk/>
            <pc:sldMasterMk cId="559969987" sldId="2147483660"/>
            <pc:sldLayoutMk cId="2065458215" sldId="214748366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7.176" v="83" actId="26606"/>
          <pc:sldLayoutMkLst>
            <pc:docMk/>
            <pc:sldMasterMk cId="559969987" sldId="2147483660"/>
            <pc:sldLayoutMk cId="756351060" sldId="214748366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7.176" v="83" actId="26606"/>
          <pc:sldLayoutMkLst>
            <pc:docMk/>
            <pc:sldMasterMk cId="559969987" sldId="2147483660"/>
            <pc:sldLayoutMk cId="2276999174" sldId="214748366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7.176" v="83" actId="26606"/>
          <pc:sldLayoutMkLst>
            <pc:docMk/>
            <pc:sldMasterMk cId="559969987" sldId="2147483660"/>
            <pc:sldLayoutMk cId="277379783" sldId="214748366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7.176" v="83" actId="26606"/>
          <pc:sldLayoutMkLst>
            <pc:docMk/>
            <pc:sldMasterMk cId="559969987" sldId="2147483660"/>
            <pc:sldLayoutMk cId="1182870056" sldId="214748366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7.176" v="83" actId="26606"/>
          <pc:sldLayoutMkLst>
            <pc:docMk/>
            <pc:sldMasterMk cId="559969987" sldId="2147483660"/>
            <pc:sldLayoutMk cId="381070890" sldId="214748367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7.176" v="83" actId="26606"/>
          <pc:sldLayoutMkLst>
            <pc:docMk/>
            <pc:sldMasterMk cId="559969987" sldId="2147483660"/>
            <pc:sldLayoutMk cId="96793275" sldId="2147483671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9:50.492" v="101" actId="26606"/>
        <pc:sldMasterMkLst>
          <pc:docMk/>
          <pc:sldMasterMk cId="2590728596" sldId="2147483660"/>
        </pc:sldMasterMkLst>
        <pc:sldLayoutChg chg="add del">
          <pc:chgData name="TAFEN Dirane Willy" userId="e89ee120-d1b3-4efd-bdd2-ca7f8f05a15a" providerId="ADAL" clId="{15C3BF90-2CE7-445E-B0CE-08ED9D8D6ABB}" dt="2020-06-19T21:49:50.492" v="101" actId="26606"/>
          <pc:sldLayoutMkLst>
            <pc:docMk/>
            <pc:sldMasterMk cId="2590728596" sldId="2147483660"/>
            <pc:sldLayoutMk cId="2144258191" sldId="214748366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50.492" v="101" actId="26606"/>
          <pc:sldLayoutMkLst>
            <pc:docMk/>
            <pc:sldMasterMk cId="2590728596" sldId="2147483660"/>
            <pc:sldLayoutMk cId="2530684280" sldId="214748366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50.492" v="101" actId="26606"/>
          <pc:sldLayoutMkLst>
            <pc:docMk/>
            <pc:sldMasterMk cId="2590728596" sldId="2147483660"/>
            <pc:sldLayoutMk cId="2071107797" sldId="214748366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50.492" v="101" actId="26606"/>
          <pc:sldLayoutMkLst>
            <pc:docMk/>
            <pc:sldMasterMk cId="2590728596" sldId="2147483660"/>
            <pc:sldLayoutMk cId="977731436" sldId="214748366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50.492" v="101" actId="26606"/>
          <pc:sldLayoutMkLst>
            <pc:docMk/>
            <pc:sldMasterMk cId="2590728596" sldId="2147483660"/>
            <pc:sldLayoutMk cId="4251544968" sldId="214748366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50.492" v="101" actId="26606"/>
          <pc:sldLayoutMkLst>
            <pc:docMk/>
            <pc:sldMasterMk cId="2590728596" sldId="2147483660"/>
            <pc:sldLayoutMk cId="1316687898" sldId="214748366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50.492" v="101" actId="26606"/>
          <pc:sldLayoutMkLst>
            <pc:docMk/>
            <pc:sldMasterMk cId="2590728596" sldId="2147483660"/>
            <pc:sldLayoutMk cId="1442367205" sldId="214748366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50.492" v="101" actId="26606"/>
          <pc:sldLayoutMkLst>
            <pc:docMk/>
            <pc:sldMasterMk cId="2590728596" sldId="2147483660"/>
            <pc:sldLayoutMk cId="1784277889" sldId="214748366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50.492" v="101" actId="26606"/>
          <pc:sldLayoutMkLst>
            <pc:docMk/>
            <pc:sldMasterMk cId="2590728596" sldId="2147483660"/>
            <pc:sldLayoutMk cId="2083645170" sldId="214748366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50.492" v="101" actId="26606"/>
          <pc:sldLayoutMkLst>
            <pc:docMk/>
            <pc:sldMasterMk cId="2590728596" sldId="2147483660"/>
            <pc:sldLayoutMk cId="3970700002" sldId="214748367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50.492" v="101" actId="26606"/>
          <pc:sldLayoutMkLst>
            <pc:docMk/>
            <pc:sldMasterMk cId="2590728596" sldId="2147483660"/>
            <pc:sldLayoutMk cId="3873503930" sldId="2147483671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0:52.888" v="131" actId="26606"/>
        <pc:sldMasterMkLst>
          <pc:docMk/>
          <pc:sldMasterMk cId="4119707843" sldId="2147483660"/>
        </pc:sldMasterMkLst>
        <pc:sldLayoutChg chg="add del">
          <pc:chgData name="TAFEN Dirane Willy" userId="e89ee120-d1b3-4efd-bdd2-ca7f8f05a15a" providerId="ADAL" clId="{15C3BF90-2CE7-445E-B0CE-08ED9D8D6ABB}" dt="2020-06-19T21:50:52.888" v="131" actId="26606"/>
          <pc:sldLayoutMkLst>
            <pc:docMk/>
            <pc:sldMasterMk cId="4119707843" sldId="2147483660"/>
            <pc:sldLayoutMk cId="512876858" sldId="214748366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2.888" v="131" actId="26606"/>
          <pc:sldLayoutMkLst>
            <pc:docMk/>
            <pc:sldMasterMk cId="4119707843" sldId="2147483660"/>
            <pc:sldLayoutMk cId="170678468" sldId="214748366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2.888" v="131" actId="26606"/>
          <pc:sldLayoutMkLst>
            <pc:docMk/>
            <pc:sldMasterMk cId="4119707843" sldId="2147483660"/>
            <pc:sldLayoutMk cId="3863366355" sldId="214748366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2.888" v="131" actId="26606"/>
          <pc:sldLayoutMkLst>
            <pc:docMk/>
            <pc:sldMasterMk cId="4119707843" sldId="2147483660"/>
            <pc:sldLayoutMk cId="846085272" sldId="214748366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2.888" v="131" actId="26606"/>
          <pc:sldLayoutMkLst>
            <pc:docMk/>
            <pc:sldMasterMk cId="4119707843" sldId="2147483660"/>
            <pc:sldLayoutMk cId="1992215831" sldId="214748366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2.888" v="131" actId="26606"/>
          <pc:sldLayoutMkLst>
            <pc:docMk/>
            <pc:sldMasterMk cId="4119707843" sldId="2147483660"/>
            <pc:sldLayoutMk cId="3575093295" sldId="214748366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2.888" v="131" actId="26606"/>
          <pc:sldLayoutMkLst>
            <pc:docMk/>
            <pc:sldMasterMk cId="4119707843" sldId="2147483660"/>
            <pc:sldLayoutMk cId="579092666" sldId="214748366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2.888" v="131" actId="26606"/>
          <pc:sldLayoutMkLst>
            <pc:docMk/>
            <pc:sldMasterMk cId="4119707843" sldId="2147483660"/>
            <pc:sldLayoutMk cId="1292153529" sldId="214748366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2.888" v="131" actId="26606"/>
          <pc:sldLayoutMkLst>
            <pc:docMk/>
            <pc:sldMasterMk cId="4119707843" sldId="2147483660"/>
            <pc:sldLayoutMk cId="2625857458" sldId="214748366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2.888" v="131" actId="26606"/>
          <pc:sldLayoutMkLst>
            <pc:docMk/>
            <pc:sldMasterMk cId="4119707843" sldId="2147483660"/>
            <pc:sldLayoutMk cId="872213822" sldId="214748367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2.888" v="131" actId="26606"/>
          <pc:sldLayoutMkLst>
            <pc:docMk/>
            <pc:sldMasterMk cId="4119707843" sldId="2147483660"/>
            <pc:sldLayoutMk cId="913548436" sldId="2147483671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8:21.371" v="43" actId="26606"/>
        <pc:sldMasterMkLst>
          <pc:docMk/>
          <pc:sldMasterMk cId="1621746228" sldId="2147483683"/>
        </pc:sldMasterMkLst>
        <pc:sldLayoutChg chg="add del">
          <pc:chgData name="TAFEN Dirane Willy" userId="e89ee120-d1b3-4efd-bdd2-ca7f8f05a15a" providerId="ADAL" clId="{15C3BF90-2CE7-445E-B0CE-08ED9D8D6ABB}" dt="2020-06-19T21:48:21.371" v="43" actId="26606"/>
          <pc:sldLayoutMkLst>
            <pc:docMk/>
            <pc:sldMasterMk cId="1621746228" sldId="2147483683"/>
            <pc:sldLayoutMk cId="2420499874" sldId="214748367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1.371" v="43" actId="26606"/>
          <pc:sldLayoutMkLst>
            <pc:docMk/>
            <pc:sldMasterMk cId="1621746228" sldId="2147483683"/>
            <pc:sldLayoutMk cId="4000612289" sldId="214748367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1.371" v="43" actId="26606"/>
          <pc:sldLayoutMkLst>
            <pc:docMk/>
            <pc:sldMasterMk cId="1621746228" sldId="2147483683"/>
            <pc:sldLayoutMk cId="1136101669" sldId="214748367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1.371" v="43" actId="26606"/>
          <pc:sldLayoutMkLst>
            <pc:docMk/>
            <pc:sldMasterMk cId="1621746228" sldId="2147483683"/>
            <pc:sldLayoutMk cId="4160977625" sldId="214748367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1.371" v="43" actId="26606"/>
          <pc:sldLayoutMkLst>
            <pc:docMk/>
            <pc:sldMasterMk cId="1621746228" sldId="2147483683"/>
            <pc:sldLayoutMk cId="1016950220" sldId="214748367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1.371" v="43" actId="26606"/>
          <pc:sldLayoutMkLst>
            <pc:docMk/>
            <pc:sldMasterMk cId="1621746228" sldId="2147483683"/>
            <pc:sldLayoutMk cId="3326089817" sldId="214748367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1.371" v="43" actId="26606"/>
          <pc:sldLayoutMkLst>
            <pc:docMk/>
            <pc:sldMasterMk cId="1621746228" sldId="2147483683"/>
            <pc:sldLayoutMk cId="4193500663" sldId="214748367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1.371" v="43" actId="26606"/>
          <pc:sldLayoutMkLst>
            <pc:docMk/>
            <pc:sldMasterMk cId="1621746228" sldId="2147483683"/>
            <pc:sldLayoutMk cId="4272274572" sldId="214748367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1.371" v="43" actId="26606"/>
          <pc:sldLayoutMkLst>
            <pc:docMk/>
            <pc:sldMasterMk cId="1621746228" sldId="2147483683"/>
            <pc:sldLayoutMk cId="1695059492" sldId="214748368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1.371" v="43" actId="26606"/>
          <pc:sldLayoutMkLst>
            <pc:docMk/>
            <pc:sldMasterMk cId="1621746228" sldId="2147483683"/>
            <pc:sldLayoutMk cId="3717266920" sldId="214748368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1.371" v="43" actId="26606"/>
          <pc:sldLayoutMkLst>
            <pc:docMk/>
            <pc:sldMasterMk cId="1621746228" sldId="2147483683"/>
            <pc:sldLayoutMk cId="2322514502" sldId="2147483682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0:06.436" v="105" actId="26606"/>
        <pc:sldMasterMkLst>
          <pc:docMk/>
          <pc:sldMasterMk cId="1644937412" sldId="2147483683"/>
        </pc:sldMasterMkLst>
        <pc:sldLayoutChg chg="add del">
          <pc:chgData name="TAFEN Dirane Willy" userId="e89ee120-d1b3-4efd-bdd2-ca7f8f05a15a" providerId="ADAL" clId="{15C3BF90-2CE7-445E-B0CE-08ED9D8D6ABB}" dt="2020-06-19T21:50:06.436" v="105" actId="26606"/>
          <pc:sldLayoutMkLst>
            <pc:docMk/>
            <pc:sldMasterMk cId="1644937412" sldId="2147483683"/>
            <pc:sldLayoutMk cId="2231947929" sldId="214748367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6.436" v="105" actId="26606"/>
          <pc:sldLayoutMkLst>
            <pc:docMk/>
            <pc:sldMasterMk cId="1644937412" sldId="2147483683"/>
            <pc:sldLayoutMk cId="4186913778" sldId="214748367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6.436" v="105" actId="26606"/>
          <pc:sldLayoutMkLst>
            <pc:docMk/>
            <pc:sldMasterMk cId="1644937412" sldId="2147483683"/>
            <pc:sldLayoutMk cId="1811930620" sldId="214748367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6.436" v="105" actId="26606"/>
          <pc:sldLayoutMkLst>
            <pc:docMk/>
            <pc:sldMasterMk cId="1644937412" sldId="2147483683"/>
            <pc:sldLayoutMk cId="268786610" sldId="214748367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6.436" v="105" actId="26606"/>
          <pc:sldLayoutMkLst>
            <pc:docMk/>
            <pc:sldMasterMk cId="1644937412" sldId="2147483683"/>
            <pc:sldLayoutMk cId="3536209084" sldId="214748367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6.436" v="105" actId="26606"/>
          <pc:sldLayoutMkLst>
            <pc:docMk/>
            <pc:sldMasterMk cId="1644937412" sldId="2147483683"/>
            <pc:sldLayoutMk cId="15168907" sldId="214748367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6.436" v="105" actId="26606"/>
          <pc:sldLayoutMkLst>
            <pc:docMk/>
            <pc:sldMasterMk cId="1644937412" sldId="2147483683"/>
            <pc:sldLayoutMk cId="1247734073" sldId="214748367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6.436" v="105" actId="26606"/>
          <pc:sldLayoutMkLst>
            <pc:docMk/>
            <pc:sldMasterMk cId="1644937412" sldId="2147483683"/>
            <pc:sldLayoutMk cId="2984906415" sldId="214748367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6.436" v="105" actId="26606"/>
          <pc:sldLayoutMkLst>
            <pc:docMk/>
            <pc:sldMasterMk cId="1644937412" sldId="2147483683"/>
            <pc:sldLayoutMk cId="479769356" sldId="214748368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6.436" v="105" actId="26606"/>
          <pc:sldLayoutMkLst>
            <pc:docMk/>
            <pc:sldMasterMk cId="1644937412" sldId="2147483683"/>
            <pc:sldLayoutMk cId="1360792852" sldId="214748368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6.436" v="105" actId="26606"/>
          <pc:sldLayoutMkLst>
            <pc:docMk/>
            <pc:sldMasterMk cId="1644937412" sldId="2147483683"/>
            <pc:sldLayoutMk cId="2358782643" sldId="2147483682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1:18.585" v="139" actId="26606"/>
        <pc:sldMasterMkLst>
          <pc:docMk/>
          <pc:sldMasterMk cId="2098266759" sldId="2147483683"/>
        </pc:sldMasterMkLst>
        <pc:sldLayoutChg chg="add del">
          <pc:chgData name="TAFEN Dirane Willy" userId="e89ee120-d1b3-4efd-bdd2-ca7f8f05a15a" providerId="ADAL" clId="{15C3BF90-2CE7-445E-B0CE-08ED9D8D6ABB}" dt="2020-06-19T21:51:18.585" v="139" actId="26606"/>
          <pc:sldLayoutMkLst>
            <pc:docMk/>
            <pc:sldMasterMk cId="2098266759" sldId="2147483683"/>
            <pc:sldLayoutMk cId="2177749428" sldId="214748367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18.585" v="139" actId="26606"/>
          <pc:sldLayoutMkLst>
            <pc:docMk/>
            <pc:sldMasterMk cId="2098266759" sldId="2147483683"/>
            <pc:sldLayoutMk cId="1134479368" sldId="214748367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18.585" v="139" actId="26606"/>
          <pc:sldLayoutMkLst>
            <pc:docMk/>
            <pc:sldMasterMk cId="2098266759" sldId="2147483683"/>
            <pc:sldLayoutMk cId="275747771" sldId="214748367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18.585" v="139" actId="26606"/>
          <pc:sldLayoutMkLst>
            <pc:docMk/>
            <pc:sldMasterMk cId="2098266759" sldId="2147483683"/>
            <pc:sldLayoutMk cId="50973836" sldId="214748367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18.585" v="139" actId="26606"/>
          <pc:sldLayoutMkLst>
            <pc:docMk/>
            <pc:sldMasterMk cId="2098266759" sldId="2147483683"/>
            <pc:sldLayoutMk cId="933867152" sldId="214748367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18.585" v="139" actId="26606"/>
          <pc:sldLayoutMkLst>
            <pc:docMk/>
            <pc:sldMasterMk cId="2098266759" sldId="2147483683"/>
            <pc:sldLayoutMk cId="2302512723" sldId="214748367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18.585" v="139" actId="26606"/>
          <pc:sldLayoutMkLst>
            <pc:docMk/>
            <pc:sldMasterMk cId="2098266759" sldId="2147483683"/>
            <pc:sldLayoutMk cId="1180522937" sldId="214748367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18.585" v="139" actId="26606"/>
          <pc:sldLayoutMkLst>
            <pc:docMk/>
            <pc:sldMasterMk cId="2098266759" sldId="2147483683"/>
            <pc:sldLayoutMk cId="1745346207" sldId="214748367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18.585" v="139" actId="26606"/>
          <pc:sldLayoutMkLst>
            <pc:docMk/>
            <pc:sldMasterMk cId="2098266759" sldId="2147483683"/>
            <pc:sldLayoutMk cId="2578866564" sldId="214748368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18.585" v="139" actId="26606"/>
          <pc:sldLayoutMkLst>
            <pc:docMk/>
            <pc:sldMasterMk cId="2098266759" sldId="2147483683"/>
            <pc:sldLayoutMk cId="707891830" sldId="214748368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18.585" v="139" actId="26606"/>
          <pc:sldLayoutMkLst>
            <pc:docMk/>
            <pc:sldMasterMk cId="2098266759" sldId="2147483683"/>
            <pc:sldLayoutMk cId="324110522" sldId="2147483682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3:00.836" v="168" actId="26606"/>
        <pc:sldMasterMkLst>
          <pc:docMk/>
          <pc:sldMasterMk cId="2494701443" sldId="2147483683"/>
        </pc:sldMasterMkLst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2494701443" sldId="2147483683"/>
            <pc:sldLayoutMk cId="694158" sldId="214748367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2494701443" sldId="2147483683"/>
            <pc:sldLayoutMk cId="72162073" sldId="214748367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2494701443" sldId="2147483683"/>
            <pc:sldLayoutMk cId="3117493905" sldId="214748367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2494701443" sldId="2147483683"/>
            <pc:sldLayoutMk cId="2071012800" sldId="214748367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2494701443" sldId="2147483683"/>
            <pc:sldLayoutMk cId="3895207686" sldId="214748367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2494701443" sldId="2147483683"/>
            <pc:sldLayoutMk cId="3909744383" sldId="214748367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2494701443" sldId="2147483683"/>
            <pc:sldLayoutMk cId="3181326971" sldId="214748367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2494701443" sldId="2147483683"/>
            <pc:sldLayoutMk cId="158802375" sldId="214748367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2494701443" sldId="2147483683"/>
            <pc:sldLayoutMk cId="1066710147" sldId="214748368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2494701443" sldId="2147483683"/>
            <pc:sldLayoutMk cId="2602477798" sldId="214748368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836" v="168" actId="26606"/>
          <pc:sldLayoutMkLst>
            <pc:docMk/>
            <pc:sldMasterMk cId="2494701443" sldId="2147483683"/>
            <pc:sldLayoutMk cId="804834992" sldId="2147483682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1:58.683" v="147" actId="26606"/>
        <pc:sldMasterMkLst>
          <pc:docMk/>
          <pc:sldMasterMk cId="2519187595" sldId="2147483683"/>
        </pc:sldMasterMkLst>
        <pc:sldLayoutChg chg="add del">
          <pc:chgData name="TAFEN Dirane Willy" userId="e89ee120-d1b3-4efd-bdd2-ca7f8f05a15a" providerId="ADAL" clId="{15C3BF90-2CE7-445E-B0CE-08ED9D8D6ABB}" dt="2020-06-19T21:51:58.683" v="147" actId="26606"/>
          <pc:sldLayoutMkLst>
            <pc:docMk/>
            <pc:sldMasterMk cId="2519187595" sldId="2147483683"/>
            <pc:sldLayoutMk cId="3541672387" sldId="214748367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58.683" v="147" actId="26606"/>
          <pc:sldLayoutMkLst>
            <pc:docMk/>
            <pc:sldMasterMk cId="2519187595" sldId="2147483683"/>
            <pc:sldLayoutMk cId="109280644" sldId="214748367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58.683" v="147" actId="26606"/>
          <pc:sldLayoutMkLst>
            <pc:docMk/>
            <pc:sldMasterMk cId="2519187595" sldId="2147483683"/>
            <pc:sldLayoutMk cId="3548891118" sldId="214748367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58.683" v="147" actId="26606"/>
          <pc:sldLayoutMkLst>
            <pc:docMk/>
            <pc:sldMasterMk cId="2519187595" sldId="2147483683"/>
            <pc:sldLayoutMk cId="1547614469" sldId="214748367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58.683" v="147" actId="26606"/>
          <pc:sldLayoutMkLst>
            <pc:docMk/>
            <pc:sldMasterMk cId="2519187595" sldId="2147483683"/>
            <pc:sldLayoutMk cId="266787183" sldId="214748367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58.683" v="147" actId="26606"/>
          <pc:sldLayoutMkLst>
            <pc:docMk/>
            <pc:sldMasterMk cId="2519187595" sldId="2147483683"/>
            <pc:sldLayoutMk cId="90560082" sldId="214748367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58.683" v="147" actId="26606"/>
          <pc:sldLayoutMkLst>
            <pc:docMk/>
            <pc:sldMasterMk cId="2519187595" sldId="2147483683"/>
            <pc:sldLayoutMk cId="748846951" sldId="214748367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58.683" v="147" actId="26606"/>
          <pc:sldLayoutMkLst>
            <pc:docMk/>
            <pc:sldMasterMk cId="2519187595" sldId="2147483683"/>
            <pc:sldLayoutMk cId="2161470345" sldId="214748367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58.683" v="147" actId="26606"/>
          <pc:sldLayoutMkLst>
            <pc:docMk/>
            <pc:sldMasterMk cId="2519187595" sldId="2147483683"/>
            <pc:sldLayoutMk cId="3115747037" sldId="214748368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58.683" v="147" actId="26606"/>
          <pc:sldLayoutMkLst>
            <pc:docMk/>
            <pc:sldMasterMk cId="2519187595" sldId="2147483683"/>
            <pc:sldLayoutMk cId="245988678" sldId="214748368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58.683" v="147" actId="26606"/>
          <pc:sldLayoutMkLst>
            <pc:docMk/>
            <pc:sldMasterMk cId="2519187595" sldId="2147483683"/>
            <pc:sldLayoutMk cId="3004977654" sldId="2147483682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0:54.315" v="133" actId="26606"/>
        <pc:sldMasterMkLst>
          <pc:docMk/>
          <pc:sldMasterMk cId="3527017818" sldId="2147483683"/>
        </pc:sldMasterMkLst>
        <pc:sldLayoutChg chg="add del">
          <pc:chgData name="TAFEN Dirane Willy" userId="e89ee120-d1b3-4efd-bdd2-ca7f8f05a15a" providerId="ADAL" clId="{15C3BF90-2CE7-445E-B0CE-08ED9D8D6ABB}" dt="2020-06-19T21:50:54.315" v="133" actId="26606"/>
          <pc:sldLayoutMkLst>
            <pc:docMk/>
            <pc:sldMasterMk cId="3527017818" sldId="2147483683"/>
            <pc:sldLayoutMk cId="4124613679" sldId="214748367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4.315" v="133" actId="26606"/>
          <pc:sldLayoutMkLst>
            <pc:docMk/>
            <pc:sldMasterMk cId="3527017818" sldId="2147483683"/>
            <pc:sldLayoutMk cId="3472623209" sldId="214748367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4.315" v="133" actId="26606"/>
          <pc:sldLayoutMkLst>
            <pc:docMk/>
            <pc:sldMasterMk cId="3527017818" sldId="2147483683"/>
            <pc:sldLayoutMk cId="3688661271" sldId="214748367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4.315" v="133" actId="26606"/>
          <pc:sldLayoutMkLst>
            <pc:docMk/>
            <pc:sldMasterMk cId="3527017818" sldId="2147483683"/>
            <pc:sldLayoutMk cId="1626753120" sldId="214748367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4.315" v="133" actId="26606"/>
          <pc:sldLayoutMkLst>
            <pc:docMk/>
            <pc:sldMasterMk cId="3527017818" sldId="2147483683"/>
            <pc:sldLayoutMk cId="3013713728" sldId="214748367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4.315" v="133" actId="26606"/>
          <pc:sldLayoutMkLst>
            <pc:docMk/>
            <pc:sldMasterMk cId="3527017818" sldId="2147483683"/>
            <pc:sldLayoutMk cId="1806163057" sldId="214748367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4.315" v="133" actId="26606"/>
          <pc:sldLayoutMkLst>
            <pc:docMk/>
            <pc:sldMasterMk cId="3527017818" sldId="2147483683"/>
            <pc:sldLayoutMk cId="4210680773" sldId="214748367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4.315" v="133" actId="26606"/>
          <pc:sldLayoutMkLst>
            <pc:docMk/>
            <pc:sldMasterMk cId="3527017818" sldId="2147483683"/>
            <pc:sldLayoutMk cId="2361000978" sldId="214748367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4.315" v="133" actId="26606"/>
          <pc:sldLayoutMkLst>
            <pc:docMk/>
            <pc:sldMasterMk cId="3527017818" sldId="2147483683"/>
            <pc:sldLayoutMk cId="3450542461" sldId="214748368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4.315" v="133" actId="26606"/>
          <pc:sldLayoutMkLst>
            <pc:docMk/>
            <pc:sldMasterMk cId="3527017818" sldId="2147483683"/>
            <pc:sldLayoutMk cId="2995940352" sldId="214748368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54.315" v="133" actId="26606"/>
          <pc:sldLayoutMkLst>
            <pc:docMk/>
            <pc:sldMasterMk cId="3527017818" sldId="2147483683"/>
            <pc:sldLayoutMk cId="481919342" sldId="2147483682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9:27.627" v="89" actId="26606"/>
        <pc:sldMasterMkLst>
          <pc:docMk/>
          <pc:sldMasterMk cId="1149447947" sldId="2147483696"/>
        </pc:sldMasterMkLst>
        <pc:sldLayoutChg chg="add del">
          <pc:chgData name="TAFEN Dirane Willy" userId="e89ee120-d1b3-4efd-bdd2-ca7f8f05a15a" providerId="ADAL" clId="{15C3BF90-2CE7-445E-B0CE-08ED9D8D6ABB}" dt="2020-06-19T21:49:27.627" v="89" actId="26606"/>
          <pc:sldLayoutMkLst>
            <pc:docMk/>
            <pc:sldMasterMk cId="1149447947" sldId="2147483696"/>
            <pc:sldLayoutMk cId="826966858" sldId="214748368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27.627" v="89" actId="26606"/>
          <pc:sldLayoutMkLst>
            <pc:docMk/>
            <pc:sldMasterMk cId="1149447947" sldId="2147483696"/>
            <pc:sldLayoutMk cId="2996054943" sldId="214748368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27.627" v="89" actId="26606"/>
          <pc:sldLayoutMkLst>
            <pc:docMk/>
            <pc:sldMasterMk cId="1149447947" sldId="2147483696"/>
            <pc:sldLayoutMk cId="2251741965" sldId="214748368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27.627" v="89" actId="26606"/>
          <pc:sldLayoutMkLst>
            <pc:docMk/>
            <pc:sldMasterMk cId="1149447947" sldId="2147483696"/>
            <pc:sldLayoutMk cId="2185463712" sldId="214748368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27.627" v="89" actId="26606"/>
          <pc:sldLayoutMkLst>
            <pc:docMk/>
            <pc:sldMasterMk cId="1149447947" sldId="2147483696"/>
            <pc:sldLayoutMk cId="3902453227" sldId="214748368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27.627" v="89" actId="26606"/>
          <pc:sldLayoutMkLst>
            <pc:docMk/>
            <pc:sldMasterMk cId="1149447947" sldId="2147483696"/>
            <pc:sldLayoutMk cId="2848103408" sldId="214748369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27.627" v="89" actId="26606"/>
          <pc:sldLayoutMkLst>
            <pc:docMk/>
            <pc:sldMasterMk cId="1149447947" sldId="2147483696"/>
            <pc:sldLayoutMk cId="1828137307" sldId="214748369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27.627" v="89" actId="26606"/>
          <pc:sldLayoutMkLst>
            <pc:docMk/>
            <pc:sldMasterMk cId="1149447947" sldId="2147483696"/>
            <pc:sldLayoutMk cId="1453712803" sldId="214748369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27.627" v="89" actId="26606"/>
          <pc:sldLayoutMkLst>
            <pc:docMk/>
            <pc:sldMasterMk cId="1149447947" sldId="2147483696"/>
            <pc:sldLayoutMk cId="626763432" sldId="214748369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27.627" v="89" actId="26606"/>
          <pc:sldLayoutMkLst>
            <pc:docMk/>
            <pc:sldMasterMk cId="1149447947" sldId="2147483696"/>
            <pc:sldLayoutMk cId="3202347093" sldId="214748369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27.627" v="89" actId="26606"/>
          <pc:sldLayoutMkLst>
            <pc:docMk/>
            <pc:sldMasterMk cId="1149447947" sldId="2147483696"/>
            <pc:sldLayoutMk cId="3959973990" sldId="2147483695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1:01.578" v="135" actId="26606"/>
        <pc:sldMasterMkLst>
          <pc:docMk/>
          <pc:sldMasterMk cId="1855468238" sldId="2147483696"/>
        </pc:sldMasterMkLst>
        <pc:sldLayoutChg chg="add del">
          <pc:chgData name="TAFEN Dirane Willy" userId="e89ee120-d1b3-4efd-bdd2-ca7f8f05a15a" providerId="ADAL" clId="{15C3BF90-2CE7-445E-B0CE-08ED9D8D6ABB}" dt="2020-06-19T21:51:01.578" v="135" actId="26606"/>
          <pc:sldLayoutMkLst>
            <pc:docMk/>
            <pc:sldMasterMk cId="1855468238" sldId="2147483696"/>
            <pc:sldLayoutMk cId="387385102" sldId="214748368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01.578" v="135" actId="26606"/>
          <pc:sldLayoutMkLst>
            <pc:docMk/>
            <pc:sldMasterMk cId="1855468238" sldId="2147483696"/>
            <pc:sldLayoutMk cId="11365250" sldId="214748368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01.578" v="135" actId="26606"/>
          <pc:sldLayoutMkLst>
            <pc:docMk/>
            <pc:sldMasterMk cId="1855468238" sldId="2147483696"/>
            <pc:sldLayoutMk cId="623389114" sldId="214748368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01.578" v="135" actId="26606"/>
          <pc:sldLayoutMkLst>
            <pc:docMk/>
            <pc:sldMasterMk cId="1855468238" sldId="2147483696"/>
            <pc:sldLayoutMk cId="2981617516" sldId="214748368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01.578" v="135" actId="26606"/>
          <pc:sldLayoutMkLst>
            <pc:docMk/>
            <pc:sldMasterMk cId="1855468238" sldId="2147483696"/>
            <pc:sldLayoutMk cId="4203928115" sldId="214748368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01.578" v="135" actId="26606"/>
          <pc:sldLayoutMkLst>
            <pc:docMk/>
            <pc:sldMasterMk cId="1855468238" sldId="2147483696"/>
            <pc:sldLayoutMk cId="4102310716" sldId="214748369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01.578" v="135" actId="26606"/>
          <pc:sldLayoutMkLst>
            <pc:docMk/>
            <pc:sldMasterMk cId="1855468238" sldId="2147483696"/>
            <pc:sldLayoutMk cId="3783353783" sldId="214748369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01.578" v="135" actId="26606"/>
          <pc:sldLayoutMkLst>
            <pc:docMk/>
            <pc:sldMasterMk cId="1855468238" sldId="2147483696"/>
            <pc:sldLayoutMk cId="2619771406" sldId="214748369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01.578" v="135" actId="26606"/>
          <pc:sldLayoutMkLst>
            <pc:docMk/>
            <pc:sldMasterMk cId="1855468238" sldId="2147483696"/>
            <pc:sldLayoutMk cId="3904246288" sldId="214748369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01.578" v="135" actId="26606"/>
          <pc:sldLayoutMkLst>
            <pc:docMk/>
            <pc:sldMasterMk cId="1855468238" sldId="2147483696"/>
            <pc:sldLayoutMk cId="1928316494" sldId="214748369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01.578" v="135" actId="26606"/>
          <pc:sldLayoutMkLst>
            <pc:docMk/>
            <pc:sldMasterMk cId="1855468238" sldId="2147483696"/>
            <pc:sldLayoutMk cId="422389587" sldId="2147483695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0:09.177" v="107" actId="26606"/>
        <pc:sldMasterMkLst>
          <pc:docMk/>
          <pc:sldMasterMk cId="3993295095" sldId="2147483696"/>
        </pc:sldMasterMkLst>
        <pc:sldLayoutChg chg="add del">
          <pc:chgData name="TAFEN Dirane Willy" userId="e89ee120-d1b3-4efd-bdd2-ca7f8f05a15a" providerId="ADAL" clId="{15C3BF90-2CE7-445E-B0CE-08ED9D8D6ABB}" dt="2020-06-19T21:50:09.177" v="107" actId="26606"/>
          <pc:sldLayoutMkLst>
            <pc:docMk/>
            <pc:sldMasterMk cId="3993295095" sldId="2147483696"/>
            <pc:sldLayoutMk cId="3143241126" sldId="214748368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9.177" v="107" actId="26606"/>
          <pc:sldLayoutMkLst>
            <pc:docMk/>
            <pc:sldMasterMk cId="3993295095" sldId="2147483696"/>
            <pc:sldLayoutMk cId="713482428" sldId="214748368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9.177" v="107" actId="26606"/>
          <pc:sldLayoutMkLst>
            <pc:docMk/>
            <pc:sldMasterMk cId="3993295095" sldId="2147483696"/>
            <pc:sldLayoutMk cId="3155924034" sldId="214748368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9.177" v="107" actId="26606"/>
          <pc:sldLayoutMkLst>
            <pc:docMk/>
            <pc:sldMasterMk cId="3993295095" sldId="2147483696"/>
            <pc:sldLayoutMk cId="627341842" sldId="214748368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9.177" v="107" actId="26606"/>
          <pc:sldLayoutMkLst>
            <pc:docMk/>
            <pc:sldMasterMk cId="3993295095" sldId="2147483696"/>
            <pc:sldLayoutMk cId="2773497196" sldId="214748368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9.177" v="107" actId="26606"/>
          <pc:sldLayoutMkLst>
            <pc:docMk/>
            <pc:sldMasterMk cId="3993295095" sldId="2147483696"/>
            <pc:sldLayoutMk cId="4082517673" sldId="214748369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9.177" v="107" actId="26606"/>
          <pc:sldLayoutMkLst>
            <pc:docMk/>
            <pc:sldMasterMk cId="3993295095" sldId="2147483696"/>
            <pc:sldLayoutMk cId="1583052482" sldId="214748369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9.177" v="107" actId="26606"/>
          <pc:sldLayoutMkLst>
            <pc:docMk/>
            <pc:sldMasterMk cId="3993295095" sldId="2147483696"/>
            <pc:sldLayoutMk cId="3121377250" sldId="214748369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9.177" v="107" actId="26606"/>
          <pc:sldLayoutMkLst>
            <pc:docMk/>
            <pc:sldMasterMk cId="3993295095" sldId="2147483696"/>
            <pc:sldLayoutMk cId="921244933" sldId="214748369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9.177" v="107" actId="26606"/>
          <pc:sldLayoutMkLst>
            <pc:docMk/>
            <pc:sldMasterMk cId="3993295095" sldId="2147483696"/>
            <pc:sldLayoutMk cId="702536089" sldId="214748369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09.177" v="107" actId="26606"/>
          <pc:sldLayoutMkLst>
            <pc:docMk/>
            <pc:sldMasterMk cId="3993295095" sldId="2147483696"/>
            <pc:sldLayoutMk cId="2830544948" sldId="2147483695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3:00.723" v="167" actId="26606"/>
        <pc:sldMasterMkLst>
          <pc:docMk/>
          <pc:sldMasterMk cId="707072601" sldId="2147483709"/>
        </pc:sldMasterMkLst>
        <pc:sldLayoutChg chg="add del">
          <pc:chgData name="TAFEN Dirane Willy" userId="e89ee120-d1b3-4efd-bdd2-ca7f8f05a15a" providerId="ADAL" clId="{15C3BF90-2CE7-445E-B0CE-08ED9D8D6ABB}" dt="2020-06-19T21:53:00.723" v="167" actId="26606"/>
          <pc:sldLayoutMkLst>
            <pc:docMk/>
            <pc:sldMasterMk cId="707072601" sldId="2147483709"/>
            <pc:sldLayoutMk cId="3808509685" sldId="214748369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723" v="167" actId="26606"/>
          <pc:sldLayoutMkLst>
            <pc:docMk/>
            <pc:sldMasterMk cId="707072601" sldId="2147483709"/>
            <pc:sldLayoutMk cId="1351437082" sldId="214748369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723" v="167" actId="26606"/>
          <pc:sldLayoutMkLst>
            <pc:docMk/>
            <pc:sldMasterMk cId="707072601" sldId="2147483709"/>
            <pc:sldLayoutMk cId="3387632155" sldId="214748370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723" v="167" actId="26606"/>
          <pc:sldLayoutMkLst>
            <pc:docMk/>
            <pc:sldMasterMk cId="707072601" sldId="2147483709"/>
            <pc:sldLayoutMk cId="817368136" sldId="214748370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723" v="167" actId="26606"/>
          <pc:sldLayoutMkLst>
            <pc:docMk/>
            <pc:sldMasterMk cId="707072601" sldId="2147483709"/>
            <pc:sldLayoutMk cId="1232601555" sldId="214748370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723" v="167" actId="26606"/>
          <pc:sldLayoutMkLst>
            <pc:docMk/>
            <pc:sldMasterMk cId="707072601" sldId="2147483709"/>
            <pc:sldLayoutMk cId="2858381732" sldId="214748370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723" v="167" actId="26606"/>
          <pc:sldLayoutMkLst>
            <pc:docMk/>
            <pc:sldMasterMk cId="707072601" sldId="2147483709"/>
            <pc:sldLayoutMk cId="3102609247" sldId="214748370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723" v="167" actId="26606"/>
          <pc:sldLayoutMkLst>
            <pc:docMk/>
            <pc:sldMasterMk cId="707072601" sldId="2147483709"/>
            <pc:sldLayoutMk cId="1978859304" sldId="214748370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723" v="167" actId="26606"/>
          <pc:sldLayoutMkLst>
            <pc:docMk/>
            <pc:sldMasterMk cId="707072601" sldId="2147483709"/>
            <pc:sldLayoutMk cId="1403988498" sldId="214748370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723" v="167" actId="26606"/>
          <pc:sldLayoutMkLst>
            <pc:docMk/>
            <pc:sldMasterMk cId="707072601" sldId="2147483709"/>
            <pc:sldLayoutMk cId="3005668252" sldId="214748370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3:00.723" v="167" actId="26606"/>
          <pc:sldLayoutMkLst>
            <pc:docMk/>
            <pc:sldMasterMk cId="707072601" sldId="2147483709"/>
            <pc:sldLayoutMk cId="2844495498" sldId="2147483708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0:11.186" v="109" actId="26606"/>
        <pc:sldMasterMkLst>
          <pc:docMk/>
          <pc:sldMasterMk cId="1955730951" sldId="2147483709"/>
        </pc:sldMasterMkLst>
        <pc:sldLayoutChg chg="add del">
          <pc:chgData name="TAFEN Dirane Willy" userId="e89ee120-d1b3-4efd-bdd2-ca7f8f05a15a" providerId="ADAL" clId="{15C3BF90-2CE7-445E-B0CE-08ED9D8D6ABB}" dt="2020-06-19T21:50:11.186" v="109" actId="26606"/>
          <pc:sldLayoutMkLst>
            <pc:docMk/>
            <pc:sldMasterMk cId="1955730951" sldId="2147483709"/>
            <pc:sldLayoutMk cId="3620744195" sldId="214748369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1.186" v="109" actId="26606"/>
          <pc:sldLayoutMkLst>
            <pc:docMk/>
            <pc:sldMasterMk cId="1955730951" sldId="2147483709"/>
            <pc:sldLayoutMk cId="2313168890" sldId="214748369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1.186" v="109" actId="26606"/>
          <pc:sldLayoutMkLst>
            <pc:docMk/>
            <pc:sldMasterMk cId="1955730951" sldId="2147483709"/>
            <pc:sldLayoutMk cId="3213646850" sldId="214748370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1.186" v="109" actId="26606"/>
          <pc:sldLayoutMkLst>
            <pc:docMk/>
            <pc:sldMasterMk cId="1955730951" sldId="2147483709"/>
            <pc:sldLayoutMk cId="2496959214" sldId="214748370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1.186" v="109" actId="26606"/>
          <pc:sldLayoutMkLst>
            <pc:docMk/>
            <pc:sldMasterMk cId="1955730951" sldId="2147483709"/>
            <pc:sldLayoutMk cId="2622902831" sldId="214748370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1.186" v="109" actId="26606"/>
          <pc:sldLayoutMkLst>
            <pc:docMk/>
            <pc:sldMasterMk cId="1955730951" sldId="2147483709"/>
            <pc:sldLayoutMk cId="2500728993" sldId="214748370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1.186" v="109" actId="26606"/>
          <pc:sldLayoutMkLst>
            <pc:docMk/>
            <pc:sldMasterMk cId="1955730951" sldId="2147483709"/>
            <pc:sldLayoutMk cId="2005282481" sldId="214748370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1.186" v="109" actId="26606"/>
          <pc:sldLayoutMkLst>
            <pc:docMk/>
            <pc:sldMasterMk cId="1955730951" sldId="2147483709"/>
            <pc:sldLayoutMk cId="3327647011" sldId="214748370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1.186" v="109" actId="26606"/>
          <pc:sldLayoutMkLst>
            <pc:docMk/>
            <pc:sldMasterMk cId="1955730951" sldId="2147483709"/>
            <pc:sldLayoutMk cId="868580928" sldId="214748370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1.186" v="109" actId="26606"/>
          <pc:sldLayoutMkLst>
            <pc:docMk/>
            <pc:sldMasterMk cId="1955730951" sldId="2147483709"/>
            <pc:sldLayoutMk cId="4208051905" sldId="214748370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1.186" v="109" actId="26606"/>
          <pc:sldLayoutMkLst>
            <pc:docMk/>
            <pc:sldMasterMk cId="1955730951" sldId="2147483709"/>
            <pc:sldLayoutMk cId="3898943553" sldId="2147483708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9:33.467" v="91" actId="26606"/>
        <pc:sldMasterMkLst>
          <pc:docMk/>
          <pc:sldMasterMk cId="2223314159" sldId="2147483709"/>
        </pc:sldMasterMkLst>
        <pc:sldLayoutChg chg="add del">
          <pc:chgData name="TAFEN Dirane Willy" userId="e89ee120-d1b3-4efd-bdd2-ca7f8f05a15a" providerId="ADAL" clId="{15C3BF90-2CE7-445E-B0CE-08ED9D8D6ABB}" dt="2020-06-19T21:49:33.467" v="91" actId="26606"/>
          <pc:sldLayoutMkLst>
            <pc:docMk/>
            <pc:sldMasterMk cId="2223314159" sldId="2147483709"/>
            <pc:sldLayoutMk cId="2667590630" sldId="214748369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3.467" v="91" actId="26606"/>
          <pc:sldLayoutMkLst>
            <pc:docMk/>
            <pc:sldMasterMk cId="2223314159" sldId="2147483709"/>
            <pc:sldLayoutMk cId="1418268990" sldId="214748369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3.467" v="91" actId="26606"/>
          <pc:sldLayoutMkLst>
            <pc:docMk/>
            <pc:sldMasterMk cId="2223314159" sldId="2147483709"/>
            <pc:sldLayoutMk cId="3508501094" sldId="214748370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3.467" v="91" actId="26606"/>
          <pc:sldLayoutMkLst>
            <pc:docMk/>
            <pc:sldMasterMk cId="2223314159" sldId="2147483709"/>
            <pc:sldLayoutMk cId="2191250632" sldId="214748370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3.467" v="91" actId="26606"/>
          <pc:sldLayoutMkLst>
            <pc:docMk/>
            <pc:sldMasterMk cId="2223314159" sldId="2147483709"/>
            <pc:sldLayoutMk cId="3909098334" sldId="214748370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3.467" v="91" actId="26606"/>
          <pc:sldLayoutMkLst>
            <pc:docMk/>
            <pc:sldMasterMk cId="2223314159" sldId="2147483709"/>
            <pc:sldLayoutMk cId="1360711963" sldId="214748370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3.467" v="91" actId="26606"/>
          <pc:sldLayoutMkLst>
            <pc:docMk/>
            <pc:sldMasterMk cId="2223314159" sldId="2147483709"/>
            <pc:sldLayoutMk cId="2958295042" sldId="214748370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3.467" v="91" actId="26606"/>
          <pc:sldLayoutMkLst>
            <pc:docMk/>
            <pc:sldMasterMk cId="2223314159" sldId="2147483709"/>
            <pc:sldLayoutMk cId="3113718534" sldId="214748370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3.467" v="91" actId="26606"/>
          <pc:sldLayoutMkLst>
            <pc:docMk/>
            <pc:sldMasterMk cId="2223314159" sldId="2147483709"/>
            <pc:sldLayoutMk cId="3040127671" sldId="214748370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3.467" v="91" actId="26606"/>
          <pc:sldLayoutMkLst>
            <pc:docMk/>
            <pc:sldMasterMk cId="2223314159" sldId="2147483709"/>
            <pc:sldLayoutMk cId="4254275893" sldId="214748370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3.467" v="91" actId="26606"/>
          <pc:sldLayoutMkLst>
            <pc:docMk/>
            <pc:sldMasterMk cId="2223314159" sldId="2147483709"/>
            <pc:sldLayoutMk cId="576971015" sldId="2147483708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0:39.815" v="125" actId="26606"/>
        <pc:sldMasterMkLst>
          <pc:docMk/>
          <pc:sldMasterMk cId="2948761237" sldId="2147483709"/>
        </pc:sldMasterMkLst>
        <pc:sldLayoutChg chg="add del">
          <pc:chgData name="TAFEN Dirane Willy" userId="e89ee120-d1b3-4efd-bdd2-ca7f8f05a15a" providerId="ADAL" clId="{15C3BF90-2CE7-445E-B0CE-08ED9D8D6ABB}" dt="2020-06-19T21:50:39.815" v="125" actId="26606"/>
          <pc:sldLayoutMkLst>
            <pc:docMk/>
            <pc:sldMasterMk cId="2948761237" sldId="2147483709"/>
            <pc:sldLayoutMk cId="1333995544" sldId="214748369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39.815" v="125" actId="26606"/>
          <pc:sldLayoutMkLst>
            <pc:docMk/>
            <pc:sldMasterMk cId="2948761237" sldId="2147483709"/>
            <pc:sldLayoutMk cId="4123250398" sldId="214748369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39.815" v="125" actId="26606"/>
          <pc:sldLayoutMkLst>
            <pc:docMk/>
            <pc:sldMasterMk cId="2948761237" sldId="2147483709"/>
            <pc:sldLayoutMk cId="3520654342" sldId="214748370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39.815" v="125" actId="26606"/>
          <pc:sldLayoutMkLst>
            <pc:docMk/>
            <pc:sldMasterMk cId="2948761237" sldId="2147483709"/>
            <pc:sldLayoutMk cId="1293236379" sldId="214748370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39.815" v="125" actId="26606"/>
          <pc:sldLayoutMkLst>
            <pc:docMk/>
            <pc:sldMasterMk cId="2948761237" sldId="2147483709"/>
            <pc:sldLayoutMk cId="3211850101" sldId="214748370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39.815" v="125" actId="26606"/>
          <pc:sldLayoutMkLst>
            <pc:docMk/>
            <pc:sldMasterMk cId="2948761237" sldId="2147483709"/>
            <pc:sldLayoutMk cId="3336750697" sldId="214748370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39.815" v="125" actId="26606"/>
          <pc:sldLayoutMkLst>
            <pc:docMk/>
            <pc:sldMasterMk cId="2948761237" sldId="2147483709"/>
            <pc:sldLayoutMk cId="3737062136" sldId="214748370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39.815" v="125" actId="26606"/>
          <pc:sldLayoutMkLst>
            <pc:docMk/>
            <pc:sldMasterMk cId="2948761237" sldId="2147483709"/>
            <pc:sldLayoutMk cId="3204758791" sldId="214748370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39.815" v="125" actId="26606"/>
          <pc:sldLayoutMkLst>
            <pc:docMk/>
            <pc:sldMasterMk cId="2948761237" sldId="2147483709"/>
            <pc:sldLayoutMk cId="366624110" sldId="214748370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39.815" v="125" actId="26606"/>
          <pc:sldLayoutMkLst>
            <pc:docMk/>
            <pc:sldMasterMk cId="2948761237" sldId="2147483709"/>
            <pc:sldLayoutMk cId="614256159" sldId="214748370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39.815" v="125" actId="26606"/>
          <pc:sldLayoutMkLst>
            <pc:docMk/>
            <pc:sldMasterMk cId="2948761237" sldId="2147483709"/>
            <pc:sldLayoutMk cId="417642919" sldId="2147483708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2:19.986" v="155" actId="26606"/>
        <pc:sldMasterMkLst>
          <pc:docMk/>
          <pc:sldMasterMk cId="4037255152" sldId="2147483709"/>
        </pc:sldMasterMkLst>
        <pc:sldLayoutChg chg="add del">
          <pc:chgData name="TAFEN Dirane Willy" userId="e89ee120-d1b3-4efd-bdd2-ca7f8f05a15a" providerId="ADAL" clId="{15C3BF90-2CE7-445E-B0CE-08ED9D8D6ABB}" dt="2020-06-19T21:52:19.986" v="155" actId="26606"/>
          <pc:sldLayoutMkLst>
            <pc:docMk/>
            <pc:sldMasterMk cId="4037255152" sldId="2147483709"/>
            <pc:sldLayoutMk cId="1480177090" sldId="214748369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19.986" v="155" actId="26606"/>
          <pc:sldLayoutMkLst>
            <pc:docMk/>
            <pc:sldMasterMk cId="4037255152" sldId="2147483709"/>
            <pc:sldLayoutMk cId="4239766681" sldId="214748369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19.986" v="155" actId="26606"/>
          <pc:sldLayoutMkLst>
            <pc:docMk/>
            <pc:sldMasterMk cId="4037255152" sldId="2147483709"/>
            <pc:sldLayoutMk cId="3488893522" sldId="214748370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19.986" v="155" actId="26606"/>
          <pc:sldLayoutMkLst>
            <pc:docMk/>
            <pc:sldMasterMk cId="4037255152" sldId="2147483709"/>
            <pc:sldLayoutMk cId="477088169" sldId="214748370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19.986" v="155" actId="26606"/>
          <pc:sldLayoutMkLst>
            <pc:docMk/>
            <pc:sldMasterMk cId="4037255152" sldId="2147483709"/>
            <pc:sldLayoutMk cId="3636384539" sldId="214748370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19.986" v="155" actId="26606"/>
          <pc:sldLayoutMkLst>
            <pc:docMk/>
            <pc:sldMasterMk cId="4037255152" sldId="2147483709"/>
            <pc:sldLayoutMk cId="2811985292" sldId="214748370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19.986" v="155" actId="26606"/>
          <pc:sldLayoutMkLst>
            <pc:docMk/>
            <pc:sldMasterMk cId="4037255152" sldId="2147483709"/>
            <pc:sldLayoutMk cId="3573790424" sldId="214748370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19.986" v="155" actId="26606"/>
          <pc:sldLayoutMkLst>
            <pc:docMk/>
            <pc:sldMasterMk cId="4037255152" sldId="2147483709"/>
            <pc:sldLayoutMk cId="3959416380" sldId="214748370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19.986" v="155" actId="26606"/>
          <pc:sldLayoutMkLst>
            <pc:docMk/>
            <pc:sldMasterMk cId="4037255152" sldId="2147483709"/>
            <pc:sldLayoutMk cId="501745388" sldId="214748370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19.986" v="155" actId="26606"/>
          <pc:sldLayoutMkLst>
            <pc:docMk/>
            <pc:sldMasterMk cId="4037255152" sldId="2147483709"/>
            <pc:sldLayoutMk cId="3149768250" sldId="214748370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19.986" v="155" actId="26606"/>
          <pc:sldLayoutMkLst>
            <pc:docMk/>
            <pc:sldMasterMk cId="4037255152" sldId="2147483709"/>
            <pc:sldLayoutMk cId="2940430546" sldId="2147483708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0:12.209" v="111" actId="26606"/>
        <pc:sldMasterMkLst>
          <pc:docMk/>
          <pc:sldMasterMk cId="364241037" sldId="2147483722"/>
        </pc:sldMasterMkLst>
        <pc:sldLayoutChg chg="add del">
          <pc:chgData name="TAFEN Dirane Willy" userId="e89ee120-d1b3-4efd-bdd2-ca7f8f05a15a" providerId="ADAL" clId="{15C3BF90-2CE7-445E-B0CE-08ED9D8D6ABB}" dt="2020-06-19T21:50:12.209" v="111" actId="26606"/>
          <pc:sldLayoutMkLst>
            <pc:docMk/>
            <pc:sldMasterMk cId="364241037" sldId="2147483722"/>
            <pc:sldLayoutMk cId="2766780375" sldId="214748371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2.209" v="111" actId="26606"/>
          <pc:sldLayoutMkLst>
            <pc:docMk/>
            <pc:sldMasterMk cId="364241037" sldId="2147483722"/>
            <pc:sldLayoutMk cId="38859434" sldId="214748371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2.209" v="111" actId="26606"/>
          <pc:sldLayoutMkLst>
            <pc:docMk/>
            <pc:sldMasterMk cId="364241037" sldId="2147483722"/>
            <pc:sldLayoutMk cId="199313278" sldId="214748371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2.209" v="111" actId="26606"/>
          <pc:sldLayoutMkLst>
            <pc:docMk/>
            <pc:sldMasterMk cId="364241037" sldId="2147483722"/>
            <pc:sldLayoutMk cId="3561514440" sldId="214748371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2.209" v="111" actId="26606"/>
          <pc:sldLayoutMkLst>
            <pc:docMk/>
            <pc:sldMasterMk cId="364241037" sldId="2147483722"/>
            <pc:sldLayoutMk cId="902490128" sldId="214748371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2.209" v="111" actId="26606"/>
          <pc:sldLayoutMkLst>
            <pc:docMk/>
            <pc:sldMasterMk cId="364241037" sldId="2147483722"/>
            <pc:sldLayoutMk cId="1178468043" sldId="214748371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2.209" v="111" actId="26606"/>
          <pc:sldLayoutMkLst>
            <pc:docMk/>
            <pc:sldMasterMk cId="364241037" sldId="2147483722"/>
            <pc:sldLayoutMk cId="2441919702" sldId="214748371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2.209" v="111" actId="26606"/>
          <pc:sldLayoutMkLst>
            <pc:docMk/>
            <pc:sldMasterMk cId="364241037" sldId="2147483722"/>
            <pc:sldLayoutMk cId="3508111924" sldId="214748371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2.209" v="111" actId="26606"/>
          <pc:sldLayoutMkLst>
            <pc:docMk/>
            <pc:sldMasterMk cId="364241037" sldId="2147483722"/>
            <pc:sldLayoutMk cId="132752706" sldId="214748371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2.209" v="111" actId="26606"/>
          <pc:sldLayoutMkLst>
            <pc:docMk/>
            <pc:sldMasterMk cId="364241037" sldId="2147483722"/>
            <pc:sldLayoutMk cId="3322725380" sldId="214748372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2.209" v="111" actId="26606"/>
          <pc:sldLayoutMkLst>
            <pc:docMk/>
            <pc:sldMasterMk cId="364241037" sldId="2147483722"/>
            <pc:sldLayoutMk cId="30202249" sldId="2147483721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1:20.752" v="141" actId="26606"/>
        <pc:sldMasterMkLst>
          <pc:docMk/>
          <pc:sldMasterMk cId="893883970" sldId="2147483722"/>
        </pc:sldMasterMkLst>
        <pc:sldLayoutChg chg="add del">
          <pc:chgData name="TAFEN Dirane Willy" userId="e89ee120-d1b3-4efd-bdd2-ca7f8f05a15a" providerId="ADAL" clId="{15C3BF90-2CE7-445E-B0CE-08ED9D8D6ABB}" dt="2020-06-19T21:51:20.752" v="141" actId="26606"/>
          <pc:sldLayoutMkLst>
            <pc:docMk/>
            <pc:sldMasterMk cId="893883970" sldId="2147483722"/>
            <pc:sldLayoutMk cId="2614683821" sldId="214748371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20.752" v="141" actId="26606"/>
          <pc:sldLayoutMkLst>
            <pc:docMk/>
            <pc:sldMasterMk cId="893883970" sldId="2147483722"/>
            <pc:sldLayoutMk cId="2727708048" sldId="214748371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20.752" v="141" actId="26606"/>
          <pc:sldLayoutMkLst>
            <pc:docMk/>
            <pc:sldMasterMk cId="893883970" sldId="2147483722"/>
            <pc:sldLayoutMk cId="3503358412" sldId="214748371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20.752" v="141" actId="26606"/>
          <pc:sldLayoutMkLst>
            <pc:docMk/>
            <pc:sldMasterMk cId="893883970" sldId="2147483722"/>
            <pc:sldLayoutMk cId="1772379258" sldId="214748371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20.752" v="141" actId="26606"/>
          <pc:sldLayoutMkLst>
            <pc:docMk/>
            <pc:sldMasterMk cId="893883970" sldId="2147483722"/>
            <pc:sldLayoutMk cId="202497031" sldId="214748371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20.752" v="141" actId="26606"/>
          <pc:sldLayoutMkLst>
            <pc:docMk/>
            <pc:sldMasterMk cId="893883970" sldId="2147483722"/>
            <pc:sldLayoutMk cId="695181224" sldId="214748371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20.752" v="141" actId="26606"/>
          <pc:sldLayoutMkLst>
            <pc:docMk/>
            <pc:sldMasterMk cId="893883970" sldId="2147483722"/>
            <pc:sldLayoutMk cId="1398258618" sldId="214748371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20.752" v="141" actId="26606"/>
          <pc:sldLayoutMkLst>
            <pc:docMk/>
            <pc:sldMasterMk cId="893883970" sldId="2147483722"/>
            <pc:sldLayoutMk cId="3764421443" sldId="214748371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20.752" v="141" actId="26606"/>
          <pc:sldLayoutMkLst>
            <pc:docMk/>
            <pc:sldMasterMk cId="893883970" sldId="2147483722"/>
            <pc:sldLayoutMk cId="932280685" sldId="214748371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20.752" v="141" actId="26606"/>
          <pc:sldLayoutMkLst>
            <pc:docMk/>
            <pc:sldMasterMk cId="893883970" sldId="2147483722"/>
            <pc:sldLayoutMk cId="2405512265" sldId="214748372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20.752" v="141" actId="26606"/>
          <pc:sldLayoutMkLst>
            <pc:docMk/>
            <pc:sldMasterMk cId="893883970" sldId="2147483722"/>
            <pc:sldLayoutMk cId="4012894404" sldId="2147483721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9:34.213" v="93" actId="26606"/>
        <pc:sldMasterMkLst>
          <pc:docMk/>
          <pc:sldMasterMk cId="1607023218" sldId="2147483722"/>
        </pc:sldMasterMkLst>
        <pc:sldLayoutChg chg="add del">
          <pc:chgData name="TAFEN Dirane Willy" userId="e89ee120-d1b3-4efd-bdd2-ca7f8f05a15a" providerId="ADAL" clId="{15C3BF90-2CE7-445E-B0CE-08ED9D8D6ABB}" dt="2020-06-19T21:49:34.213" v="93" actId="26606"/>
          <pc:sldLayoutMkLst>
            <pc:docMk/>
            <pc:sldMasterMk cId="1607023218" sldId="2147483722"/>
            <pc:sldLayoutMk cId="3149475149" sldId="214748371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4.213" v="93" actId="26606"/>
          <pc:sldLayoutMkLst>
            <pc:docMk/>
            <pc:sldMasterMk cId="1607023218" sldId="2147483722"/>
            <pc:sldLayoutMk cId="2333443406" sldId="214748371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4.213" v="93" actId="26606"/>
          <pc:sldLayoutMkLst>
            <pc:docMk/>
            <pc:sldMasterMk cId="1607023218" sldId="2147483722"/>
            <pc:sldLayoutMk cId="2199495514" sldId="214748371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4.213" v="93" actId="26606"/>
          <pc:sldLayoutMkLst>
            <pc:docMk/>
            <pc:sldMasterMk cId="1607023218" sldId="2147483722"/>
            <pc:sldLayoutMk cId="1177703136" sldId="214748371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4.213" v="93" actId="26606"/>
          <pc:sldLayoutMkLst>
            <pc:docMk/>
            <pc:sldMasterMk cId="1607023218" sldId="2147483722"/>
            <pc:sldLayoutMk cId="4105492528" sldId="214748371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4.213" v="93" actId="26606"/>
          <pc:sldLayoutMkLst>
            <pc:docMk/>
            <pc:sldMasterMk cId="1607023218" sldId="2147483722"/>
            <pc:sldLayoutMk cId="2338953103" sldId="214748371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4.213" v="93" actId="26606"/>
          <pc:sldLayoutMkLst>
            <pc:docMk/>
            <pc:sldMasterMk cId="1607023218" sldId="2147483722"/>
            <pc:sldLayoutMk cId="3318907628" sldId="214748371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4.213" v="93" actId="26606"/>
          <pc:sldLayoutMkLst>
            <pc:docMk/>
            <pc:sldMasterMk cId="1607023218" sldId="2147483722"/>
            <pc:sldLayoutMk cId="2287068364" sldId="214748371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4.213" v="93" actId="26606"/>
          <pc:sldLayoutMkLst>
            <pc:docMk/>
            <pc:sldMasterMk cId="1607023218" sldId="2147483722"/>
            <pc:sldLayoutMk cId="4147123334" sldId="214748371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4.213" v="93" actId="26606"/>
          <pc:sldLayoutMkLst>
            <pc:docMk/>
            <pc:sldMasterMk cId="1607023218" sldId="2147483722"/>
            <pc:sldLayoutMk cId="2226720130" sldId="214748372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4.213" v="93" actId="26606"/>
          <pc:sldLayoutMkLst>
            <pc:docMk/>
            <pc:sldMasterMk cId="1607023218" sldId="2147483722"/>
            <pc:sldLayoutMk cId="201003254" sldId="2147483721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2:24.826" v="157" actId="26606"/>
        <pc:sldMasterMkLst>
          <pc:docMk/>
          <pc:sldMasterMk cId="1988341014" sldId="2147483722"/>
        </pc:sldMasterMkLst>
        <pc:sldLayoutChg chg="add del">
          <pc:chgData name="TAFEN Dirane Willy" userId="e89ee120-d1b3-4efd-bdd2-ca7f8f05a15a" providerId="ADAL" clId="{15C3BF90-2CE7-445E-B0CE-08ED9D8D6ABB}" dt="2020-06-19T21:52:24.826" v="157" actId="26606"/>
          <pc:sldLayoutMkLst>
            <pc:docMk/>
            <pc:sldMasterMk cId="1988341014" sldId="2147483722"/>
            <pc:sldLayoutMk cId="1579839965" sldId="214748371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4.826" v="157" actId="26606"/>
          <pc:sldLayoutMkLst>
            <pc:docMk/>
            <pc:sldMasterMk cId="1988341014" sldId="2147483722"/>
            <pc:sldLayoutMk cId="3191393325" sldId="214748371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4.826" v="157" actId="26606"/>
          <pc:sldLayoutMkLst>
            <pc:docMk/>
            <pc:sldMasterMk cId="1988341014" sldId="2147483722"/>
            <pc:sldLayoutMk cId="1141715079" sldId="214748371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4.826" v="157" actId="26606"/>
          <pc:sldLayoutMkLst>
            <pc:docMk/>
            <pc:sldMasterMk cId="1988341014" sldId="2147483722"/>
            <pc:sldLayoutMk cId="2305802840" sldId="214748371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4.826" v="157" actId="26606"/>
          <pc:sldLayoutMkLst>
            <pc:docMk/>
            <pc:sldMasterMk cId="1988341014" sldId="2147483722"/>
            <pc:sldLayoutMk cId="4107811386" sldId="214748371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4.826" v="157" actId="26606"/>
          <pc:sldLayoutMkLst>
            <pc:docMk/>
            <pc:sldMasterMk cId="1988341014" sldId="2147483722"/>
            <pc:sldLayoutMk cId="2583606442" sldId="214748371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4.826" v="157" actId="26606"/>
          <pc:sldLayoutMkLst>
            <pc:docMk/>
            <pc:sldMasterMk cId="1988341014" sldId="2147483722"/>
            <pc:sldLayoutMk cId="1203562759" sldId="214748371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4.826" v="157" actId="26606"/>
          <pc:sldLayoutMkLst>
            <pc:docMk/>
            <pc:sldMasterMk cId="1988341014" sldId="2147483722"/>
            <pc:sldLayoutMk cId="1506456760" sldId="214748371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4.826" v="157" actId="26606"/>
          <pc:sldLayoutMkLst>
            <pc:docMk/>
            <pc:sldMasterMk cId="1988341014" sldId="2147483722"/>
            <pc:sldLayoutMk cId="2198848026" sldId="214748371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4.826" v="157" actId="26606"/>
          <pc:sldLayoutMkLst>
            <pc:docMk/>
            <pc:sldMasterMk cId="1988341014" sldId="2147483722"/>
            <pc:sldLayoutMk cId="3882044576" sldId="214748372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4.826" v="157" actId="26606"/>
          <pc:sldLayoutMkLst>
            <pc:docMk/>
            <pc:sldMasterMk cId="1988341014" sldId="2147483722"/>
            <pc:sldLayoutMk cId="1151456394" sldId="2147483721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2:01.407" v="149" actId="26606"/>
        <pc:sldMasterMkLst>
          <pc:docMk/>
          <pc:sldMasterMk cId="2167382277" sldId="2147483722"/>
        </pc:sldMasterMkLst>
        <pc:sldLayoutChg chg="add del">
          <pc:chgData name="TAFEN Dirane Willy" userId="e89ee120-d1b3-4efd-bdd2-ca7f8f05a15a" providerId="ADAL" clId="{15C3BF90-2CE7-445E-B0CE-08ED9D8D6ABB}" dt="2020-06-19T21:52:01.407" v="149" actId="26606"/>
          <pc:sldLayoutMkLst>
            <pc:docMk/>
            <pc:sldMasterMk cId="2167382277" sldId="2147483722"/>
            <pc:sldLayoutMk cId="3356578083" sldId="214748371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1.407" v="149" actId="26606"/>
          <pc:sldLayoutMkLst>
            <pc:docMk/>
            <pc:sldMasterMk cId="2167382277" sldId="2147483722"/>
            <pc:sldLayoutMk cId="311781916" sldId="214748371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1.407" v="149" actId="26606"/>
          <pc:sldLayoutMkLst>
            <pc:docMk/>
            <pc:sldMasterMk cId="2167382277" sldId="2147483722"/>
            <pc:sldLayoutMk cId="1185394720" sldId="214748371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1.407" v="149" actId="26606"/>
          <pc:sldLayoutMkLst>
            <pc:docMk/>
            <pc:sldMasterMk cId="2167382277" sldId="2147483722"/>
            <pc:sldLayoutMk cId="2733679022" sldId="214748371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1.407" v="149" actId="26606"/>
          <pc:sldLayoutMkLst>
            <pc:docMk/>
            <pc:sldMasterMk cId="2167382277" sldId="2147483722"/>
            <pc:sldLayoutMk cId="3594859489" sldId="214748371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1.407" v="149" actId="26606"/>
          <pc:sldLayoutMkLst>
            <pc:docMk/>
            <pc:sldMasterMk cId="2167382277" sldId="2147483722"/>
            <pc:sldLayoutMk cId="1078708917" sldId="214748371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1.407" v="149" actId="26606"/>
          <pc:sldLayoutMkLst>
            <pc:docMk/>
            <pc:sldMasterMk cId="2167382277" sldId="2147483722"/>
            <pc:sldLayoutMk cId="576437431" sldId="214748371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1.407" v="149" actId="26606"/>
          <pc:sldLayoutMkLst>
            <pc:docMk/>
            <pc:sldMasterMk cId="2167382277" sldId="2147483722"/>
            <pc:sldLayoutMk cId="1603226379" sldId="214748371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1.407" v="149" actId="26606"/>
          <pc:sldLayoutMkLst>
            <pc:docMk/>
            <pc:sldMasterMk cId="2167382277" sldId="2147483722"/>
            <pc:sldLayoutMk cId="1973936252" sldId="214748371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1.407" v="149" actId="26606"/>
          <pc:sldLayoutMkLst>
            <pc:docMk/>
            <pc:sldMasterMk cId="2167382277" sldId="2147483722"/>
            <pc:sldLayoutMk cId="2684876345" sldId="214748372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1.407" v="149" actId="26606"/>
          <pc:sldLayoutMkLst>
            <pc:docMk/>
            <pc:sldMasterMk cId="2167382277" sldId="2147483722"/>
            <pc:sldLayoutMk cId="3756078952" sldId="2147483721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2:38.967" v="163" actId="26606"/>
        <pc:sldMasterMkLst>
          <pc:docMk/>
          <pc:sldMasterMk cId="2725025606" sldId="2147483722"/>
        </pc:sldMasterMkLst>
        <pc:sldLayoutChg chg="add del">
          <pc:chgData name="TAFEN Dirane Willy" userId="e89ee120-d1b3-4efd-bdd2-ca7f8f05a15a" providerId="ADAL" clId="{15C3BF90-2CE7-445E-B0CE-08ED9D8D6ABB}" dt="2020-06-19T21:52:38.967" v="163" actId="26606"/>
          <pc:sldLayoutMkLst>
            <pc:docMk/>
            <pc:sldMasterMk cId="2725025606" sldId="2147483722"/>
            <pc:sldLayoutMk cId="1269800693" sldId="214748371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8.967" v="163" actId="26606"/>
          <pc:sldLayoutMkLst>
            <pc:docMk/>
            <pc:sldMasterMk cId="2725025606" sldId="2147483722"/>
            <pc:sldLayoutMk cId="4109559935" sldId="214748371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8.967" v="163" actId="26606"/>
          <pc:sldLayoutMkLst>
            <pc:docMk/>
            <pc:sldMasterMk cId="2725025606" sldId="2147483722"/>
            <pc:sldLayoutMk cId="1141675931" sldId="214748371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8.967" v="163" actId="26606"/>
          <pc:sldLayoutMkLst>
            <pc:docMk/>
            <pc:sldMasterMk cId="2725025606" sldId="2147483722"/>
            <pc:sldLayoutMk cId="3383587493" sldId="214748371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8.967" v="163" actId="26606"/>
          <pc:sldLayoutMkLst>
            <pc:docMk/>
            <pc:sldMasterMk cId="2725025606" sldId="2147483722"/>
            <pc:sldLayoutMk cId="4154521870" sldId="214748371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8.967" v="163" actId="26606"/>
          <pc:sldLayoutMkLst>
            <pc:docMk/>
            <pc:sldMasterMk cId="2725025606" sldId="2147483722"/>
            <pc:sldLayoutMk cId="1269814979" sldId="214748371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8.967" v="163" actId="26606"/>
          <pc:sldLayoutMkLst>
            <pc:docMk/>
            <pc:sldMasterMk cId="2725025606" sldId="2147483722"/>
            <pc:sldLayoutMk cId="3023491598" sldId="214748371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8.967" v="163" actId="26606"/>
          <pc:sldLayoutMkLst>
            <pc:docMk/>
            <pc:sldMasterMk cId="2725025606" sldId="2147483722"/>
            <pc:sldLayoutMk cId="1520352563" sldId="214748371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8.967" v="163" actId="26606"/>
          <pc:sldLayoutMkLst>
            <pc:docMk/>
            <pc:sldMasterMk cId="2725025606" sldId="2147483722"/>
            <pc:sldLayoutMk cId="1562212594" sldId="214748371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8.967" v="163" actId="26606"/>
          <pc:sldLayoutMkLst>
            <pc:docMk/>
            <pc:sldMasterMk cId="2725025606" sldId="2147483722"/>
            <pc:sldLayoutMk cId="3979006224" sldId="214748372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8.967" v="163" actId="26606"/>
          <pc:sldLayoutMkLst>
            <pc:docMk/>
            <pc:sldMasterMk cId="2725025606" sldId="2147483722"/>
            <pc:sldLayoutMk cId="2003617742" sldId="2147483721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8:22.883" v="45" actId="26606"/>
        <pc:sldMasterMkLst>
          <pc:docMk/>
          <pc:sldMasterMk cId="3951474286" sldId="2147483722"/>
        </pc:sldMasterMkLst>
        <pc:sldLayoutChg chg="add del">
          <pc:chgData name="TAFEN Dirane Willy" userId="e89ee120-d1b3-4efd-bdd2-ca7f8f05a15a" providerId="ADAL" clId="{15C3BF90-2CE7-445E-B0CE-08ED9D8D6ABB}" dt="2020-06-19T21:48:22.883" v="45" actId="26606"/>
          <pc:sldLayoutMkLst>
            <pc:docMk/>
            <pc:sldMasterMk cId="3951474286" sldId="2147483722"/>
            <pc:sldLayoutMk cId="3528608580" sldId="214748371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2.883" v="45" actId="26606"/>
          <pc:sldLayoutMkLst>
            <pc:docMk/>
            <pc:sldMasterMk cId="3951474286" sldId="2147483722"/>
            <pc:sldLayoutMk cId="1142696085" sldId="214748371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2.883" v="45" actId="26606"/>
          <pc:sldLayoutMkLst>
            <pc:docMk/>
            <pc:sldMasterMk cId="3951474286" sldId="2147483722"/>
            <pc:sldLayoutMk cId="879283586" sldId="214748371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2.883" v="45" actId="26606"/>
          <pc:sldLayoutMkLst>
            <pc:docMk/>
            <pc:sldMasterMk cId="3951474286" sldId="2147483722"/>
            <pc:sldLayoutMk cId="4032941288" sldId="214748371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2.883" v="45" actId="26606"/>
          <pc:sldLayoutMkLst>
            <pc:docMk/>
            <pc:sldMasterMk cId="3951474286" sldId="2147483722"/>
            <pc:sldLayoutMk cId="904274100" sldId="214748371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2.883" v="45" actId="26606"/>
          <pc:sldLayoutMkLst>
            <pc:docMk/>
            <pc:sldMasterMk cId="3951474286" sldId="2147483722"/>
            <pc:sldLayoutMk cId="4075403912" sldId="214748371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2.883" v="45" actId="26606"/>
          <pc:sldLayoutMkLst>
            <pc:docMk/>
            <pc:sldMasterMk cId="3951474286" sldId="2147483722"/>
            <pc:sldLayoutMk cId="2834679833" sldId="214748371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2.883" v="45" actId="26606"/>
          <pc:sldLayoutMkLst>
            <pc:docMk/>
            <pc:sldMasterMk cId="3951474286" sldId="2147483722"/>
            <pc:sldLayoutMk cId="2236088955" sldId="214748371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2.883" v="45" actId="26606"/>
          <pc:sldLayoutMkLst>
            <pc:docMk/>
            <pc:sldMasterMk cId="3951474286" sldId="2147483722"/>
            <pc:sldLayoutMk cId="2193306972" sldId="214748371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2.883" v="45" actId="26606"/>
          <pc:sldLayoutMkLst>
            <pc:docMk/>
            <pc:sldMasterMk cId="3951474286" sldId="2147483722"/>
            <pc:sldLayoutMk cId="30207582" sldId="214748372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2.883" v="45" actId="26606"/>
          <pc:sldLayoutMkLst>
            <pc:docMk/>
            <pc:sldMasterMk cId="3951474286" sldId="2147483722"/>
            <pc:sldLayoutMk cId="3987742337" sldId="2147483721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0:44.316" v="127" actId="26606"/>
        <pc:sldMasterMkLst>
          <pc:docMk/>
          <pc:sldMasterMk cId="4143336795" sldId="2147483722"/>
        </pc:sldMasterMkLst>
        <pc:sldLayoutChg chg="add del">
          <pc:chgData name="TAFEN Dirane Willy" userId="e89ee120-d1b3-4efd-bdd2-ca7f8f05a15a" providerId="ADAL" clId="{15C3BF90-2CE7-445E-B0CE-08ED9D8D6ABB}" dt="2020-06-19T21:50:44.316" v="127" actId="26606"/>
          <pc:sldLayoutMkLst>
            <pc:docMk/>
            <pc:sldMasterMk cId="4143336795" sldId="2147483722"/>
            <pc:sldLayoutMk cId="282057727" sldId="214748371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4.316" v="127" actId="26606"/>
          <pc:sldLayoutMkLst>
            <pc:docMk/>
            <pc:sldMasterMk cId="4143336795" sldId="2147483722"/>
            <pc:sldLayoutMk cId="86639820" sldId="214748371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4.316" v="127" actId="26606"/>
          <pc:sldLayoutMkLst>
            <pc:docMk/>
            <pc:sldMasterMk cId="4143336795" sldId="2147483722"/>
            <pc:sldLayoutMk cId="743630863" sldId="214748371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4.316" v="127" actId="26606"/>
          <pc:sldLayoutMkLst>
            <pc:docMk/>
            <pc:sldMasterMk cId="4143336795" sldId="2147483722"/>
            <pc:sldLayoutMk cId="552385539" sldId="214748371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4.316" v="127" actId="26606"/>
          <pc:sldLayoutMkLst>
            <pc:docMk/>
            <pc:sldMasterMk cId="4143336795" sldId="2147483722"/>
            <pc:sldLayoutMk cId="1558076056" sldId="214748371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4.316" v="127" actId="26606"/>
          <pc:sldLayoutMkLst>
            <pc:docMk/>
            <pc:sldMasterMk cId="4143336795" sldId="2147483722"/>
            <pc:sldLayoutMk cId="338587091" sldId="214748371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4.316" v="127" actId="26606"/>
          <pc:sldLayoutMkLst>
            <pc:docMk/>
            <pc:sldMasterMk cId="4143336795" sldId="2147483722"/>
            <pc:sldLayoutMk cId="3236774773" sldId="214748371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4.316" v="127" actId="26606"/>
          <pc:sldLayoutMkLst>
            <pc:docMk/>
            <pc:sldMasterMk cId="4143336795" sldId="2147483722"/>
            <pc:sldLayoutMk cId="3176601615" sldId="214748371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4.316" v="127" actId="26606"/>
          <pc:sldLayoutMkLst>
            <pc:docMk/>
            <pc:sldMasterMk cId="4143336795" sldId="2147483722"/>
            <pc:sldLayoutMk cId="2239188333" sldId="214748371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4.316" v="127" actId="26606"/>
          <pc:sldLayoutMkLst>
            <pc:docMk/>
            <pc:sldMasterMk cId="4143336795" sldId="2147483722"/>
            <pc:sldLayoutMk cId="2120528182" sldId="214748372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4.316" v="127" actId="26606"/>
          <pc:sldLayoutMkLst>
            <pc:docMk/>
            <pc:sldMasterMk cId="4143336795" sldId="2147483722"/>
            <pc:sldLayoutMk cId="1223497756" sldId="2147483721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1:43.090" v="143" actId="26606"/>
        <pc:sldMasterMkLst>
          <pc:docMk/>
          <pc:sldMasterMk cId="363792795" sldId="2147483735"/>
        </pc:sldMasterMkLst>
        <pc:sldLayoutChg chg="add del">
          <pc:chgData name="TAFEN Dirane Willy" userId="e89ee120-d1b3-4efd-bdd2-ca7f8f05a15a" providerId="ADAL" clId="{15C3BF90-2CE7-445E-B0CE-08ED9D8D6ABB}" dt="2020-06-19T21:51:43.090" v="143" actId="26606"/>
          <pc:sldLayoutMkLst>
            <pc:docMk/>
            <pc:sldMasterMk cId="363792795" sldId="2147483735"/>
            <pc:sldLayoutMk cId="3816613238" sldId="214748372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43.090" v="143" actId="26606"/>
          <pc:sldLayoutMkLst>
            <pc:docMk/>
            <pc:sldMasterMk cId="363792795" sldId="2147483735"/>
            <pc:sldLayoutMk cId="4000521159" sldId="214748372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43.090" v="143" actId="26606"/>
          <pc:sldLayoutMkLst>
            <pc:docMk/>
            <pc:sldMasterMk cId="363792795" sldId="2147483735"/>
            <pc:sldLayoutMk cId="1596320394" sldId="214748372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43.090" v="143" actId="26606"/>
          <pc:sldLayoutMkLst>
            <pc:docMk/>
            <pc:sldMasterMk cId="363792795" sldId="2147483735"/>
            <pc:sldLayoutMk cId="4083604139" sldId="214748372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43.090" v="143" actId="26606"/>
          <pc:sldLayoutMkLst>
            <pc:docMk/>
            <pc:sldMasterMk cId="363792795" sldId="2147483735"/>
            <pc:sldLayoutMk cId="1758675294" sldId="214748372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43.090" v="143" actId="26606"/>
          <pc:sldLayoutMkLst>
            <pc:docMk/>
            <pc:sldMasterMk cId="363792795" sldId="2147483735"/>
            <pc:sldLayoutMk cId="539599663" sldId="214748372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43.090" v="143" actId="26606"/>
          <pc:sldLayoutMkLst>
            <pc:docMk/>
            <pc:sldMasterMk cId="363792795" sldId="2147483735"/>
            <pc:sldLayoutMk cId="2166953991" sldId="214748373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43.090" v="143" actId="26606"/>
          <pc:sldLayoutMkLst>
            <pc:docMk/>
            <pc:sldMasterMk cId="363792795" sldId="2147483735"/>
            <pc:sldLayoutMk cId="1040477689" sldId="214748373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43.090" v="143" actId="26606"/>
          <pc:sldLayoutMkLst>
            <pc:docMk/>
            <pc:sldMasterMk cId="363792795" sldId="2147483735"/>
            <pc:sldLayoutMk cId="4095032126" sldId="214748373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43.090" v="143" actId="26606"/>
          <pc:sldLayoutMkLst>
            <pc:docMk/>
            <pc:sldMasterMk cId="363792795" sldId="2147483735"/>
            <pc:sldLayoutMk cId="812607613" sldId="214748373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1:43.090" v="143" actId="26606"/>
          <pc:sldLayoutMkLst>
            <pc:docMk/>
            <pc:sldMasterMk cId="363792795" sldId="2147483735"/>
            <pc:sldLayoutMk cId="2122692665" sldId="2147483734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9:35.496" v="95" actId="26606"/>
        <pc:sldMasterMkLst>
          <pc:docMk/>
          <pc:sldMasterMk cId="973253917" sldId="2147483735"/>
        </pc:sldMasterMkLst>
        <pc:sldLayoutChg chg="add del">
          <pc:chgData name="TAFEN Dirane Willy" userId="e89ee120-d1b3-4efd-bdd2-ca7f8f05a15a" providerId="ADAL" clId="{15C3BF90-2CE7-445E-B0CE-08ED9D8D6ABB}" dt="2020-06-19T21:49:35.496" v="95" actId="26606"/>
          <pc:sldLayoutMkLst>
            <pc:docMk/>
            <pc:sldMasterMk cId="973253917" sldId="2147483735"/>
            <pc:sldLayoutMk cId="707384295" sldId="214748372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5.496" v="95" actId="26606"/>
          <pc:sldLayoutMkLst>
            <pc:docMk/>
            <pc:sldMasterMk cId="973253917" sldId="2147483735"/>
            <pc:sldLayoutMk cId="1550716765" sldId="214748372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5.496" v="95" actId="26606"/>
          <pc:sldLayoutMkLst>
            <pc:docMk/>
            <pc:sldMasterMk cId="973253917" sldId="2147483735"/>
            <pc:sldLayoutMk cId="3802365790" sldId="214748372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5.496" v="95" actId="26606"/>
          <pc:sldLayoutMkLst>
            <pc:docMk/>
            <pc:sldMasterMk cId="973253917" sldId="2147483735"/>
            <pc:sldLayoutMk cId="2001609494" sldId="214748372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5.496" v="95" actId="26606"/>
          <pc:sldLayoutMkLst>
            <pc:docMk/>
            <pc:sldMasterMk cId="973253917" sldId="2147483735"/>
            <pc:sldLayoutMk cId="4141025781" sldId="214748372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5.496" v="95" actId="26606"/>
          <pc:sldLayoutMkLst>
            <pc:docMk/>
            <pc:sldMasterMk cId="973253917" sldId="2147483735"/>
            <pc:sldLayoutMk cId="481813261" sldId="214748372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5.496" v="95" actId="26606"/>
          <pc:sldLayoutMkLst>
            <pc:docMk/>
            <pc:sldMasterMk cId="973253917" sldId="2147483735"/>
            <pc:sldLayoutMk cId="1212026136" sldId="214748373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5.496" v="95" actId="26606"/>
          <pc:sldLayoutMkLst>
            <pc:docMk/>
            <pc:sldMasterMk cId="973253917" sldId="2147483735"/>
            <pc:sldLayoutMk cId="3698424479" sldId="214748373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5.496" v="95" actId="26606"/>
          <pc:sldLayoutMkLst>
            <pc:docMk/>
            <pc:sldMasterMk cId="973253917" sldId="2147483735"/>
            <pc:sldLayoutMk cId="166467723" sldId="214748373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5.496" v="95" actId="26606"/>
          <pc:sldLayoutMkLst>
            <pc:docMk/>
            <pc:sldMasterMk cId="973253917" sldId="2147483735"/>
            <pc:sldLayoutMk cId="3380177415" sldId="214748373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5.496" v="95" actId="26606"/>
          <pc:sldLayoutMkLst>
            <pc:docMk/>
            <pc:sldMasterMk cId="973253917" sldId="2147483735"/>
            <pc:sldLayoutMk cId="245659405" sldId="2147483734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8:24.735" v="47" actId="26606"/>
        <pc:sldMasterMkLst>
          <pc:docMk/>
          <pc:sldMasterMk cId="1548698289" sldId="2147483735"/>
        </pc:sldMasterMkLst>
        <pc:sldLayoutChg chg="add del">
          <pc:chgData name="TAFEN Dirane Willy" userId="e89ee120-d1b3-4efd-bdd2-ca7f8f05a15a" providerId="ADAL" clId="{15C3BF90-2CE7-445E-B0CE-08ED9D8D6ABB}" dt="2020-06-19T21:48:24.735" v="47" actId="26606"/>
          <pc:sldLayoutMkLst>
            <pc:docMk/>
            <pc:sldMasterMk cId="1548698289" sldId="2147483735"/>
            <pc:sldLayoutMk cId="2359240265" sldId="214748372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4.735" v="47" actId="26606"/>
          <pc:sldLayoutMkLst>
            <pc:docMk/>
            <pc:sldMasterMk cId="1548698289" sldId="2147483735"/>
            <pc:sldLayoutMk cId="2406782832" sldId="214748372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4.735" v="47" actId="26606"/>
          <pc:sldLayoutMkLst>
            <pc:docMk/>
            <pc:sldMasterMk cId="1548698289" sldId="2147483735"/>
            <pc:sldLayoutMk cId="3986197278" sldId="214748372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4.735" v="47" actId="26606"/>
          <pc:sldLayoutMkLst>
            <pc:docMk/>
            <pc:sldMasterMk cId="1548698289" sldId="2147483735"/>
            <pc:sldLayoutMk cId="3020827075" sldId="214748372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4.735" v="47" actId="26606"/>
          <pc:sldLayoutMkLst>
            <pc:docMk/>
            <pc:sldMasterMk cId="1548698289" sldId="2147483735"/>
            <pc:sldLayoutMk cId="770653050" sldId="214748372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4.735" v="47" actId="26606"/>
          <pc:sldLayoutMkLst>
            <pc:docMk/>
            <pc:sldMasterMk cId="1548698289" sldId="2147483735"/>
            <pc:sldLayoutMk cId="2696360830" sldId="214748372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4.735" v="47" actId="26606"/>
          <pc:sldLayoutMkLst>
            <pc:docMk/>
            <pc:sldMasterMk cId="1548698289" sldId="2147483735"/>
            <pc:sldLayoutMk cId="1016198275" sldId="214748373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4.735" v="47" actId="26606"/>
          <pc:sldLayoutMkLst>
            <pc:docMk/>
            <pc:sldMasterMk cId="1548698289" sldId="2147483735"/>
            <pc:sldLayoutMk cId="487176980" sldId="214748373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4.735" v="47" actId="26606"/>
          <pc:sldLayoutMkLst>
            <pc:docMk/>
            <pc:sldMasterMk cId="1548698289" sldId="2147483735"/>
            <pc:sldLayoutMk cId="3916948068" sldId="214748373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4.735" v="47" actId="26606"/>
          <pc:sldLayoutMkLst>
            <pc:docMk/>
            <pc:sldMasterMk cId="1548698289" sldId="2147483735"/>
            <pc:sldLayoutMk cId="2323104708" sldId="214748373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4.735" v="47" actId="26606"/>
          <pc:sldLayoutMkLst>
            <pc:docMk/>
            <pc:sldMasterMk cId="1548698289" sldId="2147483735"/>
            <pc:sldLayoutMk cId="297367229" sldId="2147483734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2:27.610" v="159" actId="26606"/>
        <pc:sldMasterMkLst>
          <pc:docMk/>
          <pc:sldMasterMk cId="1742208229" sldId="2147483735"/>
        </pc:sldMasterMkLst>
        <pc:sldLayoutChg chg="add del">
          <pc:chgData name="TAFEN Dirane Willy" userId="e89ee120-d1b3-4efd-bdd2-ca7f8f05a15a" providerId="ADAL" clId="{15C3BF90-2CE7-445E-B0CE-08ED9D8D6ABB}" dt="2020-06-19T21:52:27.610" v="159" actId="26606"/>
          <pc:sldLayoutMkLst>
            <pc:docMk/>
            <pc:sldMasterMk cId="1742208229" sldId="2147483735"/>
            <pc:sldLayoutMk cId="1862718174" sldId="214748372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7.610" v="159" actId="26606"/>
          <pc:sldLayoutMkLst>
            <pc:docMk/>
            <pc:sldMasterMk cId="1742208229" sldId="2147483735"/>
            <pc:sldLayoutMk cId="3526797372" sldId="214748372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7.610" v="159" actId="26606"/>
          <pc:sldLayoutMkLst>
            <pc:docMk/>
            <pc:sldMasterMk cId="1742208229" sldId="2147483735"/>
            <pc:sldLayoutMk cId="3077128607" sldId="214748372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7.610" v="159" actId="26606"/>
          <pc:sldLayoutMkLst>
            <pc:docMk/>
            <pc:sldMasterMk cId="1742208229" sldId="2147483735"/>
            <pc:sldLayoutMk cId="4291926914" sldId="214748372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7.610" v="159" actId="26606"/>
          <pc:sldLayoutMkLst>
            <pc:docMk/>
            <pc:sldMasterMk cId="1742208229" sldId="2147483735"/>
            <pc:sldLayoutMk cId="166714448" sldId="214748372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7.610" v="159" actId="26606"/>
          <pc:sldLayoutMkLst>
            <pc:docMk/>
            <pc:sldMasterMk cId="1742208229" sldId="2147483735"/>
            <pc:sldLayoutMk cId="1660638170" sldId="214748372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7.610" v="159" actId="26606"/>
          <pc:sldLayoutMkLst>
            <pc:docMk/>
            <pc:sldMasterMk cId="1742208229" sldId="2147483735"/>
            <pc:sldLayoutMk cId="3259077986" sldId="214748373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7.610" v="159" actId="26606"/>
          <pc:sldLayoutMkLst>
            <pc:docMk/>
            <pc:sldMasterMk cId="1742208229" sldId="2147483735"/>
            <pc:sldLayoutMk cId="985690007" sldId="214748373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7.610" v="159" actId="26606"/>
          <pc:sldLayoutMkLst>
            <pc:docMk/>
            <pc:sldMasterMk cId="1742208229" sldId="2147483735"/>
            <pc:sldLayoutMk cId="370009563" sldId="214748373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7.610" v="159" actId="26606"/>
          <pc:sldLayoutMkLst>
            <pc:docMk/>
            <pc:sldMasterMk cId="1742208229" sldId="2147483735"/>
            <pc:sldLayoutMk cId="3222080955" sldId="214748373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27.610" v="159" actId="26606"/>
          <pc:sldLayoutMkLst>
            <pc:docMk/>
            <pc:sldMasterMk cId="1742208229" sldId="2147483735"/>
            <pc:sldLayoutMk cId="1326544325" sldId="2147483734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9:00.645" v="77" actId="26606"/>
        <pc:sldMasterMkLst>
          <pc:docMk/>
          <pc:sldMasterMk cId="1803955162" sldId="2147483735"/>
        </pc:sldMasterMkLst>
        <pc:sldLayoutChg chg="add del">
          <pc:chgData name="TAFEN Dirane Willy" userId="e89ee120-d1b3-4efd-bdd2-ca7f8f05a15a" providerId="ADAL" clId="{15C3BF90-2CE7-445E-B0CE-08ED9D8D6ABB}" dt="2020-06-19T21:49:00.645" v="77" actId="26606"/>
          <pc:sldLayoutMkLst>
            <pc:docMk/>
            <pc:sldMasterMk cId="1803955162" sldId="2147483735"/>
            <pc:sldLayoutMk cId="1311937689" sldId="214748372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0.645" v="77" actId="26606"/>
          <pc:sldLayoutMkLst>
            <pc:docMk/>
            <pc:sldMasterMk cId="1803955162" sldId="2147483735"/>
            <pc:sldLayoutMk cId="1815697928" sldId="214748372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0.645" v="77" actId="26606"/>
          <pc:sldLayoutMkLst>
            <pc:docMk/>
            <pc:sldMasterMk cId="1803955162" sldId="2147483735"/>
            <pc:sldLayoutMk cId="985816909" sldId="214748372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0.645" v="77" actId="26606"/>
          <pc:sldLayoutMkLst>
            <pc:docMk/>
            <pc:sldMasterMk cId="1803955162" sldId="2147483735"/>
            <pc:sldLayoutMk cId="569114867" sldId="214748372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0.645" v="77" actId="26606"/>
          <pc:sldLayoutMkLst>
            <pc:docMk/>
            <pc:sldMasterMk cId="1803955162" sldId="2147483735"/>
            <pc:sldLayoutMk cId="383377092" sldId="214748372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0.645" v="77" actId="26606"/>
          <pc:sldLayoutMkLst>
            <pc:docMk/>
            <pc:sldMasterMk cId="1803955162" sldId="2147483735"/>
            <pc:sldLayoutMk cId="3408870274" sldId="214748372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0.645" v="77" actId="26606"/>
          <pc:sldLayoutMkLst>
            <pc:docMk/>
            <pc:sldMasterMk cId="1803955162" sldId="2147483735"/>
            <pc:sldLayoutMk cId="1335646378" sldId="214748373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0.645" v="77" actId="26606"/>
          <pc:sldLayoutMkLst>
            <pc:docMk/>
            <pc:sldMasterMk cId="1803955162" sldId="2147483735"/>
            <pc:sldLayoutMk cId="1667549539" sldId="214748373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0.645" v="77" actId="26606"/>
          <pc:sldLayoutMkLst>
            <pc:docMk/>
            <pc:sldMasterMk cId="1803955162" sldId="2147483735"/>
            <pc:sldLayoutMk cId="1730243541" sldId="214748373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0.645" v="77" actId="26606"/>
          <pc:sldLayoutMkLst>
            <pc:docMk/>
            <pc:sldMasterMk cId="1803955162" sldId="2147483735"/>
            <pc:sldLayoutMk cId="2246094520" sldId="214748373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0.645" v="77" actId="26606"/>
          <pc:sldLayoutMkLst>
            <pc:docMk/>
            <pc:sldMasterMk cId="1803955162" sldId="2147483735"/>
            <pc:sldLayoutMk cId="4030665317" sldId="2147483734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0:14.679" v="113" actId="26606"/>
        <pc:sldMasterMkLst>
          <pc:docMk/>
          <pc:sldMasterMk cId="3615646739" sldId="2147483735"/>
        </pc:sldMasterMkLst>
        <pc:sldLayoutChg chg="add del">
          <pc:chgData name="TAFEN Dirane Willy" userId="e89ee120-d1b3-4efd-bdd2-ca7f8f05a15a" providerId="ADAL" clId="{15C3BF90-2CE7-445E-B0CE-08ED9D8D6ABB}" dt="2020-06-19T21:50:14.679" v="113" actId="26606"/>
          <pc:sldLayoutMkLst>
            <pc:docMk/>
            <pc:sldMasterMk cId="3615646739" sldId="2147483735"/>
            <pc:sldLayoutMk cId="68304992" sldId="214748372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4.679" v="113" actId="26606"/>
          <pc:sldLayoutMkLst>
            <pc:docMk/>
            <pc:sldMasterMk cId="3615646739" sldId="2147483735"/>
            <pc:sldLayoutMk cId="2579381691" sldId="214748372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4.679" v="113" actId="26606"/>
          <pc:sldLayoutMkLst>
            <pc:docMk/>
            <pc:sldMasterMk cId="3615646739" sldId="2147483735"/>
            <pc:sldLayoutMk cId="3005086360" sldId="214748372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4.679" v="113" actId="26606"/>
          <pc:sldLayoutMkLst>
            <pc:docMk/>
            <pc:sldMasterMk cId="3615646739" sldId="2147483735"/>
            <pc:sldLayoutMk cId="3746908214" sldId="214748372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4.679" v="113" actId="26606"/>
          <pc:sldLayoutMkLst>
            <pc:docMk/>
            <pc:sldMasterMk cId="3615646739" sldId="2147483735"/>
            <pc:sldLayoutMk cId="108400509" sldId="214748372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4.679" v="113" actId="26606"/>
          <pc:sldLayoutMkLst>
            <pc:docMk/>
            <pc:sldMasterMk cId="3615646739" sldId="2147483735"/>
            <pc:sldLayoutMk cId="1296684331" sldId="214748372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4.679" v="113" actId="26606"/>
          <pc:sldLayoutMkLst>
            <pc:docMk/>
            <pc:sldMasterMk cId="3615646739" sldId="2147483735"/>
            <pc:sldLayoutMk cId="1145563847" sldId="214748373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4.679" v="113" actId="26606"/>
          <pc:sldLayoutMkLst>
            <pc:docMk/>
            <pc:sldMasterMk cId="3615646739" sldId="2147483735"/>
            <pc:sldLayoutMk cId="1998688718" sldId="214748373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4.679" v="113" actId="26606"/>
          <pc:sldLayoutMkLst>
            <pc:docMk/>
            <pc:sldMasterMk cId="3615646739" sldId="2147483735"/>
            <pc:sldLayoutMk cId="1358647138" sldId="214748373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4.679" v="113" actId="26606"/>
          <pc:sldLayoutMkLst>
            <pc:docMk/>
            <pc:sldMasterMk cId="3615646739" sldId="2147483735"/>
            <pc:sldLayoutMk cId="3247579263" sldId="214748373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4.679" v="113" actId="26606"/>
          <pc:sldLayoutMkLst>
            <pc:docMk/>
            <pc:sldMasterMk cId="3615646739" sldId="2147483735"/>
            <pc:sldLayoutMk cId="1230424035" sldId="2147483734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2:07.867" v="151" actId="26606"/>
        <pc:sldMasterMkLst>
          <pc:docMk/>
          <pc:sldMasterMk cId="3684395029" sldId="2147483735"/>
        </pc:sldMasterMkLst>
        <pc:sldLayoutChg chg="add del">
          <pc:chgData name="TAFEN Dirane Willy" userId="e89ee120-d1b3-4efd-bdd2-ca7f8f05a15a" providerId="ADAL" clId="{15C3BF90-2CE7-445E-B0CE-08ED9D8D6ABB}" dt="2020-06-19T21:52:07.867" v="151" actId="26606"/>
          <pc:sldLayoutMkLst>
            <pc:docMk/>
            <pc:sldMasterMk cId="3684395029" sldId="2147483735"/>
            <pc:sldLayoutMk cId="3836441922" sldId="214748372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7.867" v="151" actId="26606"/>
          <pc:sldLayoutMkLst>
            <pc:docMk/>
            <pc:sldMasterMk cId="3684395029" sldId="2147483735"/>
            <pc:sldLayoutMk cId="1332400947" sldId="214748372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7.867" v="151" actId="26606"/>
          <pc:sldLayoutMkLst>
            <pc:docMk/>
            <pc:sldMasterMk cId="3684395029" sldId="2147483735"/>
            <pc:sldLayoutMk cId="341121955" sldId="214748372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7.867" v="151" actId="26606"/>
          <pc:sldLayoutMkLst>
            <pc:docMk/>
            <pc:sldMasterMk cId="3684395029" sldId="2147483735"/>
            <pc:sldLayoutMk cId="1950723976" sldId="214748372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7.867" v="151" actId="26606"/>
          <pc:sldLayoutMkLst>
            <pc:docMk/>
            <pc:sldMasterMk cId="3684395029" sldId="2147483735"/>
            <pc:sldLayoutMk cId="518437934" sldId="214748372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7.867" v="151" actId="26606"/>
          <pc:sldLayoutMkLst>
            <pc:docMk/>
            <pc:sldMasterMk cId="3684395029" sldId="2147483735"/>
            <pc:sldLayoutMk cId="3059679678" sldId="214748372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7.867" v="151" actId="26606"/>
          <pc:sldLayoutMkLst>
            <pc:docMk/>
            <pc:sldMasterMk cId="3684395029" sldId="2147483735"/>
            <pc:sldLayoutMk cId="3074006952" sldId="214748373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7.867" v="151" actId="26606"/>
          <pc:sldLayoutMkLst>
            <pc:docMk/>
            <pc:sldMasterMk cId="3684395029" sldId="2147483735"/>
            <pc:sldLayoutMk cId="732679681" sldId="214748373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7.867" v="151" actId="26606"/>
          <pc:sldLayoutMkLst>
            <pc:docMk/>
            <pc:sldMasterMk cId="3684395029" sldId="2147483735"/>
            <pc:sldLayoutMk cId="3009811254" sldId="214748373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7.867" v="151" actId="26606"/>
          <pc:sldLayoutMkLst>
            <pc:docMk/>
            <pc:sldMasterMk cId="3684395029" sldId="2147483735"/>
            <pc:sldLayoutMk cId="1432005343" sldId="214748373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07.867" v="151" actId="26606"/>
          <pc:sldLayoutMkLst>
            <pc:docMk/>
            <pc:sldMasterMk cId="3684395029" sldId="2147483735"/>
            <pc:sldLayoutMk cId="4113171095" sldId="2147483734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9:02.675" v="79" actId="26606"/>
        <pc:sldMasterMkLst>
          <pc:docMk/>
          <pc:sldMasterMk cId="670759899" sldId="2147483748"/>
        </pc:sldMasterMkLst>
        <pc:sldLayoutChg chg="add del">
          <pc:chgData name="TAFEN Dirane Willy" userId="e89ee120-d1b3-4efd-bdd2-ca7f8f05a15a" providerId="ADAL" clId="{15C3BF90-2CE7-445E-B0CE-08ED9D8D6ABB}" dt="2020-06-19T21:49:02.675" v="79" actId="26606"/>
          <pc:sldLayoutMkLst>
            <pc:docMk/>
            <pc:sldMasterMk cId="670759899" sldId="2147483748"/>
            <pc:sldLayoutMk cId="2117329493" sldId="214748373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2.675" v="79" actId="26606"/>
          <pc:sldLayoutMkLst>
            <pc:docMk/>
            <pc:sldMasterMk cId="670759899" sldId="2147483748"/>
            <pc:sldLayoutMk cId="2259758342" sldId="214748373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2.675" v="79" actId="26606"/>
          <pc:sldLayoutMkLst>
            <pc:docMk/>
            <pc:sldMasterMk cId="670759899" sldId="2147483748"/>
            <pc:sldLayoutMk cId="2665480459" sldId="214748373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2.675" v="79" actId="26606"/>
          <pc:sldLayoutMkLst>
            <pc:docMk/>
            <pc:sldMasterMk cId="670759899" sldId="2147483748"/>
            <pc:sldLayoutMk cId="68853465" sldId="214748374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2.675" v="79" actId="26606"/>
          <pc:sldLayoutMkLst>
            <pc:docMk/>
            <pc:sldMasterMk cId="670759899" sldId="2147483748"/>
            <pc:sldLayoutMk cId="3445499830" sldId="214748374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2.675" v="79" actId="26606"/>
          <pc:sldLayoutMkLst>
            <pc:docMk/>
            <pc:sldMasterMk cId="670759899" sldId="2147483748"/>
            <pc:sldLayoutMk cId="3172103478" sldId="214748374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2.675" v="79" actId="26606"/>
          <pc:sldLayoutMkLst>
            <pc:docMk/>
            <pc:sldMasterMk cId="670759899" sldId="2147483748"/>
            <pc:sldLayoutMk cId="2673747158" sldId="214748374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2.675" v="79" actId="26606"/>
          <pc:sldLayoutMkLst>
            <pc:docMk/>
            <pc:sldMasterMk cId="670759899" sldId="2147483748"/>
            <pc:sldLayoutMk cId="4256033955" sldId="214748374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2.675" v="79" actId="26606"/>
          <pc:sldLayoutMkLst>
            <pc:docMk/>
            <pc:sldMasterMk cId="670759899" sldId="2147483748"/>
            <pc:sldLayoutMk cId="163157366" sldId="214748374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2.675" v="79" actId="26606"/>
          <pc:sldLayoutMkLst>
            <pc:docMk/>
            <pc:sldMasterMk cId="670759899" sldId="2147483748"/>
            <pc:sldLayoutMk cId="2030454410" sldId="214748374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2.675" v="79" actId="26606"/>
          <pc:sldLayoutMkLst>
            <pc:docMk/>
            <pc:sldMasterMk cId="670759899" sldId="2147483748"/>
            <pc:sldLayoutMk cId="2388873476" sldId="2147483747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9:37.825" v="97" actId="26606"/>
        <pc:sldMasterMkLst>
          <pc:docMk/>
          <pc:sldMasterMk cId="1089815573" sldId="2147483748"/>
        </pc:sldMasterMkLst>
        <pc:sldLayoutChg chg="add del">
          <pc:chgData name="TAFEN Dirane Willy" userId="e89ee120-d1b3-4efd-bdd2-ca7f8f05a15a" providerId="ADAL" clId="{15C3BF90-2CE7-445E-B0CE-08ED9D8D6ABB}" dt="2020-06-19T21:49:37.825" v="97" actId="26606"/>
          <pc:sldLayoutMkLst>
            <pc:docMk/>
            <pc:sldMasterMk cId="1089815573" sldId="2147483748"/>
            <pc:sldLayoutMk cId="1228273174" sldId="214748373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7.825" v="97" actId="26606"/>
          <pc:sldLayoutMkLst>
            <pc:docMk/>
            <pc:sldMasterMk cId="1089815573" sldId="2147483748"/>
            <pc:sldLayoutMk cId="2259153951" sldId="214748373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7.825" v="97" actId="26606"/>
          <pc:sldLayoutMkLst>
            <pc:docMk/>
            <pc:sldMasterMk cId="1089815573" sldId="2147483748"/>
            <pc:sldLayoutMk cId="3820126268" sldId="214748373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7.825" v="97" actId="26606"/>
          <pc:sldLayoutMkLst>
            <pc:docMk/>
            <pc:sldMasterMk cId="1089815573" sldId="2147483748"/>
            <pc:sldLayoutMk cId="573524539" sldId="214748374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7.825" v="97" actId="26606"/>
          <pc:sldLayoutMkLst>
            <pc:docMk/>
            <pc:sldMasterMk cId="1089815573" sldId="2147483748"/>
            <pc:sldLayoutMk cId="1229459357" sldId="214748374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7.825" v="97" actId="26606"/>
          <pc:sldLayoutMkLst>
            <pc:docMk/>
            <pc:sldMasterMk cId="1089815573" sldId="2147483748"/>
            <pc:sldLayoutMk cId="3201533591" sldId="214748374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7.825" v="97" actId="26606"/>
          <pc:sldLayoutMkLst>
            <pc:docMk/>
            <pc:sldMasterMk cId="1089815573" sldId="2147483748"/>
            <pc:sldLayoutMk cId="2760126522" sldId="214748374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7.825" v="97" actId="26606"/>
          <pc:sldLayoutMkLst>
            <pc:docMk/>
            <pc:sldMasterMk cId="1089815573" sldId="2147483748"/>
            <pc:sldLayoutMk cId="3982771811" sldId="214748374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7.825" v="97" actId="26606"/>
          <pc:sldLayoutMkLst>
            <pc:docMk/>
            <pc:sldMasterMk cId="1089815573" sldId="2147483748"/>
            <pc:sldLayoutMk cId="56443834" sldId="214748374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7.825" v="97" actId="26606"/>
          <pc:sldLayoutMkLst>
            <pc:docMk/>
            <pc:sldMasterMk cId="1089815573" sldId="2147483748"/>
            <pc:sldLayoutMk cId="3280117758" sldId="214748374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37.825" v="97" actId="26606"/>
          <pc:sldLayoutMkLst>
            <pc:docMk/>
            <pc:sldMasterMk cId="1089815573" sldId="2147483748"/>
            <pc:sldLayoutMk cId="3541163789" sldId="2147483747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2:48.986" v="165" actId="26606"/>
        <pc:sldMasterMkLst>
          <pc:docMk/>
          <pc:sldMasterMk cId="1670390551" sldId="2147483748"/>
        </pc:sldMasterMkLst>
        <pc:sldLayoutChg chg="add del">
          <pc:chgData name="TAFEN Dirane Willy" userId="e89ee120-d1b3-4efd-bdd2-ca7f8f05a15a" providerId="ADAL" clId="{15C3BF90-2CE7-445E-B0CE-08ED9D8D6ABB}" dt="2020-06-19T21:52:48.986" v="165" actId="26606"/>
          <pc:sldLayoutMkLst>
            <pc:docMk/>
            <pc:sldMasterMk cId="1670390551" sldId="2147483748"/>
            <pc:sldLayoutMk cId="1961163242" sldId="214748373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48.986" v="165" actId="26606"/>
          <pc:sldLayoutMkLst>
            <pc:docMk/>
            <pc:sldMasterMk cId="1670390551" sldId="2147483748"/>
            <pc:sldLayoutMk cId="3600107938" sldId="214748373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48.986" v="165" actId="26606"/>
          <pc:sldLayoutMkLst>
            <pc:docMk/>
            <pc:sldMasterMk cId="1670390551" sldId="2147483748"/>
            <pc:sldLayoutMk cId="3235417887" sldId="214748373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48.986" v="165" actId="26606"/>
          <pc:sldLayoutMkLst>
            <pc:docMk/>
            <pc:sldMasterMk cId="1670390551" sldId="2147483748"/>
            <pc:sldLayoutMk cId="3998227596" sldId="214748374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48.986" v="165" actId="26606"/>
          <pc:sldLayoutMkLst>
            <pc:docMk/>
            <pc:sldMasterMk cId="1670390551" sldId="2147483748"/>
            <pc:sldLayoutMk cId="1124871177" sldId="214748374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48.986" v="165" actId="26606"/>
          <pc:sldLayoutMkLst>
            <pc:docMk/>
            <pc:sldMasterMk cId="1670390551" sldId="2147483748"/>
            <pc:sldLayoutMk cId="65360045" sldId="214748374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48.986" v="165" actId="26606"/>
          <pc:sldLayoutMkLst>
            <pc:docMk/>
            <pc:sldMasterMk cId="1670390551" sldId="2147483748"/>
            <pc:sldLayoutMk cId="795144667" sldId="214748374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48.986" v="165" actId="26606"/>
          <pc:sldLayoutMkLst>
            <pc:docMk/>
            <pc:sldMasterMk cId="1670390551" sldId="2147483748"/>
            <pc:sldLayoutMk cId="3123579751" sldId="214748374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48.986" v="165" actId="26606"/>
          <pc:sldLayoutMkLst>
            <pc:docMk/>
            <pc:sldMasterMk cId="1670390551" sldId="2147483748"/>
            <pc:sldLayoutMk cId="1488592274" sldId="214748374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48.986" v="165" actId="26606"/>
          <pc:sldLayoutMkLst>
            <pc:docMk/>
            <pc:sldMasterMk cId="1670390551" sldId="2147483748"/>
            <pc:sldLayoutMk cId="2539257733" sldId="214748374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48.986" v="165" actId="26606"/>
          <pc:sldLayoutMkLst>
            <pc:docMk/>
            <pc:sldMasterMk cId="1670390551" sldId="2147483748"/>
            <pc:sldLayoutMk cId="2933930434" sldId="2147483747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0:17.482" v="115" actId="26606"/>
        <pc:sldMasterMkLst>
          <pc:docMk/>
          <pc:sldMasterMk cId="2198737300" sldId="2147483748"/>
        </pc:sldMasterMkLst>
        <pc:sldLayoutChg chg="add del">
          <pc:chgData name="TAFEN Dirane Willy" userId="e89ee120-d1b3-4efd-bdd2-ca7f8f05a15a" providerId="ADAL" clId="{15C3BF90-2CE7-445E-B0CE-08ED9D8D6ABB}" dt="2020-06-19T21:50:17.482" v="115" actId="26606"/>
          <pc:sldLayoutMkLst>
            <pc:docMk/>
            <pc:sldMasterMk cId="2198737300" sldId="2147483748"/>
            <pc:sldLayoutMk cId="1056922066" sldId="214748373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7.482" v="115" actId="26606"/>
          <pc:sldLayoutMkLst>
            <pc:docMk/>
            <pc:sldMasterMk cId="2198737300" sldId="2147483748"/>
            <pc:sldLayoutMk cId="2540198911" sldId="214748373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7.482" v="115" actId="26606"/>
          <pc:sldLayoutMkLst>
            <pc:docMk/>
            <pc:sldMasterMk cId="2198737300" sldId="2147483748"/>
            <pc:sldLayoutMk cId="146383757" sldId="214748373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7.482" v="115" actId="26606"/>
          <pc:sldLayoutMkLst>
            <pc:docMk/>
            <pc:sldMasterMk cId="2198737300" sldId="2147483748"/>
            <pc:sldLayoutMk cId="3835120866" sldId="214748374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7.482" v="115" actId="26606"/>
          <pc:sldLayoutMkLst>
            <pc:docMk/>
            <pc:sldMasterMk cId="2198737300" sldId="2147483748"/>
            <pc:sldLayoutMk cId="3274595222" sldId="214748374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7.482" v="115" actId="26606"/>
          <pc:sldLayoutMkLst>
            <pc:docMk/>
            <pc:sldMasterMk cId="2198737300" sldId="2147483748"/>
            <pc:sldLayoutMk cId="4293417975" sldId="214748374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7.482" v="115" actId="26606"/>
          <pc:sldLayoutMkLst>
            <pc:docMk/>
            <pc:sldMasterMk cId="2198737300" sldId="2147483748"/>
            <pc:sldLayoutMk cId="1018286218" sldId="214748374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7.482" v="115" actId="26606"/>
          <pc:sldLayoutMkLst>
            <pc:docMk/>
            <pc:sldMasterMk cId="2198737300" sldId="2147483748"/>
            <pc:sldLayoutMk cId="3350243146" sldId="214748374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7.482" v="115" actId="26606"/>
          <pc:sldLayoutMkLst>
            <pc:docMk/>
            <pc:sldMasterMk cId="2198737300" sldId="2147483748"/>
            <pc:sldLayoutMk cId="4077368282" sldId="214748374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7.482" v="115" actId="26606"/>
          <pc:sldLayoutMkLst>
            <pc:docMk/>
            <pc:sldMasterMk cId="2198737300" sldId="2147483748"/>
            <pc:sldLayoutMk cId="619166060" sldId="214748374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17.482" v="115" actId="26606"/>
          <pc:sldLayoutMkLst>
            <pc:docMk/>
            <pc:sldMasterMk cId="2198737300" sldId="2147483748"/>
            <pc:sldLayoutMk cId="3138845195" sldId="2147483747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8:25.226" v="49" actId="26606"/>
        <pc:sldMasterMkLst>
          <pc:docMk/>
          <pc:sldMasterMk cId="3876044622" sldId="2147483748"/>
        </pc:sldMasterMkLst>
        <pc:sldLayoutChg chg="add del">
          <pc:chgData name="TAFEN Dirane Willy" userId="e89ee120-d1b3-4efd-bdd2-ca7f8f05a15a" providerId="ADAL" clId="{15C3BF90-2CE7-445E-B0CE-08ED9D8D6ABB}" dt="2020-06-19T21:48:25.226" v="49" actId="26606"/>
          <pc:sldLayoutMkLst>
            <pc:docMk/>
            <pc:sldMasterMk cId="3876044622" sldId="2147483748"/>
            <pc:sldLayoutMk cId="2422087793" sldId="214748373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5.226" v="49" actId="26606"/>
          <pc:sldLayoutMkLst>
            <pc:docMk/>
            <pc:sldMasterMk cId="3876044622" sldId="2147483748"/>
            <pc:sldLayoutMk cId="3583619632" sldId="214748373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5.226" v="49" actId="26606"/>
          <pc:sldLayoutMkLst>
            <pc:docMk/>
            <pc:sldMasterMk cId="3876044622" sldId="2147483748"/>
            <pc:sldLayoutMk cId="868830633" sldId="214748373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5.226" v="49" actId="26606"/>
          <pc:sldLayoutMkLst>
            <pc:docMk/>
            <pc:sldMasterMk cId="3876044622" sldId="2147483748"/>
            <pc:sldLayoutMk cId="1418573892" sldId="214748374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5.226" v="49" actId="26606"/>
          <pc:sldLayoutMkLst>
            <pc:docMk/>
            <pc:sldMasterMk cId="3876044622" sldId="2147483748"/>
            <pc:sldLayoutMk cId="2270716480" sldId="214748374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5.226" v="49" actId="26606"/>
          <pc:sldLayoutMkLst>
            <pc:docMk/>
            <pc:sldMasterMk cId="3876044622" sldId="2147483748"/>
            <pc:sldLayoutMk cId="4071667628" sldId="214748374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5.226" v="49" actId="26606"/>
          <pc:sldLayoutMkLst>
            <pc:docMk/>
            <pc:sldMasterMk cId="3876044622" sldId="2147483748"/>
            <pc:sldLayoutMk cId="4190673921" sldId="214748374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5.226" v="49" actId="26606"/>
          <pc:sldLayoutMkLst>
            <pc:docMk/>
            <pc:sldMasterMk cId="3876044622" sldId="2147483748"/>
            <pc:sldLayoutMk cId="1510018906" sldId="214748374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5.226" v="49" actId="26606"/>
          <pc:sldLayoutMkLst>
            <pc:docMk/>
            <pc:sldMasterMk cId="3876044622" sldId="2147483748"/>
            <pc:sldLayoutMk cId="3076479214" sldId="214748374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5.226" v="49" actId="26606"/>
          <pc:sldLayoutMkLst>
            <pc:docMk/>
            <pc:sldMasterMk cId="3876044622" sldId="2147483748"/>
            <pc:sldLayoutMk cId="1069492352" sldId="214748374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5.226" v="49" actId="26606"/>
          <pc:sldLayoutMkLst>
            <pc:docMk/>
            <pc:sldMasterMk cId="3876044622" sldId="2147483748"/>
            <pc:sldLayoutMk cId="1057671884" sldId="2147483747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2:34.460" v="161" actId="26606"/>
        <pc:sldMasterMkLst>
          <pc:docMk/>
          <pc:sldMasterMk cId="4247133897" sldId="2147483748"/>
        </pc:sldMasterMkLst>
        <pc:sldLayoutChg chg="add del">
          <pc:chgData name="TAFEN Dirane Willy" userId="e89ee120-d1b3-4efd-bdd2-ca7f8f05a15a" providerId="ADAL" clId="{15C3BF90-2CE7-445E-B0CE-08ED9D8D6ABB}" dt="2020-06-19T21:52:34.460" v="161" actId="26606"/>
          <pc:sldLayoutMkLst>
            <pc:docMk/>
            <pc:sldMasterMk cId="4247133897" sldId="2147483748"/>
            <pc:sldLayoutMk cId="1265846429" sldId="214748373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4.460" v="161" actId="26606"/>
          <pc:sldLayoutMkLst>
            <pc:docMk/>
            <pc:sldMasterMk cId="4247133897" sldId="2147483748"/>
            <pc:sldLayoutMk cId="3240520466" sldId="214748373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4.460" v="161" actId="26606"/>
          <pc:sldLayoutMkLst>
            <pc:docMk/>
            <pc:sldMasterMk cId="4247133897" sldId="2147483748"/>
            <pc:sldLayoutMk cId="2659754803" sldId="214748373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4.460" v="161" actId="26606"/>
          <pc:sldLayoutMkLst>
            <pc:docMk/>
            <pc:sldMasterMk cId="4247133897" sldId="2147483748"/>
            <pc:sldLayoutMk cId="42745679" sldId="214748374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4.460" v="161" actId="26606"/>
          <pc:sldLayoutMkLst>
            <pc:docMk/>
            <pc:sldMasterMk cId="4247133897" sldId="2147483748"/>
            <pc:sldLayoutMk cId="4109514688" sldId="214748374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4.460" v="161" actId="26606"/>
          <pc:sldLayoutMkLst>
            <pc:docMk/>
            <pc:sldMasterMk cId="4247133897" sldId="2147483748"/>
            <pc:sldLayoutMk cId="1136310745" sldId="214748374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4.460" v="161" actId="26606"/>
          <pc:sldLayoutMkLst>
            <pc:docMk/>
            <pc:sldMasterMk cId="4247133897" sldId="2147483748"/>
            <pc:sldLayoutMk cId="3412128908" sldId="214748374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4.460" v="161" actId="26606"/>
          <pc:sldLayoutMkLst>
            <pc:docMk/>
            <pc:sldMasterMk cId="4247133897" sldId="2147483748"/>
            <pc:sldLayoutMk cId="343549731" sldId="214748374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4.460" v="161" actId="26606"/>
          <pc:sldLayoutMkLst>
            <pc:docMk/>
            <pc:sldMasterMk cId="4247133897" sldId="2147483748"/>
            <pc:sldLayoutMk cId="4166502398" sldId="214748374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4.460" v="161" actId="26606"/>
          <pc:sldLayoutMkLst>
            <pc:docMk/>
            <pc:sldMasterMk cId="4247133897" sldId="2147483748"/>
            <pc:sldLayoutMk cId="3976877621" sldId="214748374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2:34.460" v="161" actId="26606"/>
          <pc:sldLayoutMkLst>
            <pc:docMk/>
            <pc:sldMasterMk cId="4247133897" sldId="2147483748"/>
            <pc:sldLayoutMk cId="3719871025" sldId="2147483747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9:48.810" v="99" actId="26606"/>
        <pc:sldMasterMkLst>
          <pc:docMk/>
          <pc:sldMasterMk cId="2560570776" sldId="2147483761"/>
        </pc:sldMasterMkLst>
        <pc:sldLayoutChg chg="add del">
          <pc:chgData name="TAFEN Dirane Willy" userId="e89ee120-d1b3-4efd-bdd2-ca7f8f05a15a" providerId="ADAL" clId="{15C3BF90-2CE7-445E-B0CE-08ED9D8D6ABB}" dt="2020-06-19T21:49:48.810" v="99" actId="26606"/>
          <pc:sldLayoutMkLst>
            <pc:docMk/>
            <pc:sldMasterMk cId="2560570776" sldId="2147483761"/>
            <pc:sldLayoutMk cId="4076123021" sldId="214748375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48.810" v="99" actId="26606"/>
          <pc:sldLayoutMkLst>
            <pc:docMk/>
            <pc:sldMasterMk cId="2560570776" sldId="2147483761"/>
            <pc:sldLayoutMk cId="3488916102" sldId="214748375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48.810" v="99" actId="26606"/>
          <pc:sldLayoutMkLst>
            <pc:docMk/>
            <pc:sldMasterMk cId="2560570776" sldId="2147483761"/>
            <pc:sldLayoutMk cId="2785734969" sldId="214748375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48.810" v="99" actId="26606"/>
          <pc:sldLayoutMkLst>
            <pc:docMk/>
            <pc:sldMasterMk cId="2560570776" sldId="2147483761"/>
            <pc:sldLayoutMk cId="2777407693" sldId="214748375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48.810" v="99" actId="26606"/>
          <pc:sldLayoutMkLst>
            <pc:docMk/>
            <pc:sldMasterMk cId="2560570776" sldId="2147483761"/>
            <pc:sldLayoutMk cId="3893335470" sldId="214748375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48.810" v="99" actId="26606"/>
          <pc:sldLayoutMkLst>
            <pc:docMk/>
            <pc:sldMasterMk cId="2560570776" sldId="2147483761"/>
            <pc:sldLayoutMk cId="1162121957" sldId="214748375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48.810" v="99" actId="26606"/>
          <pc:sldLayoutMkLst>
            <pc:docMk/>
            <pc:sldMasterMk cId="2560570776" sldId="2147483761"/>
            <pc:sldLayoutMk cId="3533405752" sldId="214748375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48.810" v="99" actId="26606"/>
          <pc:sldLayoutMkLst>
            <pc:docMk/>
            <pc:sldMasterMk cId="2560570776" sldId="2147483761"/>
            <pc:sldLayoutMk cId="284669031" sldId="214748375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48.810" v="99" actId="26606"/>
          <pc:sldLayoutMkLst>
            <pc:docMk/>
            <pc:sldMasterMk cId="2560570776" sldId="2147483761"/>
            <pc:sldLayoutMk cId="1795571508" sldId="214748375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48.810" v="99" actId="26606"/>
          <pc:sldLayoutMkLst>
            <pc:docMk/>
            <pc:sldMasterMk cId="2560570776" sldId="2147483761"/>
            <pc:sldLayoutMk cId="1577513961" sldId="214748375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48.810" v="99" actId="26606"/>
          <pc:sldLayoutMkLst>
            <pc:docMk/>
            <pc:sldMasterMk cId="2560570776" sldId="2147483761"/>
            <pc:sldLayoutMk cId="2319745612" sldId="2147483760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8:27.924" v="51" actId="26606"/>
        <pc:sldMasterMkLst>
          <pc:docMk/>
          <pc:sldMasterMk cId="3420626387" sldId="2147483761"/>
        </pc:sldMasterMkLst>
        <pc:sldLayoutChg chg="add del">
          <pc:chgData name="TAFEN Dirane Willy" userId="e89ee120-d1b3-4efd-bdd2-ca7f8f05a15a" providerId="ADAL" clId="{15C3BF90-2CE7-445E-B0CE-08ED9D8D6ABB}" dt="2020-06-19T21:48:27.924" v="51" actId="26606"/>
          <pc:sldLayoutMkLst>
            <pc:docMk/>
            <pc:sldMasterMk cId="3420626387" sldId="2147483761"/>
            <pc:sldLayoutMk cId="2251717498" sldId="214748375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7.924" v="51" actId="26606"/>
          <pc:sldLayoutMkLst>
            <pc:docMk/>
            <pc:sldMasterMk cId="3420626387" sldId="2147483761"/>
            <pc:sldLayoutMk cId="3238362816" sldId="214748375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7.924" v="51" actId="26606"/>
          <pc:sldLayoutMkLst>
            <pc:docMk/>
            <pc:sldMasterMk cId="3420626387" sldId="2147483761"/>
            <pc:sldLayoutMk cId="3297076725" sldId="214748375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7.924" v="51" actId="26606"/>
          <pc:sldLayoutMkLst>
            <pc:docMk/>
            <pc:sldMasterMk cId="3420626387" sldId="2147483761"/>
            <pc:sldLayoutMk cId="2137225388" sldId="214748375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7.924" v="51" actId="26606"/>
          <pc:sldLayoutMkLst>
            <pc:docMk/>
            <pc:sldMasterMk cId="3420626387" sldId="2147483761"/>
            <pc:sldLayoutMk cId="721224931" sldId="214748375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7.924" v="51" actId="26606"/>
          <pc:sldLayoutMkLst>
            <pc:docMk/>
            <pc:sldMasterMk cId="3420626387" sldId="2147483761"/>
            <pc:sldLayoutMk cId="544675400" sldId="214748375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7.924" v="51" actId="26606"/>
          <pc:sldLayoutMkLst>
            <pc:docMk/>
            <pc:sldMasterMk cId="3420626387" sldId="2147483761"/>
            <pc:sldLayoutMk cId="118232422" sldId="214748375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7.924" v="51" actId="26606"/>
          <pc:sldLayoutMkLst>
            <pc:docMk/>
            <pc:sldMasterMk cId="3420626387" sldId="2147483761"/>
            <pc:sldLayoutMk cId="3819888883" sldId="214748375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7.924" v="51" actId="26606"/>
          <pc:sldLayoutMkLst>
            <pc:docMk/>
            <pc:sldMasterMk cId="3420626387" sldId="2147483761"/>
            <pc:sldLayoutMk cId="1321673896" sldId="214748375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7.924" v="51" actId="26606"/>
          <pc:sldLayoutMkLst>
            <pc:docMk/>
            <pc:sldMasterMk cId="3420626387" sldId="2147483761"/>
            <pc:sldLayoutMk cId="2736099876" sldId="214748375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8:27.924" v="51" actId="26606"/>
          <pc:sldLayoutMkLst>
            <pc:docMk/>
            <pc:sldMasterMk cId="3420626387" sldId="2147483761"/>
            <pc:sldLayoutMk cId="4202265346" sldId="2147483760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50:48.665" v="129" actId="26606"/>
        <pc:sldMasterMkLst>
          <pc:docMk/>
          <pc:sldMasterMk cId="3568099860" sldId="2147483761"/>
        </pc:sldMasterMkLst>
        <pc:sldLayoutChg chg="add del">
          <pc:chgData name="TAFEN Dirane Willy" userId="e89ee120-d1b3-4efd-bdd2-ca7f8f05a15a" providerId="ADAL" clId="{15C3BF90-2CE7-445E-B0CE-08ED9D8D6ABB}" dt="2020-06-19T21:50:48.665" v="129" actId="26606"/>
          <pc:sldLayoutMkLst>
            <pc:docMk/>
            <pc:sldMasterMk cId="3568099860" sldId="2147483761"/>
            <pc:sldLayoutMk cId="1321285475" sldId="2147483750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8.665" v="129" actId="26606"/>
          <pc:sldLayoutMkLst>
            <pc:docMk/>
            <pc:sldMasterMk cId="3568099860" sldId="2147483761"/>
            <pc:sldLayoutMk cId="1518329737" sldId="2147483751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8.665" v="129" actId="26606"/>
          <pc:sldLayoutMkLst>
            <pc:docMk/>
            <pc:sldMasterMk cId="3568099860" sldId="2147483761"/>
            <pc:sldLayoutMk cId="248288839" sldId="2147483752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8.665" v="129" actId="26606"/>
          <pc:sldLayoutMkLst>
            <pc:docMk/>
            <pc:sldMasterMk cId="3568099860" sldId="2147483761"/>
            <pc:sldLayoutMk cId="3659613952" sldId="2147483753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8.665" v="129" actId="26606"/>
          <pc:sldLayoutMkLst>
            <pc:docMk/>
            <pc:sldMasterMk cId="3568099860" sldId="2147483761"/>
            <pc:sldLayoutMk cId="2049403126" sldId="2147483754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8.665" v="129" actId="26606"/>
          <pc:sldLayoutMkLst>
            <pc:docMk/>
            <pc:sldMasterMk cId="3568099860" sldId="2147483761"/>
            <pc:sldLayoutMk cId="1266638626" sldId="2147483755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8.665" v="129" actId="26606"/>
          <pc:sldLayoutMkLst>
            <pc:docMk/>
            <pc:sldMasterMk cId="3568099860" sldId="2147483761"/>
            <pc:sldLayoutMk cId="598668623" sldId="2147483756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8.665" v="129" actId="26606"/>
          <pc:sldLayoutMkLst>
            <pc:docMk/>
            <pc:sldMasterMk cId="3568099860" sldId="2147483761"/>
            <pc:sldLayoutMk cId="1568178981" sldId="2147483757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8.665" v="129" actId="26606"/>
          <pc:sldLayoutMkLst>
            <pc:docMk/>
            <pc:sldMasterMk cId="3568099860" sldId="2147483761"/>
            <pc:sldLayoutMk cId="2052497106" sldId="2147483758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8.665" v="129" actId="26606"/>
          <pc:sldLayoutMkLst>
            <pc:docMk/>
            <pc:sldMasterMk cId="3568099860" sldId="2147483761"/>
            <pc:sldLayoutMk cId="1889156518" sldId="2147483759"/>
          </pc:sldLayoutMkLst>
        </pc:sldLayoutChg>
        <pc:sldLayoutChg chg="add del">
          <pc:chgData name="TAFEN Dirane Willy" userId="e89ee120-d1b3-4efd-bdd2-ca7f8f05a15a" providerId="ADAL" clId="{15C3BF90-2CE7-445E-B0CE-08ED9D8D6ABB}" dt="2020-06-19T21:50:48.665" v="129" actId="26606"/>
          <pc:sldLayoutMkLst>
            <pc:docMk/>
            <pc:sldMasterMk cId="3568099860" sldId="2147483761"/>
            <pc:sldLayoutMk cId="3212467487" sldId="2147483760"/>
          </pc:sldLayoutMkLst>
        </pc:sldLayoutChg>
      </pc:sldMasterChg>
      <pc:sldMasterChg chg="add del addSldLayout delSldLayout">
        <pc:chgData name="TAFEN Dirane Willy" userId="e89ee120-d1b3-4efd-bdd2-ca7f8f05a15a" providerId="ADAL" clId="{15C3BF90-2CE7-445E-B0CE-08ED9D8D6ABB}" dt="2020-06-19T21:49:05.405" v="81" actId="26606"/>
        <pc:sldMasterMkLst>
          <pc:docMk/>
          <pc:sldMasterMk cId="3997517575" sldId="2147483761"/>
        </pc:sldMasterMkLst>
        <pc:sldLayoutChg chg="add del">
          <pc:chgData name="TAFEN Dirane Willy" userId="e89ee120-d1b3-4efd-bdd2-ca7f8f05a15a" providerId="ADAL" clId="{15C3BF90-2CE7-445E-B0CE-08ED9D8D6ABB}" dt="2020-06-19T21:49:05.405" v="81" actId="26606"/>
          <pc:sldLayoutMkLst>
            <pc:docMk/>
            <pc:sldMasterMk cId="3997517575" sldId="2147483761"/>
            <pc:sldLayoutMk cId="835694873" sldId="2147483750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5.405" v="81" actId="26606"/>
          <pc:sldLayoutMkLst>
            <pc:docMk/>
            <pc:sldMasterMk cId="3997517575" sldId="2147483761"/>
            <pc:sldLayoutMk cId="705338282" sldId="2147483751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5.405" v="81" actId="26606"/>
          <pc:sldLayoutMkLst>
            <pc:docMk/>
            <pc:sldMasterMk cId="3997517575" sldId="2147483761"/>
            <pc:sldLayoutMk cId="1413749437" sldId="2147483752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5.405" v="81" actId="26606"/>
          <pc:sldLayoutMkLst>
            <pc:docMk/>
            <pc:sldMasterMk cId="3997517575" sldId="2147483761"/>
            <pc:sldLayoutMk cId="3523572546" sldId="2147483753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5.405" v="81" actId="26606"/>
          <pc:sldLayoutMkLst>
            <pc:docMk/>
            <pc:sldMasterMk cId="3997517575" sldId="2147483761"/>
            <pc:sldLayoutMk cId="2178216049" sldId="2147483754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5.405" v="81" actId="26606"/>
          <pc:sldLayoutMkLst>
            <pc:docMk/>
            <pc:sldMasterMk cId="3997517575" sldId="2147483761"/>
            <pc:sldLayoutMk cId="100928247" sldId="2147483755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5.405" v="81" actId="26606"/>
          <pc:sldLayoutMkLst>
            <pc:docMk/>
            <pc:sldMasterMk cId="3997517575" sldId="2147483761"/>
            <pc:sldLayoutMk cId="471754931" sldId="2147483756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5.405" v="81" actId="26606"/>
          <pc:sldLayoutMkLst>
            <pc:docMk/>
            <pc:sldMasterMk cId="3997517575" sldId="2147483761"/>
            <pc:sldLayoutMk cId="2812597582" sldId="2147483757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5.405" v="81" actId="26606"/>
          <pc:sldLayoutMkLst>
            <pc:docMk/>
            <pc:sldMasterMk cId="3997517575" sldId="2147483761"/>
            <pc:sldLayoutMk cId="1257246373" sldId="2147483758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5.405" v="81" actId="26606"/>
          <pc:sldLayoutMkLst>
            <pc:docMk/>
            <pc:sldMasterMk cId="3997517575" sldId="2147483761"/>
            <pc:sldLayoutMk cId="3771335430" sldId="2147483759"/>
          </pc:sldLayoutMkLst>
        </pc:sldLayoutChg>
        <pc:sldLayoutChg chg="add del">
          <pc:chgData name="TAFEN Dirane Willy" userId="e89ee120-d1b3-4efd-bdd2-ca7f8f05a15a" providerId="ADAL" clId="{15C3BF90-2CE7-445E-B0CE-08ED9D8D6ABB}" dt="2020-06-19T21:49:05.405" v="81" actId="26606"/>
          <pc:sldLayoutMkLst>
            <pc:docMk/>
            <pc:sldMasterMk cId="3997517575" sldId="2147483761"/>
            <pc:sldLayoutMk cId="120611726" sldId="214748376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95CFD-D76D-4E04-8BD2-C85A705FE1E9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7D6F6E-CDD9-43A0-A52C-B57AFD7719C1}">
      <dgm:prSet/>
      <dgm:spPr/>
      <dgm:t>
        <a:bodyPr/>
        <a:lstStyle/>
        <a:p>
          <a:r>
            <a:rPr lang="en-US"/>
            <a:t>Windows</a:t>
          </a:r>
        </a:p>
      </dgm:t>
    </dgm:pt>
    <dgm:pt modelId="{7290738A-9B7B-43B8-9138-AF1BAEF5B76B}" type="parTrans" cxnId="{57DA030D-19B1-4F78-9E5D-4DBA129EB62C}">
      <dgm:prSet/>
      <dgm:spPr/>
      <dgm:t>
        <a:bodyPr/>
        <a:lstStyle/>
        <a:p>
          <a:endParaRPr lang="en-US"/>
        </a:p>
      </dgm:t>
    </dgm:pt>
    <dgm:pt modelId="{BA3984AE-0DDD-4243-9E02-97AEBC7294A5}" type="sibTrans" cxnId="{57DA030D-19B1-4F78-9E5D-4DBA129EB62C}">
      <dgm:prSet/>
      <dgm:spPr/>
      <dgm:t>
        <a:bodyPr/>
        <a:lstStyle/>
        <a:p>
          <a:endParaRPr lang="en-US"/>
        </a:p>
      </dgm:t>
    </dgm:pt>
    <dgm:pt modelId="{8C89D495-A28A-4EEE-9CBD-D1A68DC61058}">
      <dgm:prSet/>
      <dgm:spPr/>
      <dgm:t>
        <a:bodyPr/>
        <a:lstStyle/>
        <a:p>
          <a:r>
            <a:rPr lang="en-US"/>
            <a:t>macOS</a:t>
          </a:r>
        </a:p>
      </dgm:t>
    </dgm:pt>
    <dgm:pt modelId="{9A50EF35-791A-435A-B814-0F6581935324}" type="parTrans" cxnId="{5930ED4F-FDF4-40B7-9D9F-B866AE760C9B}">
      <dgm:prSet/>
      <dgm:spPr/>
      <dgm:t>
        <a:bodyPr/>
        <a:lstStyle/>
        <a:p>
          <a:endParaRPr lang="en-US"/>
        </a:p>
      </dgm:t>
    </dgm:pt>
    <dgm:pt modelId="{D01EEF89-39A3-499F-BB8E-4972D12A0D4D}" type="sibTrans" cxnId="{5930ED4F-FDF4-40B7-9D9F-B866AE760C9B}">
      <dgm:prSet/>
      <dgm:spPr/>
      <dgm:t>
        <a:bodyPr/>
        <a:lstStyle/>
        <a:p>
          <a:endParaRPr lang="en-US"/>
        </a:p>
      </dgm:t>
    </dgm:pt>
    <dgm:pt modelId="{6B903FD3-9EB1-436C-B1F1-B401B4D68B61}">
      <dgm:prSet/>
      <dgm:spPr/>
      <dgm:t>
        <a:bodyPr/>
        <a:lstStyle/>
        <a:p>
          <a:r>
            <a:rPr lang="en-US"/>
            <a:t>Linux</a:t>
          </a:r>
        </a:p>
      </dgm:t>
    </dgm:pt>
    <dgm:pt modelId="{C15BA5EC-1124-4EF9-A05C-B228D051DCCC}" type="parTrans" cxnId="{BEE89685-876B-4524-9AB7-848F7B96673F}">
      <dgm:prSet/>
      <dgm:spPr/>
      <dgm:t>
        <a:bodyPr/>
        <a:lstStyle/>
        <a:p>
          <a:endParaRPr lang="en-US"/>
        </a:p>
      </dgm:t>
    </dgm:pt>
    <dgm:pt modelId="{674E1C5E-ED81-4999-80AC-4A6FCE2590F9}" type="sibTrans" cxnId="{BEE89685-876B-4524-9AB7-848F7B96673F}">
      <dgm:prSet/>
      <dgm:spPr/>
      <dgm:t>
        <a:bodyPr/>
        <a:lstStyle/>
        <a:p>
          <a:endParaRPr lang="en-US"/>
        </a:p>
      </dgm:t>
    </dgm:pt>
    <dgm:pt modelId="{5D3AE098-7819-4EC1-A134-70344DD732A9}">
      <dgm:prSet/>
      <dgm:spPr/>
      <dgm:t>
        <a:bodyPr/>
        <a:lstStyle/>
        <a:p>
          <a:r>
            <a:rPr lang="en-US"/>
            <a:t>FreeBSD</a:t>
          </a:r>
        </a:p>
      </dgm:t>
    </dgm:pt>
    <dgm:pt modelId="{0AF2E832-1B20-4989-8C1D-92EE1CE3FFDE}" type="parTrans" cxnId="{09D79AB8-546A-4098-9082-C42BA917299C}">
      <dgm:prSet/>
      <dgm:spPr/>
      <dgm:t>
        <a:bodyPr/>
        <a:lstStyle/>
        <a:p>
          <a:endParaRPr lang="en-US"/>
        </a:p>
      </dgm:t>
    </dgm:pt>
    <dgm:pt modelId="{42B5D489-3089-420B-A257-740651D6A222}" type="sibTrans" cxnId="{09D79AB8-546A-4098-9082-C42BA917299C}">
      <dgm:prSet/>
      <dgm:spPr/>
      <dgm:t>
        <a:bodyPr/>
        <a:lstStyle/>
        <a:p>
          <a:endParaRPr lang="en-US"/>
        </a:p>
      </dgm:t>
    </dgm:pt>
    <dgm:pt modelId="{FCD7610D-4C51-4CFE-B022-F58A7ADD8567}">
      <dgm:prSet/>
      <dgm:spPr/>
      <dgm:t>
        <a:bodyPr/>
        <a:lstStyle/>
        <a:p>
          <a:r>
            <a:rPr lang="en-US"/>
            <a:t>OpenBSD</a:t>
          </a:r>
        </a:p>
      </dgm:t>
    </dgm:pt>
    <dgm:pt modelId="{38A74ED5-DF48-462D-BCCB-43CFE02F0E2E}" type="parTrans" cxnId="{FBED38E4-A2B5-43C9-854B-24CBD7DAF2F9}">
      <dgm:prSet/>
      <dgm:spPr/>
      <dgm:t>
        <a:bodyPr/>
        <a:lstStyle/>
        <a:p>
          <a:endParaRPr lang="en-US"/>
        </a:p>
      </dgm:t>
    </dgm:pt>
    <dgm:pt modelId="{BF77093E-88E3-4AD8-8740-6BB726067C4D}" type="sibTrans" cxnId="{FBED38E4-A2B5-43C9-854B-24CBD7DAF2F9}">
      <dgm:prSet/>
      <dgm:spPr/>
      <dgm:t>
        <a:bodyPr/>
        <a:lstStyle/>
        <a:p>
          <a:endParaRPr lang="en-US"/>
        </a:p>
      </dgm:t>
    </dgm:pt>
    <dgm:pt modelId="{7EEBFE0C-C04F-4E4E-999F-36414ED13988}">
      <dgm:prSet/>
      <dgm:spPr/>
      <dgm:t>
        <a:bodyPr/>
        <a:lstStyle/>
        <a:p>
          <a:r>
            <a:rPr lang="en-US"/>
            <a:t>Solaris</a:t>
          </a:r>
        </a:p>
      </dgm:t>
    </dgm:pt>
    <dgm:pt modelId="{8D71394A-985B-4138-B179-AE497A600B2D}" type="parTrans" cxnId="{E6DB8373-7430-4C74-BCCF-B524D349EC8A}">
      <dgm:prSet/>
      <dgm:spPr/>
      <dgm:t>
        <a:bodyPr/>
        <a:lstStyle/>
        <a:p>
          <a:endParaRPr lang="en-US"/>
        </a:p>
      </dgm:t>
    </dgm:pt>
    <dgm:pt modelId="{4407B830-BD0E-4173-BD6D-CE7B3FB265A0}" type="sibTrans" cxnId="{E6DB8373-7430-4C74-BCCF-B524D349EC8A}">
      <dgm:prSet/>
      <dgm:spPr/>
      <dgm:t>
        <a:bodyPr/>
        <a:lstStyle/>
        <a:p>
          <a:endParaRPr lang="en-US"/>
        </a:p>
      </dgm:t>
    </dgm:pt>
    <dgm:pt modelId="{AFCEB750-FA4E-4B27-B7F9-E73401E052E3}" type="pres">
      <dgm:prSet presAssocID="{26D95CFD-D76D-4E04-8BD2-C85A705FE1E9}" presName="diagram" presStyleCnt="0">
        <dgm:presLayoutVars>
          <dgm:dir/>
          <dgm:resizeHandles val="exact"/>
        </dgm:presLayoutVars>
      </dgm:prSet>
      <dgm:spPr/>
    </dgm:pt>
    <dgm:pt modelId="{9CA91488-ADEB-41E5-8AF8-F2CBFFB53271}" type="pres">
      <dgm:prSet presAssocID="{5C7D6F6E-CDD9-43A0-A52C-B57AFD7719C1}" presName="node" presStyleLbl="node1" presStyleIdx="0" presStyleCnt="6">
        <dgm:presLayoutVars>
          <dgm:bulletEnabled val="1"/>
        </dgm:presLayoutVars>
      </dgm:prSet>
      <dgm:spPr/>
    </dgm:pt>
    <dgm:pt modelId="{C85C7EF3-990E-4960-8C92-A56F5147F600}" type="pres">
      <dgm:prSet presAssocID="{BA3984AE-0DDD-4243-9E02-97AEBC7294A5}" presName="sibTrans" presStyleCnt="0"/>
      <dgm:spPr/>
    </dgm:pt>
    <dgm:pt modelId="{32B3AB0F-E3D2-4084-9476-D1DF15514A76}" type="pres">
      <dgm:prSet presAssocID="{8C89D495-A28A-4EEE-9CBD-D1A68DC61058}" presName="node" presStyleLbl="node1" presStyleIdx="1" presStyleCnt="6">
        <dgm:presLayoutVars>
          <dgm:bulletEnabled val="1"/>
        </dgm:presLayoutVars>
      </dgm:prSet>
      <dgm:spPr/>
    </dgm:pt>
    <dgm:pt modelId="{E4679048-3A6A-4402-A7E2-407EAB513644}" type="pres">
      <dgm:prSet presAssocID="{D01EEF89-39A3-499F-BB8E-4972D12A0D4D}" presName="sibTrans" presStyleCnt="0"/>
      <dgm:spPr/>
    </dgm:pt>
    <dgm:pt modelId="{F0CE5C7F-A1E3-465E-AD7F-1153861ED2D3}" type="pres">
      <dgm:prSet presAssocID="{6B903FD3-9EB1-436C-B1F1-B401B4D68B61}" presName="node" presStyleLbl="node1" presStyleIdx="2" presStyleCnt="6">
        <dgm:presLayoutVars>
          <dgm:bulletEnabled val="1"/>
        </dgm:presLayoutVars>
      </dgm:prSet>
      <dgm:spPr/>
    </dgm:pt>
    <dgm:pt modelId="{088B4983-6762-4E69-9B55-37FB5474DB23}" type="pres">
      <dgm:prSet presAssocID="{674E1C5E-ED81-4999-80AC-4A6FCE2590F9}" presName="sibTrans" presStyleCnt="0"/>
      <dgm:spPr/>
    </dgm:pt>
    <dgm:pt modelId="{D1025896-82BF-46C4-B73C-F432EDD05CFD}" type="pres">
      <dgm:prSet presAssocID="{5D3AE098-7819-4EC1-A134-70344DD732A9}" presName="node" presStyleLbl="node1" presStyleIdx="3" presStyleCnt="6">
        <dgm:presLayoutVars>
          <dgm:bulletEnabled val="1"/>
        </dgm:presLayoutVars>
      </dgm:prSet>
      <dgm:spPr/>
    </dgm:pt>
    <dgm:pt modelId="{F67A3FB4-76E1-4CCF-A87D-04A619E53351}" type="pres">
      <dgm:prSet presAssocID="{42B5D489-3089-420B-A257-740651D6A222}" presName="sibTrans" presStyleCnt="0"/>
      <dgm:spPr/>
    </dgm:pt>
    <dgm:pt modelId="{4F52F42B-9543-4E0C-B247-46E431A73602}" type="pres">
      <dgm:prSet presAssocID="{FCD7610D-4C51-4CFE-B022-F58A7ADD8567}" presName="node" presStyleLbl="node1" presStyleIdx="4" presStyleCnt="6">
        <dgm:presLayoutVars>
          <dgm:bulletEnabled val="1"/>
        </dgm:presLayoutVars>
      </dgm:prSet>
      <dgm:spPr/>
    </dgm:pt>
    <dgm:pt modelId="{79B884B3-4787-4266-A43B-1F8E28C1D8E4}" type="pres">
      <dgm:prSet presAssocID="{BF77093E-88E3-4AD8-8740-6BB726067C4D}" presName="sibTrans" presStyleCnt="0"/>
      <dgm:spPr/>
    </dgm:pt>
    <dgm:pt modelId="{FD1EC79D-B9F4-4D8D-A719-F257DAA7766B}" type="pres">
      <dgm:prSet presAssocID="{7EEBFE0C-C04F-4E4E-999F-36414ED13988}" presName="node" presStyleLbl="node1" presStyleIdx="5" presStyleCnt="6">
        <dgm:presLayoutVars>
          <dgm:bulletEnabled val="1"/>
        </dgm:presLayoutVars>
      </dgm:prSet>
      <dgm:spPr/>
    </dgm:pt>
  </dgm:ptLst>
  <dgm:cxnLst>
    <dgm:cxn modelId="{57DA030D-19B1-4F78-9E5D-4DBA129EB62C}" srcId="{26D95CFD-D76D-4E04-8BD2-C85A705FE1E9}" destId="{5C7D6F6E-CDD9-43A0-A52C-B57AFD7719C1}" srcOrd="0" destOrd="0" parTransId="{7290738A-9B7B-43B8-9138-AF1BAEF5B76B}" sibTransId="{BA3984AE-0DDD-4243-9E02-97AEBC7294A5}"/>
    <dgm:cxn modelId="{8132FB20-32F3-49C2-97F1-184CB9B1880E}" type="presOf" srcId="{5C7D6F6E-CDD9-43A0-A52C-B57AFD7719C1}" destId="{9CA91488-ADEB-41E5-8AF8-F2CBFFB53271}" srcOrd="0" destOrd="0" presId="urn:microsoft.com/office/officeart/2005/8/layout/default"/>
    <dgm:cxn modelId="{5930ED4F-FDF4-40B7-9D9F-B866AE760C9B}" srcId="{26D95CFD-D76D-4E04-8BD2-C85A705FE1E9}" destId="{8C89D495-A28A-4EEE-9CBD-D1A68DC61058}" srcOrd="1" destOrd="0" parTransId="{9A50EF35-791A-435A-B814-0F6581935324}" sibTransId="{D01EEF89-39A3-499F-BB8E-4972D12A0D4D}"/>
    <dgm:cxn modelId="{E6DB8373-7430-4C74-BCCF-B524D349EC8A}" srcId="{26D95CFD-D76D-4E04-8BD2-C85A705FE1E9}" destId="{7EEBFE0C-C04F-4E4E-999F-36414ED13988}" srcOrd="5" destOrd="0" parTransId="{8D71394A-985B-4138-B179-AE497A600B2D}" sibTransId="{4407B830-BD0E-4173-BD6D-CE7B3FB265A0}"/>
    <dgm:cxn modelId="{D3430B58-0411-4AA5-976D-07776DD1CD24}" type="presOf" srcId="{5D3AE098-7819-4EC1-A134-70344DD732A9}" destId="{D1025896-82BF-46C4-B73C-F432EDD05CFD}" srcOrd="0" destOrd="0" presId="urn:microsoft.com/office/officeart/2005/8/layout/default"/>
    <dgm:cxn modelId="{879C417A-C596-4D1D-B9C4-046B82410381}" type="presOf" srcId="{6B903FD3-9EB1-436C-B1F1-B401B4D68B61}" destId="{F0CE5C7F-A1E3-465E-AD7F-1153861ED2D3}" srcOrd="0" destOrd="0" presId="urn:microsoft.com/office/officeart/2005/8/layout/default"/>
    <dgm:cxn modelId="{BEE89685-876B-4524-9AB7-848F7B96673F}" srcId="{26D95CFD-D76D-4E04-8BD2-C85A705FE1E9}" destId="{6B903FD3-9EB1-436C-B1F1-B401B4D68B61}" srcOrd="2" destOrd="0" parTransId="{C15BA5EC-1124-4EF9-A05C-B228D051DCCC}" sibTransId="{674E1C5E-ED81-4999-80AC-4A6FCE2590F9}"/>
    <dgm:cxn modelId="{FAFC3F93-6496-40B3-B084-EEC2EDCC4A63}" type="presOf" srcId="{7EEBFE0C-C04F-4E4E-999F-36414ED13988}" destId="{FD1EC79D-B9F4-4D8D-A719-F257DAA7766B}" srcOrd="0" destOrd="0" presId="urn:microsoft.com/office/officeart/2005/8/layout/default"/>
    <dgm:cxn modelId="{7118A9A0-A286-488A-A0F5-FE00A7DA984A}" type="presOf" srcId="{26D95CFD-D76D-4E04-8BD2-C85A705FE1E9}" destId="{AFCEB750-FA4E-4B27-B7F9-E73401E052E3}" srcOrd="0" destOrd="0" presId="urn:microsoft.com/office/officeart/2005/8/layout/default"/>
    <dgm:cxn modelId="{4FFFFBA2-F22D-4CD4-8C16-D3E74B56B8A4}" type="presOf" srcId="{FCD7610D-4C51-4CFE-B022-F58A7ADD8567}" destId="{4F52F42B-9543-4E0C-B247-46E431A73602}" srcOrd="0" destOrd="0" presId="urn:microsoft.com/office/officeart/2005/8/layout/default"/>
    <dgm:cxn modelId="{4AF81BAC-1EEA-4A16-8CFE-4F299E2F2E78}" type="presOf" srcId="{8C89D495-A28A-4EEE-9CBD-D1A68DC61058}" destId="{32B3AB0F-E3D2-4084-9476-D1DF15514A76}" srcOrd="0" destOrd="0" presId="urn:microsoft.com/office/officeart/2005/8/layout/default"/>
    <dgm:cxn modelId="{09D79AB8-546A-4098-9082-C42BA917299C}" srcId="{26D95CFD-D76D-4E04-8BD2-C85A705FE1E9}" destId="{5D3AE098-7819-4EC1-A134-70344DD732A9}" srcOrd="3" destOrd="0" parTransId="{0AF2E832-1B20-4989-8C1D-92EE1CE3FFDE}" sibTransId="{42B5D489-3089-420B-A257-740651D6A222}"/>
    <dgm:cxn modelId="{FBED38E4-A2B5-43C9-854B-24CBD7DAF2F9}" srcId="{26D95CFD-D76D-4E04-8BD2-C85A705FE1E9}" destId="{FCD7610D-4C51-4CFE-B022-F58A7ADD8567}" srcOrd="4" destOrd="0" parTransId="{38A74ED5-DF48-462D-BCCB-43CFE02F0E2E}" sibTransId="{BF77093E-88E3-4AD8-8740-6BB726067C4D}"/>
    <dgm:cxn modelId="{A116F7A7-9E8D-40AE-8E69-81DD7C26CCFC}" type="presParOf" srcId="{AFCEB750-FA4E-4B27-B7F9-E73401E052E3}" destId="{9CA91488-ADEB-41E5-8AF8-F2CBFFB53271}" srcOrd="0" destOrd="0" presId="urn:microsoft.com/office/officeart/2005/8/layout/default"/>
    <dgm:cxn modelId="{E25E2BE1-136D-4B7B-9E41-9E1A8A56018F}" type="presParOf" srcId="{AFCEB750-FA4E-4B27-B7F9-E73401E052E3}" destId="{C85C7EF3-990E-4960-8C92-A56F5147F600}" srcOrd="1" destOrd="0" presId="urn:microsoft.com/office/officeart/2005/8/layout/default"/>
    <dgm:cxn modelId="{F80873C1-11C4-4EAD-95A6-E91D49E6EA49}" type="presParOf" srcId="{AFCEB750-FA4E-4B27-B7F9-E73401E052E3}" destId="{32B3AB0F-E3D2-4084-9476-D1DF15514A76}" srcOrd="2" destOrd="0" presId="urn:microsoft.com/office/officeart/2005/8/layout/default"/>
    <dgm:cxn modelId="{F53915C6-9D2C-4650-91D7-D5717027627D}" type="presParOf" srcId="{AFCEB750-FA4E-4B27-B7F9-E73401E052E3}" destId="{E4679048-3A6A-4402-A7E2-407EAB513644}" srcOrd="3" destOrd="0" presId="urn:microsoft.com/office/officeart/2005/8/layout/default"/>
    <dgm:cxn modelId="{1BE428A3-A63A-46E5-BDAC-88D98C00A816}" type="presParOf" srcId="{AFCEB750-FA4E-4B27-B7F9-E73401E052E3}" destId="{F0CE5C7F-A1E3-465E-AD7F-1153861ED2D3}" srcOrd="4" destOrd="0" presId="urn:microsoft.com/office/officeart/2005/8/layout/default"/>
    <dgm:cxn modelId="{B6165E71-BC80-42FF-A2C8-B247782BCC2D}" type="presParOf" srcId="{AFCEB750-FA4E-4B27-B7F9-E73401E052E3}" destId="{088B4983-6762-4E69-9B55-37FB5474DB23}" srcOrd="5" destOrd="0" presId="urn:microsoft.com/office/officeart/2005/8/layout/default"/>
    <dgm:cxn modelId="{B35D15C1-31A6-45C9-B728-9265CFFC2F1E}" type="presParOf" srcId="{AFCEB750-FA4E-4B27-B7F9-E73401E052E3}" destId="{D1025896-82BF-46C4-B73C-F432EDD05CFD}" srcOrd="6" destOrd="0" presId="urn:microsoft.com/office/officeart/2005/8/layout/default"/>
    <dgm:cxn modelId="{2B0B2B7A-1F61-49B1-B8A4-B0447F976A67}" type="presParOf" srcId="{AFCEB750-FA4E-4B27-B7F9-E73401E052E3}" destId="{F67A3FB4-76E1-4CCF-A87D-04A619E53351}" srcOrd="7" destOrd="0" presId="urn:microsoft.com/office/officeart/2005/8/layout/default"/>
    <dgm:cxn modelId="{688137A7-88A9-4523-8EF3-37B559B74EED}" type="presParOf" srcId="{AFCEB750-FA4E-4B27-B7F9-E73401E052E3}" destId="{4F52F42B-9543-4E0C-B247-46E431A73602}" srcOrd="8" destOrd="0" presId="urn:microsoft.com/office/officeart/2005/8/layout/default"/>
    <dgm:cxn modelId="{260DB83F-9879-4FA3-B32D-5E4B72C027C3}" type="presParOf" srcId="{AFCEB750-FA4E-4B27-B7F9-E73401E052E3}" destId="{79B884B3-4787-4266-A43B-1F8E28C1D8E4}" srcOrd="9" destOrd="0" presId="urn:microsoft.com/office/officeart/2005/8/layout/default"/>
    <dgm:cxn modelId="{24DF4A11-138B-4CBD-A3AD-3ED50F3A0EC3}" type="presParOf" srcId="{AFCEB750-FA4E-4B27-B7F9-E73401E052E3}" destId="{FD1EC79D-B9F4-4D8D-A719-F257DAA7766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91488-ADEB-41E5-8AF8-F2CBFFB53271}">
      <dsp:nvSpPr>
        <dsp:cNvPr id="0" name=""/>
        <dsp:cNvSpPr/>
      </dsp:nvSpPr>
      <dsp:spPr>
        <a:xfrm>
          <a:off x="447913" y="1658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Windows</a:t>
          </a:r>
        </a:p>
      </dsp:txBody>
      <dsp:txXfrm>
        <a:off x="447913" y="1658"/>
        <a:ext cx="2863304" cy="1717982"/>
      </dsp:txXfrm>
    </dsp:sp>
    <dsp:sp modelId="{32B3AB0F-E3D2-4084-9476-D1DF15514A76}">
      <dsp:nvSpPr>
        <dsp:cNvPr id="0" name=""/>
        <dsp:cNvSpPr/>
      </dsp:nvSpPr>
      <dsp:spPr>
        <a:xfrm>
          <a:off x="3597547" y="1658"/>
          <a:ext cx="2863304" cy="1717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macOS</a:t>
          </a:r>
        </a:p>
      </dsp:txBody>
      <dsp:txXfrm>
        <a:off x="3597547" y="1658"/>
        <a:ext cx="2863304" cy="1717982"/>
      </dsp:txXfrm>
    </dsp:sp>
    <dsp:sp modelId="{F0CE5C7F-A1E3-465E-AD7F-1153861ED2D3}">
      <dsp:nvSpPr>
        <dsp:cNvPr id="0" name=""/>
        <dsp:cNvSpPr/>
      </dsp:nvSpPr>
      <dsp:spPr>
        <a:xfrm>
          <a:off x="6747182" y="1658"/>
          <a:ext cx="2863304" cy="17179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Linux</a:t>
          </a:r>
        </a:p>
      </dsp:txBody>
      <dsp:txXfrm>
        <a:off x="6747182" y="1658"/>
        <a:ext cx="2863304" cy="1717982"/>
      </dsp:txXfrm>
    </dsp:sp>
    <dsp:sp modelId="{D1025896-82BF-46C4-B73C-F432EDD05CFD}">
      <dsp:nvSpPr>
        <dsp:cNvPr id="0" name=""/>
        <dsp:cNvSpPr/>
      </dsp:nvSpPr>
      <dsp:spPr>
        <a:xfrm>
          <a:off x="447913" y="2005971"/>
          <a:ext cx="2863304" cy="1717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FreeBSD</a:t>
          </a:r>
        </a:p>
      </dsp:txBody>
      <dsp:txXfrm>
        <a:off x="447913" y="2005971"/>
        <a:ext cx="2863304" cy="1717982"/>
      </dsp:txXfrm>
    </dsp:sp>
    <dsp:sp modelId="{4F52F42B-9543-4E0C-B247-46E431A73602}">
      <dsp:nvSpPr>
        <dsp:cNvPr id="0" name=""/>
        <dsp:cNvSpPr/>
      </dsp:nvSpPr>
      <dsp:spPr>
        <a:xfrm>
          <a:off x="3597547" y="2005971"/>
          <a:ext cx="2863304" cy="1717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OpenBSD</a:t>
          </a:r>
        </a:p>
      </dsp:txBody>
      <dsp:txXfrm>
        <a:off x="3597547" y="2005971"/>
        <a:ext cx="2863304" cy="1717982"/>
      </dsp:txXfrm>
    </dsp:sp>
    <dsp:sp modelId="{FD1EC79D-B9F4-4D8D-A719-F257DAA7766B}">
      <dsp:nvSpPr>
        <dsp:cNvPr id="0" name=""/>
        <dsp:cNvSpPr/>
      </dsp:nvSpPr>
      <dsp:spPr>
        <a:xfrm>
          <a:off x="6747182" y="2005971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Solaris</a:t>
          </a:r>
        </a:p>
      </dsp:txBody>
      <dsp:txXfrm>
        <a:off x="6747182" y="2005971"/>
        <a:ext cx="2863304" cy="1717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ACFE7-2BB9-4685-A6E3-F904A2E6A6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C0AB-8CBC-4BCA-AD33-9A9A2E84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4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Cloudformation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2C0AB-8CBC-4BCA-AD33-9A9A2E848E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2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1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7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9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0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7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wnload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eazytrainingfr@gmail.com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17">
            <a:extLst>
              <a:ext uri="{FF2B5EF4-FFF2-40B4-BE49-F238E27FC236}">
                <a16:creationId xmlns:a16="http://schemas.microsoft.com/office/drawing/2014/main" id="{E55B6B82-66E9-4688-845A-0A80159AA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19">
            <a:extLst>
              <a:ext uri="{FF2B5EF4-FFF2-40B4-BE49-F238E27FC236}">
                <a16:creationId xmlns:a16="http://schemas.microsoft.com/office/drawing/2014/main" id="{A20985FA-A9AF-4D1A-AA92-5D98A579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21">
            <a:extLst>
              <a:ext uri="{FF2B5EF4-FFF2-40B4-BE49-F238E27FC236}">
                <a16:creationId xmlns:a16="http://schemas.microsoft.com/office/drawing/2014/main" id="{A1A452BB-978F-4C43-8664-63B86F396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526142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23">
            <a:extLst>
              <a:ext uri="{FF2B5EF4-FFF2-40B4-BE49-F238E27FC236}">
                <a16:creationId xmlns:a16="http://schemas.microsoft.com/office/drawing/2014/main" id="{ADDD86A3-D1B7-46C2-BCD5-82428C1C3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396945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7" name="Rectangle 125">
            <a:extLst>
              <a:ext uri="{FF2B5EF4-FFF2-40B4-BE49-F238E27FC236}">
                <a16:creationId xmlns:a16="http://schemas.microsoft.com/office/drawing/2014/main" id="{9A6FBAE9-917E-4BD9-BA28-F347E09BD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883" y="805445"/>
            <a:ext cx="3616369" cy="5244498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98" name="Rectangle 127">
            <a:extLst>
              <a:ext uri="{FF2B5EF4-FFF2-40B4-BE49-F238E27FC236}">
                <a16:creationId xmlns:a16="http://schemas.microsoft.com/office/drawing/2014/main" id="{C40C51F3-5AB0-49F8-AA14-B72F855CA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794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9" name="Straight Connector 129">
            <a:extLst>
              <a:ext uri="{FF2B5EF4-FFF2-40B4-BE49-F238E27FC236}">
                <a16:creationId xmlns:a16="http://schemas.microsoft.com/office/drawing/2014/main" id="{17DDE795-6761-419B-AD64-BBF0FB975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8224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31">
            <a:extLst>
              <a:ext uri="{FF2B5EF4-FFF2-40B4-BE49-F238E27FC236}">
                <a16:creationId xmlns:a16="http://schemas.microsoft.com/office/drawing/2014/main" id="{B08FEDFB-00F7-4A10-B7AD-EE9C0EC0F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7388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133">
            <a:extLst>
              <a:ext uri="{FF2B5EF4-FFF2-40B4-BE49-F238E27FC236}">
                <a16:creationId xmlns:a16="http://schemas.microsoft.com/office/drawing/2014/main" id="{23380ECD-C29F-4B42-8180-48497DCD4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8224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4" descr="5 Important Reasons To Learn Terraform Before Cloud Computing ...">
            <a:extLst>
              <a:ext uri="{FF2B5EF4-FFF2-40B4-BE49-F238E27FC236}">
                <a16:creationId xmlns:a16="http://schemas.microsoft.com/office/drawing/2014/main" id="{6B062039-0427-4588-A7B5-9D7A0349A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859" y="2831625"/>
            <a:ext cx="2645305" cy="15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ectangle 135">
            <a:extLst>
              <a:ext uri="{FF2B5EF4-FFF2-40B4-BE49-F238E27FC236}">
                <a16:creationId xmlns:a16="http://schemas.microsoft.com/office/drawing/2014/main" id="{43DDE678-1101-4B7E-8120-588BCA4AF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03" y="164592"/>
            <a:ext cx="6604259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A08B6-497D-4DA2-9AEC-042F1C36C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896" y="640856"/>
            <a:ext cx="5663291" cy="3664336"/>
          </a:xfrm>
        </p:spPr>
        <p:txBody>
          <a:bodyPr anchor="b">
            <a:normAutofit/>
          </a:bodyPr>
          <a:lstStyle/>
          <a:p>
            <a:r>
              <a:rPr lang="fr-FR" sz="6000"/>
              <a:t>Terraform: les bases pour DevOps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53B69-FDA9-4727-A265-D53B8BDEF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896" y="4647562"/>
            <a:ext cx="5663291" cy="14023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Par Dirane TAFEN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8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9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10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111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12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3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4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15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en to use which Infrastructure-as-code tool - cloudnativeinfra ...">
            <a:extLst>
              <a:ext uri="{FF2B5EF4-FFF2-40B4-BE49-F238E27FC236}">
                <a16:creationId xmlns:a16="http://schemas.microsoft.com/office/drawing/2014/main" id="{706B4416-3A8F-4158-88B8-C0927C14B6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1730" y="645106"/>
            <a:ext cx="5715532" cy="32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6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17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25E57-2972-4A3A-802C-8AE9EFAD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Terraform (1/4): Challengers</a:t>
            </a:r>
          </a:p>
        </p:txBody>
      </p:sp>
    </p:spTree>
    <p:extLst>
      <p:ext uri="{BB962C8B-B14F-4D97-AF65-F5344CB8AC3E}">
        <p14:creationId xmlns:p14="http://schemas.microsoft.com/office/powerpoint/2010/main" val="106370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BA35-DA51-4CC5-92D3-5EE16A92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(2/4): </a:t>
            </a:r>
            <a:r>
              <a:rPr lang="fr-FR" dirty="0" err="1"/>
              <a:t>IaC</a:t>
            </a:r>
            <a:r>
              <a:rPr lang="fr-FR" dirty="0"/>
              <a:t> et CM complémentaires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EC7C28-136C-4B7E-972C-62760EC6B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896" y="2103438"/>
            <a:ext cx="7746207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0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179B-4859-417F-9DBE-B35FD95D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 dirty="0" err="1"/>
              <a:t>Terraform</a:t>
            </a:r>
            <a:r>
              <a:rPr lang="fr-FR" dirty="0"/>
              <a:t> (3/4): Avantages</a:t>
            </a:r>
            <a:endParaRPr lang="en-US" dirty="0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6" descr="HashiCorp Terraform: Multi-Cloud Management &amp; Compliance">
            <a:extLst>
              <a:ext uri="{FF2B5EF4-FFF2-40B4-BE49-F238E27FC236}">
                <a16:creationId xmlns:a16="http://schemas.microsoft.com/office/drawing/2014/main" id="{838FB0E1-D6EA-4113-B4A6-5D5979B8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256" y="1810259"/>
            <a:ext cx="4414438" cy="32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43BA60D4-C15C-4422-9A34-50A27DC65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 err="1"/>
              <a:t>Multi-Cloud</a:t>
            </a:r>
            <a:r>
              <a:rPr lang="fr-FR" dirty="0"/>
              <a:t> (de multiple providers)</a:t>
            </a:r>
          </a:p>
          <a:p>
            <a:r>
              <a:rPr lang="fr-FR" dirty="0"/>
              <a:t>Gratuit</a:t>
            </a:r>
          </a:p>
          <a:p>
            <a:r>
              <a:rPr lang="fr-FR" dirty="0"/>
              <a:t>Langage facile à lire</a:t>
            </a:r>
          </a:p>
          <a:p>
            <a:r>
              <a:rPr lang="fr-FR" dirty="0"/>
              <a:t>Extensible</a:t>
            </a:r>
          </a:p>
          <a:p>
            <a:r>
              <a:rPr lang="fr-FR" dirty="0"/>
              <a:t>S’</a:t>
            </a:r>
            <a:r>
              <a:rPr lang="fr-FR" dirty="0" err="1"/>
              <a:t>intégre</a:t>
            </a:r>
            <a:r>
              <a:rPr lang="fr-FR" dirty="0"/>
              <a:t> avec les outils de Configuration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9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30CF5-9C28-4707-987F-5A755375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Terraform</a:t>
            </a:r>
            <a:r>
              <a:rPr lang="fr-FR" dirty="0"/>
              <a:t> (4/4): Installation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5F145E5-EE3B-41C7-BC9A-4A3B90B94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92399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63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38F46-1A06-4A79-AF5D-54F11722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fr-FR" dirty="0"/>
              <a:t>TP-0: Compte AWS et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E02A-4275-40A0-92DA-1358DF7F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fr-FR" dirty="0"/>
              <a:t>Créez un compte AWS gratuit</a:t>
            </a:r>
          </a:p>
          <a:p>
            <a:r>
              <a:rPr lang="fr-FR" dirty="0"/>
              <a:t>Protégez votre compte root avec un mot de passe fort</a:t>
            </a:r>
          </a:p>
          <a:p>
            <a:r>
              <a:rPr lang="fr-FR" dirty="0"/>
              <a:t>Créez un compte nominatif avec les droits full admin et qui vous permettra de déployez les ressources</a:t>
            </a:r>
          </a:p>
          <a:p>
            <a:r>
              <a:rPr lang="fr-FR" dirty="0"/>
              <a:t>Installez un IDE, par exemple ATOM et installer un plugin </a:t>
            </a:r>
            <a:r>
              <a:rPr lang="fr-FR" dirty="0" err="1"/>
              <a:t>terraform</a:t>
            </a:r>
            <a:r>
              <a:rPr lang="fr-FR" dirty="0"/>
              <a:t> pour vous facilitez la correction syntaxique</a:t>
            </a:r>
          </a:p>
          <a:p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êtes</a:t>
            </a:r>
            <a:r>
              <a:rPr lang="en-US" dirty="0"/>
              <a:t> prêt à installer terraform !</a:t>
            </a:r>
          </a:p>
        </p:txBody>
      </p:sp>
    </p:spTree>
    <p:extLst>
      <p:ext uri="{BB962C8B-B14F-4D97-AF65-F5344CB8AC3E}">
        <p14:creationId xmlns:p14="http://schemas.microsoft.com/office/powerpoint/2010/main" val="62786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0EC5F-9250-4B6A-8997-3FFD8766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fr-FR" dirty="0"/>
              <a:t>TP-1: Installez </a:t>
            </a:r>
            <a:r>
              <a:rPr lang="fr-FR" dirty="0" err="1"/>
              <a:t>terraform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91E1-9018-4F79-9F0A-F8D8CCB7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fr-FR" dirty="0"/>
              <a:t>Installez </a:t>
            </a:r>
            <a:r>
              <a:rPr lang="fr-FR" dirty="0" err="1"/>
              <a:t>Terraform</a:t>
            </a:r>
            <a:r>
              <a:rPr lang="fr-FR" dirty="0"/>
              <a:t> en </a:t>
            </a:r>
            <a:r>
              <a:rPr lang="fr-FR" dirty="0" err="1"/>
              <a:t>recupérant</a:t>
            </a:r>
            <a:r>
              <a:rPr lang="fr-FR" dirty="0"/>
              <a:t> le binaire via le lien suivant: </a:t>
            </a:r>
            <a:r>
              <a:rPr lang="en-US" dirty="0">
                <a:hlinkClick r:id="rId2"/>
              </a:rPr>
              <a:t>https://www.terraform.io/downloads.html</a:t>
            </a:r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êtes</a:t>
            </a:r>
            <a:r>
              <a:rPr lang="en-US" dirty="0"/>
              <a:t> sous windows, </a:t>
            </a:r>
            <a:r>
              <a:rPr lang="en-US" dirty="0" err="1"/>
              <a:t>copiez</a:t>
            </a:r>
            <a:r>
              <a:rPr lang="en-US" dirty="0"/>
              <a:t> le </a:t>
            </a:r>
            <a:r>
              <a:rPr lang="en-US" dirty="0" err="1"/>
              <a:t>binaire</a:t>
            </a:r>
            <a:r>
              <a:rPr lang="en-US" dirty="0"/>
              <a:t> dans un dossier de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disque</a:t>
            </a:r>
            <a:r>
              <a:rPr lang="en-US" dirty="0"/>
              <a:t> dur system par </a:t>
            </a:r>
            <a:r>
              <a:rPr lang="en-US" dirty="0" err="1"/>
              <a:t>exemple</a:t>
            </a:r>
            <a:r>
              <a:rPr lang="en-US" dirty="0"/>
              <a:t> C:\terraform\ , </a:t>
            </a:r>
            <a:r>
              <a:rPr lang="en-US" dirty="0" err="1"/>
              <a:t>ensuite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faudra</a:t>
            </a:r>
            <a:r>
              <a:rPr lang="en-US" dirty="0"/>
              <a:t> </a:t>
            </a:r>
            <a:r>
              <a:rPr lang="en-US" dirty="0" err="1"/>
              <a:t>rajouter</a:t>
            </a:r>
            <a:r>
              <a:rPr lang="en-US" dirty="0"/>
              <a:t> le repertoire precedent dans le PATH de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d’exploitation</a:t>
            </a:r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êtes</a:t>
            </a:r>
            <a:r>
              <a:rPr lang="en-US" dirty="0"/>
              <a:t> sous </a:t>
            </a:r>
            <a:r>
              <a:rPr lang="en-US" dirty="0" err="1"/>
              <a:t>linux</a:t>
            </a:r>
            <a:r>
              <a:rPr lang="en-US" dirty="0"/>
              <a:t>,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pouvez</a:t>
            </a:r>
            <a:r>
              <a:rPr lang="en-US" dirty="0"/>
              <a:t> le </a:t>
            </a:r>
            <a:r>
              <a:rPr lang="en-US" dirty="0" err="1"/>
              <a:t>déplacer</a:t>
            </a:r>
            <a:r>
              <a:rPr lang="en-US" dirty="0"/>
              <a:t> dans /</a:t>
            </a:r>
            <a:r>
              <a:rPr lang="en-US" dirty="0" err="1"/>
              <a:t>usr</a:t>
            </a:r>
            <a:r>
              <a:rPr lang="en-US" dirty="0"/>
              <a:t>/bin/ après </a:t>
            </a:r>
            <a:r>
              <a:rPr lang="en-US" dirty="0" err="1"/>
              <a:t>l’avoir</a:t>
            </a:r>
            <a:r>
              <a:rPr lang="en-US" dirty="0"/>
              <a:t> </a:t>
            </a:r>
            <a:r>
              <a:rPr lang="en-US" dirty="0" err="1"/>
              <a:t>rendu</a:t>
            </a:r>
            <a:r>
              <a:rPr lang="en-US" dirty="0"/>
              <a:t> executable</a:t>
            </a:r>
          </a:p>
          <a:p>
            <a:r>
              <a:rPr lang="en-US" dirty="0"/>
              <a:t>Pour verifies </a:t>
            </a:r>
            <a:r>
              <a:rPr lang="en-US" dirty="0" err="1"/>
              <a:t>l’installation</a:t>
            </a:r>
            <a:r>
              <a:rPr lang="en-US" dirty="0"/>
              <a:t>, </a:t>
            </a:r>
            <a:r>
              <a:rPr lang="en-US" dirty="0" err="1"/>
              <a:t>veuillez</a:t>
            </a:r>
            <a:r>
              <a:rPr lang="en-US" dirty="0"/>
              <a:t> </a:t>
            </a:r>
            <a:r>
              <a:rPr lang="en-US" dirty="0" err="1"/>
              <a:t>juste</a:t>
            </a:r>
            <a:r>
              <a:rPr lang="en-US" dirty="0"/>
              <a:t> </a:t>
            </a:r>
            <a:r>
              <a:rPr lang="en-US" dirty="0" err="1"/>
              <a:t>entrez</a:t>
            </a:r>
            <a:r>
              <a:rPr lang="en-US" dirty="0"/>
              <a:t> la </a:t>
            </a:r>
            <a:r>
              <a:rPr lang="en-US" dirty="0" err="1"/>
              <a:t>commande</a:t>
            </a:r>
            <a:r>
              <a:rPr lang="en-US" dirty="0"/>
              <a:t> terraform et </a:t>
            </a:r>
            <a:r>
              <a:rPr lang="en-US" dirty="0" err="1"/>
              <a:t>l’aide</a:t>
            </a:r>
            <a:r>
              <a:rPr lang="en-US" dirty="0"/>
              <a:t> </a:t>
            </a:r>
            <a:r>
              <a:rPr lang="en-US" dirty="0" err="1"/>
              <a:t>apparaitra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04387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592F-10D6-496E-A5DA-FB25190A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D088-7036-427A-B4F6-5E71243F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formateur</a:t>
            </a:r>
          </a:p>
          <a:p>
            <a:r>
              <a:rPr lang="fr-FR" dirty="0"/>
              <a:t>Introduction au DevOps et </a:t>
            </a:r>
            <a:r>
              <a:rPr lang="fr-FR" dirty="0" err="1"/>
              <a:t>IaC</a:t>
            </a:r>
            <a:endParaRPr lang="fr-FR" dirty="0"/>
          </a:p>
          <a:p>
            <a:r>
              <a:rPr lang="fr-FR" dirty="0" err="1"/>
              <a:t>Terraform</a:t>
            </a:r>
            <a:endParaRPr lang="fr-FR" dirty="0"/>
          </a:p>
          <a:p>
            <a:r>
              <a:rPr lang="en-US" dirty="0" err="1">
                <a:solidFill>
                  <a:srgbClr val="0070C0"/>
                </a:solidFill>
              </a:rPr>
              <a:t>Déployez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vos</a:t>
            </a:r>
            <a:r>
              <a:rPr lang="en-US" dirty="0">
                <a:solidFill>
                  <a:srgbClr val="0070C0"/>
                </a:solidFill>
              </a:rPr>
              <a:t> premières </a:t>
            </a:r>
            <a:r>
              <a:rPr lang="en-US" dirty="0" err="1">
                <a:solidFill>
                  <a:srgbClr val="0070C0"/>
                </a:solidFill>
              </a:rPr>
              <a:t>ressources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/>
              <a:t>Rendez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déploiements</a:t>
            </a:r>
            <a:r>
              <a:rPr lang="en-US" dirty="0"/>
              <a:t> </a:t>
            </a:r>
            <a:r>
              <a:rPr lang="en-US" dirty="0" err="1"/>
              <a:t>dynamique</a:t>
            </a:r>
            <a:endParaRPr lang="en-US" dirty="0"/>
          </a:p>
          <a:p>
            <a:r>
              <a:rPr lang="en-US" dirty="0"/>
              <a:t>Terraform Provisioners</a:t>
            </a:r>
          </a:p>
          <a:p>
            <a:r>
              <a:rPr lang="en-US" dirty="0"/>
              <a:t>Remote management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Mini-</a:t>
            </a:r>
            <a:r>
              <a:rPr lang="en-US" dirty="0" err="1"/>
              <a:t>projet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5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72FF3-4D3F-4295-863A-853ACAF9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 dirty="0" err="1">
                <a:solidFill>
                  <a:schemeClr val="bg1"/>
                </a:solidFill>
              </a:rPr>
              <a:t>Déployez</a:t>
            </a:r>
            <a:r>
              <a:rPr lang="en-US" sz="3700" cap="all" spc="-100" dirty="0">
                <a:solidFill>
                  <a:schemeClr val="bg1"/>
                </a:solidFill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</a:rPr>
              <a:t>vos</a:t>
            </a:r>
            <a:r>
              <a:rPr lang="en-US" sz="3700" cap="all" spc="-100" dirty="0">
                <a:solidFill>
                  <a:schemeClr val="bg1"/>
                </a:solidFill>
              </a:rPr>
              <a:t> premières </a:t>
            </a:r>
            <a:r>
              <a:rPr lang="en-US" sz="3700" cap="all" spc="-100" dirty="0" err="1">
                <a:solidFill>
                  <a:schemeClr val="bg1"/>
                </a:solidFill>
              </a:rPr>
              <a:t>ressources</a:t>
            </a:r>
            <a:r>
              <a:rPr lang="en-US" sz="3700" cap="all" spc="-100" dirty="0">
                <a:solidFill>
                  <a:schemeClr val="bg1"/>
                </a:solidFill>
              </a:rPr>
              <a:t> (1/5): EC2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E67CC7-36E2-49AD-9784-0EF152DB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570" y="1625670"/>
            <a:ext cx="6202238" cy="360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3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603D-4947-41A5-BF45-D28568B1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100" cap="all" spc="-100" dirty="0" err="1"/>
              <a:t>Déployez</a:t>
            </a:r>
            <a:r>
              <a:rPr lang="en-US" sz="3100" cap="all" spc="-100" dirty="0"/>
              <a:t> </a:t>
            </a:r>
            <a:r>
              <a:rPr lang="en-US" sz="3100" cap="all" spc="-100" dirty="0" err="1"/>
              <a:t>vos</a:t>
            </a:r>
            <a:r>
              <a:rPr lang="en-US" sz="3100" cap="all" spc="-100" dirty="0"/>
              <a:t> premières </a:t>
            </a:r>
            <a:r>
              <a:rPr lang="en-US" sz="3100" cap="all" spc="-100" dirty="0" err="1"/>
              <a:t>ressources</a:t>
            </a:r>
            <a:r>
              <a:rPr lang="en-US" sz="3100" cap="all" spc="-100" dirty="0"/>
              <a:t> (2/5): Resource &amp; providers</a:t>
            </a:r>
            <a:endParaRPr lang="en-US" sz="3100" dirty="0"/>
          </a:p>
        </p:txBody>
      </p:sp>
      <p:sp>
        <p:nvSpPr>
          <p:cNvPr id="1053" name="Rectangle 72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54" name="Rectangle 74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026" name="Picture 2" descr="Terraform pour gérer son infrastructure par le code">
            <a:extLst>
              <a:ext uri="{FF2B5EF4-FFF2-40B4-BE49-F238E27FC236}">
                <a16:creationId xmlns:a16="http://schemas.microsoft.com/office/drawing/2014/main" id="{F7BE20FC-24D1-464B-9482-56B32EB42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256" y="2008908"/>
            <a:ext cx="4414438" cy="285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Content Placeholder 1029">
            <a:extLst>
              <a:ext uri="{FF2B5EF4-FFF2-40B4-BE49-F238E27FC236}">
                <a16:creationId xmlns:a16="http://schemas.microsoft.com/office/drawing/2014/main" id="{6B897333-B674-44C6-9249-156936DD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/>
              <a:t>Providers: fourni le plugin permettant de communiquer avec la plateforme à provisionner (AWS, GCP, AZURE, Digital </a:t>
            </a:r>
            <a:r>
              <a:rPr lang="fr-FR" dirty="0" err="1"/>
              <a:t>Ocean</a:t>
            </a:r>
            <a:r>
              <a:rPr lang="fr-FR" dirty="0"/>
              <a:t>, OVH …), ils sont versionnés et mis à jour constamment (attention aux mises à jour)</a:t>
            </a:r>
          </a:p>
          <a:p>
            <a:r>
              <a:rPr lang="fr-FR" dirty="0"/>
              <a:t>Ressource: Représente le type d’objet à créer sur la plateforme à provisionner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7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35A0-1CEB-4C03-82B0-B1E40211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00" dirty="0" err="1"/>
              <a:t>Déployez</a:t>
            </a:r>
            <a:r>
              <a:rPr lang="en-US" cap="all" spc="-100" dirty="0"/>
              <a:t> </a:t>
            </a:r>
            <a:r>
              <a:rPr lang="en-US" cap="all" spc="-100" dirty="0" err="1"/>
              <a:t>vos</a:t>
            </a:r>
            <a:r>
              <a:rPr lang="en-US" cap="all" spc="-100" dirty="0"/>
              <a:t> premières </a:t>
            </a:r>
            <a:r>
              <a:rPr lang="en-US" cap="all" spc="-100" dirty="0" err="1"/>
              <a:t>ressources</a:t>
            </a:r>
            <a:r>
              <a:rPr lang="en-US" cap="all" spc="-100" dirty="0"/>
              <a:t> (3/5): Type de provider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DEC254-9C47-415B-A523-480DB6C48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1" y="1922106"/>
            <a:ext cx="8528180" cy="39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592F-10D6-496E-A5DA-FB25190A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D088-7036-427A-B4F6-5E71243F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formateur</a:t>
            </a:r>
          </a:p>
          <a:p>
            <a:r>
              <a:rPr lang="fr-FR" dirty="0"/>
              <a:t>Introduction au DevOps et </a:t>
            </a:r>
            <a:r>
              <a:rPr lang="fr-FR" dirty="0" err="1"/>
              <a:t>IaC</a:t>
            </a:r>
            <a:endParaRPr lang="fr-FR" dirty="0"/>
          </a:p>
          <a:p>
            <a:r>
              <a:rPr lang="fr-FR" dirty="0" err="1"/>
              <a:t>Terraform</a:t>
            </a:r>
            <a:endParaRPr lang="fr-FR" dirty="0"/>
          </a:p>
          <a:p>
            <a:r>
              <a:rPr lang="en-US" dirty="0" err="1"/>
              <a:t>Déployez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premières </a:t>
            </a:r>
            <a:r>
              <a:rPr lang="en-US" dirty="0" err="1"/>
              <a:t>ressources</a:t>
            </a:r>
            <a:endParaRPr lang="en-US" dirty="0"/>
          </a:p>
          <a:p>
            <a:r>
              <a:rPr lang="en-US" dirty="0" err="1"/>
              <a:t>Rendez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déploiements</a:t>
            </a:r>
            <a:r>
              <a:rPr lang="en-US" dirty="0"/>
              <a:t> </a:t>
            </a:r>
            <a:r>
              <a:rPr lang="en-US" dirty="0" err="1"/>
              <a:t>dynamique</a:t>
            </a:r>
            <a:endParaRPr lang="en-US" dirty="0"/>
          </a:p>
          <a:p>
            <a:r>
              <a:rPr lang="en-US" dirty="0"/>
              <a:t>Terraform Provisioners</a:t>
            </a:r>
          </a:p>
          <a:p>
            <a:r>
              <a:rPr lang="en-US" dirty="0"/>
              <a:t>Remote management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Mini-</a:t>
            </a:r>
            <a:r>
              <a:rPr lang="en-US" dirty="0" err="1"/>
              <a:t>projet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2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87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88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89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90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1" name="Rectangle 83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92" name="Rectangle 85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EC393-9ACC-4CCF-AEB9-342A402E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 err="1"/>
              <a:t>Déployez</a:t>
            </a:r>
            <a:r>
              <a:rPr lang="en-US" sz="4100" cap="all" spc="-100" dirty="0"/>
              <a:t> </a:t>
            </a:r>
            <a:r>
              <a:rPr lang="en-US" sz="4100" cap="all" spc="-100" dirty="0" err="1"/>
              <a:t>vos</a:t>
            </a:r>
            <a:r>
              <a:rPr lang="en-US" sz="4100" cap="all" spc="-100" dirty="0"/>
              <a:t> premières </a:t>
            </a:r>
            <a:r>
              <a:rPr lang="en-US" sz="4100" cap="all" spc="-100" dirty="0" err="1"/>
              <a:t>ressources</a:t>
            </a:r>
            <a:r>
              <a:rPr lang="en-US" sz="4100" cap="all" spc="-100" dirty="0"/>
              <a:t> (4/5): </a:t>
            </a:r>
            <a:r>
              <a:rPr lang="en-US" sz="4100" cap="all" spc="-100" dirty="0" err="1"/>
              <a:t>Commandes</a:t>
            </a:r>
            <a:r>
              <a:rPr lang="en-US" sz="4100" cap="all" spc="-100" dirty="0"/>
              <a:t> de base</a:t>
            </a:r>
          </a:p>
        </p:txBody>
      </p:sp>
      <p:sp>
        <p:nvSpPr>
          <p:cNvPr id="2093" name="Rectangle 87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94" name="Straight Connector 89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Straight Connector 91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Straight Connector 93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zure Hands on Labs - Introduction to Terraform">
            <a:extLst>
              <a:ext uri="{FF2B5EF4-FFF2-40B4-BE49-F238E27FC236}">
                <a16:creationId xmlns:a16="http://schemas.microsoft.com/office/drawing/2014/main" id="{220EA512-4D66-47A4-BE2C-4B0B726E1E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5850" y="1395172"/>
            <a:ext cx="6050882" cy="221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75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4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DevOps101 — First Steps on Terraform: Terraform + OpenStack + ...">
            <a:extLst>
              <a:ext uri="{FF2B5EF4-FFF2-40B4-BE49-F238E27FC236}">
                <a16:creationId xmlns:a16="http://schemas.microsoft.com/office/drawing/2014/main" id="{30F0B52A-F59B-4341-AD96-8F66497F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3300" y="648231"/>
            <a:ext cx="571970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6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615745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81" name="Rectangle 78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03958-4622-40CA-A3C5-23B91BAC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>
            <a:normAutofit/>
          </a:bodyPr>
          <a:lstStyle/>
          <a:p>
            <a:pPr algn="r"/>
            <a:r>
              <a:rPr lang="en-US" sz="3100" cap="all" spc="-100">
                <a:solidFill>
                  <a:schemeClr val="tx1"/>
                </a:solidFill>
              </a:rPr>
              <a:t>Déployez vos premières ressources (5/5):  TFState</a:t>
            </a:r>
            <a:endParaRPr lang="en-US" sz="310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6A655EA1-C0BD-4AF9-8BBC-2F1E4E09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r>
              <a:rPr lang="fr-FR" dirty="0"/>
              <a:t>État de l’infra</a:t>
            </a:r>
          </a:p>
          <a:p>
            <a:r>
              <a:rPr lang="fr-FR" dirty="0"/>
              <a:t>Sécurité (pas dans GIT)</a:t>
            </a:r>
          </a:p>
          <a:p>
            <a:r>
              <a:rPr lang="fr-FR" dirty="0" err="1"/>
              <a:t>Remote</a:t>
            </a:r>
            <a:r>
              <a:rPr lang="fr-FR" dirty="0"/>
              <a:t>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01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69C45-73BA-4B60-BEAA-931D716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fr-FR" dirty="0"/>
              <a:t>TP-2: Déployez votre Ressource AWS avec </a:t>
            </a:r>
            <a:r>
              <a:rPr lang="fr-FR" dirty="0" err="1"/>
              <a:t>terraform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21EF-5898-4802-80A2-74D8202E6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/>
              <a:t>Récupérez le secret et </a:t>
            </a:r>
            <a:r>
              <a:rPr lang="fr-FR" sz="1400" err="1"/>
              <a:t>access</a:t>
            </a:r>
            <a:r>
              <a:rPr lang="fr-FR" sz="1400"/>
              <a:t> key de votre compte (dans les paramètres sécurité de votre compte dans IAM)</a:t>
            </a:r>
          </a:p>
          <a:p>
            <a:pPr>
              <a:lnSpc>
                <a:spcPct val="90000"/>
              </a:lnSpc>
            </a:pPr>
            <a:r>
              <a:rPr lang="fr-FR" sz="1400"/>
              <a:t>Créez un paire de clé dans EC2 et nommez cette clé </a:t>
            </a:r>
            <a:r>
              <a:rPr lang="fr-FR" sz="1400" err="1"/>
              <a:t>devops</a:t>
            </a:r>
            <a:r>
              <a:rPr lang="fr-FR" sz="1400"/>
              <a:t>-&lt;votre </a:t>
            </a:r>
            <a:r>
              <a:rPr lang="fr-FR" sz="1400" err="1"/>
              <a:t>prenom</a:t>
            </a:r>
            <a:r>
              <a:rPr lang="fr-FR" sz="1400"/>
              <a:t>&gt;, un fichier </a:t>
            </a:r>
            <a:r>
              <a:rPr lang="fr-FR" sz="1400" err="1"/>
              <a:t>devops</a:t>
            </a:r>
            <a:r>
              <a:rPr lang="fr-FR" sz="1400"/>
              <a:t>-&lt;votre </a:t>
            </a:r>
            <a:r>
              <a:rPr lang="fr-FR" sz="1400" err="1"/>
              <a:t>prenom</a:t>
            </a:r>
            <a:r>
              <a:rPr lang="fr-FR" sz="1400"/>
              <a:t>&gt;.</a:t>
            </a:r>
            <a:r>
              <a:rPr lang="fr-FR" sz="1400" err="1"/>
              <a:t>pem</a:t>
            </a:r>
            <a:r>
              <a:rPr lang="fr-FR" sz="1400"/>
              <a:t> sera téléchargé (conservez la jalousement)</a:t>
            </a:r>
          </a:p>
          <a:p>
            <a:pPr>
              <a:lnSpc>
                <a:spcPct val="90000"/>
              </a:lnSpc>
            </a:pPr>
            <a:r>
              <a:rPr lang="fr-FR" sz="1400"/>
              <a:t>Créez une fichier ec2.tf dans un répertoire nommé tp-2</a:t>
            </a:r>
          </a:p>
          <a:p>
            <a:pPr>
              <a:lnSpc>
                <a:spcPct val="90000"/>
              </a:lnSpc>
            </a:pPr>
            <a:r>
              <a:rPr lang="en-US" sz="1400" err="1"/>
              <a:t>Renseignez</a:t>
            </a:r>
            <a:r>
              <a:rPr lang="en-US" sz="1400"/>
              <a:t> les </a:t>
            </a:r>
            <a:r>
              <a:rPr lang="en-US" sz="1400" err="1"/>
              <a:t>informations</a:t>
            </a:r>
            <a:r>
              <a:rPr lang="en-US" sz="1400"/>
              <a:t> </a:t>
            </a:r>
            <a:r>
              <a:rPr lang="en-US" sz="1400" err="1"/>
              <a:t>permettant</a:t>
            </a:r>
            <a:r>
              <a:rPr lang="en-US" sz="1400"/>
              <a:t> de </a:t>
            </a:r>
            <a:r>
              <a:rPr lang="en-US" sz="1400" err="1"/>
              <a:t>créer</a:t>
            </a:r>
            <a:r>
              <a:rPr lang="en-US" sz="1400"/>
              <a:t> </a:t>
            </a:r>
            <a:r>
              <a:rPr lang="en-US" sz="1400" err="1"/>
              <a:t>une</a:t>
            </a:r>
            <a:r>
              <a:rPr lang="en-US" sz="1400"/>
              <a:t> VM avec </a:t>
            </a:r>
            <a:r>
              <a:rPr lang="en-US" sz="1400" err="1"/>
              <a:t>l’image</a:t>
            </a:r>
            <a:r>
              <a:rPr lang="en-US" sz="1400"/>
              <a:t> centos </a:t>
            </a:r>
            <a:r>
              <a:rPr lang="en-US" sz="1400" err="1"/>
              <a:t>suivante</a:t>
            </a:r>
            <a:r>
              <a:rPr lang="en-US" sz="1400"/>
              <a:t>: centos7-minimal-v20190919.0.0 (ami-0083662ba17882949)</a:t>
            </a:r>
          </a:p>
          <a:p>
            <a:pPr>
              <a:lnSpc>
                <a:spcPct val="90000"/>
              </a:lnSpc>
            </a:pPr>
            <a:r>
              <a:rPr lang="en-US" sz="1400"/>
              <a:t>ATTENTION nous </a:t>
            </a:r>
            <a:r>
              <a:rPr lang="en-US" sz="1400" err="1"/>
              <a:t>travaillerons</a:t>
            </a:r>
            <a:r>
              <a:rPr lang="en-US" sz="1400"/>
              <a:t> </a:t>
            </a:r>
            <a:r>
              <a:rPr lang="en-US" sz="1400" err="1"/>
              <a:t>uniquement</a:t>
            </a:r>
            <a:r>
              <a:rPr lang="en-US" sz="1400"/>
              <a:t> dans la region US East (N. Virginia)us-east-1 dans </a:t>
            </a:r>
            <a:r>
              <a:rPr lang="en-US" sz="1400" b="1" err="1"/>
              <a:t>toute</a:t>
            </a:r>
            <a:r>
              <a:rPr lang="en-US" sz="1400" b="1"/>
              <a:t> </a:t>
            </a:r>
            <a:r>
              <a:rPr lang="en-US" sz="1400" b="1" err="1"/>
              <a:t>cette</a:t>
            </a:r>
            <a:r>
              <a:rPr lang="en-US" sz="1400" b="1"/>
              <a:t> formation</a:t>
            </a:r>
          </a:p>
          <a:p>
            <a:pPr>
              <a:lnSpc>
                <a:spcPct val="90000"/>
              </a:lnSpc>
            </a:pPr>
            <a:r>
              <a:rPr lang="en-US" sz="1400" err="1"/>
              <a:t>Vérifiez</a:t>
            </a:r>
            <a:r>
              <a:rPr lang="en-US" sz="1400"/>
              <a:t> que </a:t>
            </a:r>
            <a:r>
              <a:rPr lang="en-US" sz="1400" err="1"/>
              <a:t>votre</a:t>
            </a:r>
            <a:r>
              <a:rPr lang="en-US" sz="1400"/>
              <a:t> instance </a:t>
            </a:r>
            <a:r>
              <a:rPr lang="en-US" sz="1400" err="1"/>
              <a:t>est</a:t>
            </a:r>
            <a:r>
              <a:rPr lang="en-US" sz="1400"/>
              <a:t> bien </a:t>
            </a:r>
            <a:r>
              <a:rPr lang="en-US" sz="1400" err="1"/>
              <a:t>créée</a:t>
            </a:r>
            <a:r>
              <a:rPr lang="en-US" sz="1400"/>
              <a:t> et </a:t>
            </a:r>
            <a:r>
              <a:rPr lang="en-US" sz="1400" err="1"/>
              <a:t>observez</a:t>
            </a:r>
            <a:r>
              <a:rPr lang="en-US" sz="1400"/>
              <a:t> le </a:t>
            </a:r>
            <a:r>
              <a:rPr lang="en-US" sz="1400" err="1"/>
              <a:t>contenu</a:t>
            </a:r>
            <a:r>
              <a:rPr lang="en-US" sz="1400"/>
              <a:t> de </a:t>
            </a:r>
            <a:r>
              <a:rPr lang="en-US" sz="1400" err="1"/>
              <a:t>fichier</a:t>
            </a:r>
            <a:r>
              <a:rPr lang="en-US" sz="1400"/>
              <a:t> </a:t>
            </a:r>
            <a:r>
              <a:rPr lang="en-US" sz="1400" err="1"/>
              <a:t>tfstate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err="1"/>
              <a:t>Modifiez</a:t>
            </a:r>
            <a:r>
              <a:rPr lang="en-US" sz="1400"/>
              <a:t> le </a:t>
            </a:r>
            <a:r>
              <a:rPr lang="en-US" sz="1400" err="1"/>
              <a:t>fichier</a:t>
            </a:r>
            <a:r>
              <a:rPr lang="en-US" sz="1400"/>
              <a:t> ec2.tf </a:t>
            </a:r>
            <a:r>
              <a:rPr lang="en-US" sz="1400" err="1"/>
              <a:t>afin</a:t>
            </a:r>
            <a:r>
              <a:rPr lang="en-US" sz="1400"/>
              <a:t> </a:t>
            </a:r>
            <a:r>
              <a:rPr lang="en-US" sz="1400" err="1"/>
              <a:t>d’y</a:t>
            </a:r>
            <a:r>
              <a:rPr lang="en-US" sz="1400"/>
              <a:t> </a:t>
            </a:r>
            <a:r>
              <a:rPr lang="en-US" sz="1400" err="1"/>
              <a:t>inclure</a:t>
            </a:r>
            <a:r>
              <a:rPr lang="en-US" sz="1400"/>
              <a:t> le tag de </a:t>
            </a:r>
            <a:r>
              <a:rPr lang="en-US" sz="1400" err="1"/>
              <a:t>votre</a:t>
            </a:r>
            <a:r>
              <a:rPr lang="en-US" sz="1400"/>
              <a:t> instance :  “Name: ec2-&lt;</a:t>
            </a:r>
            <a:r>
              <a:rPr lang="en-US" sz="1400" err="1"/>
              <a:t>votre</a:t>
            </a:r>
            <a:r>
              <a:rPr lang="en-US" sz="1400"/>
              <a:t> </a:t>
            </a:r>
            <a:r>
              <a:rPr lang="en-US" sz="1400" err="1"/>
              <a:t>prenom</a:t>
            </a:r>
            <a:r>
              <a:rPr lang="en-US" sz="1400"/>
              <a:t>&gt;”</a:t>
            </a:r>
          </a:p>
          <a:p>
            <a:pPr>
              <a:lnSpc>
                <a:spcPct val="90000"/>
              </a:lnSpc>
            </a:pPr>
            <a:r>
              <a:rPr lang="en-US" sz="1400" err="1"/>
              <a:t>Appliquez</a:t>
            </a:r>
            <a:r>
              <a:rPr lang="en-US" sz="1400"/>
              <a:t> la modification et </a:t>
            </a:r>
            <a:r>
              <a:rPr lang="en-US" sz="1400" err="1"/>
              <a:t>constatez</a:t>
            </a:r>
            <a:r>
              <a:rPr lang="en-US" sz="1400"/>
              <a:t> les </a:t>
            </a:r>
            <a:r>
              <a:rPr lang="en-US" sz="1400" err="1"/>
              <a:t>changement</a:t>
            </a:r>
            <a:r>
              <a:rPr lang="en-US" sz="1400"/>
              <a:t> </a:t>
            </a:r>
            <a:r>
              <a:rPr lang="en-US" sz="1400" err="1"/>
              <a:t>apportées</a:t>
            </a:r>
            <a:r>
              <a:rPr lang="en-US" sz="1400"/>
              <a:t> </a:t>
            </a:r>
            <a:r>
              <a:rPr lang="en-US" sz="1400" err="1"/>
              <a:t>ainsi</a:t>
            </a:r>
            <a:r>
              <a:rPr lang="en-US" sz="1400"/>
              <a:t> que dans le </a:t>
            </a:r>
            <a:r>
              <a:rPr lang="en-US" sz="1400" err="1"/>
              <a:t>fichier</a:t>
            </a:r>
            <a:r>
              <a:rPr lang="en-US" sz="1400"/>
              <a:t> </a:t>
            </a:r>
            <a:r>
              <a:rPr lang="en-US" sz="1400" err="1"/>
              <a:t>tfstate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err="1"/>
              <a:t>Supprimez</a:t>
            </a:r>
            <a:r>
              <a:rPr lang="en-US" sz="1400"/>
              <a:t> </a:t>
            </a:r>
            <a:r>
              <a:rPr lang="en-US" sz="1400" err="1"/>
              <a:t>votre</a:t>
            </a:r>
            <a:r>
              <a:rPr lang="en-US" sz="1400"/>
              <a:t> ec2</a:t>
            </a:r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6483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592F-10D6-496E-A5DA-FB25190A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D088-7036-427A-B4F6-5E71243F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formateur</a:t>
            </a:r>
          </a:p>
          <a:p>
            <a:r>
              <a:rPr lang="fr-FR" dirty="0"/>
              <a:t>Introduction au DevOps et </a:t>
            </a:r>
            <a:r>
              <a:rPr lang="fr-FR" dirty="0" err="1"/>
              <a:t>IaC</a:t>
            </a:r>
            <a:endParaRPr lang="fr-FR" dirty="0"/>
          </a:p>
          <a:p>
            <a:r>
              <a:rPr lang="fr-FR" dirty="0" err="1"/>
              <a:t>Terraform</a:t>
            </a:r>
            <a:endParaRPr lang="fr-FR" dirty="0"/>
          </a:p>
          <a:p>
            <a:r>
              <a:rPr lang="en-US" dirty="0" err="1"/>
              <a:t>Déployez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premières </a:t>
            </a:r>
            <a:r>
              <a:rPr lang="en-US" dirty="0" err="1"/>
              <a:t>ressources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Rendez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déploiements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dynamique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Terraform Provisioners</a:t>
            </a:r>
          </a:p>
          <a:p>
            <a:r>
              <a:rPr lang="en-US" dirty="0"/>
              <a:t>Remote management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Mini-</a:t>
            </a:r>
            <a:r>
              <a:rPr lang="en-US" dirty="0" err="1"/>
              <a:t>projet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6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8593-9A93-4682-9D96-7AA3A14B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700" dirty="0" err="1"/>
              <a:t>Rendez</a:t>
            </a:r>
            <a:r>
              <a:rPr lang="en-US" sz="3700" dirty="0"/>
              <a:t> </a:t>
            </a:r>
            <a:r>
              <a:rPr lang="en-US" sz="3700" dirty="0" err="1"/>
              <a:t>vos</a:t>
            </a:r>
            <a:r>
              <a:rPr lang="en-US" sz="3700" dirty="0"/>
              <a:t> </a:t>
            </a:r>
            <a:r>
              <a:rPr lang="en-US" sz="3700" dirty="0" err="1"/>
              <a:t>déploiements</a:t>
            </a:r>
            <a:r>
              <a:rPr lang="en-US" sz="3700" dirty="0"/>
              <a:t> </a:t>
            </a:r>
            <a:r>
              <a:rPr lang="en-US" sz="3700" dirty="0" err="1"/>
              <a:t>dynamique</a:t>
            </a:r>
            <a:r>
              <a:rPr lang="en-US" sz="3700" dirty="0"/>
              <a:t> (1/7): </a:t>
            </a:r>
            <a:r>
              <a:rPr lang="en-US" sz="3700" dirty="0" err="1"/>
              <a:t>Attribut</a:t>
            </a:r>
            <a:r>
              <a:rPr lang="en-US" sz="3700" dirty="0"/>
              <a:t> et output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CA773A-3D9D-4F8F-B63C-39F59140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03" y="1206900"/>
            <a:ext cx="3506143" cy="44623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33C71C-CC99-4BD3-B53A-70699CC0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 err="1"/>
              <a:t>Customization</a:t>
            </a:r>
            <a:r>
              <a:rPr lang="fr-FR" dirty="0"/>
              <a:t> de votre déploiement -&gt; attribut</a:t>
            </a:r>
          </a:p>
          <a:p>
            <a:r>
              <a:rPr lang="fr-FR" dirty="0"/>
              <a:t>Réparation d’informations dynamiques -&gt;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83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1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2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2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3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8" name="Rectangle 3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80AE6-4A42-4C78-9476-CFB5B6E7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 dirty="0" err="1">
                <a:solidFill>
                  <a:schemeClr val="bg1"/>
                </a:solidFill>
              </a:rPr>
              <a:t>Rendez</a:t>
            </a:r>
            <a:r>
              <a:rPr lang="en-US" sz="3000" cap="all" spc="-100" dirty="0">
                <a:solidFill>
                  <a:schemeClr val="bg1"/>
                </a:solidFill>
              </a:rPr>
              <a:t> </a:t>
            </a:r>
            <a:r>
              <a:rPr lang="en-US" sz="3000" cap="all" spc="-100" dirty="0" err="1">
                <a:solidFill>
                  <a:schemeClr val="bg1"/>
                </a:solidFill>
              </a:rPr>
              <a:t>vos</a:t>
            </a:r>
            <a:r>
              <a:rPr lang="en-US" sz="3000" cap="all" spc="-100" dirty="0">
                <a:solidFill>
                  <a:schemeClr val="bg1"/>
                </a:solidFill>
              </a:rPr>
              <a:t> </a:t>
            </a:r>
            <a:r>
              <a:rPr lang="en-US" sz="3000" cap="all" spc="-100" dirty="0" err="1">
                <a:solidFill>
                  <a:schemeClr val="bg1"/>
                </a:solidFill>
              </a:rPr>
              <a:t>déploiements</a:t>
            </a:r>
            <a:r>
              <a:rPr lang="en-US" sz="3000" cap="all" spc="-100" dirty="0">
                <a:solidFill>
                  <a:schemeClr val="bg1"/>
                </a:solidFill>
              </a:rPr>
              <a:t> </a:t>
            </a:r>
            <a:r>
              <a:rPr lang="en-US" sz="3000" cap="all" spc="-100" dirty="0" err="1">
                <a:solidFill>
                  <a:schemeClr val="bg1"/>
                </a:solidFill>
              </a:rPr>
              <a:t>dynamique</a:t>
            </a:r>
            <a:r>
              <a:rPr lang="en-US" sz="3000" cap="all" spc="-100" dirty="0">
                <a:solidFill>
                  <a:schemeClr val="bg1"/>
                </a:solidFill>
              </a:rPr>
              <a:t> (2/7): </a:t>
            </a:r>
            <a:r>
              <a:rPr lang="en-US" sz="3000" cap="all" spc="-100" dirty="0" err="1">
                <a:solidFill>
                  <a:schemeClr val="bg1"/>
                </a:solidFill>
              </a:rPr>
              <a:t>Référencez</a:t>
            </a:r>
            <a:r>
              <a:rPr lang="en-US" sz="3000" cap="all" spc="-100" dirty="0">
                <a:solidFill>
                  <a:schemeClr val="bg1"/>
                </a:solidFill>
              </a:rPr>
              <a:t> des resources</a:t>
            </a:r>
          </a:p>
        </p:txBody>
      </p:sp>
      <p:sp>
        <p:nvSpPr>
          <p:cNvPr id="59" name="Rectangle 34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36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8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40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3DFCA2-34C7-4256-9451-E761E2124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2637" y="645106"/>
            <a:ext cx="4350104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8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EFEAC-74B4-4456-8C11-8C7174300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30" y="214229"/>
            <a:ext cx="4320072" cy="415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41007-9E36-4973-B596-C4F102CA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4" y="1340951"/>
            <a:ext cx="5130799" cy="205231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9C274-5A62-4AA0-A709-A9F0ADF6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4956811"/>
            <a:ext cx="11764626" cy="8974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 dirty="0" err="1">
                <a:solidFill>
                  <a:schemeClr val="tx1"/>
                </a:solidFill>
              </a:rPr>
              <a:t>Rendez</a:t>
            </a:r>
            <a:r>
              <a:rPr lang="en-US" sz="3400" cap="all" spc="-100" dirty="0">
                <a:solidFill>
                  <a:schemeClr val="tx1"/>
                </a:solidFill>
              </a:rPr>
              <a:t> </a:t>
            </a:r>
            <a:r>
              <a:rPr lang="en-US" sz="3400" cap="all" spc="-100" dirty="0" err="1">
                <a:solidFill>
                  <a:schemeClr val="tx1"/>
                </a:solidFill>
              </a:rPr>
              <a:t>vos</a:t>
            </a:r>
            <a:r>
              <a:rPr lang="en-US" sz="3400" cap="all" spc="-100" dirty="0">
                <a:solidFill>
                  <a:schemeClr val="tx1"/>
                </a:solidFill>
              </a:rPr>
              <a:t> </a:t>
            </a:r>
            <a:r>
              <a:rPr lang="en-US" sz="3400" cap="all" spc="-100" dirty="0" err="1">
                <a:solidFill>
                  <a:schemeClr val="tx1"/>
                </a:solidFill>
              </a:rPr>
              <a:t>déploiements</a:t>
            </a:r>
            <a:r>
              <a:rPr lang="en-US" sz="3400" cap="all" spc="-100" dirty="0">
                <a:solidFill>
                  <a:schemeClr val="tx1"/>
                </a:solidFill>
              </a:rPr>
              <a:t> </a:t>
            </a:r>
            <a:r>
              <a:rPr lang="en-US" sz="3400" cap="all" spc="-100" dirty="0" err="1">
                <a:solidFill>
                  <a:schemeClr val="tx1"/>
                </a:solidFill>
              </a:rPr>
              <a:t>dynamique</a:t>
            </a:r>
            <a:r>
              <a:rPr lang="en-US" sz="3400" cap="all" spc="-100" dirty="0">
                <a:solidFill>
                  <a:schemeClr val="tx1"/>
                </a:solidFill>
              </a:rPr>
              <a:t> (3/7):  </a:t>
            </a:r>
            <a:r>
              <a:rPr lang="en-US" sz="3400" cap="all" spc="-100" dirty="0" err="1">
                <a:solidFill>
                  <a:schemeClr val="tx1"/>
                </a:solidFill>
              </a:rPr>
              <a:t>variableS</a:t>
            </a:r>
            <a:r>
              <a:rPr lang="en-US" sz="3400" cap="all" spc="-100" dirty="0">
                <a:solidFill>
                  <a:schemeClr val="tx1"/>
                </a:solidFill>
              </a:rPr>
              <a:t> (</a:t>
            </a:r>
            <a:r>
              <a:rPr lang="en-US" sz="3400" cap="all" spc="-100" dirty="0" err="1">
                <a:solidFill>
                  <a:schemeClr val="tx1"/>
                </a:solidFill>
              </a:rPr>
              <a:t>partie</a:t>
            </a:r>
            <a:r>
              <a:rPr lang="en-US" sz="3400" cap="all" spc="-100" dirty="0">
                <a:solidFill>
                  <a:schemeClr val="tx1"/>
                </a:solidFill>
              </a:rPr>
              <a:t> 1)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34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C1D4C-CE3C-454B-9821-0B13D6A6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78" y="1559768"/>
            <a:ext cx="3581657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 dirty="0" err="1">
                <a:solidFill>
                  <a:schemeClr val="bg1"/>
                </a:solidFill>
              </a:rPr>
              <a:t>Rendez</a:t>
            </a:r>
            <a:r>
              <a:rPr lang="en-US" sz="3000" cap="all" spc="-100" dirty="0">
                <a:solidFill>
                  <a:schemeClr val="bg1"/>
                </a:solidFill>
              </a:rPr>
              <a:t> </a:t>
            </a:r>
            <a:r>
              <a:rPr lang="en-US" sz="3000" cap="all" spc="-100" dirty="0" err="1">
                <a:solidFill>
                  <a:schemeClr val="bg1"/>
                </a:solidFill>
              </a:rPr>
              <a:t>vos</a:t>
            </a:r>
            <a:r>
              <a:rPr lang="en-US" sz="3000" cap="all" spc="-100" dirty="0">
                <a:solidFill>
                  <a:schemeClr val="bg1"/>
                </a:solidFill>
              </a:rPr>
              <a:t> </a:t>
            </a:r>
            <a:r>
              <a:rPr lang="en-US" sz="3000" cap="all" spc="-100" dirty="0" err="1">
                <a:solidFill>
                  <a:schemeClr val="bg1"/>
                </a:solidFill>
              </a:rPr>
              <a:t>déploiements</a:t>
            </a:r>
            <a:r>
              <a:rPr lang="en-US" sz="3000" cap="all" spc="-100" dirty="0">
                <a:solidFill>
                  <a:schemeClr val="bg1"/>
                </a:solidFill>
              </a:rPr>
              <a:t> </a:t>
            </a:r>
            <a:r>
              <a:rPr lang="en-US" sz="3000" cap="all" spc="-100" dirty="0" err="1">
                <a:solidFill>
                  <a:schemeClr val="bg1"/>
                </a:solidFill>
              </a:rPr>
              <a:t>dynamique</a:t>
            </a:r>
            <a:r>
              <a:rPr lang="en-US" sz="3000" cap="all" spc="-100" dirty="0">
                <a:solidFill>
                  <a:schemeClr val="bg1"/>
                </a:solidFill>
              </a:rPr>
              <a:t> (4/7):  Variable (</a:t>
            </a:r>
            <a:r>
              <a:rPr lang="en-US" sz="3000" cap="all" spc="-100" dirty="0" err="1">
                <a:solidFill>
                  <a:schemeClr val="bg1"/>
                </a:solidFill>
              </a:rPr>
              <a:t>Partie</a:t>
            </a:r>
            <a:r>
              <a:rPr lang="en-US" sz="3000" cap="all" spc="-100" dirty="0">
                <a:solidFill>
                  <a:schemeClr val="bg1"/>
                </a:solidFill>
              </a:rPr>
              <a:t> 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7995A3-4872-4FBF-886E-D44561A4D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6422" y="645106"/>
            <a:ext cx="5662533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8795D9-57E4-4FAD-A1CB-0878C94C6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005" y="645106"/>
            <a:ext cx="5522612" cy="556466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7DF2-8BC4-4B12-8D97-BD2DA654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 dirty="0" err="1">
                <a:solidFill>
                  <a:schemeClr val="bg1"/>
                </a:solidFill>
              </a:rPr>
              <a:t>Rendez</a:t>
            </a:r>
            <a:r>
              <a:rPr lang="en-US" sz="3000" cap="all" spc="-100" dirty="0">
                <a:solidFill>
                  <a:schemeClr val="bg1"/>
                </a:solidFill>
              </a:rPr>
              <a:t> </a:t>
            </a:r>
            <a:r>
              <a:rPr lang="en-US" sz="3000" cap="all" spc="-100" dirty="0" err="1">
                <a:solidFill>
                  <a:schemeClr val="bg1"/>
                </a:solidFill>
              </a:rPr>
              <a:t>vos</a:t>
            </a:r>
            <a:r>
              <a:rPr lang="en-US" sz="3000" cap="all" spc="-100" dirty="0">
                <a:solidFill>
                  <a:schemeClr val="bg1"/>
                </a:solidFill>
              </a:rPr>
              <a:t> </a:t>
            </a:r>
            <a:r>
              <a:rPr lang="en-US" sz="3000" cap="all" spc="-100" dirty="0" err="1">
                <a:solidFill>
                  <a:schemeClr val="bg1"/>
                </a:solidFill>
              </a:rPr>
              <a:t>déploiements</a:t>
            </a:r>
            <a:r>
              <a:rPr lang="en-US" sz="3000" cap="all" spc="-100" dirty="0">
                <a:solidFill>
                  <a:schemeClr val="bg1"/>
                </a:solidFill>
              </a:rPr>
              <a:t> </a:t>
            </a:r>
            <a:r>
              <a:rPr lang="en-US" sz="3000" cap="all" spc="-100" dirty="0" err="1">
                <a:solidFill>
                  <a:schemeClr val="bg1"/>
                </a:solidFill>
              </a:rPr>
              <a:t>dynamique</a:t>
            </a:r>
            <a:r>
              <a:rPr lang="en-US" sz="3000" cap="all" spc="-100" dirty="0">
                <a:solidFill>
                  <a:schemeClr val="bg1"/>
                </a:solidFill>
              </a:rPr>
              <a:t> (5/7):  Variable (</a:t>
            </a:r>
            <a:r>
              <a:rPr lang="en-US" sz="3000" cap="all" spc="-100" dirty="0" err="1">
                <a:solidFill>
                  <a:schemeClr val="bg1"/>
                </a:solidFill>
              </a:rPr>
              <a:t>Partie</a:t>
            </a:r>
            <a:r>
              <a:rPr lang="en-US" sz="3000" cap="all" spc="-100" dirty="0">
                <a:solidFill>
                  <a:schemeClr val="bg1"/>
                </a:solidFill>
              </a:rPr>
              <a:t> 3)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695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B3E76-F54B-4DEB-B67F-744C69D8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559768"/>
            <a:ext cx="535311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700" cap="all" spc="-100" dirty="0" err="1"/>
              <a:t>Rendez</a:t>
            </a:r>
            <a:r>
              <a:rPr lang="en-US" sz="4700" cap="all" spc="-100" dirty="0"/>
              <a:t> </a:t>
            </a:r>
            <a:r>
              <a:rPr lang="en-US" sz="4700" cap="all" spc="-100" dirty="0" err="1"/>
              <a:t>vos</a:t>
            </a:r>
            <a:r>
              <a:rPr lang="en-US" sz="4700" cap="all" spc="-100" dirty="0"/>
              <a:t> </a:t>
            </a:r>
            <a:r>
              <a:rPr lang="en-US" sz="4700" cap="all" spc="-100" dirty="0" err="1"/>
              <a:t>déploiements</a:t>
            </a:r>
            <a:r>
              <a:rPr lang="en-US" sz="4700" cap="all" spc="-100" dirty="0"/>
              <a:t> </a:t>
            </a:r>
            <a:r>
              <a:rPr lang="en-US" sz="4700" cap="all" spc="-100" dirty="0" err="1"/>
              <a:t>dynamique</a:t>
            </a:r>
            <a:r>
              <a:rPr lang="en-US" sz="4700" cap="all" spc="-100" dirty="0"/>
              <a:t> (6/7):  Variable (</a:t>
            </a:r>
            <a:r>
              <a:rPr lang="en-US" sz="4700" cap="all" spc="-100" dirty="0" err="1"/>
              <a:t>Partie</a:t>
            </a:r>
            <a:r>
              <a:rPr lang="en-US" sz="4700" cap="all" spc="-100" dirty="0"/>
              <a:t> 4)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AF3985-6A15-4406-9C89-4B4EDDF54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4" b="2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592F-10D6-496E-A5DA-FB25190A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D088-7036-427A-B4F6-5E71243F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Présentation du formateur</a:t>
            </a:r>
          </a:p>
          <a:p>
            <a:r>
              <a:rPr lang="fr-FR" dirty="0"/>
              <a:t>Introduction au DevOps et </a:t>
            </a:r>
            <a:r>
              <a:rPr lang="fr-FR" dirty="0" err="1"/>
              <a:t>IaC</a:t>
            </a:r>
            <a:endParaRPr lang="fr-FR" dirty="0"/>
          </a:p>
          <a:p>
            <a:r>
              <a:rPr lang="fr-FR" dirty="0" err="1"/>
              <a:t>Terraform</a:t>
            </a:r>
            <a:endParaRPr lang="fr-FR" dirty="0"/>
          </a:p>
          <a:p>
            <a:r>
              <a:rPr lang="en-US" dirty="0" err="1"/>
              <a:t>Déployez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premières </a:t>
            </a:r>
            <a:r>
              <a:rPr lang="en-US" dirty="0" err="1"/>
              <a:t>ressources</a:t>
            </a:r>
            <a:endParaRPr lang="en-US" dirty="0"/>
          </a:p>
          <a:p>
            <a:r>
              <a:rPr lang="en-US" dirty="0" err="1"/>
              <a:t>Rendez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déploiements</a:t>
            </a:r>
            <a:r>
              <a:rPr lang="en-US" dirty="0"/>
              <a:t> </a:t>
            </a:r>
            <a:r>
              <a:rPr lang="en-US" dirty="0" err="1"/>
              <a:t>dynamique</a:t>
            </a:r>
            <a:endParaRPr lang="en-US" dirty="0"/>
          </a:p>
          <a:p>
            <a:r>
              <a:rPr lang="en-US" dirty="0"/>
              <a:t>Terraform Provisioners</a:t>
            </a:r>
          </a:p>
          <a:p>
            <a:r>
              <a:rPr lang="en-US" dirty="0"/>
              <a:t>Remote management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Mini-</a:t>
            </a:r>
            <a:r>
              <a:rPr lang="en-US" dirty="0" err="1"/>
              <a:t>projet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49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258DD-1167-48CA-A9C5-89A3AC01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871" y="557386"/>
            <a:ext cx="3340327" cy="369411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2C326F-C3DB-4C19-A74D-F24959B61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24" y="762864"/>
            <a:ext cx="5474627" cy="259105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EE47-A0F2-4023-81D3-A2B878DA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 dirty="0" err="1">
                <a:solidFill>
                  <a:schemeClr val="tx1"/>
                </a:solidFill>
              </a:rPr>
              <a:t>Rendez</a:t>
            </a:r>
            <a:r>
              <a:rPr lang="en-US" sz="3700" cap="all" spc="-100" dirty="0">
                <a:solidFill>
                  <a:schemeClr val="tx1"/>
                </a:solidFill>
              </a:rPr>
              <a:t> </a:t>
            </a:r>
            <a:r>
              <a:rPr lang="en-US" sz="3700" cap="all" spc="-100" dirty="0" err="1">
                <a:solidFill>
                  <a:schemeClr val="tx1"/>
                </a:solidFill>
              </a:rPr>
              <a:t>vos</a:t>
            </a:r>
            <a:r>
              <a:rPr lang="en-US" sz="3700" cap="all" spc="-100" dirty="0">
                <a:solidFill>
                  <a:schemeClr val="tx1"/>
                </a:solidFill>
              </a:rPr>
              <a:t> </a:t>
            </a:r>
            <a:r>
              <a:rPr lang="en-US" sz="3700" cap="all" spc="-100" dirty="0" err="1">
                <a:solidFill>
                  <a:schemeClr val="tx1"/>
                </a:solidFill>
              </a:rPr>
              <a:t>déploiements</a:t>
            </a:r>
            <a:r>
              <a:rPr lang="en-US" sz="3700" cap="all" spc="-100" dirty="0">
                <a:solidFill>
                  <a:schemeClr val="tx1"/>
                </a:solidFill>
              </a:rPr>
              <a:t> </a:t>
            </a:r>
            <a:r>
              <a:rPr lang="en-US" sz="3700" cap="all" spc="-100" dirty="0" err="1">
                <a:solidFill>
                  <a:schemeClr val="tx1"/>
                </a:solidFill>
              </a:rPr>
              <a:t>dynamique</a:t>
            </a:r>
            <a:r>
              <a:rPr lang="en-US" sz="3700" cap="all" spc="-100" dirty="0">
                <a:solidFill>
                  <a:schemeClr val="tx1"/>
                </a:solidFill>
              </a:rPr>
              <a:t> (7/7):  Data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514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E79FE-B800-4B12-962B-AF6A8DF2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fr-FR" dirty="0"/>
              <a:t>TP-3: Déployez une infrastructure dynamique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3C36-A819-45F3-8586-EEFE98B5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dirty="0"/>
              <a:t>L’objectif est de déployer une instance ec2 avec une </a:t>
            </a:r>
            <a:r>
              <a:rPr lang="fr-FR" dirty="0" err="1"/>
              <a:t>ip</a:t>
            </a:r>
            <a:r>
              <a:rPr lang="fr-FR" dirty="0"/>
              <a:t> publique et un </a:t>
            </a:r>
            <a:r>
              <a:rPr lang="fr-FR" dirty="0" err="1"/>
              <a:t>security</a:t>
            </a:r>
            <a:r>
              <a:rPr lang="fr-FR" dirty="0"/>
              <a:t> group</a:t>
            </a:r>
          </a:p>
          <a:p>
            <a:pPr>
              <a:lnSpc>
                <a:spcPct val="90000"/>
              </a:lnSpc>
            </a:pPr>
            <a:r>
              <a:rPr lang="fr-FR" dirty="0"/>
              <a:t>IP publique: vous allez créer une </a:t>
            </a:r>
            <a:r>
              <a:rPr lang="fr-FR" dirty="0" err="1"/>
              <a:t>ip</a:t>
            </a:r>
            <a:r>
              <a:rPr lang="fr-FR" dirty="0"/>
              <a:t> publique pour votre EC2</a:t>
            </a:r>
          </a:p>
          <a:p>
            <a:pPr>
              <a:lnSpc>
                <a:spcPct val="90000"/>
              </a:lnSpc>
            </a:pPr>
            <a:r>
              <a:rPr lang="fr-FR" dirty="0"/>
              <a:t>Security Group: créez une </a:t>
            </a:r>
            <a:r>
              <a:rPr lang="fr-FR" dirty="0" err="1"/>
              <a:t>security</a:t>
            </a:r>
            <a:r>
              <a:rPr lang="fr-FR" dirty="0"/>
              <a:t> group pour ouvrir le port 80 et 443, attachez cette </a:t>
            </a:r>
            <a:r>
              <a:rPr lang="fr-FR" dirty="0" err="1"/>
              <a:t>security</a:t>
            </a:r>
            <a:r>
              <a:rPr lang="fr-FR" dirty="0"/>
              <a:t> group à votre IP publique</a:t>
            </a:r>
          </a:p>
          <a:p>
            <a:pPr>
              <a:lnSpc>
                <a:spcPct val="90000"/>
              </a:lnSpc>
            </a:pPr>
            <a:r>
              <a:rPr lang="fr-FR" dirty="0"/>
              <a:t>EC2 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Votre ec2 doit avoir une taille variabilisée, la valeur par </a:t>
            </a:r>
            <a:r>
              <a:rPr lang="fr-FR" dirty="0" err="1"/>
              <a:t>defaut</a:t>
            </a:r>
            <a:r>
              <a:rPr lang="fr-FR" dirty="0"/>
              <a:t> devrait être t2.nano et la valeur à surcharger sera t2.micro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L’image AMI à utiliser sera l’image la plus à jour de AMAZON LINUX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Spécifiez la key pair à utiliser (</a:t>
            </a:r>
            <a:r>
              <a:rPr lang="fr-FR" dirty="0" err="1"/>
              <a:t>devops</a:t>
            </a:r>
            <a:r>
              <a:rPr lang="fr-FR" dirty="0"/>
              <a:t>-&lt;votre prénom&gt;)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Attachez </a:t>
            </a:r>
            <a:r>
              <a:rPr lang="fr-FR" dirty="0" err="1"/>
              <a:t>l’ip</a:t>
            </a:r>
            <a:r>
              <a:rPr lang="fr-FR" dirty="0"/>
              <a:t> publique à votre instance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Variabilisez le Tag afin qu’il contienne au moins le tag: « Name: ec2-&lt;votre </a:t>
            </a:r>
            <a:r>
              <a:rPr lang="fr-FR" dirty="0" err="1"/>
              <a:t>prenom</a:t>
            </a:r>
            <a:r>
              <a:rPr lang="fr-FR" dirty="0"/>
              <a:t>&gt; » le N est bien en majuscule</a:t>
            </a:r>
          </a:p>
          <a:p>
            <a:pPr>
              <a:lnSpc>
                <a:spcPct val="90000"/>
              </a:lnSpc>
            </a:pPr>
            <a:r>
              <a:rPr lang="fr-FR" dirty="0"/>
              <a:t>Supprimez vos ressources avec </a:t>
            </a:r>
            <a:r>
              <a:rPr lang="fr-FR" dirty="0" err="1"/>
              <a:t>terraform</a:t>
            </a:r>
            <a:r>
              <a:rPr lang="fr-FR" dirty="0"/>
              <a:t> destroy</a:t>
            </a:r>
          </a:p>
          <a:p>
            <a:pPr>
              <a:lnSpc>
                <a:spcPct val="90000"/>
              </a:lnSpc>
            </a:pPr>
            <a:r>
              <a:rPr lang="fr-FR" dirty="0"/>
              <a:t>Créez un dossier tp-3 comme vous l’avez fait au tp-2 pour conserver votre code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fr-FR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33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592F-10D6-496E-A5DA-FB25190A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D088-7036-427A-B4F6-5E71243F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formateur</a:t>
            </a:r>
          </a:p>
          <a:p>
            <a:r>
              <a:rPr lang="fr-FR" dirty="0"/>
              <a:t>Introduction au DevOps et </a:t>
            </a:r>
            <a:r>
              <a:rPr lang="fr-FR" dirty="0" err="1"/>
              <a:t>IaC</a:t>
            </a:r>
            <a:endParaRPr lang="fr-FR" dirty="0"/>
          </a:p>
          <a:p>
            <a:r>
              <a:rPr lang="fr-FR" dirty="0" err="1"/>
              <a:t>Terraform</a:t>
            </a:r>
            <a:endParaRPr lang="fr-FR" dirty="0"/>
          </a:p>
          <a:p>
            <a:r>
              <a:rPr lang="en-US" dirty="0" err="1"/>
              <a:t>Déployez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premières </a:t>
            </a:r>
            <a:r>
              <a:rPr lang="en-US" dirty="0" err="1"/>
              <a:t>ressources</a:t>
            </a:r>
            <a:endParaRPr lang="en-US" dirty="0"/>
          </a:p>
          <a:p>
            <a:r>
              <a:rPr lang="en-US" dirty="0" err="1"/>
              <a:t>Rendez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déploiements</a:t>
            </a:r>
            <a:r>
              <a:rPr lang="en-US" dirty="0"/>
              <a:t> </a:t>
            </a:r>
            <a:r>
              <a:rPr lang="en-US" dirty="0" err="1"/>
              <a:t>dynamique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Terraform Provisioners</a:t>
            </a:r>
          </a:p>
          <a:p>
            <a:r>
              <a:rPr lang="en-US" dirty="0"/>
              <a:t>Remote management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Mini-</a:t>
            </a:r>
            <a:r>
              <a:rPr lang="en-US" dirty="0" err="1"/>
              <a:t>projet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83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58306-CA9D-4790-92FC-6974D71B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 dirty="0">
                <a:solidFill>
                  <a:schemeClr val="bg1"/>
                </a:solidFill>
              </a:rPr>
              <a:t>Terraform Provisioners (1/3): </a:t>
            </a:r>
            <a:r>
              <a:rPr lang="en-US" sz="3000" cap="all" spc="-100" dirty="0" err="1">
                <a:solidFill>
                  <a:schemeClr val="bg1"/>
                </a:solidFill>
              </a:rPr>
              <a:t>Problématique</a:t>
            </a:r>
            <a:endParaRPr lang="en-US" sz="3000" cap="all" spc="-10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Building Repeatable Infrastructure with Terraform and Ansible on AWS">
            <a:extLst>
              <a:ext uri="{FF2B5EF4-FFF2-40B4-BE49-F238E27FC236}">
                <a16:creationId xmlns:a16="http://schemas.microsoft.com/office/drawing/2014/main" id="{1E27B764-BF8A-4813-B7EE-0BA91496F4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1496991"/>
            <a:ext cx="6202238" cy="386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74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608C7B-FFDB-45B8-A4E9-820B00003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3456" y="645106"/>
            <a:ext cx="9912080" cy="32292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7396-A213-4DAC-A817-4E901A6C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>
                <a:solidFill>
                  <a:schemeClr val="bg1"/>
                </a:solidFill>
              </a:rPr>
              <a:t>Terraform Provisioners (2/3): Local</a:t>
            </a:r>
          </a:p>
        </p:txBody>
      </p:sp>
    </p:spTree>
    <p:extLst>
      <p:ext uri="{BB962C8B-B14F-4D97-AF65-F5344CB8AC3E}">
        <p14:creationId xmlns:p14="http://schemas.microsoft.com/office/powerpoint/2010/main" val="78047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64935-997C-47E9-8EF0-A71A91A7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 dirty="0">
                <a:solidFill>
                  <a:schemeClr val="bg1"/>
                </a:solidFill>
              </a:rPr>
              <a:t>Terraform Provisioners (3/3): Remote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4BADF-F284-4866-A2BA-1445AB94C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7902" y="645106"/>
            <a:ext cx="5959574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6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6B58E-B672-45BC-81C3-B84E41AC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fr-FR" dirty="0"/>
              <a:t>TP-4: Déployez </a:t>
            </a:r>
            <a:r>
              <a:rPr lang="fr-FR" dirty="0" err="1"/>
              <a:t>nginx</a:t>
            </a:r>
            <a:r>
              <a:rPr lang="fr-FR" dirty="0"/>
              <a:t> et enregistrez </a:t>
            </a:r>
            <a:r>
              <a:rPr lang="fr-FR" dirty="0" err="1"/>
              <a:t>l’ip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5077-02A1-483D-9C13-5D7B7B9B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fr-FR" dirty="0"/>
              <a:t>A partir du code du tp-3, vous allez le modifier pour installer </a:t>
            </a:r>
            <a:r>
              <a:rPr lang="fr-FR" dirty="0" err="1"/>
              <a:t>nginx</a:t>
            </a:r>
            <a:r>
              <a:rPr lang="fr-FR" dirty="0"/>
              <a:t> sur votre VM</a:t>
            </a:r>
          </a:p>
          <a:p>
            <a:r>
              <a:rPr lang="fr-FR" dirty="0"/>
              <a:t>Vous allez récupérer </a:t>
            </a:r>
            <a:r>
              <a:rPr lang="fr-FR" dirty="0" err="1"/>
              <a:t>l’ip</a:t>
            </a:r>
            <a:r>
              <a:rPr lang="fr-FR" dirty="0"/>
              <a:t>, id et la zone de disponibilité de la </a:t>
            </a:r>
            <a:r>
              <a:rPr lang="fr-FR" dirty="0" err="1"/>
              <a:t>vm</a:t>
            </a:r>
            <a:r>
              <a:rPr lang="fr-FR" dirty="0"/>
              <a:t> et vous les mettrez dans un fichier nommé infos_ec2.txt</a:t>
            </a:r>
          </a:p>
          <a:p>
            <a:r>
              <a:rPr lang="fr-FR" dirty="0"/>
              <a:t>Supprimez vos ressources avec </a:t>
            </a:r>
            <a:r>
              <a:rPr lang="fr-FR" dirty="0" err="1"/>
              <a:t>terraform</a:t>
            </a:r>
            <a:r>
              <a:rPr lang="fr-FR" dirty="0"/>
              <a:t> destroy</a:t>
            </a:r>
          </a:p>
          <a:p>
            <a:r>
              <a:rPr lang="fr-FR" dirty="0"/>
              <a:t>Créez un dossier tp-4 comme vous l’avez fait au tp-3 pour conserver votre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9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592F-10D6-496E-A5DA-FB25190A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D088-7036-427A-B4F6-5E71243F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formateur</a:t>
            </a:r>
          </a:p>
          <a:p>
            <a:r>
              <a:rPr lang="fr-FR" dirty="0"/>
              <a:t>Introduction au DevOps et </a:t>
            </a:r>
            <a:r>
              <a:rPr lang="fr-FR" dirty="0" err="1"/>
              <a:t>IaC</a:t>
            </a:r>
            <a:endParaRPr lang="fr-FR" dirty="0"/>
          </a:p>
          <a:p>
            <a:r>
              <a:rPr lang="fr-FR" dirty="0" err="1"/>
              <a:t>Terraform</a:t>
            </a:r>
            <a:endParaRPr lang="fr-FR" dirty="0"/>
          </a:p>
          <a:p>
            <a:r>
              <a:rPr lang="en-US" dirty="0" err="1"/>
              <a:t>Déployez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premières </a:t>
            </a:r>
            <a:r>
              <a:rPr lang="en-US" dirty="0" err="1"/>
              <a:t>ressources</a:t>
            </a:r>
            <a:endParaRPr lang="en-US" dirty="0"/>
          </a:p>
          <a:p>
            <a:r>
              <a:rPr lang="en-US" dirty="0" err="1"/>
              <a:t>Rendez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déploiements</a:t>
            </a:r>
            <a:r>
              <a:rPr lang="en-US" dirty="0"/>
              <a:t> </a:t>
            </a:r>
            <a:r>
              <a:rPr lang="en-US" dirty="0" err="1"/>
              <a:t>dynamique</a:t>
            </a:r>
            <a:endParaRPr lang="en-US" dirty="0"/>
          </a:p>
          <a:p>
            <a:r>
              <a:rPr lang="en-US" dirty="0"/>
              <a:t>Terraform Provisioners</a:t>
            </a:r>
          </a:p>
          <a:p>
            <a:r>
              <a:rPr lang="en-US" dirty="0">
                <a:solidFill>
                  <a:srgbClr val="0070C0"/>
                </a:solidFill>
              </a:rPr>
              <a:t>Remote management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Mini-</a:t>
            </a:r>
            <a:r>
              <a:rPr lang="en-US" dirty="0" err="1"/>
              <a:t>projet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09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1" name="Rectangle 13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12" name="Rectangle 136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213" name="Rectangle 138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214" name="Rectangle 140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215" name="Group 14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16" name="Rectangle 147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22E40-2CC3-41A5-9114-C635A21C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38" y="216735"/>
            <a:ext cx="3238809" cy="4034769"/>
          </a:xfrm>
          <a:prstGeom prst="rect">
            <a:avLst/>
          </a:prstGeom>
        </p:spPr>
      </p:pic>
      <p:pic>
        <p:nvPicPr>
          <p:cNvPr id="6146" name="Picture 2" descr="Continuous Delivery on AWS With Terraform and Travis CI - DEV">
            <a:extLst>
              <a:ext uri="{FF2B5EF4-FFF2-40B4-BE49-F238E27FC236}">
                <a16:creationId xmlns:a16="http://schemas.microsoft.com/office/drawing/2014/main" id="{3A17284F-3D0B-4A0C-936E-1013D7860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796" y="625494"/>
            <a:ext cx="5392795" cy="28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17" name="Rectangle 149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8" name="Rectangle 15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219" name="Rectangle 15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8CD3C-3B3A-4FA0-81B4-63A72648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>
                <a:solidFill>
                  <a:schemeClr val="tx1"/>
                </a:solidFill>
              </a:rPr>
              <a:t>Remote management (1/3): Remote backend</a:t>
            </a:r>
          </a:p>
        </p:txBody>
      </p:sp>
      <p:cxnSp>
        <p:nvCxnSpPr>
          <p:cNvPr id="6220" name="Straight Connector 155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94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7" name="Rectangle 8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48" name="Rectangle 84">
            <a:extLst>
              <a:ext uri="{FF2B5EF4-FFF2-40B4-BE49-F238E27FC236}">
                <a16:creationId xmlns:a16="http://schemas.microsoft.com/office/drawing/2014/main" id="{1CFC67D0-131C-4064-873F-59771B44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149" name="Rectangle 86">
            <a:extLst>
              <a:ext uri="{FF2B5EF4-FFF2-40B4-BE49-F238E27FC236}">
                <a16:creationId xmlns:a16="http://schemas.microsoft.com/office/drawing/2014/main" id="{8CCB1314-41E8-414B-9954-6D611623D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150" name="Rectangle 88">
            <a:extLst>
              <a:ext uri="{FF2B5EF4-FFF2-40B4-BE49-F238E27FC236}">
                <a16:creationId xmlns:a16="http://schemas.microsoft.com/office/drawing/2014/main" id="{9C53941D-7A4E-4CA7-840E-D52BA6D7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151" name="Group 9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2A952ED-3677-40E9-BC2B-C6900A2D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E9658C0-3DAF-459A-AABB-BFBE8DAD5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C654A35-C1F2-4731-A8E1-85529EC1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152" name="Rectangle 95">
            <a:extLst>
              <a:ext uri="{FF2B5EF4-FFF2-40B4-BE49-F238E27FC236}">
                <a16:creationId xmlns:a16="http://schemas.microsoft.com/office/drawing/2014/main" id="{A4E43BE3-C982-4A50-BEE2-BAE316CBB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3" name="Round Single Corner Rectangle 15">
            <a:extLst>
              <a:ext uri="{FF2B5EF4-FFF2-40B4-BE49-F238E27FC236}">
                <a16:creationId xmlns:a16="http://schemas.microsoft.com/office/drawing/2014/main" id="{DF9BF4A7-94EA-4A72-9A70-4707AD1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605" y="636679"/>
            <a:ext cx="3415770" cy="3030473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4" name="Picture 14" descr="The definitive guide to Amazon S3 | Francesco Boffa">
            <a:extLst>
              <a:ext uri="{FF2B5EF4-FFF2-40B4-BE49-F238E27FC236}">
                <a16:creationId xmlns:a16="http://schemas.microsoft.com/office/drawing/2014/main" id="{481E4052-742A-4866-B3FA-3ADD9AF3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969" y="867183"/>
            <a:ext cx="2137042" cy="256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4" name="Round Single Corner Rectangle 27">
            <a:extLst>
              <a:ext uri="{FF2B5EF4-FFF2-40B4-BE49-F238E27FC236}">
                <a16:creationId xmlns:a16="http://schemas.microsoft.com/office/drawing/2014/main" id="{B12ABE4C-00E4-4C51-9A75-0507731AB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89310" y="636679"/>
            <a:ext cx="3415770" cy="3030473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Discovery Service avec Consul - Le blog d'alter way">
            <a:extLst>
              <a:ext uri="{FF2B5EF4-FFF2-40B4-BE49-F238E27FC236}">
                <a16:creationId xmlns:a16="http://schemas.microsoft.com/office/drawing/2014/main" id="{B6F0B6C0-225C-4ACF-BA39-6BFFF603A1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925" y="867183"/>
            <a:ext cx="2584540" cy="256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Round Single Corner Rectangle 30">
            <a:extLst>
              <a:ext uri="{FF2B5EF4-FFF2-40B4-BE49-F238E27FC236}">
                <a16:creationId xmlns:a16="http://schemas.microsoft.com/office/drawing/2014/main" id="{A1863478-5A4B-4497-8373-3B0FE2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4848" y="636679"/>
            <a:ext cx="3415770" cy="3030473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38EF3-FDC1-4C20-BE1B-EDF6B3584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409" y="867183"/>
            <a:ext cx="2890647" cy="2569464"/>
          </a:xfrm>
          <a:prstGeom prst="rect">
            <a:avLst/>
          </a:prstGeom>
        </p:spPr>
      </p:pic>
      <p:sp>
        <p:nvSpPr>
          <p:cNvPr id="5156" name="Rectangle 103">
            <a:extLst>
              <a:ext uri="{FF2B5EF4-FFF2-40B4-BE49-F238E27FC236}">
                <a16:creationId xmlns:a16="http://schemas.microsoft.com/office/drawing/2014/main" id="{59229BD9-E789-4081-8AED-22CBF6E3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rgbClr val="5F3F67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157" name="Rectangle 105">
            <a:extLst>
              <a:ext uri="{FF2B5EF4-FFF2-40B4-BE49-F238E27FC236}">
                <a16:creationId xmlns:a16="http://schemas.microsoft.com/office/drawing/2014/main" id="{8BF9ECA0-6D79-46B8-A04C-7ED9785C0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2740E-428E-4D6B-BD01-125DA24E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46" y="4410636"/>
            <a:ext cx="10603150" cy="1185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200" cap="all" spc="-100" dirty="0">
                <a:solidFill>
                  <a:srgbClr val="FFFFFF"/>
                </a:solidFill>
              </a:rPr>
              <a:t>Remote management (2/3): Supported backend</a:t>
            </a:r>
          </a:p>
        </p:txBody>
      </p:sp>
      <p:sp>
        <p:nvSpPr>
          <p:cNvPr id="5" name="AutoShape 6" descr="AWS S3 monitoring and integration with Zabbix">
            <a:extLst>
              <a:ext uri="{FF2B5EF4-FFF2-40B4-BE49-F238E27FC236}">
                <a16:creationId xmlns:a16="http://schemas.microsoft.com/office/drawing/2014/main" id="{BEB1D7F3-CC95-4D81-9ECB-D1F0E78F02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8857" y="353888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AWS S3 monitoring and integration with Zabbix">
            <a:extLst>
              <a:ext uri="{FF2B5EF4-FFF2-40B4-BE49-F238E27FC236}">
                <a16:creationId xmlns:a16="http://schemas.microsoft.com/office/drawing/2014/main" id="{BAB3BB71-B5B2-4C50-951F-D92D84D1A5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847531"/>
            <a:ext cx="2733869" cy="2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1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D300-E962-4597-9CDD-B0711415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84" y="877291"/>
            <a:ext cx="4837176" cy="1243584"/>
          </a:xfrm>
        </p:spPr>
        <p:txBody>
          <a:bodyPr>
            <a:normAutofit/>
          </a:bodyPr>
          <a:lstStyle/>
          <a:p>
            <a:r>
              <a:rPr lang="en-US" sz="3400" dirty="0" err="1"/>
              <a:t>Présentation</a:t>
            </a:r>
            <a:r>
              <a:rPr lang="en-US" sz="3400" dirty="0"/>
              <a:t> du </a:t>
            </a:r>
            <a:r>
              <a:rPr lang="en-US" sz="3400" dirty="0" err="1"/>
              <a:t>formateur</a:t>
            </a:r>
            <a:endParaRPr lang="fr-FR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F66F-CF19-4412-A244-5A6F57E2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51" y="2505723"/>
            <a:ext cx="5187697" cy="3666744"/>
          </a:xfrm>
        </p:spPr>
        <p:txBody>
          <a:bodyPr>
            <a:normAutofit/>
          </a:bodyPr>
          <a:lstStyle/>
          <a:p>
            <a:r>
              <a:rPr lang="en-US" sz="1800" dirty="0"/>
              <a:t>Dirane TAFEN (</a:t>
            </a:r>
            <a:r>
              <a:rPr lang="en-US" sz="1800" dirty="0" err="1"/>
              <a:t>formateur</a:t>
            </a:r>
            <a:r>
              <a:rPr lang="en-US" sz="1800" dirty="0"/>
              <a:t> et consultant DevOps)</a:t>
            </a:r>
          </a:p>
          <a:p>
            <a:r>
              <a:rPr lang="en-US" sz="1800" dirty="0"/>
              <a:t>Capgemini</a:t>
            </a:r>
          </a:p>
          <a:p>
            <a:r>
              <a:rPr lang="en-US" sz="1800" dirty="0"/>
              <a:t>Sogeti</a:t>
            </a:r>
          </a:p>
          <a:p>
            <a:r>
              <a:rPr lang="en-US" sz="1800" dirty="0"/>
              <a:t>ATOS</a:t>
            </a:r>
          </a:p>
          <a:p>
            <a:r>
              <a:rPr lang="en-US" sz="1800" dirty="0"/>
              <a:t>BULL</a:t>
            </a:r>
          </a:p>
          <a:p>
            <a:r>
              <a:rPr lang="en-US" sz="1800" dirty="0"/>
              <a:t>AIRBUS</a:t>
            </a:r>
          </a:p>
          <a:p>
            <a:r>
              <a:rPr lang="en-US" sz="1800" dirty="0"/>
              <a:t>ENEDIS</a:t>
            </a:r>
          </a:p>
          <a:p>
            <a:endParaRPr lang="fr-FR" sz="180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2F6F98F-42AE-4DAE-9A54-7C0B60A8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88" y="583207"/>
            <a:ext cx="2112264" cy="211226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4753DDA-CEE3-4BCD-8765-2BF1359BD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40" y="583207"/>
            <a:ext cx="2112264" cy="2112264"/>
          </a:xfrm>
          <a:prstGeom prst="rect">
            <a:avLst/>
          </a:prstGeom>
        </p:spPr>
      </p:pic>
      <p:pic>
        <p:nvPicPr>
          <p:cNvPr id="5" name="Picture 4" descr="A picture containing sign&#10;&#10;Description automatically generated">
            <a:extLst>
              <a:ext uri="{FF2B5EF4-FFF2-40B4-BE49-F238E27FC236}">
                <a16:creationId xmlns:a16="http://schemas.microsoft.com/office/drawing/2014/main" id="{40DDE305-8D3F-4412-A005-3C5FCB9B6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3232437"/>
            <a:ext cx="5228807" cy="26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44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22FF-2C80-45A2-8B68-A02A82B9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00">
                <a:solidFill>
                  <a:schemeClr val="tx1"/>
                </a:solidFill>
              </a:rPr>
              <a:t>Remote management (3/3): SEcuritE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D6494-FD56-480D-9133-8EC5FA2F2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557" y="2144820"/>
            <a:ext cx="2772377" cy="384968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BB456C7-3077-4C55-A802-5181CCFC85DD}"/>
              </a:ext>
            </a:extLst>
          </p:cNvPr>
          <p:cNvSpPr txBox="1">
            <a:spLocks/>
          </p:cNvSpPr>
          <p:nvPr/>
        </p:nvSpPr>
        <p:spPr>
          <a:xfrm>
            <a:off x="1066800" y="61460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7176" name="Picture 8" descr="Developers keep leaving secret keys to corporate data out in the ...">
            <a:extLst>
              <a:ext uri="{FF2B5EF4-FFF2-40B4-BE49-F238E27FC236}">
                <a16:creationId xmlns:a16="http://schemas.microsoft.com/office/drawing/2014/main" id="{4BF34DD2-E081-4B95-86AE-415E5FA15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35" y="2104959"/>
            <a:ext cx="6985612" cy="392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797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1DE1D-B3D9-494C-A7AD-90C1D7AB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fr-FR" dirty="0"/>
              <a:t>TP-5: </a:t>
            </a:r>
            <a:r>
              <a:rPr lang="fr-FR" dirty="0" err="1"/>
              <a:t>Remote</a:t>
            </a:r>
            <a:r>
              <a:rPr lang="fr-FR" dirty="0"/>
              <a:t>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BBE9-B2A9-4197-A145-F8DC0FF9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fr-FR" dirty="0"/>
              <a:t>Créez un s3 nommé </a:t>
            </a:r>
            <a:r>
              <a:rPr lang="fr-FR" dirty="0" err="1"/>
              <a:t>terraform</a:t>
            </a:r>
            <a:r>
              <a:rPr lang="fr-FR" dirty="0"/>
              <a:t>-backend-&lt;votre prénom&gt;</a:t>
            </a:r>
          </a:p>
          <a:p>
            <a:r>
              <a:rPr lang="fr-FR" dirty="0"/>
              <a:t>Modifiez votre rendu du tp-4 afin d’y intégrer le stockage du </a:t>
            </a:r>
            <a:r>
              <a:rPr lang="fr-FR" dirty="0" err="1"/>
              <a:t>tfstate</a:t>
            </a:r>
            <a:r>
              <a:rPr lang="fr-FR" dirty="0"/>
              <a:t> sur votre s3</a:t>
            </a:r>
          </a:p>
          <a:p>
            <a:r>
              <a:rPr lang="fr-FR" dirty="0"/>
              <a:t>Vérifiez après avoir lancer un déploiement que le fichier sur le drive est bien créé et contient bien les infos à jour</a:t>
            </a:r>
          </a:p>
          <a:p>
            <a:r>
              <a:rPr lang="fr-FR" dirty="0"/>
              <a:t>Supprimez vos ressources avec </a:t>
            </a:r>
            <a:r>
              <a:rPr lang="fr-FR" dirty="0" err="1"/>
              <a:t>terraform</a:t>
            </a:r>
            <a:r>
              <a:rPr lang="fr-FR" dirty="0"/>
              <a:t> destroy</a:t>
            </a:r>
          </a:p>
          <a:p>
            <a:r>
              <a:rPr lang="fr-FR" dirty="0"/>
              <a:t>Créez un dossier tp-5 comme vous l’avez fait au tp-4 pour conserver votre code</a:t>
            </a:r>
          </a:p>
        </p:txBody>
      </p:sp>
    </p:spTree>
    <p:extLst>
      <p:ext uri="{BB962C8B-B14F-4D97-AF65-F5344CB8AC3E}">
        <p14:creationId xmlns:p14="http://schemas.microsoft.com/office/powerpoint/2010/main" val="1542699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592F-10D6-496E-A5DA-FB25190A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D088-7036-427A-B4F6-5E71243F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formateur</a:t>
            </a:r>
          </a:p>
          <a:p>
            <a:r>
              <a:rPr lang="fr-FR" dirty="0"/>
              <a:t>Introduction au DevOps et </a:t>
            </a:r>
            <a:r>
              <a:rPr lang="fr-FR" dirty="0" err="1"/>
              <a:t>IaC</a:t>
            </a:r>
            <a:endParaRPr lang="fr-FR" dirty="0"/>
          </a:p>
          <a:p>
            <a:r>
              <a:rPr lang="fr-FR" dirty="0" err="1"/>
              <a:t>Terraform</a:t>
            </a:r>
            <a:endParaRPr lang="fr-FR" dirty="0"/>
          </a:p>
          <a:p>
            <a:r>
              <a:rPr lang="en-US" dirty="0" err="1"/>
              <a:t>Déployez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premières </a:t>
            </a:r>
            <a:r>
              <a:rPr lang="en-US" dirty="0" err="1"/>
              <a:t>ressources</a:t>
            </a:r>
            <a:endParaRPr lang="en-US" dirty="0"/>
          </a:p>
          <a:p>
            <a:r>
              <a:rPr lang="en-US" dirty="0" err="1"/>
              <a:t>Rendez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déploiements</a:t>
            </a:r>
            <a:r>
              <a:rPr lang="en-US" dirty="0"/>
              <a:t> </a:t>
            </a:r>
            <a:r>
              <a:rPr lang="en-US" dirty="0" err="1"/>
              <a:t>dynamique</a:t>
            </a:r>
            <a:endParaRPr lang="en-US" dirty="0"/>
          </a:p>
          <a:p>
            <a:r>
              <a:rPr lang="en-US" dirty="0"/>
              <a:t>Terraform Provisioners</a:t>
            </a:r>
          </a:p>
          <a:p>
            <a:r>
              <a:rPr lang="en-US" dirty="0"/>
              <a:t>Remote management</a:t>
            </a:r>
          </a:p>
          <a:p>
            <a:r>
              <a:rPr lang="en-US" dirty="0">
                <a:solidFill>
                  <a:srgbClr val="0070C0"/>
                </a:solidFill>
              </a:rPr>
              <a:t>Module</a:t>
            </a:r>
          </a:p>
          <a:p>
            <a:r>
              <a:rPr lang="en-US" dirty="0"/>
              <a:t>Mini-</a:t>
            </a:r>
            <a:r>
              <a:rPr lang="en-US" dirty="0" err="1"/>
              <a:t>projet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62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CADD-29AE-4AC4-9137-672F655B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(1/3): </a:t>
            </a:r>
            <a:r>
              <a:rPr lang="en-US" dirty="0" err="1"/>
              <a:t>Problématique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992FA7-6E80-43A0-BB68-485597911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952" y="2103438"/>
            <a:ext cx="9616095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8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Best practices to create &amp; organize Terraform code for AWS">
            <a:extLst>
              <a:ext uri="{FF2B5EF4-FFF2-40B4-BE49-F238E27FC236}">
                <a16:creationId xmlns:a16="http://schemas.microsoft.com/office/drawing/2014/main" id="{FF721309-9B7B-48F3-BD09-B55135EFF7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8"/>
          <a:stretch/>
        </p:blipFill>
        <p:spPr bwMode="auto">
          <a:xfrm>
            <a:off x="4646383" y="10"/>
            <a:ext cx="754561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BA8F0-165A-419D-8C63-F5CF707F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cap="all" spc="-100" dirty="0">
                <a:solidFill>
                  <a:schemeClr val="tx1"/>
                </a:solidFill>
              </a:rPr>
              <a:t>Module (2/3): Structure</a:t>
            </a:r>
          </a:p>
        </p:txBody>
      </p:sp>
    </p:spTree>
    <p:extLst>
      <p:ext uri="{BB962C8B-B14F-4D97-AF65-F5344CB8AC3E}">
        <p14:creationId xmlns:p14="http://schemas.microsoft.com/office/powerpoint/2010/main" val="1786071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DE20-559C-42CA-BB6D-1CFD6E3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(3/3): Registry</a:t>
            </a:r>
          </a:p>
        </p:txBody>
      </p:sp>
      <p:pic>
        <p:nvPicPr>
          <p:cNvPr id="9218" name="Picture 2" descr="Announcing Providers in the New Terraform Registry">
            <a:extLst>
              <a:ext uri="{FF2B5EF4-FFF2-40B4-BE49-F238E27FC236}">
                <a16:creationId xmlns:a16="http://schemas.microsoft.com/office/drawing/2014/main" id="{8CEA9C68-6DDD-4870-89B9-9527F588CDC9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10" y="2103438"/>
            <a:ext cx="8929396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589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492E7-1C2D-405D-A54A-F7F9ECB2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fr-FR" dirty="0"/>
              <a:t>TP-6: Module ec2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49E0-9DFF-424E-9475-E442F434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Créez un module ec2module afin de déployer l’instance de la façon que vous l’avez fait aux tps précédents (ec2 + </a:t>
            </a:r>
            <a:r>
              <a:rPr lang="fr-FR" dirty="0" err="1"/>
              <a:t>security</a:t>
            </a:r>
            <a:r>
              <a:rPr lang="fr-FR" dirty="0"/>
              <a:t> group + </a:t>
            </a:r>
            <a:r>
              <a:rPr lang="fr-FR" dirty="0" err="1"/>
              <a:t>ip</a:t>
            </a:r>
            <a:r>
              <a:rPr lang="fr-FR" dirty="0"/>
              <a:t> publique)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 dirty="0"/>
              <a:t>Créez  ensuite deux dossiers, prod et dev, chacun avec un </a:t>
            </a:r>
            <a:r>
              <a:rPr lang="fr-FR" dirty="0" err="1"/>
              <a:t>terraform</a:t>
            </a:r>
            <a:r>
              <a:rPr lang="fr-FR" dirty="0"/>
              <a:t> (main.tf ) utilisant le module ec2module créé pour déployer une instance avec respectivement pour taille t2.micro pour la prod et t2.nano pour la dev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 dirty="0"/>
              <a:t>Veuillez également à surcharger le tag pour que ai cette forme : « Name: ec2-prod-&lt;votre </a:t>
            </a:r>
            <a:r>
              <a:rPr lang="fr-FR" dirty="0" err="1"/>
              <a:t>prenom</a:t>
            </a:r>
            <a:r>
              <a:rPr lang="fr-FR" dirty="0"/>
              <a:t>&gt; » pour la prod et « Name: ec2-dev-&lt;votre </a:t>
            </a:r>
            <a:r>
              <a:rPr lang="fr-FR" dirty="0" err="1"/>
              <a:t>prenom</a:t>
            </a:r>
            <a:r>
              <a:rPr lang="fr-FR" dirty="0"/>
              <a:t>&gt; » pour la Dev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 dirty="0"/>
              <a:t>Lancez ensuite la création de votre ec2 de prod et de dev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 dirty="0"/>
              <a:t>Vérifiez que les ec2 portent bien le bon nom (Tag) et ont la bonne taille correspondant à l’environnement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 dirty="0"/>
              <a:t>Supprimez vos ressources avec </a:t>
            </a:r>
            <a:r>
              <a:rPr lang="fr-FR" dirty="0" err="1"/>
              <a:t>terraform</a:t>
            </a:r>
            <a:r>
              <a:rPr lang="fr-FR" dirty="0"/>
              <a:t> destroy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 dirty="0"/>
              <a:t>Créez un dossier tp-6 comme vous l’avez fait au tp-5 pour conserver votre code</a:t>
            </a:r>
            <a:endParaRPr lang="fr-FR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60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592F-10D6-496E-A5DA-FB25190A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D088-7036-427A-B4F6-5E71243F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formateur</a:t>
            </a:r>
          </a:p>
          <a:p>
            <a:r>
              <a:rPr lang="fr-FR" dirty="0"/>
              <a:t>Introduction au DevOps et </a:t>
            </a:r>
            <a:r>
              <a:rPr lang="fr-FR" dirty="0" err="1"/>
              <a:t>IaC</a:t>
            </a:r>
            <a:endParaRPr lang="fr-FR" dirty="0"/>
          </a:p>
          <a:p>
            <a:r>
              <a:rPr lang="fr-FR" dirty="0" err="1"/>
              <a:t>Terraform</a:t>
            </a:r>
            <a:endParaRPr lang="fr-FR" dirty="0"/>
          </a:p>
          <a:p>
            <a:r>
              <a:rPr lang="en-US" dirty="0" err="1"/>
              <a:t>Déployez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premières </a:t>
            </a:r>
            <a:r>
              <a:rPr lang="en-US" dirty="0" err="1"/>
              <a:t>ressources</a:t>
            </a:r>
            <a:endParaRPr lang="en-US" dirty="0"/>
          </a:p>
          <a:p>
            <a:r>
              <a:rPr lang="en-US" dirty="0" err="1"/>
              <a:t>Rendez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déploiements</a:t>
            </a:r>
            <a:r>
              <a:rPr lang="en-US" dirty="0"/>
              <a:t> </a:t>
            </a:r>
            <a:r>
              <a:rPr lang="en-US" dirty="0" err="1"/>
              <a:t>dynamique</a:t>
            </a:r>
            <a:endParaRPr lang="en-US" dirty="0"/>
          </a:p>
          <a:p>
            <a:r>
              <a:rPr lang="en-US" dirty="0"/>
              <a:t>Terraform Provisioners</a:t>
            </a:r>
          </a:p>
          <a:p>
            <a:r>
              <a:rPr lang="en-US" dirty="0"/>
              <a:t>Remote management</a:t>
            </a:r>
          </a:p>
          <a:p>
            <a:r>
              <a:rPr lang="en-US" dirty="0"/>
              <a:t>Module</a:t>
            </a:r>
          </a:p>
          <a:p>
            <a:r>
              <a:rPr lang="en-US" dirty="0">
                <a:solidFill>
                  <a:srgbClr val="0070C0"/>
                </a:solidFill>
              </a:rPr>
              <a:t>Mini-</a:t>
            </a:r>
            <a:r>
              <a:rPr lang="en-US" dirty="0" err="1">
                <a:solidFill>
                  <a:srgbClr val="0070C0"/>
                </a:solidFill>
              </a:rPr>
              <a:t>projet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82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32D9F-50A8-4853-9A76-3935817B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Mini-</a:t>
            </a:r>
            <a:r>
              <a:rPr lang="en-US" dirty="0" err="1"/>
              <a:t>projet</a:t>
            </a:r>
            <a:r>
              <a:rPr lang="en-US" dirty="0"/>
              <a:t>: </a:t>
            </a:r>
            <a:r>
              <a:rPr lang="en-US" dirty="0" err="1"/>
              <a:t>Déployez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infra </a:t>
            </a:r>
            <a:r>
              <a:rPr lang="en-US" dirty="0" err="1"/>
              <a:t>complète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17CA-EB6D-4256-AC35-19D8AAF8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Ecrivez un module pour créer une instance ec2 utilisant la dernière version de </a:t>
            </a:r>
            <a:r>
              <a:rPr lang="fr-FR" dirty="0" err="1"/>
              <a:t>ubuntu</a:t>
            </a:r>
            <a:r>
              <a:rPr lang="fr-FR" dirty="0"/>
              <a:t> </a:t>
            </a:r>
            <a:r>
              <a:rPr lang="fr-FR" dirty="0" err="1"/>
              <a:t>bionic</a:t>
            </a:r>
            <a:r>
              <a:rPr lang="fr-FR" dirty="0"/>
              <a:t> (qui s’attachera l’</a:t>
            </a:r>
            <a:r>
              <a:rPr lang="fr-FR" dirty="0" err="1"/>
              <a:t>ebs</a:t>
            </a:r>
            <a:r>
              <a:rPr lang="fr-FR" dirty="0"/>
              <a:t> et </a:t>
            </a:r>
            <a:r>
              <a:rPr lang="fr-FR" dirty="0" err="1"/>
              <a:t>l’ip</a:t>
            </a:r>
            <a:r>
              <a:rPr lang="fr-FR" dirty="0"/>
              <a:t> publique) dont la taille et le tag seront variabilisés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 dirty="0"/>
              <a:t>Ecrivez un module pour créer un volume </a:t>
            </a:r>
            <a:r>
              <a:rPr lang="fr-FR" dirty="0" err="1"/>
              <a:t>ebs</a:t>
            </a:r>
            <a:r>
              <a:rPr lang="fr-FR" dirty="0"/>
              <a:t> dont la taille sera variabilisée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 dirty="0"/>
              <a:t>Ecrivez un module pour une </a:t>
            </a:r>
            <a:r>
              <a:rPr lang="fr-FR" dirty="0" err="1"/>
              <a:t>ip</a:t>
            </a:r>
            <a:r>
              <a:rPr lang="fr-FR" dirty="0"/>
              <a:t> publique (qui s’attachera la </a:t>
            </a:r>
            <a:r>
              <a:rPr lang="fr-FR" dirty="0" err="1"/>
              <a:t>security</a:t>
            </a:r>
            <a:r>
              <a:rPr lang="fr-FR" dirty="0"/>
              <a:t> group)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 dirty="0"/>
              <a:t>Ecrivez un module pour créer une </a:t>
            </a:r>
            <a:r>
              <a:rPr lang="fr-FR" dirty="0" err="1"/>
              <a:t>security</a:t>
            </a:r>
            <a:r>
              <a:rPr lang="fr-FR" dirty="0"/>
              <a:t> qui ouvrira le 80 et 443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 dirty="0"/>
              <a:t>Créez un dossier app qui va utiliser les 4 modules  pour déployer une ec2, bien-sûr vous allez surcharger les variables afin de rendre votre application plus dynamique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 dirty="0"/>
              <a:t>A la fin du déploiement, installez </a:t>
            </a:r>
            <a:r>
              <a:rPr lang="fr-FR" dirty="0" err="1"/>
              <a:t>nginx</a:t>
            </a:r>
            <a:r>
              <a:rPr lang="fr-FR" dirty="0"/>
              <a:t> et enregistrez </a:t>
            </a:r>
            <a:r>
              <a:rPr lang="fr-FR" dirty="0" err="1"/>
              <a:t>l’ip</a:t>
            </a:r>
            <a:r>
              <a:rPr lang="fr-FR" dirty="0"/>
              <a:t> publique dans un fichier nommé ip_ec2.txt (ces éléments sont à intégrer dans le rôle ec2)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/>
              <a:t>A la fin de votre travail, poussez votre rôle sur </a:t>
            </a:r>
            <a:r>
              <a:rPr lang="fr-FR" err="1"/>
              <a:t>github</a:t>
            </a:r>
            <a:r>
              <a:rPr lang="fr-FR"/>
              <a:t> et envoyez nous le lien de votre repo à </a:t>
            </a:r>
            <a:r>
              <a:rPr lang="fr-FR">
                <a:hlinkClick r:id="rId2"/>
              </a:rPr>
              <a:t>eazytrainingfr@gmail.com</a:t>
            </a:r>
            <a:r>
              <a:rPr lang="fr-FR"/>
              <a:t> et nous vous dirons si votre solution respecte les bonnes pratiques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endParaRPr lang="fr-FR"/>
          </a:p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44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73845-430D-4ECC-82E4-13BE4752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Merci pour votre attention et à très bientôt sur EAZYTraining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omment Urgent">
            <a:extLst>
              <a:ext uri="{FF2B5EF4-FFF2-40B4-BE49-F238E27FC236}">
                <a16:creationId xmlns:a16="http://schemas.microsoft.com/office/drawing/2014/main" id="{77210793-FB96-4428-B4C9-F5FF75BDD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592F-10D6-496E-A5DA-FB25190A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D088-7036-427A-B4F6-5E71243F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formateur</a:t>
            </a:r>
          </a:p>
          <a:p>
            <a:r>
              <a:rPr lang="fr-FR" dirty="0">
                <a:solidFill>
                  <a:srgbClr val="0070C0"/>
                </a:solidFill>
              </a:rPr>
              <a:t>Introduction au DevOps et </a:t>
            </a:r>
            <a:r>
              <a:rPr lang="fr-FR" dirty="0" err="1">
                <a:solidFill>
                  <a:srgbClr val="0070C0"/>
                </a:solidFill>
              </a:rPr>
              <a:t>IaC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 err="1"/>
              <a:t>Terraform</a:t>
            </a:r>
            <a:endParaRPr lang="fr-FR" dirty="0"/>
          </a:p>
          <a:p>
            <a:r>
              <a:rPr lang="en-US" dirty="0" err="1"/>
              <a:t>Déployez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premières </a:t>
            </a:r>
            <a:r>
              <a:rPr lang="en-US" dirty="0" err="1"/>
              <a:t>ressources</a:t>
            </a:r>
            <a:endParaRPr lang="en-US" dirty="0"/>
          </a:p>
          <a:p>
            <a:r>
              <a:rPr lang="en-US" dirty="0" err="1"/>
              <a:t>Rendez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déploiements</a:t>
            </a:r>
            <a:r>
              <a:rPr lang="en-US" dirty="0"/>
              <a:t> </a:t>
            </a:r>
            <a:r>
              <a:rPr lang="en-US" dirty="0" err="1"/>
              <a:t>dynamique</a:t>
            </a:r>
            <a:endParaRPr lang="en-US" dirty="0"/>
          </a:p>
          <a:p>
            <a:r>
              <a:rPr lang="en-US" dirty="0"/>
              <a:t>Terraform Provisioners</a:t>
            </a:r>
          </a:p>
          <a:p>
            <a:r>
              <a:rPr lang="en-US" dirty="0"/>
              <a:t>Remote management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Mini-</a:t>
            </a:r>
            <a:r>
              <a:rPr lang="en-US" dirty="0" err="1"/>
              <a:t>projet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7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B8BC-8EC9-449B-9315-8429FE21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448" y="1134655"/>
            <a:ext cx="3438144" cy="1239012"/>
          </a:xfrm>
        </p:spPr>
        <p:txBody>
          <a:bodyPr anchor="ctr">
            <a:normAutofit/>
          </a:bodyPr>
          <a:lstStyle/>
          <a:p>
            <a:r>
              <a:rPr lang="fr-FR" sz="2200" dirty="0"/>
              <a:t>Introduction au DevOps et </a:t>
            </a:r>
            <a:r>
              <a:rPr lang="fr-FR" sz="2200" dirty="0" err="1"/>
              <a:t>IaC</a:t>
            </a:r>
            <a:r>
              <a:rPr lang="fr-FR" sz="2200" dirty="0"/>
              <a:t> (1/3): Le DevOps</a:t>
            </a:r>
            <a:endParaRPr lang="en-US" sz="2200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509DF6AC-F3D1-4A8A-BCE3-0DD0F691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497" y="2516087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Agile: méthode de développement</a:t>
            </a:r>
          </a:p>
          <a:p>
            <a:r>
              <a:rPr lang="fr-FR" sz="1700" dirty="0"/>
              <a:t>DevOps: agilité dans le Dev et l’Ops = CI + CD</a:t>
            </a:r>
            <a:endParaRPr lang="en-US" sz="1700" dirty="0"/>
          </a:p>
        </p:txBody>
      </p:sp>
      <p:pic>
        <p:nvPicPr>
          <p:cNvPr id="4" name="Content Placeholder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76597B87-D51E-40FA-95DA-5D5F73CCB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409" b="-3"/>
          <a:stretch/>
        </p:blipFill>
        <p:spPr>
          <a:xfrm>
            <a:off x="4901184" y="1447935"/>
            <a:ext cx="6922008" cy="40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5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97FD-32DE-4732-BDBF-4626EBAF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88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fr-FR" sz="2200" dirty="0"/>
              <a:t>Introduction au DevOps et </a:t>
            </a:r>
            <a:r>
              <a:rPr lang="fr-FR" sz="2200" dirty="0" err="1"/>
              <a:t>IaC</a:t>
            </a:r>
            <a:r>
              <a:rPr lang="fr-FR" sz="2200" dirty="0"/>
              <a:t> (2/3): CI/CD</a:t>
            </a:r>
            <a:endParaRPr lang="en-US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CB4735-B26C-42D8-9A8E-3821DEE33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26" y="2691421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Intégration en continu</a:t>
            </a:r>
          </a:p>
          <a:p>
            <a:r>
              <a:rPr lang="fr-FR" sz="1700" dirty="0"/>
              <a:t>Test en continu</a:t>
            </a:r>
          </a:p>
          <a:p>
            <a:r>
              <a:rPr lang="fr-FR" sz="1700" dirty="0"/>
              <a:t>Déploiement en continu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138FC58-AAF4-4543-914A-A9E6B89B0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" r="1100" b="2"/>
          <a:stretch/>
        </p:blipFill>
        <p:spPr>
          <a:xfrm>
            <a:off x="5393847" y="841248"/>
            <a:ext cx="5936682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5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What is Infrastructure as Code? - Azure DevOps | Microsoft Docs">
            <a:extLst>
              <a:ext uri="{FF2B5EF4-FFF2-40B4-BE49-F238E27FC236}">
                <a16:creationId xmlns:a16="http://schemas.microsoft.com/office/drawing/2014/main" id="{C3019835-6281-4E02-93EF-028EE0ED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5819" y="648231"/>
            <a:ext cx="6434666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0FB10-4499-4DA9-AF01-299C285F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>
            <a:normAutofit/>
          </a:bodyPr>
          <a:lstStyle/>
          <a:p>
            <a:pPr algn="r"/>
            <a:r>
              <a:rPr lang="fr-FR" sz="3700" dirty="0">
                <a:solidFill>
                  <a:schemeClr val="tx1"/>
                </a:solidFill>
              </a:rPr>
              <a:t>Introduction au DevOps et </a:t>
            </a:r>
            <a:r>
              <a:rPr lang="fr-FR" sz="3700" dirty="0" err="1">
                <a:solidFill>
                  <a:schemeClr val="tx1"/>
                </a:solidFill>
              </a:rPr>
              <a:t>IaC</a:t>
            </a:r>
            <a:r>
              <a:rPr lang="fr-FR" sz="3700" dirty="0">
                <a:solidFill>
                  <a:schemeClr val="tx1"/>
                </a:solidFill>
              </a:rPr>
              <a:t> (3/3): </a:t>
            </a:r>
            <a:r>
              <a:rPr lang="fr-FR" sz="3700" dirty="0" err="1">
                <a:solidFill>
                  <a:schemeClr val="tx1"/>
                </a:solidFill>
              </a:rPr>
              <a:t>IaC</a:t>
            </a:r>
            <a:endParaRPr lang="en-US" sz="37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79A3F13C-77E0-46E6-8A32-504346CF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r>
              <a:rPr lang="fr-FR" dirty="0"/>
              <a:t>Réutilisation</a:t>
            </a:r>
          </a:p>
          <a:p>
            <a:r>
              <a:rPr lang="fr-FR" dirty="0"/>
              <a:t>Evolutivité</a:t>
            </a:r>
          </a:p>
          <a:p>
            <a:r>
              <a:rPr lang="fr-FR" dirty="0"/>
              <a:t>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8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592F-10D6-496E-A5DA-FB25190A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D088-7036-427A-B4F6-5E71243F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formateur</a:t>
            </a:r>
          </a:p>
          <a:p>
            <a:r>
              <a:rPr lang="fr-FR" dirty="0"/>
              <a:t>Introduction au DevOps et </a:t>
            </a:r>
            <a:r>
              <a:rPr lang="fr-FR" dirty="0" err="1"/>
              <a:t>IaC</a:t>
            </a:r>
            <a:endParaRPr lang="fr-FR" dirty="0"/>
          </a:p>
          <a:p>
            <a:r>
              <a:rPr lang="fr-FR" dirty="0" err="1">
                <a:solidFill>
                  <a:srgbClr val="0070C0"/>
                </a:solidFill>
              </a:rPr>
              <a:t>Terraform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en-US" dirty="0" err="1"/>
              <a:t>Déployez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premières </a:t>
            </a:r>
            <a:r>
              <a:rPr lang="en-US" dirty="0" err="1"/>
              <a:t>ressources</a:t>
            </a:r>
            <a:endParaRPr lang="en-US" dirty="0"/>
          </a:p>
          <a:p>
            <a:r>
              <a:rPr lang="en-US" dirty="0" err="1"/>
              <a:t>Rendez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déploiements</a:t>
            </a:r>
            <a:r>
              <a:rPr lang="en-US" dirty="0"/>
              <a:t> </a:t>
            </a:r>
            <a:r>
              <a:rPr lang="en-US" dirty="0" err="1"/>
              <a:t>dynamique</a:t>
            </a:r>
            <a:endParaRPr lang="en-US" dirty="0"/>
          </a:p>
          <a:p>
            <a:r>
              <a:rPr lang="en-US" dirty="0"/>
              <a:t>Terraform Provisioners</a:t>
            </a:r>
          </a:p>
          <a:p>
            <a:r>
              <a:rPr lang="en-US" dirty="0"/>
              <a:t>Remote management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Mini-</a:t>
            </a:r>
            <a:r>
              <a:rPr lang="en-US" dirty="0" err="1"/>
              <a:t>projet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4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1596</Words>
  <Application>Microsoft Office PowerPoint</Application>
  <PresentationFormat>Widescreen</PresentationFormat>
  <Paragraphs>228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Calibri</vt:lpstr>
      <vt:lpstr>Garamond</vt:lpstr>
      <vt:lpstr>Gill Sans MT</vt:lpstr>
      <vt:lpstr>SavonVTI</vt:lpstr>
      <vt:lpstr>Terraform: les bases pour DevOps</vt:lpstr>
      <vt:lpstr>Plan</vt:lpstr>
      <vt:lpstr>Plan</vt:lpstr>
      <vt:lpstr>Présentation du formateur</vt:lpstr>
      <vt:lpstr>Plan</vt:lpstr>
      <vt:lpstr>Introduction au DevOps et IaC (1/3): Le DevOps</vt:lpstr>
      <vt:lpstr>Introduction au DevOps et IaC (2/3): CI/CD</vt:lpstr>
      <vt:lpstr>Introduction au DevOps et IaC (3/3): IaC</vt:lpstr>
      <vt:lpstr>Plan</vt:lpstr>
      <vt:lpstr>Terraform (1/4): Challengers</vt:lpstr>
      <vt:lpstr>Terraform (2/4): IaC et CM complémentaires</vt:lpstr>
      <vt:lpstr>Terraform (3/4): Avantages</vt:lpstr>
      <vt:lpstr>Terraform (4/4): Installation</vt:lpstr>
      <vt:lpstr>TP-0: Compte AWS et IDE</vt:lpstr>
      <vt:lpstr>TP-1: Installez terraform</vt:lpstr>
      <vt:lpstr>Plan</vt:lpstr>
      <vt:lpstr>Déployez vos premières ressources (1/5): EC2</vt:lpstr>
      <vt:lpstr>Déployez vos premières ressources (2/5): Resource &amp; providers</vt:lpstr>
      <vt:lpstr>Déployez vos premières ressources (3/5): Type de provider</vt:lpstr>
      <vt:lpstr>Déployez vos premières ressources (4/5): Commandes de base</vt:lpstr>
      <vt:lpstr>Déployez vos premières ressources (5/5):  TFState</vt:lpstr>
      <vt:lpstr>TP-2: Déployez votre Ressource AWS avec terraform</vt:lpstr>
      <vt:lpstr>Plan</vt:lpstr>
      <vt:lpstr>Rendez vos déploiements dynamique (1/7): Attribut et output</vt:lpstr>
      <vt:lpstr>Rendez vos déploiements dynamique (2/7): Référencez des resources</vt:lpstr>
      <vt:lpstr>Rendez vos déploiements dynamique (3/7):  variableS (partie 1)</vt:lpstr>
      <vt:lpstr>Rendez vos déploiements dynamique (4/7):  Variable (Partie 2)</vt:lpstr>
      <vt:lpstr>Rendez vos déploiements dynamique (5/7):  Variable (Partie 3)</vt:lpstr>
      <vt:lpstr>Rendez vos déploiements dynamique (6/7):  Variable (Partie 4)</vt:lpstr>
      <vt:lpstr>Rendez vos déploiements dynamique (7/7):  Data</vt:lpstr>
      <vt:lpstr>TP-3: Déployez une infrastructure dynamique</vt:lpstr>
      <vt:lpstr>Plan</vt:lpstr>
      <vt:lpstr>Terraform Provisioners (1/3): Problématique</vt:lpstr>
      <vt:lpstr>Terraform Provisioners (2/3): Local</vt:lpstr>
      <vt:lpstr>Terraform Provisioners (3/3): Remote</vt:lpstr>
      <vt:lpstr>TP-4: Déployez nginx et enregistrez l’ip </vt:lpstr>
      <vt:lpstr>Plan</vt:lpstr>
      <vt:lpstr>Remote management (1/3): Remote backend</vt:lpstr>
      <vt:lpstr>Remote management (2/3): Supported backend</vt:lpstr>
      <vt:lpstr>Remote management (3/3): SEcuritE</vt:lpstr>
      <vt:lpstr>TP-5: Remote Backend</vt:lpstr>
      <vt:lpstr>Plan</vt:lpstr>
      <vt:lpstr>Module (1/3): Problématique</vt:lpstr>
      <vt:lpstr>Module (2/3): Structure</vt:lpstr>
      <vt:lpstr>Module (3/3): Registry</vt:lpstr>
      <vt:lpstr>TP-6: Module ec2</vt:lpstr>
      <vt:lpstr>Plan</vt:lpstr>
      <vt:lpstr>Mini-projet: Déployez une infra complète</vt:lpstr>
      <vt:lpstr>Merci pour votre attention et à très bientôt sur EAZYTraining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Terraform: les bases pour DevOps</dc:title>
  <dc:creator>TAFEN Dirane Willy</dc:creator>
  <cp:lastModifiedBy>TAFEN Dirane Willy</cp:lastModifiedBy>
  <cp:revision>1</cp:revision>
  <dcterms:created xsi:type="dcterms:W3CDTF">2020-06-20T15:05:30Z</dcterms:created>
  <dcterms:modified xsi:type="dcterms:W3CDTF">2020-06-21T06:18:41Z</dcterms:modified>
</cp:coreProperties>
</file>