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6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4814-7DD1-8A48-9803-37CE4C311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B61E5-AE93-314F-A9A2-D4227DC4B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4C9-CC76-5C4C-9EBF-4DA8DF53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3BEF-5F37-D340-8079-45E75A79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7CFA-28F3-0F4D-A54F-DB0146E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379-91C8-634C-AD82-4D4BAF65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7AB32-ED3A-7542-BB06-48235E65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E3D9-C383-BD4F-9B38-C1C91E9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B3CE-E4B2-A040-93B7-271255C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44CB-742B-D64A-9488-96A0FD0E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D82F1-1A03-8640-BACE-3F3E0967B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54D5-BEC0-CD4D-8CA8-4CADD40C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3DC7-29DF-134F-9A71-ACE7EEC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AD5B-C1F6-4844-A4E7-1D61B0D0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CED4-7FE0-B24E-A29F-9A71846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D4C0-7649-9C46-AE55-43F0936A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842B-D638-844F-A69C-A5A8990E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60C0-6D61-4A47-ACE5-D3F10D01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5434-78C9-9843-A43E-2B6FBE44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5679-1CB5-AD46-97DC-77322C7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7F00-CD07-6940-86A1-C05707C3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F6DC-7D4D-2144-8130-7FC117E7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835A-44BB-024F-8AC7-52127052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36D0-870A-1548-8F82-516750A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817E-EB50-B444-919F-953C04E3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A2DD-E59B-8641-9AB3-1D5DBEA6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4F7C-BF85-5A4F-9A97-30B1452FE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CEB3A-7829-9549-B615-BA08DA4A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D2E2-2C89-CA4B-94FC-0351762C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B5C0-4184-EF47-8179-1709791F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A49C-F2F2-E542-8DD0-ABA0F58C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72D5-8523-1C44-A1A4-5AEE5C0C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9834-BBAA-A746-B019-9843F812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8760-7DD0-8D45-93AD-9A6D16859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D05E2-25F1-9F43-B634-E77D2ACC2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2A5AF-93D5-5447-A43B-AB4433E3E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58206-4E01-4E4F-9510-AD7020EC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8FD63-0673-1F45-85B7-E30F4FB8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B9988-1D4A-E24D-9430-60236678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83DC-0EB7-104E-AF0B-EB0C7CC9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6E0EF-8B13-B249-BD07-762FA740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6C922-D6A7-C04E-85CE-A5CED199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3E26-9D94-3648-9F90-8732C47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CE87-2F05-9942-B235-430C85A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B9A9D-98F2-AF45-AFD2-9029ADE7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22C0-1269-1D4C-8785-B1466E92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B2B1-5068-6E45-8E19-F1B205FF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310F-5E3E-B14C-B6A4-1282BAF5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CC358-230E-2B46-B9CB-DA398867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DFF90-0E81-2743-A4EF-9E744606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0F4F-A8BA-2743-98BA-D837405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D23F-8323-DE49-88C7-4666588B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BAA7-FA89-2949-90BF-C5E39D38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C552D-48C1-F744-B583-8D1198682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1B1E6-76F7-224E-BFDE-362DC794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A335-4A0E-7945-A5A8-AF2909A1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3316-8D10-BF41-8BBC-DFDBD92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84B8-FC1E-8741-AF41-2422FD61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203B-6CA2-7547-8AF9-182E6D22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925E-A22A-B540-8BCD-A7C2C2C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5506-5B94-2D45-B343-5A0AAA7B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D802-2F62-0D4C-90D0-B6C2F1544CE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5CDC-6F5D-034D-8E7F-323C08496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C878-83B9-D645-A659-475BF373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92A3-EF30-DB44-880D-D0516081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35A97B9A-55DA-3C44-85B0-FA20F51E5B35}"/>
              </a:ext>
            </a:extLst>
          </p:cNvPr>
          <p:cNvSpPr/>
          <p:nvPr/>
        </p:nvSpPr>
        <p:spPr>
          <a:xfrm>
            <a:off x="6644735" y="1886114"/>
            <a:ext cx="3753162" cy="27894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7C9EC37-233A-5141-9864-A4BEBC4C767A}"/>
              </a:ext>
            </a:extLst>
          </p:cNvPr>
          <p:cNvSpPr/>
          <p:nvPr/>
        </p:nvSpPr>
        <p:spPr>
          <a:xfrm>
            <a:off x="992525" y="1886673"/>
            <a:ext cx="3753162" cy="27894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801788-7F36-8845-9088-C8DEC56018EA}"/>
              </a:ext>
            </a:extLst>
          </p:cNvPr>
          <p:cNvSpPr>
            <a:spLocks noChangeAspect="1"/>
          </p:cNvSpPr>
          <p:nvPr/>
        </p:nvSpPr>
        <p:spPr>
          <a:xfrm>
            <a:off x="1693212" y="269654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A0E7E8-BD03-3849-9251-EC2E30FD807A}"/>
              </a:ext>
            </a:extLst>
          </p:cNvPr>
          <p:cNvSpPr>
            <a:spLocks noChangeAspect="1"/>
          </p:cNvSpPr>
          <p:nvPr/>
        </p:nvSpPr>
        <p:spPr>
          <a:xfrm>
            <a:off x="1693213" y="329200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FDB12-630B-D84A-B7B6-F4C240D3EC84}"/>
              </a:ext>
            </a:extLst>
          </p:cNvPr>
          <p:cNvSpPr>
            <a:spLocks noChangeAspect="1"/>
          </p:cNvSpPr>
          <p:nvPr/>
        </p:nvSpPr>
        <p:spPr>
          <a:xfrm>
            <a:off x="1693212" y="388746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693ABB-C91F-6543-9E30-B756F6E339D9}"/>
              </a:ext>
            </a:extLst>
          </p:cNvPr>
          <p:cNvSpPr>
            <a:spLocks noChangeAspect="1"/>
          </p:cNvSpPr>
          <p:nvPr/>
        </p:nvSpPr>
        <p:spPr>
          <a:xfrm>
            <a:off x="2350559" y="2355128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3BDA17-24E6-8645-A128-C56DB172D55B}"/>
              </a:ext>
            </a:extLst>
          </p:cNvPr>
          <p:cNvSpPr>
            <a:spLocks noChangeAspect="1"/>
          </p:cNvSpPr>
          <p:nvPr/>
        </p:nvSpPr>
        <p:spPr>
          <a:xfrm>
            <a:off x="2350560" y="298531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0673A5-C674-CD4B-96E6-0C3D31C043B4}"/>
              </a:ext>
            </a:extLst>
          </p:cNvPr>
          <p:cNvSpPr>
            <a:spLocks noChangeAspect="1"/>
          </p:cNvSpPr>
          <p:nvPr/>
        </p:nvSpPr>
        <p:spPr>
          <a:xfrm>
            <a:off x="2350559" y="360392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8984D0-6BA9-6A4D-A09C-45E783929918}"/>
              </a:ext>
            </a:extLst>
          </p:cNvPr>
          <p:cNvSpPr>
            <a:spLocks noChangeAspect="1"/>
          </p:cNvSpPr>
          <p:nvPr/>
        </p:nvSpPr>
        <p:spPr>
          <a:xfrm>
            <a:off x="2350560" y="413522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210C2-2F1A-7B4A-82A1-211DBD0E434E}"/>
              </a:ext>
            </a:extLst>
          </p:cNvPr>
          <p:cNvSpPr/>
          <p:nvPr/>
        </p:nvSpPr>
        <p:spPr>
          <a:xfrm>
            <a:off x="1334993" y="3119181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02133D-F43F-0B4E-97FD-B3063EE27EB1}"/>
              </a:ext>
            </a:extLst>
          </p:cNvPr>
          <p:cNvSpPr/>
          <p:nvPr/>
        </p:nvSpPr>
        <p:spPr>
          <a:xfrm>
            <a:off x="2350559" y="2794455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1F062A-F499-E04F-B97B-ECC984340A0C}"/>
              </a:ext>
            </a:extLst>
          </p:cNvPr>
          <p:cNvSpPr/>
          <p:nvPr/>
        </p:nvSpPr>
        <p:spPr>
          <a:xfrm>
            <a:off x="2350558" y="3420613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3E155E-36BD-954E-B43A-202DE39D2A90}"/>
              </a:ext>
            </a:extLst>
          </p:cNvPr>
          <p:cNvSpPr/>
          <p:nvPr/>
        </p:nvSpPr>
        <p:spPr>
          <a:xfrm>
            <a:off x="2350557" y="2166351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F117BA-5AB5-2141-B94B-A53D200992DC}"/>
              </a:ext>
            </a:extLst>
          </p:cNvPr>
          <p:cNvSpPr/>
          <p:nvPr/>
        </p:nvSpPr>
        <p:spPr>
          <a:xfrm>
            <a:off x="2350557" y="4002705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6F10F7-7FEE-B442-80A2-938BC036453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93213" y="2696546"/>
            <a:ext cx="657347" cy="143868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07FE9-B422-1942-94C9-37AD2EDDC0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693213" y="2696546"/>
            <a:ext cx="657346" cy="90737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5024AB-E334-3D4E-A49F-337BE2ADE92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693213" y="2696546"/>
            <a:ext cx="657347" cy="2887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621E48-306E-A940-BBAA-E39C8FF5620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693214" y="2985315"/>
            <a:ext cx="657346" cy="3066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4E99D9-C812-E847-890A-E19D5CA1C2B9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693214" y="3292007"/>
            <a:ext cx="657345" cy="3119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0B7F0A-55EB-0943-A9F6-4236137B47D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693214" y="3292007"/>
            <a:ext cx="657346" cy="8432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E25DF3-8E51-F74A-8DBE-8AEDA48477B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693214" y="2355129"/>
            <a:ext cx="657345" cy="9368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FCE3E2-E1E2-AA4B-88C3-74FA464A1C0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693214" y="2355129"/>
            <a:ext cx="657345" cy="9368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9865FF-19CC-534E-8CA5-0F6E31F2752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693213" y="2985315"/>
            <a:ext cx="657347" cy="9021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AB53EB-379A-7845-8307-5F645C124A8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693213" y="2355129"/>
            <a:ext cx="657346" cy="153233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7FFB24-BBC9-0F4D-B605-D68838FF23E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693213" y="3887467"/>
            <a:ext cx="657347" cy="24775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B56D99-B607-1146-B516-BCC7D3B83F2B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693213" y="3603925"/>
            <a:ext cx="657346" cy="28354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40725D-D25E-6F4A-9EB0-0ABD7FB2C600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1697340" y="2355131"/>
            <a:ext cx="653219" cy="3627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945D69A-E73C-0643-AB86-0BADE107E11E}"/>
              </a:ext>
            </a:extLst>
          </p:cNvPr>
          <p:cNvSpPr/>
          <p:nvPr/>
        </p:nvSpPr>
        <p:spPr>
          <a:xfrm>
            <a:off x="1334993" y="3705214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48349B-BD50-9341-BAA5-2C4FCE440084}"/>
              </a:ext>
            </a:extLst>
          </p:cNvPr>
          <p:cNvSpPr/>
          <p:nvPr/>
        </p:nvSpPr>
        <p:spPr>
          <a:xfrm>
            <a:off x="1339121" y="2538787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CE181C-A614-1D41-89A9-978AF3E85CD6}"/>
              </a:ext>
            </a:extLst>
          </p:cNvPr>
          <p:cNvSpPr>
            <a:spLocks noChangeAspect="1"/>
          </p:cNvSpPr>
          <p:nvPr/>
        </p:nvSpPr>
        <p:spPr>
          <a:xfrm rot="10800000">
            <a:off x="4208063" y="387703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EFCB2B3-5EA9-1F46-9415-E4879CF951D6}"/>
              </a:ext>
            </a:extLst>
          </p:cNvPr>
          <p:cNvSpPr>
            <a:spLocks noChangeAspect="1"/>
          </p:cNvSpPr>
          <p:nvPr/>
        </p:nvSpPr>
        <p:spPr>
          <a:xfrm rot="10800000">
            <a:off x="4208062" y="328156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6AD61A8-5647-D04E-AD54-A6B50419404C}"/>
              </a:ext>
            </a:extLst>
          </p:cNvPr>
          <p:cNvSpPr>
            <a:spLocks noChangeAspect="1"/>
          </p:cNvSpPr>
          <p:nvPr/>
        </p:nvSpPr>
        <p:spPr>
          <a:xfrm rot="10800000">
            <a:off x="4208063" y="268610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A2955E-A69E-004F-8459-FC822463F4FD}"/>
              </a:ext>
            </a:extLst>
          </p:cNvPr>
          <p:cNvSpPr>
            <a:spLocks noChangeAspect="1"/>
          </p:cNvSpPr>
          <p:nvPr/>
        </p:nvSpPr>
        <p:spPr>
          <a:xfrm rot="10800000">
            <a:off x="3550716" y="417214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0F02CC-A00E-644C-A186-C036A7D00A35}"/>
              </a:ext>
            </a:extLst>
          </p:cNvPr>
          <p:cNvSpPr>
            <a:spLocks noChangeAspect="1"/>
          </p:cNvSpPr>
          <p:nvPr/>
        </p:nvSpPr>
        <p:spPr>
          <a:xfrm rot="10800000">
            <a:off x="3550715" y="357668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37BECF-294F-4C46-8FF2-D9CFB4F6A4CC}"/>
              </a:ext>
            </a:extLst>
          </p:cNvPr>
          <p:cNvSpPr>
            <a:spLocks noChangeAspect="1"/>
          </p:cNvSpPr>
          <p:nvPr/>
        </p:nvSpPr>
        <p:spPr>
          <a:xfrm rot="10800000">
            <a:off x="3550716" y="298122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236A614-0459-104D-89E2-45B65CB89703}"/>
              </a:ext>
            </a:extLst>
          </p:cNvPr>
          <p:cNvSpPr>
            <a:spLocks noChangeAspect="1"/>
          </p:cNvSpPr>
          <p:nvPr/>
        </p:nvSpPr>
        <p:spPr>
          <a:xfrm rot="10800000">
            <a:off x="3550715" y="239205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30985C-FDD8-6D43-913D-A42A4AEB95F4}"/>
              </a:ext>
            </a:extLst>
          </p:cNvPr>
          <p:cNvSpPr/>
          <p:nvPr/>
        </p:nvSpPr>
        <p:spPr>
          <a:xfrm rot="10800000">
            <a:off x="4208061" y="3101755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0189F8-4B76-7341-AAFD-6DC04556977E}"/>
              </a:ext>
            </a:extLst>
          </p:cNvPr>
          <p:cNvSpPr/>
          <p:nvPr/>
        </p:nvSpPr>
        <p:spPr>
          <a:xfrm rot="10800000">
            <a:off x="3192497" y="3409326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8D68354-C423-0B41-9B66-82BEE8FD4462}"/>
              </a:ext>
            </a:extLst>
          </p:cNvPr>
          <p:cNvSpPr/>
          <p:nvPr/>
        </p:nvSpPr>
        <p:spPr>
          <a:xfrm rot="10800000">
            <a:off x="3192498" y="2806318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A023F70-FFB3-2D46-8CF3-71FE33844398}"/>
              </a:ext>
            </a:extLst>
          </p:cNvPr>
          <p:cNvSpPr/>
          <p:nvPr/>
        </p:nvSpPr>
        <p:spPr>
          <a:xfrm rot="10800000">
            <a:off x="3192499" y="4002705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93610A-F280-C64D-BCC3-5BCB4E0869D3}"/>
              </a:ext>
            </a:extLst>
          </p:cNvPr>
          <p:cNvSpPr/>
          <p:nvPr/>
        </p:nvSpPr>
        <p:spPr>
          <a:xfrm rot="10800000">
            <a:off x="3192499" y="2166351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B32A3F-141E-1640-82D9-A4AFB0B3C3A5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 flipH="1">
            <a:off x="3550715" y="3281568"/>
            <a:ext cx="657346" cy="2951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4E43E7-3CC2-304E-8046-8E2416848FF7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 flipH="1" flipV="1">
            <a:off x="3550716" y="2981225"/>
            <a:ext cx="657345" cy="30034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2E8970-8421-A44D-BFAE-804684D08794}"/>
              </a:ext>
            </a:extLst>
          </p:cNvPr>
          <p:cNvCxnSpPr>
            <a:cxnSpLocks/>
            <a:stCxn id="82" idx="6"/>
            <a:endCxn id="87" idx="2"/>
          </p:cNvCxnSpPr>
          <p:nvPr/>
        </p:nvCxnSpPr>
        <p:spPr>
          <a:xfrm flipH="1" flipV="1">
            <a:off x="3550715" y="2392049"/>
            <a:ext cx="657346" cy="8895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9C842A-4515-C642-B10A-B8F458C71E84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 flipH="1">
            <a:off x="3550716" y="3281568"/>
            <a:ext cx="657345" cy="8905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E93D43-BDBB-354B-98F4-1AD6435C03B4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 flipH="1">
            <a:off x="3550716" y="3281568"/>
            <a:ext cx="657345" cy="8905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0D921782-CA72-C246-A81E-0F48B07E20F0}"/>
              </a:ext>
            </a:extLst>
          </p:cNvPr>
          <p:cNvSpPr>
            <a:spLocks noChangeAspect="1"/>
          </p:cNvSpPr>
          <p:nvPr/>
        </p:nvSpPr>
        <p:spPr>
          <a:xfrm>
            <a:off x="7174803" y="269654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9899B06-9207-384D-83EE-D8F162890FDC}"/>
              </a:ext>
            </a:extLst>
          </p:cNvPr>
          <p:cNvSpPr>
            <a:spLocks noChangeAspect="1"/>
          </p:cNvSpPr>
          <p:nvPr/>
        </p:nvSpPr>
        <p:spPr>
          <a:xfrm>
            <a:off x="7174804" y="329200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9474311-B78C-3448-91C7-DD330ED8EAAD}"/>
              </a:ext>
            </a:extLst>
          </p:cNvPr>
          <p:cNvSpPr>
            <a:spLocks noChangeAspect="1"/>
          </p:cNvSpPr>
          <p:nvPr/>
        </p:nvSpPr>
        <p:spPr>
          <a:xfrm>
            <a:off x="7174803" y="3887466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4182449-DF9B-F240-9918-C0EE3953FC47}"/>
              </a:ext>
            </a:extLst>
          </p:cNvPr>
          <p:cNvSpPr>
            <a:spLocks noChangeAspect="1"/>
          </p:cNvSpPr>
          <p:nvPr/>
        </p:nvSpPr>
        <p:spPr>
          <a:xfrm>
            <a:off x="7832150" y="2459303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336CC62-5B73-5741-84B1-22DCDFF5611F}"/>
              </a:ext>
            </a:extLst>
          </p:cNvPr>
          <p:cNvSpPr>
            <a:spLocks noChangeAspect="1"/>
          </p:cNvSpPr>
          <p:nvPr/>
        </p:nvSpPr>
        <p:spPr>
          <a:xfrm>
            <a:off x="7832151" y="305476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25CA97-9669-A647-BD4B-F5CDA06E603D}"/>
              </a:ext>
            </a:extLst>
          </p:cNvPr>
          <p:cNvSpPr>
            <a:spLocks noChangeAspect="1"/>
          </p:cNvSpPr>
          <p:nvPr/>
        </p:nvSpPr>
        <p:spPr>
          <a:xfrm>
            <a:off x="7832150" y="365022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C19AC7F-F3B7-BD4D-BC45-6D86C67E7FCF}"/>
              </a:ext>
            </a:extLst>
          </p:cNvPr>
          <p:cNvSpPr>
            <a:spLocks noChangeAspect="1"/>
          </p:cNvSpPr>
          <p:nvPr/>
        </p:nvSpPr>
        <p:spPr>
          <a:xfrm>
            <a:off x="7832151" y="423940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B37FAC6-2BA6-4E4D-A94E-724E74764228}"/>
              </a:ext>
            </a:extLst>
          </p:cNvPr>
          <p:cNvSpPr/>
          <p:nvPr/>
        </p:nvSpPr>
        <p:spPr>
          <a:xfrm>
            <a:off x="6816584" y="3119181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232177D-39DF-5347-8C57-8E5376C906CE}"/>
              </a:ext>
            </a:extLst>
          </p:cNvPr>
          <p:cNvSpPr/>
          <p:nvPr/>
        </p:nvSpPr>
        <p:spPr>
          <a:xfrm>
            <a:off x="7832150" y="2863905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B1D5A11-F7FA-BC4E-AB9C-7714B9875636}"/>
              </a:ext>
            </a:extLst>
          </p:cNvPr>
          <p:cNvSpPr/>
          <p:nvPr/>
        </p:nvSpPr>
        <p:spPr>
          <a:xfrm>
            <a:off x="7832149" y="3466913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E5E59E2-D04D-9A48-93EC-C8E90B6A5074}"/>
              </a:ext>
            </a:extLst>
          </p:cNvPr>
          <p:cNvSpPr/>
          <p:nvPr/>
        </p:nvSpPr>
        <p:spPr>
          <a:xfrm>
            <a:off x="7832148" y="2270526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040BC91-BACB-DB4F-B41F-94551F476297}"/>
              </a:ext>
            </a:extLst>
          </p:cNvPr>
          <p:cNvSpPr/>
          <p:nvPr/>
        </p:nvSpPr>
        <p:spPr>
          <a:xfrm>
            <a:off x="7832148" y="4106880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31A34E8-DD35-AB48-B214-4D79898C6A65}"/>
              </a:ext>
            </a:extLst>
          </p:cNvPr>
          <p:cNvCxnSpPr>
            <a:cxnSpLocks/>
            <a:stCxn id="110" idx="6"/>
            <a:endCxn id="113" idx="2"/>
          </p:cNvCxnSpPr>
          <p:nvPr/>
        </p:nvCxnSpPr>
        <p:spPr>
          <a:xfrm flipV="1">
            <a:off x="7174805" y="3054765"/>
            <a:ext cx="657346" cy="23724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B21A84-39B1-EB4A-A437-ECEF2BD464E1}"/>
              </a:ext>
            </a:extLst>
          </p:cNvPr>
          <p:cNvCxnSpPr>
            <a:cxnSpLocks/>
            <a:stCxn id="110" idx="6"/>
            <a:endCxn id="114" idx="2"/>
          </p:cNvCxnSpPr>
          <p:nvPr/>
        </p:nvCxnSpPr>
        <p:spPr>
          <a:xfrm>
            <a:off x="7174805" y="3292007"/>
            <a:ext cx="657345" cy="35821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8CCDB0E-11F1-0A43-8872-FDAB1B9B0EEC}"/>
              </a:ext>
            </a:extLst>
          </p:cNvPr>
          <p:cNvCxnSpPr>
            <a:cxnSpLocks/>
            <a:stCxn id="110" idx="6"/>
            <a:endCxn id="115" idx="2"/>
          </p:cNvCxnSpPr>
          <p:nvPr/>
        </p:nvCxnSpPr>
        <p:spPr>
          <a:xfrm>
            <a:off x="7174805" y="3292007"/>
            <a:ext cx="657346" cy="9473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A9EFC85-EA8F-C94E-B254-DDF6B0861A58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7174805" y="2459304"/>
            <a:ext cx="657345" cy="8327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FD4A97-CC76-9D4A-B943-208905219E17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7174805" y="2459304"/>
            <a:ext cx="657345" cy="8327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A54B66A-B265-DC44-B468-54147A938D07}"/>
              </a:ext>
            </a:extLst>
          </p:cNvPr>
          <p:cNvSpPr>
            <a:spLocks noChangeAspect="1"/>
          </p:cNvSpPr>
          <p:nvPr/>
        </p:nvSpPr>
        <p:spPr>
          <a:xfrm rot="10800000">
            <a:off x="9825650" y="403745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32FE521-5F95-5E46-9232-2819E3A6CB98}"/>
              </a:ext>
            </a:extLst>
          </p:cNvPr>
          <p:cNvSpPr>
            <a:spLocks noChangeAspect="1"/>
          </p:cNvSpPr>
          <p:nvPr/>
        </p:nvSpPr>
        <p:spPr>
          <a:xfrm rot="10800000">
            <a:off x="9825649" y="3673487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0290F6-45D4-5445-969D-E3DF000AF340}"/>
              </a:ext>
            </a:extLst>
          </p:cNvPr>
          <p:cNvSpPr>
            <a:spLocks noChangeAspect="1"/>
          </p:cNvSpPr>
          <p:nvPr/>
        </p:nvSpPr>
        <p:spPr>
          <a:xfrm rot="10800000">
            <a:off x="9825650" y="2846529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0408CB2-DEB6-5F46-8EBD-E4630895CC53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3" y="4274692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A85D96E-34F5-E840-BE10-CD57A6B1F877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2" y="3679231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B5B80ED-56B3-F34D-A891-1982E27B8765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3" y="3083771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46AE724-1985-8248-B338-59A9F500DFFE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2" y="249459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00DADAC-096B-6D4A-8709-EA22441C7017}"/>
              </a:ext>
            </a:extLst>
          </p:cNvPr>
          <p:cNvSpPr/>
          <p:nvPr/>
        </p:nvSpPr>
        <p:spPr>
          <a:xfrm rot="10800000">
            <a:off x="9825646" y="3511865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B1B50FF-E453-2946-9E33-0C6F21B1E4D9}"/>
              </a:ext>
            </a:extLst>
          </p:cNvPr>
          <p:cNvSpPr/>
          <p:nvPr/>
        </p:nvSpPr>
        <p:spPr>
          <a:xfrm rot="10800000">
            <a:off x="8810084" y="3511871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E8CE0EC-C8C4-BF40-98DF-6A7E48110032}"/>
              </a:ext>
            </a:extLst>
          </p:cNvPr>
          <p:cNvSpPr/>
          <p:nvPr/>
        </p:nvSpPr>
        <p:spPr>
          <a:xfrm rot="10800000">
            <a:off x="8810085" y="2908863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7F336C5-C3A3-2844-88E1-A7C3CE9C88A7}"/>
              </a:ext>
            </a:extLst>
          </p:cNvPr>
          <p:cNvSpPr/>
          <p:nvPr/>
        </p:nvSpPr>
        <p:spPr>
          <a:xfrm rot="10800000">
            <a:off x="8810086" y="4105250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385CFD5-E107-2145-8DE5-E05D83A1707B}"/>
              </a:ext>
            </a:extLst>
          </p:cNvPr>
          <p:cNvSpPr/>
          <p:nvPr/>
        </p:nvSpPr>
        <p:spPr>
          <a:xfrm rot="10800000">
            <a:off x="8810086" y="2268896"/>
            <a:ext cx="358219" cy="358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B758263-38F8-8E49-947A-42370DE89E53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H="1">
            <a:off x="9168302" y="3673486"/>
            <a:ext cx="657346" cy="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C5C481F-627F-1E43-8DF6-3AAF7F30E844}"/>
              </a:ext>
            </a:extLst>
          </p:cNvPr>
          <p:cNvCxnSpPr>
            <a:cxnSpLocks/>
            <a:stCxn id="137" idx="6"/>
            <a:endCxn id="141" idx="2"/>
          </p:cNvCxnSpPr>
          <p:nvPr/>
        </p:nvCxnSpPr>
        <p:spPr>
          <a:xfrm flipH="1" flipV="1">
            <a:off x="9168303" y="3083770"/>
            <a:ext cx="657345" cy="5897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C18471-ED23-264E-AADD-A3AD9EB56E15}"/>
              </a:ext>
            </a:extLst>
          </p:cNvPr>
          <p:cNvCxnSpPr>
            <a:cxnSpLocks/>
            <a:stCxn id="137" idx="6"/>
            <a:endCxn id="142" idx="2"/>
          </p:cNvCxnSpPr>
          <p:nvPr/>
        </p:nvCxnSpPr>
        <p:spPr>
          <a:xfrm flipH="1" flipV="1">
            <a:off x="9168302" y="2494594"/>
            <a:ext cx="657346" cy="11788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6EEEACE-3201-284C-8368-492077AC8B73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H="1">
            <a:off x="9168303" y="3673486"/>
            <a:ext cx="657345" cy="6012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9342C11-D542-CE49-BAD4-943C66BA32E6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H="1">
            <a:off x="9168303" y="3673486"/>
            <a:ext cx="657345" cy="6012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D9F28CD0-527B-0041-8E16-193C4D72207D}"/>
              </a:ext>
            </a:extLst>
          </p:cNvPr>
          <p:cNvSpPr>
            <a:spLocks noChangeAspect="1"/>
          </p:cNvSpPr>
          <p:nvPr/>
        </p:nvSpPr>
        <p:spPr>
          <a:xfrm rot="10800000">
            <a:off x="9825649" y="3459373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8ED98AA-7312-5C49-8830-B473C689913F}"/>
              </a:ext>
            </a:extLst>
          </p:cNvPr>
          <p:cNvSpPr>
            <a:spLocks noChangeAspect="1"/>
          </p:cNvSpPr>
          <p:nvPr/>
        </p:nvSpPr>
        <p:spPr>
          <a:xfrm rot="10800000">
            <a:off x="9825648" y="3095410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F42B5D4-C6C7-D440-8A14-ADA26648D09E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2" y="4275355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F4E2B28-363D-5246-B75D-B5AF70E2EEF6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1" y="367989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0EAD9C-11CC-3046-86B8-2A325D46AAEE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2" y="3084434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C0486A4-B45C-104D-852F-4D9081A96CED}"/>
              </a:ext>
            </a:extLst>
          </p:cNvPr>
          <p:cNvSpPr>
            <a:spLocks noChangeAspect="1"/>
          </p:cNvSpPr>
          <p:nvPr/>
        </p:nvSpPr>
        <p:spPr>
          <a:xfrm rot="10800000">
            <a:off x="9168301" y="2495258"/>
            <a:ext cx="0" cy="0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157B7E7-BA35-3F4D-A7B0-6DD3CCE06D48}"/>
              </a:ext>
            </a:extLst>
          </p:cNvPr>
          <p:cNvSpPr/>
          <p:nvPr/>
        </p:nvSpPr>
        <p:spPr>
          <a:xfrm rot="10800000">
            <a:off x="9825645" y="2933788"/>
            <a:ext cx="358219" cy="358219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59CED41-D70D-4C4C-B5E2-59E6AA831580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 flipH="1">
            <a:off x="9168301" y="3095409"/>
            <a:ext cx="657346" cy="5844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A11CC6-5A90-5248-9B40-031BBAE2533C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 flipH="1" flipV="1">
            <a:off x="9168302" y="3084433"/>
            <a:ext cx="657345" cy="1097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69F4966-4A76-E145-A56E-DE7FD36283E9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H="1" flipV="1">
            <a:off x="9168301" y="2495257"/>
            <a:ext cx="657346" cy="6001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91C78DE-8B30-D645-84AE-BB4F854AF8AA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 flipH="1">
            <a:off x="9168302" y="3095409"/>
            <a:ext cx="657345" cy="117994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1CB8465-C721-FE4B-9C28-902283D009BD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 flipH="1">
            <a:off x="9168302" y="3095409"/>
            <a:ext cx="657345" cy="117994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9F49E46-54CB-C644-9722-7C86475B370E}"/>
              </a:ext>
            </a:extLst>
          </p:cNvPr>
          <p:cNvSpPr txBox="1"/>
          <p:nvPr/>
        </p:nvSpPr>
        <p:spPr>
          <a:xfrm>
            <a:off x="2766771" y="3024373"/>
            <a:ext cx="3433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B7B19E6-718C-7043-A61A-417F762A32E4}"/>
              </a:ext>
            </a:extLst>
          </p:cNvPr>
          <p:cNvSpPr txBox="1"/>
          <p:nvPr/>
        </p:nvSpPr>
        <p:spPr>
          <a:xfrm>
            <a:off x="8349634" y="3120998"/>
            <a:ext cx="3433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2762820-055B-084E-BC64-2A9372B16DF8}"/>
              </a:ext>
            </a:extLst>
          </p:cNvPr>
          <p:cNvSpPr txBox="1"/>
          <p:nvPr/>
        </p:nvSpPr>
        <p:spPr>
          <a:xfrm>
            <a:off x="1771644" y="1507545"/>
            <a:ext cx="19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Classifier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251F5D-F596-6B41-9385-B83987063865}"/>
              </a:ext>
            </a:extLst>
          </p:cNvPr>
          <p:cNvSpPr txBox="1"/>
          <p:nvPr/>
        </p:nvSpPr>
        <p:spPr>
          <a:xfrm>
            <a:off x="7377385" y="1511226"/>
            <a:ext cx="244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Helvetica" pitchFamily="2" charset="0"/>
              </a:rPr>
              <a:t>Adversarial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E8EB43E-F671-134D-954A-D7DE2EE61CF7}"/>
              </a:ext>
            </a:extLst>
          </p:cNvPr>
          <p:cNvCxnSpPr>
            <a:cxnSpLocks/>
            <a:stCxn id="88" idx="2"/>
            <a:endCxn id="206" idx="6"/>
          </p:cNvCxnSpPr>
          <p:nvPr/>
        </p:nvCxnSpPr>
        <p:spPr>
          <a:xfrm>
            <a:off x="4566280" y="3280864"/>
            <a:ext cx="1053208" cy="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068BD1C-349D-0A45-ABA9-6EF931A85729}"/>
                  </a:ext>
                </a:extLst>
              </p:cNvPr>
              <p:cNvSpPr txBox="1"/>
              <p:nvPr/>
            </p:nvSpPr>
            <p:spPr>
              <a:xfrm>
                <a:off x="10397897" y="2725092"/>
                <a:ext cx="179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𝑟𝑎𝑐𝑒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𝑟𝑎𝑐𝑒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068BD1C-349D-0A45-ABA9-6EF931A8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897" y="2725092"/>
                <a:ext cx="1794103" cy="338554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EC0BE90-DB61-8942-8E5B-061E8215B072}"/>
                  </a:ext>
                </a:extLst>
              </p:cNvPr>
              <p:cNvSpPr txBox="1"/>
              <p:nvPr/>
            </p:nvSpPr>
            <p:spPr>
              <a:xfrm>
                <a:off x="4622419" y="2897449"/>
                <a:ext cx="21494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&gt;50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&gt;50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EC0BE90-DB61-8942-8E5B-061E8215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19" y="2897449"/>
                <a:ext cx="2149403" cy="33855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Oval 190">
            <a:extLst>
              <a:ext uri="{FF2B5EF4-FFF2-40B4-BE49-F238E27FC236}">
                <a16:creationId xmlns:a16="http://schemas.microsoft.com/office/drawing/2014/main" id="{96861ED2-F015-1444-ABE4-8B158C115259}"/>
              </a:ext>
            </a:extLst>
          </p:cNvPr>
          <p:cNvSpPr/>
          <p:nvPr/>
        </p:nvSpPr>
        <p:spPr>
          <a:xfrm rot="10800000">
            <a:off x="11218396" y="3041455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B41B61-6B19-5246-B976-3E14638E8BBD}"/>
              </a:ext>
            </a:extLst>
          </p:cNvPr>
          <p:cNvSpPr/>
          <p:nvPr/>
        </p:nvSpPr>
        <p:spPr>
          <a:xfrm rot="10800000">
            <a:off x="11210370" y="3621335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245F549-912C-D243-92BF-D91FB627EFE4}"/>
              </a:ext>
            </a:extLst>
          </p:cNvPr>
          <p:cNvCxnSpPr>
            <a:cxnSpLocks/>
            <a:stCxn id="166" idx="2"/>
            <a:endCxn id="191" idx="6"/>
          </p:cNvCxnSpPr>
          <p:nvPr/>
        </p:nvCxnSpPr>
        <p:spPr>
          <a:xfrm flipV="1">
            <a:off x="10183864" y="3109423"/>
            <a:ext cx="1034532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4D14F7B-2A42-3E42-BEF5-FBE134BF973F}"/>
              </a:ext>
            </a:extLst>
          </p:cNvPr>
          <p:cNvCxnSpPr>
            <a:cxnSpLocks/>
            <a:stCxn id="143" idx="2"/>
            <a:endCxn id="192" idx="6"/>
          </p:cNvCxnSpPr>
          <p:nvPr/>
        </p:nvCxnSpPr>
        <p:spPr>
          <a:xfrm flipV="1">
            <a:off x="10183865" y="3689303"/>
            <a:ext cx="1026505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47AB4EBC-7755-E444-8B9B-9ADECC241637}"/>
              </a:ext>
            </a:extLst>
          </p:cNvPr>
          <p:cNvSpPr/>
          <p:nvPr/>
        </p:nvSpPr>
        <p:spPr>
          <a:xfrm rot="10800000">
            <a:off x="551148" y="3219434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C5069CF-4C8F-5242-B7FC-F7F562A5159A}"/>
              </a:ext>
            </a:extLst>
          </p:cNvPr>
          <p:cNvCxnSpPr>
            <a:cxnSpLocks/>
            <a:stCxn id="200" idx="2"/>
            <a:endCxn id="186" idx="1"/>
          </p:cNvCxnSpPr>
          <p:nvPr/>
        </p:nvCxnSpPr>
        <p:spPr>
          <a:xfrm flipV="1">
            <a:off x="687084" y="3281423"/>
            <a:ext cx="305441" cy="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E9F184BB-2626-DF45-8755-A2B93DE6A37C}"/>
              </a:ext>
            </a:extLst>
          </p:cNvPr>
          <p:cNvSpPr/>
          <p:nvPr/>
        </p:nvSpPr>
        <p:spPr>
          <a:xfrm rot="10800000">
            <a:off x="5619488" y="3219434"/>
            <a:ext cx="135936" cy="135936"/>
          </a:xfrm>
          <a:prstGeom prst="ellipse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78C473B-38B9-DE47-93D6-92B9B31BFE2F}"/>
              </a:ext>
            </a:extLst>
          </p:cNvPr>
          <p:cNvCxnSpPr>
            <a:cxnSpLocks/>
            <a:stCxn id="206" idx="2"/>
            <a:endCxn id="189" idx="1"/>
          </p:cNvCxnSpPr>
          <p:nvPr/>
        </p:nvCxnSpPr>
        <p:spPr>
          <a:xfrm flipV="1">
            <a:off x="5755424" y="3280864"/>
            <a:ext cx="889311" cy="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4CFE0AA-4D9C-F04C-A6A7-06D579610F34}"/>
                  </a:ext>
                </a:extLst>
              </p:cNvPr>
              <p:cNvSpPr txBox="1"/>
              <p:nvPr/>
            </p:nvSpPr>
            <p:spPr>
              <a:xfrm>
                <a:off x="300891" y="2915170"/>
                <a:ext cx="641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4CFE0AA-4D9C-F04C-A6A7-06D57961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1" y="2915170"/>
                <a:ext cx="64159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E87D93B-9DF8-EB41-88FC-CB744F8A0A1D}"/>
                  </a:ext>
                </a:extLst>
              </p:cNvPr>
              <p:cNvSpPr txBox="1"/>
              <p:nvPr/>
            </p:nvSpPr>
            <p:spPr>
              <a:xfrm>
                <a:off x="10397897" y="3310559"/>
                <a:ext cx="179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𝑠𝑒𝑥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E87D93B-9DF8-EB41-88FC-CB744F8A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897" y="3310559"/>
                <a:ext cx="1794103" cy="338554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49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21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Tonk</dc:creator>
  <cp:lastModifiedBy>Stijn Tonk</cp:lastModifiedBy>
  <cp:revision>15</cp:revision>
  <dcterms:created xsi:type="dcterms:W3CDTF">2018-02-14T17:10:16Z</dcterms:created>
  <dcterms:modified xsi:type="dcterms:W3CDTF">2018-02-18T18:56:56Z</dcterms:modified>
</cp:coreProperties>
</file>