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7"/>
  </p:notesMasterIdLst>
  <p:sldIdLst>
    <p:sldId id="256" r:id="rId2"/>
    <p:sldId id="258" r:id="rId3"/>
    <p:sldId id="301" r:id="rId4"/>
    <p:sldId id="257" r:id="rId5"/>
    <p:sldId id="290" r:id="rId6"/>
    <p:sldId id="292" r:id="rId7"/>
    <p:sldId id="293" r:id="rId8"/>
    <p:sldId id="296" r:id="rId9"/>
    <p:sldId id="297" r:id="rId10"/>
    <p:sldId id="299" r:id="rId11"/>
    <p:sldId id="289" r:id="rId12"/>
    <p:sldId id="295" r:id="rId13"/>
    <p:sldId id="298" r:id="rId14"/>
    <p:sldId id="274" r:id="rId15"/>
    <p:sldId id="29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2F8E2-65BA-4925-8109-70C74EDB3032}" v="620" dt="2025-01-03T20:23:24.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6494" autoAdjust="0"/>
  </p:normalViewPr>
  <p:slideViewPr>
    <p:cSldViewPr snapToGrid="0">
      <p:cViewPr>
        <p:scale>
          <a:sx n="78" d="100"/>
          <a:sy n="78" d="100"/>
        </p:scale>
        <p:origin x="633" y="-3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E OLUKOYA" userId="0ce2354fd2f9932e" providerId="LiveId" clId="{AA02F8E2-65BA-4925-8109-70C74EDB3032}"/>
    <pc:docChg chg="undo redo custSel addSld delSld modSld sldOrd">
      <pc:chgData name="CLAUDE OLUKOYA" userId="0ce2354fd2f9932e" providerId="LiveId" clId="{AA02F8E2-65BA-4925-8109-70C74EDB3032}" dt="2025-01-06T10:00:07.140" v="9802" actId="14100"/>
      <pc:docMkLst>
        <pc:docMk/>
      </pc:docMkLst>
      <pc:sldChg chg="addSp delSp modSp mod modTransition setBg addAnim delAnim">
        <pc:chgData name="CLAUDE OLUKOYA" userId="0ce2354fd2f9932e" providerId="LiveId" clId="{AA02F8E2-65BA-4925-8109-70C74EDB3032}" dt="2024-12-28T13:55:04.445" v="5177" actId="14100"/>
        <pc:sldMkLst>
          <pc:docMk/>
          <pc:sldMk cId="2479031576" sldId="256"/>
        </pc:sldMkLst>
        <pc:spChg chg="mod">
          <ac:chgData name="CLAUDE OLUKOYA" userId="0ce2354fd2f9932e" providerId="LiveId" clId="{AA02F8E2-65BA-4925-8109-70C74EDB3032}" dt="2024-12-28T13:55:04.445" v="5177" actId="14100"/>
          <ac:spMkLst>
            <pc:docMk/>
            <pc:sldMk cId="2479031576" sldId="256"/>
            <ac:spMk id="2" creationId="{D4FFA886-50B1-457B-3415-1E99F182BB74}"/>
          </ac:spMkLst>
        </pc:spChg>
        <pc:spChg chg="mod">
          <ac:chgData name="CLAUDE OLUKOYA" userId="0ce2354fd2f9932e" providerId="LiveId" clId="{AA02F8E2-65BA-4925-8109-70C74EDB3032}" dt="2024-12-24T12:58:36.808" v="5161" actId="14100"/>
          <ac:spMkLst>
            <pc:docMk/>
            <pc:sldMk cId="2479031576" sldId="256"/>
            <ac:spMk id="3" creationId="{A15B2748-D4D4-5B56-2EC1-725717318F49}"/>
          </ac:spMkLst>
        </pc:spChg>
        <pc:spChg chg="add del">
          <ac:chgData name="CLAUDE OLUKOYA" userId="0ce2354fd2f9932e" providerId="LiveId" clId="{AA02F8E2-65BA-4925-8109-70C74EDB3032}" dt="2024-12-24T12:00:06.786" v="5096" actId="26606"/>
          <ac:spMkLst>
            <pc:docMk/>
            <pc:sldMk cId="2479031576" sldId="256"/>
            <ac:spMk id="32" creationId="{56412368-7E6B-4064-B6FA-72DF6DA0C2DB}"/>
          </ac:spMkLst>
        </pc:spChg>
        <pc:spChg chg="add del">
          <ac:chgData name="CLAUDE OLUKOYA" userId="0ce2354fd2f9932e" providerId="LiveId" clId="{AA02F8E2-65BA-4925-8109-70C74EDB3032}" dt="2024-12-24T12:00:06.786" v="5096" actId="26606"/>
          <ac:spMkLst>
            <pc:docMk/>
            <pc:sldMk cId="2479031576" sldId="256"/>
            <ac:spMk id="33" creationId="{8014FE20-9BCC-4219-A8AD-B1C110BD558D}"/>
          </ac:spMkLst>
        </pc:spChg>
        <pc:spChg chg="add del">
          <ac:chgData name="CLAUDE OLUKOYA" userId="0ce2354fd2f9932e" providerId="LiveId" clId="{AA02F8E2-65BA-4925-8109-70C74EDB3032}" dt="2024-12-24T12:00:06.786" v="5096" actId="26606"/>
          <ac:spMkLst>
            <pc:docMk/>
            <pc:sldMk cId="2479031576" sldId="256"/>
            <ac:spMk id="36" creationId="{82388B0B-738B-4313-8674-79D97E74A005}"/>
          </ac:spMkLst>
        </pc:spChg>
        <pc:grpChg chg="add del">
          <ac:chgData name="CLAUDE OLUKOYA" userId="0ce2354fd2f9932e" providerId="LiveId" clId="{AA02F8E2-65BA-4925-8109-70C74EDB3032}" dt="2024-12-24T12:00:06.786" v="5096" actId="26606"/>
          <ac:grpSpMkLst>
            <pc:docMk/>
            <pc:sldMk cId="2479031576" sldId="256"/>
            <ac:grpSpMk id="16" creationId="{36439133-030D-427C-AADE-2B48B1991785}"/>
          </ac:grpSpMkLst>
        </pc:grpChg>
        <pc:picChg chg="add mod">
          <ac:chgData name="CLAUDE OLUKOYA" userId="0ce2354fd2f9932e" providerId="LiveId" clId="{AA02F8E2-65BA-4925-8109-70C74EDB3032}" dt="2024-12-24T12:00:06.786" v="5096" actId="26606"/>
          <ac:picMkLst>
            <pc:docMk/>
            <pc:sldMk cId="2479031576" sldId="256"/>
            <ac:picMk id="5" creationId="{1907BAF7-B593-7AEC-EB5D-BB486ADA4B09}"/>
          </ac:picMkLst>
        </pc:picChg>
        <pc:picChg chg="add del">
          <ac:chgData name="CLAUDE OLUKOYA" userId="0ce2354fd2f9932e" providerId="LiveId" clId="{AA02F8E2-65BA-4925-8109-70C74EDB3032}" dt="2024-12-24T12:00:06.786" v="5096" actId="26606"/>
          <ac:picMkLst>
            <pc:docMk/>
            <pc:sldMk cId="2479031576" sldId="256"/>
            <ac:picMk id="37" creationId="{6DF84359-5DD6-461B-9519-90AA2F46C1BE}"/>
          </ac:picMkLst>
        </pc:picChg>
        <pc:cxnChg chg="add del">
          <ac:chgData name="CLAUDE OLUKOYA" userId="0ce2354fd2f9932e" providerId="LiveId" clId="{AA02F8E2-65BA-4925-8109-70C74EDB3032}" dt="2024-12-24T12:00:06.786" v="5096" actId="26606"/>
          <ac:cxnSpMkLst>
            <pc:docMk/>
            <pc:sldMk cId="2479031576" sldId="256"/>
            <ac:cxnSpMk id="34" creationId="{A661C966-C6C8-4667-903D-E68521C357FC}"/>
          </ac:cxnSpMkLst>
        </pc:cxnChg>
        <pc:cxnChg chg="add del">
          <ac:chgData name="CLAUDE OLUKOYA" userId="0ce2354fd2f9932e" providerId="LiveId" clId="{AA02F8E2-65BA-4925-8109-70C74EDB3032}" dt="2024-12-24T12:00:06.786" v="5096" actId="26606"/>
          <ac:cxnSpMkLst>
            <pc:docMk/>
            <pc:sldMk cId="2479031576" sldId="256"/>
            <ac:cxnSpMk id="38" creationId="{E90BC892-CE86-41EE-8A3B-2178D5170C7C}"/>
          </ac:cxnSpMkLst>
        </pc:cxnChg>
      </pc:sldChg>
      <pc:sldChg chg="addSp delSp modSp mod modTransition delDesignElem">
        <pc:chgData name="CLAUDE OLUKOYA" userId="0ce2354fd2f9932e" providerId="LiveId" clId="{AA02F8E2-65BA-4925-8109-70C74EDB3032}" dt="2025-01-06T09:59:21.107" v="9800" actId="27636"/>
        <pc:sldMkLst>
          <pc:docMk/>
          <pc:sldMk cId="3947689297" sldId="257"/>
        </pc:sldMkLst>
        <pc:spChg chg="mod">
          <ac:chgData name="CLAUDE OLUKOYA" userId="0ce2354fd2f9932e" providerId="LiveId" clId="{AA02F8E2-65BA-4925-8109-70C74EDB3032}" dt="2025-01-02T17:05:20.463" v="8986" actId="26606"/>
          <ac:spMkLst>
            <pc:docMk/>
            <pc:sldMk cId="3947689297" sldId="257"/>
            <ac:spMk id="2" creationId="{33AD1E22-8BBD-164D-1D0A-F7B709113BB4}"/>
          </ac:spMkLst>
        </pc:spChg>
        <pc:spChg chg="add del mod">
          <ac:chgData name="CLAUDE OLUKOYA" userId="0ce2354fd2f9932e" providerId="LiveId" clId="{AA02F8E2-65BA-4925-8109-70C74EDB3032}" dt="2025-01-02T17:05:17.408" v="8982" actId="47"/>
          <ac:spMkLst>
            <pc:docMk/>
            <pc:sldMk cId="3947689297" sldId="257"/>
            <ac:spMk id="4" creationId="{F09715AA-1417-1E4E-B8C1-2DEFB4FC8B0D}"/>
          </ac:spMkLst>
        </pc:spChg>
        <pc:spChg chg="add mod">
          <ac:chgData name="CLAUDE OLUKOYA" userId="0ce2354fd2f9932e" providerId="LiveId" clId="{AA02F8E2-65BA-4925-8109-70C74EDB3032}" dt="2025-01-06T09:59:21.107" v="9800" actId="27636"/>
          <ac:spMkLst>
            <pc:docMk/>
            <pc:sldMk cId="3947689297" sldId="257"/>
            <ac:spMk id="5" creationId="{0C963162-0F2D-0847-D47F-C4E9DB5152CD}"/>
          </ac:spMkLst>
        </pc:spChg>
        <pc:spChg chg="mod ord">
          <ac:chgData name="CLAUDE OLUKOYA" userId="0ce2354fd2f9932e" providerId="LiveId" clId="{AA02F8E2-65BA-4925-8109-70C74EDB3032}" dt="2025-01-02T17:11:53.493" v="9030" actId="14100"/>
          <ac:spMkLst>
            <pc:docMk/>
            <pc:sldMk cId="3947689297" sldId="257"/>
            <ac:spMk id="24" creationId="{9ADE41D2-F5DF-3498-A18F-36A09E7E5BA0}"/>
          </ac:spMkLst>
        </pc:spChg>
        <pc:spChg chg="add del">
          <ac:chgData name="CLAUDE OLUKOYA" userId="0ce2354fd2f9932e" providerId="LiveId" clId="{AA02F8E2-65BA-4925-8109-70C74EDB3032}" dt="2025-01-02T17:05:20.463" v="8986" actId="26606"/>
          <ac:spMkLst>
            <pc:docMk/>
            <pc:sldMk cId="3947689297" sldId="257"/>
            <ac:spMk id="26" creationId="{35C3D674-3D59-4E93-80CA-0C0A9095E816}"/>
          </ac:spMkLst>
        </pc:spChg>
        <pc:spChg chg="add del">
          <ac:chgData name="CLAUDE OLUKOYA" userId="0ce2354fd2f9932e" providerId="LiveId" clId="{AA02F8E2-65BA-4925-8109-70C74EDB3032}" dt="2025-01-02T17:05:20.463" v="8986" actId="26606"/>
          <ac:spMkLst>
            <pc:docMk/>
            <pc:sldMk cId="3947689297" sldId="257"/>
            <ac:spMk id="28" creationId="{EF2A81E1-BCBE-426B-8C09-33274E69409D}"/>
          </ac:spMkLst>
        </pc:spChg>
        <pc:picChg chg="add mod">
          <ac:chgData name="CLAUDE OLUKOYA" userId="0ce2354fd2f9932e" providerId="LiveId" clId="{AA02F8E2-65BA-4925-8109-70C74EDB3032}" dt="2025-01-02T21:39:04.404" v="9767" actId="14100"/>
          <ac:picMkLst>
            <pc:docMk/>
            <pc:sldMk cId="3947689297" sldId="257"/>
            <ac:picMk id="3" creationId="{139B3EFE-7B6F-3650-FE5C-F8972B10164A}"/>
          </ac:picMkLst>
        </pc:picChg>
        <pc:picChg chg="mod">
          <ac:chgData name="CLAUDE OLUKOYA" userId="0ce2354fd2f9932e" providerId="LiveId" clId="{AA02F8E2-65BA-4925-8109-70C74EDB3032}" dt="2025-01-02T21:38:55.160" v="9765" actId="14100"/>
          <ac:picMkLst>
            <pc:docMk/>
            <pc:sldMk cId="3947689297" sldId="257"/>
            <ac:picMk id="7" creationId="{05BCCF8D-6AD2-932B-C364-C57620F98610}"/>
          </ac:picMkLst>
        </pc:picChg>
        <pc:picChg chg="add del">
          <ac:chgData name="CLAUDE OLUKOYA" userId="0ce2354fd2f9932e" providerId="LiveId" clId="{AA02F8E2-65BA-4925-8109-70C74EDB3032}" dt="2025-01-02T17:05:20.463" v="8986" actId="26606"/>
          <ac:picMkLst>
            <pc:docMk/>
            <pc:sldMk cId="3947689297" sldId="257"/>
            <ac:picMk id="30" creationId="{39D1DDD4-5BB3-45BA-B9B3-06B62299AD79}"/>
          </ac:picMkLst>
        </pc:picChg>
        <pc:cxnChg chg="add del">
          <ac:chgData name="CLAUDE OLUKOYA" userId="0ce2354fd2f9932e" providerId="LiveId" clId="{AA02F8E2-65BA-4925-8109-70C74EDB3032}" dt="2025-01-02T17:05:20.463" v="8986" actId="26606"/>
          <ac:cxnSpMkLst>
            <pc:docMk/>
            <pc:sldMk cId="3947689297" sldId="257"/>
            <ac:cxnSpMk id="27" creationId="{C884B8F8-FDC9-498B-9960-5D7260AFCB03}"/>
          </ac:cxnSpMkLst>
        </pc:cxnChg>
        <pc:cxnChg chg="add del">
          <ac:chgData name="CLAUDE OLUKOYA" userId="0ce2354fd2f9932e" providerId="LiveId" clId="{AA02F8E2-65BA-4925-8109-70C74EDB3032}" dt="2025-01-02T17:05:20.463" v="8986" actId="26606"/>
          <ac:cxnSpMkLst>
            <pc:docMk/>
            <pc:sldMk cId="3947689297" sldId="257"/>
            <ac:cxnSpMk id="32" creationId="{A24DAE64-2302-42EA-8239-F2F0775CA5AD}"/>
          </ac:cxnSpMkLst>
        </pc:cxnChg>
      </pc:sldChg>
      <pc:sldChg chg="addSp delSp modSp del mod ord modTransition setBg">
        <pc:chgData name="CLAUDE OLUKOYA" userId="0ce2354fd2f9932e" providerId="LiveId" clId="{AA02F8E2-65BA-4925-8109-70C74EDB3032}" dt="2025-01-02T17:16:31.122" v="9066" actId="14100"/>
        <pc:sldMkLst>
          <pc:docMk/>
          <pc:sldMk cId="3245919726" sldId="258"/>
        </pc:sldMkLst>
        <pc:spChg chg="mod">
          <ac:chgData name="CLAUDE OLUKOYA" userId="0ce2354fd2f9932e" providerId="LiveId" clId="{AA02F8E2-65BA-4925-8109-70C74EDB3032}" dt="2025-01-02T17:16:31.122" v="9066" actId="14100"/>
          <ac:spMkLst>
            <pc:docMk/>
            <pc:sldMk cId="3245919726" sldId="258"/>
            <ac:spMk id="2" creationId="{3B8DB3A1-28A1-DE8A-E55E-87C41B060195}"/>
          </ac:spMkLst>
        </pc:spChg>
      </pc:sldChg>
      <pc:sldChg chg="addSp delSp modSp add del mod setBg addAnim delAnim delDesignElem">
        <pc:chgData name="CLAUDE OLUKOYA" userId="0ce2354fd2f9932e" providerId="LiveId" clId="{AA02F8E2-65BA-4925-8109-70C74EDB3032}" dt="2024-12-23T16:52:48.547" v="2989" actId="47"/>
        <pc:sldMkLst>
          <pc:docMk/>
          <pc:sldMk cId="880329195" sldId="259"/>
        </pc:sldMkLst>
      </pc:sldChg>
      <pc:sldChg chg="addSp delSp modSp del mod modTransition setBg">
        <pc:chgData name="CLAUDE OLUKOYA" userId="0ce2354fd2f9932e" providerId="LiveId" clId="{AA02F8E2-65BA-4925-8109-70C74EDB3032}" dt="2024-12-23T17:00:13.578" v="3208" actId="47"/>
        <pc:sldMkLst>
          <pc:docMk/>
          <pc:sldMk cId="3338201351" sldId="260"/>
        </pc:sldMkLst>
      </pc:sldChg>
      <pc:sldChg chg="modSp del">
        <pc:chgData name="CLAUDE OLUKOYA" userId="0ce2354fd2f9932e" providerId="LiveId" clId="{AA02F8E2-65BA-4925-8109-70C74EDB3032}" dt="2024-12-22T11:12:00.651" v="510" actId="2696"/>
        <pc:sldMkLst>
          <pc:docMk/>
          <pc:sldMk cId="2538505998" sldId="261"/>
        </pc:sldMkLst>
      </pc:sldChg>
      <pc:sldChg chg="modSp add del">
        <pc:chgData name="CLAUDE OLUKOYA" userId="0ce2354fd2f9932e" providerId="LiveId" clId="{AA02F8E2-65BA-4925-8109-70C74EDB3032}" dt="2024-12-22T11:51:50.516" v="576" actId="47"/>
        <pc:sldMkLst>
          <pc:docMk/>
          <pc:sldMk cId="2806672488" sldId="262"/>
        </pc:sldMkLst>
      </pc:sldChg>
      <pc:sldChg chg="modSp add del">
        <pc:chgData name="CLAUDE OLUKOYA" userId="0ce2354fd2f9932e" providerId="LiveId" clId="{AA02F8E2-65BA-4925-8109-70C74EDB3032}" dt="2024-12-22T11:51:50.019" v="575" actId="47"/>
        <pc:sldMkLst>
          <pc:docMk/>
          <pc:sldMk cId="663775295" sldId="263"/>
        </pc:sldMkLst>
      </pc:sldChg>
      <pc:sldChg chg="modSp add del">
        <pc:chgData name="CLAUDE OLUKOYA" userId="0ce2354fd2f9932e" providerId="LiveId" clId="{AA02F8E2-65BA-4925-8109-70C74EDB3032}" dt="2024-12-22T11:51:49.815" v="574" actId="47"/>
        <pc:sldMkLst>
          <pc:docMk/>
          <pc:sldMk cId="1770886130" sldId="264"/>
        </pc:sldMkLst>
      </pc:sldChg>
      <pc:sldChg chg="modSp add del">
        <pc:chgData name="CLAUDE OLUKOYA" userId="0ce2354fd2f9932e" providerId="LiveId" clId="{AA02F8E2-65BA-4925-8109-70C74EDB3032}" dt="2024-12-22T11:51:49.624" v="573" actId="47"/>
        <pc:sldMkLst>
          <pc:docMk/>
          <pc:sldMk cId="2009967301" sldId="265"/>
        </pc:sldMkLst>
      </pc:sldChg>
      <pc:sldChg chg="modSp del">
        <pc:chgData name="CLAUDE OLUKOYA" userId="0ce2354fd2f9932e" providerId="LiveId" clId="{AA02F8E2-65BA-4925-8109-70C74EDB3032}" dt="2024-12-22T11:51:16.877" v="558" actId="47"/>
        <pc:sldMkLst>
          <pc:docMk/>
          <pc:sldMk cId="287256034" sldId="266"/>
        </pc:sldMkLst>
      </pc:sldChg>
      <pc:sldChg chg="modSp del">
        <pc:chgData name="CLAUDE OLUKOYA" userId="0ce2354fd2f9932e" providerId="LiveId" clId="{AA02F8E2-65BA-4925-8109-70C74EDB3032}" dt="2024-12-22T11:51:16.877" v="558" actId="47"/>
        <pc:sldMkLst>
          <pc:docMk/>
          <pc:sldMk cId="1698574120" sldId="267"/>
        </pc:sldMkLst>
      </pc:sldChg>
      <pc:sldChg chg="modSp del">
        <pc:chgData name="CLAUDE OLUKOYA" userId="0ce2354fd2f9932e" providerId="LiveId" clId="{AA02F8E2-65BA-4925-8109-70C74EDB3032}" dt="2024-12-22T11:51:16.877" v="558" actId="47"/>
        <pc:sldMkLst>
          <pc:docMk/>
          <pc:sldMk cId="521992752" sldId="268"/>
        </pc:sldMkLst>
      </pc:sldChg>
      <pc:sldChg chg="addSp delSp modSp del mod modTransition delDesignElem">
        <pc:chgData name="CLAUDE OLUKOYA" userId="0ce2354fd2f9932e" providerId="LiveId" clId="{AA02F8E2-65BA-4925-8109-70C74EDB3032}" dt="2025-01-02T17:12:35.901" v="9037" actId="47"/>
        <pc:sldMkLst>
          <pc:docMk/>
          <pc:sldMk cId="4114204788" sldId="269"/>
        </pc:sldMkLst>
      </pc:sldChg>
      <pc:sldChg chg="addSp delSp modSp add del mod ord delDesignElem">
        <pc:chgData name="CLAUDE OLUKOYA" userId="0ce2354fd2f9932e" providerId="LiveId" clId="{AA02F8E2-65BA-4925-8109-70C74EDB3032}" dt="2024-12-22T11:13:43.383" v="529" actId="2696"/>
        <pc:sldMkLst>
          <pc:docMk/>
          <pc:sldMk cId="3405969567" sldId="270"/>
        </pc:sldMkLst>
      </pc:sldChg>
      <pc:sldChg chg="addSp delSp modSp add del mod delDesignElem">
        <pc:chgData name="CLAUDE OLUKOYA" userId="0ce2354fd2f9932e" providerId="LiveId" clId="{AA02F8E2-65BA-4925-8109-70C74EDB3032}" dt="2024-12-22T11:51:51.619" v="577" actId="47"/>
        <pc:sldMkLst>
          <pc:docMk/>
          <pc:sldMk cId="2245659370" sldId="271"/>
        </pc:sldMkLst>
      </pc:sldChg>
      <pc:sldChg chg="addSp delSp modSp add del mod">
        <pc:chgData name="CLAUDE OLUKOYA" userId="0ce2354fd2f9932e" providerId="LiveId" clId="{AA02F8E2-65BA-4925-8109-70C74EDB3032}" dt="2024-12-22T11:54:04.872" v="587" actId="47"/>
        <pc:sldMkLst>
          <pc:docMk/>
          <pc:sldMk cId="1853023870" sldId="272"/>
        </pc:sldMkLst>
      </pc:sldChg>
      <pc:sldChg chg="add del ord modTransition">
        <pc:chgData name="CLAUDE OLUKOYA" userId="0ce2354fd2f9932e" providerId="LiveId" clId="{AA02F8E2-65BA-4925-8109-70C74EDB3032}" dt="2024-12-23T10:12:22.305" v="1558" actId="47"/>
        <pc:sldMkLst>
          <pc:docMk/>
          <pc:sldMk cId="2883491705" sldId="273"/>
        </pc:sldMkLst>
      </pc:sldChg>
      <pc:sldChg chg="addSp delSp modSp add del mod ord modTransition">
        <pc:chgData name="CLAUDE OLUKOYA" userId="0ce2354fd2f9932e" providerId="LiveId" clId="{AA02F8E2-65BA-4925-8109-70C74EDB3032}" dt="2024-12-28T19:06:50.639" v="5318"/>
        <pc:sldMkLst>
          <pc:docMk/>
          <pc:sldMk cId="2860880924" sldId="274"/>
        </pc:sldMkLst>
        <pc:spChg chg="mod">
          <ac:chgData name="CLAUDE OLUKOYA" userId="0ce2354fd2f9932e" providerId="LiveId" clId="{AA02F8E2-65BA-4925-8109-70C74EDB3032}" dt="2024-12-23T17:41:05.394" v="3832" actId="1076"/>
          <ac:spMkLst>
            <pc:docMk/>
            <pc:sldMk cId="2860880924" sldId="274"/>
            <ac:spMk id="2" creationId="{BFBEFF8A-1CB1-7FFE-AF7D-707885FEAE00}"/>
          </ac:spMkLst>
        </pc:spChg>
        <pc:spChg chg="mod ord">
          <ac:chgData name="CLAUDE OLUKOYA" userId="0ce2354fd2f9932e" providerId="LiveId" clId="{AA02F8E2-65BA-4925-8109-70C74EDB3032}" dt="2024-12-23T11:34:02.606" v="2192" actId="14100"/>
          <ac:spMkLst>
            <pc:docMk/>
            <pc:sldMk cId="2860880924" sldId="274"/>
            <ac:spMk id="24" creationId="{D210BC9F-694C-BE8E-49B8-4C382DCCD5FF}"/>
          </ac:spMkLst>
        </pc:spChg>
        <pc:spChg chg="add">
          <ac:chgData name="CLAUDE OLUKOYA" userId="0ce2354fd2f9932e" providerId="LiveId" clId="{AA02F8E2-65BA-4925-8109-70C74EDB3032}" dt="2024-12-22T13:31:35.864" v="1266" actId="26606"/>
          <ac:spMkLst>
            <pc:docMk/>
            <pc:sldMk cId="2860880924" sldId="274"/>
            <ac:spMk id="77" creationId="{8B0E4246-09B8-46D7-A0D2-4D264863AD39}"/>
          </ac:spMkLst>
        </pc:spChg>
        <pc:spChg chg="add">
          <ac:chgData name="CLAUDE OLUKOYA" userId="0ce2354fd2f9932e" providerId="LiveId" clId="{AA02F8E2-65BA-4925-8109-70C74EDB3032}" dt="2024-12-22T13:31:35.864" v="1266" actId="26606"/>
          <ac:spMkLst>
            <pc:docMk/>
            <pc:sldMk cId="2860880924" sldId="274"/>
            <ac:spMk id="78" creationId="{45C76AC0-BB6B-419E-A327-AFA29750080A}"/>
          </ac:spMkLst>
        </pc:spChg>
        <pc:picChg chg="add mod">
          <ac:chgData name="CLAUDE OLUKOYA" userId="0ce2354fd2f9932e" providerId="LiveId" clId="{AA02F8E2-65BA-4925-8109-70C74EDB3032}" dt="2024-12-23T17:40:29.555" v="3819" actId="1076"/>
          <ac:picMkLst>
            <pc:docMk/>
            <pc:sldMk cId="2860880924" sldId="274"/>
            <ac:picMk id="4" creationId="{045E2C65-38C6-6597-3E07-F10F707EE925}"/>
          </ac:picMkLst>
        </pc:picChg>
        <pc:picChg chg="add">
          <ac:chgData name="CLAUDE OLUKOYA" userId="0ce2354fd2f9932e" providerId="LiveId" clId="{AA02F8E2-65BA-4925-8109-70C74EDB3032}" dt="2024-12-22T13:31:35.864" v="1266" actId="26606"/>
          <ac:picMkLst>
            <pc:docMk/>
            <pc:sldMk cId="2860880924" sldId="274"/>
            <ac:picMk id="79" creationId="{F50C8D8D-B32F-4194-8321-164EC442750E}"/>
          </ac:picMkLst>
        </pc:picChg>
        <pc:cxnChg chg="add">
          <ac:chgData name="CLAUDE OLUKOYA" userId="0ce2354fd2f9932e" providerId="LiveId" clId="{AA02F8E2-65BA-4925-8109-70C74EDB3032}" dt="2024-12-22T13:31:35.864" v="1266" actId="26606"/>
          <ac:cxnSpMkLst>
            <pc:docMk/>
            <pc:sldMk cId="2860880924" sldId="274"/>
            <ac:cxnSpMk id="80" creationId="{B3E0B6A3-E197-43D6-82D5-7455DAB1A746}"/>
          </ac:cxnSpMkLst>
        </pc:cxnChg>
        <pc:cxnChg chg="add">
          <ac:chgData name="CLAUDE OLUKOYA" userId="0ce2354fd2f9932e" providerId="LiveId" clId="{AA02F8E2-65BA-4925-8109-70C74EDB3032}" dt="2024-12-22T13:31:35.864" v="1266" actId="26606"/>
          <ac:cxnSpMkLst>
            <pc:docMk/>
            <pc:sldMk cId="2860880924" sldId="274"/>
            <ac:cxnSpMk id="81" creationId="{5BD24D8B-8573-4260-B700-E860AD6D2A8E}"/>
          </ac:cxnSpMkLst>
        </pc:cxnChg>
      </pc:sldChg>
      <pc:sldChg chg="addSp delSp modSp add del mod ord modTransition">
        <pc:chgData name="CLAUDE OLUKOYA" userId="0ce2354fd2f9932e" providerId="LiveId" clId="{AA02F8E2-65BA-4925-8109-70C74EDB3032}" dt="2024-12-23T16:52:51.708" v="2990" actId="47"/>
        <pc:sldMkLst>
          <pc:docMk/>
          <pc:sldMk cId="2301752209" sldId="275"/>
        </pc:sldMkLst>
      </pc:sldChg>
      <pc:sldChg chg="addSp delSp modSp add del mod">
        <pc:chgData name="CLAUDE OLUKOYA" userId="0ce2354fd2f9932e" providerId="LiveId" clId="{AA02F8E2-65BA-4925-8109-70C74EDB3032}" dt="2024-12-22T11:51:16.877" v="558" actId="47"/>
        <pc:sldMkLst>
          <pc:docMk/>
          <pc:sldMk cId="2739154995" sldId="276"/>
        </pc:sldMkLst>
      </pc:sldChg>
      <pc:sldChg chg="addSp delSp modSp add del mod modTransition">
        <pc:chgData name="CLAUDE OLUKOYA" userId="0ce2354fd2f9932e" providerId="LiveId" clId="{AA02F8E2-65BA-4925-8109-70C74EDB3032}" dt="2024-12-23T17:00:17.504" v="3209" actId="47"/>
        <pc:sldMkLst>
          <pc:docMk/>
          <pc:sldMk cId="4133109540" sldId="277"/>
        </pc:sldMkLst>
      </pc:sldChg>
      <pc:sldChg chg="add del">
        <pc:chgData name="CLAUDE OLUKOYA" userId="0ce2354fd2f9932e" providerId="LiveId" clId="{AA02F8E2-65BA-4925-8109-70C74EDB3032}" dt="2024-12-22T11:54:30.615" v="591" actId="47"/>
        <pc:sldMkLst>
          <pc:docMk/>
          <pc:sldMk cId="3089834609" sldId="278"/>
        </pc:sldMkLst>
      </pc:sldChg>
      <pc:sldChg chg="addSp delSp modSp add del mod modTransition">
        <pc:chgData name="CLAUDE OLUKOYA" userId="0ce2354fd2f9932e" providerId="LiveId" clId="{AA02F8E2-65BA-4925-8109-70C74EDB3032}" dt="2024-12-23T17:02:08.251" v="3314" actId="47"/>
        <pc:sldMkLst>
          <pc:docMk/>
          <pc:sldMk cId="1846888353" sldId="279"/>
        </pc:sldMkLst>
      </pc:sldChg>
      <pc:sldChg chg="addSp delSp modSp add del mod modTransition">
        <pc:chgData name="CLAUDE OLUKOYA" userId="0ce2354fd2f9932e" providerId="LiveId" clId="{AA02F8E2-65BA-4925-8109-70C74EDB3032}" dt="2024-12-23T17:01:58.828" v="3313" actId="47"/>
        <pc:sldMkLst>
          <pc:docMk/>
          <pc:sldMk cId="2944385426" sldId="280"/>
        </pc:sldMkLst>
      </pc:sldChg>
      <pc:sldChg chg="addSp delSp modSp add del mod">
        <pc:chgData name="CLAUDE OLUKOYA" userId="0ce2354fd2f9932e" providerId="LiveId" clId="{AA02F8E2-65BA-4925-8109-70C74EDB3032}" dt="2024-12-22T12:43:11.373" v="893" actId="47"/>
        <pc:sldMkLst>
          <pc:docMk/>
          <pc:sldMk cId="2774073957" sldId="281"/>
        </pc:sldMkLst>
      </pc:sldChg>
      <pc:sldChg chg="addSp delSp modSp add del mod">
        <pc:chgData name="CLAUDE OLUKOYA" userId="0ce2354fd2f9932e" providerId="LiveId" clId="{AA02F8E2-65BA-4925-8109-70C74EDB3032}" dt="2024-12-22T13:48:23.859" v="1429" actId="47"/>
        <pc:sldMkLst>
          <pc:docMk/>
          <pc:sldMk cId="1816644689" sldId="282"/>
        </pc:sldMkLst>
      </pc:sldChg>
      <pc:sldChg chg="add del">
        <pc:chgData name="CLAUDE OLUKOYA" userId="0ce2354fd2f9932e" providerId="LiveId" clId="{AA02F8E2-65BA-4925-8109-70C74EDB3032}" dt="2024-12-22T13:48:25.961" v="1430" actId="47"/>
        <pc:sldMkLst>
          <pc:docMk/>
          <pc:sldMk cId="3411476652" sldId="283"/>
        </pc:sldMkLst>
      </pc:sldChg>
      <pc:sldChg chg="addSp delSp modSp add del mod ord modTransition">
        <pc:chgData name="CLAUDE OLUKOYA" userId="0ce2354fd2f9932e" providerId="LiveId" clId="{AA02F8E2-65BA-4925-8109-70C74EDB3032}" dt="2024-12-23T17:26:02.335" v="3596" actId="47"/>
        <pc:sldMkLst>
          <pc:docMk/>
          <pc:sldMk cId="3827291462" sldId="284"/>
        </pc:sldMkLst>
      </pc:sldChg>
      <pc:sldChg chg="add del ord">
        <pc:chgData name="CLAUDE OLUKOYA" userId="0ce2354fd2f9932e" providerId="LiveId" clId="{AA02F8E2-65BA-4925-8109-70C74EDB3032}" dt="2024-12-22T12:35:23.293" v="680" actId="47"/>
        <pc:sldMkLst>
          <pc:docMk/>
          <pc:sldMk cId="1600473641" sldId="285"/>
        </pc:sldMkLst>
      </pc:sldChg>
      <pc:sldChg chg="addSp delSp modSp add del mod modTransition">
        <pc:chgData name="CLAUDE OLUKOYA" userId="0ce2354fd2f9932e" providerId="LiveId" clId="{AA02F8E2-65BA-4925-8109-70C74EDB3032}" dt="2024-12-23T17:31:06.603" v="3797" actId="47"/>
        <pc:sldMkLst>
          <pc:docMk/>
          <pc:sldMk cId="3786651333" sldId="285"/>
        </pc:sldMkLst>
      </pc:sldChg>
      <pc:sldChg chg="addSp delSp modSp add del mod ord modTransition">
        <pc:chgData name="CLAUDE OLUKOYA" userId="0ce2354fd2f9932e" providerId="LiveId" clId="{AA02F8E2-65BA-4925-8109-70C74EDB3032}" dt="2024-12-23T17:47:11.130" v="3948" actId="47"/>
        <pc:sldMkLst>
          <pc:docMk/>
          <pc:sldMk cId="1100662440" sldId="286"/>
        </pc:sldMkLst>
      </pc:sldChg>
      <pc:sldChg chg="delSp modSp add del mod modTransition">
        <pc:chgData name="CLAUDE OLUKOYA" userId="0ce2354fd2f9932e" providerId="LiveId" clId="{AA02F8E2-65BA-4925-8109-70C74EDB3032}" dt="2024-12-23T17:42:52.642" v="3841" actId="47"/>
        <pc:sldMkLst>
          <pc:docMk/>
          <pc:sldMk cId="3246129487" sldId="287"/>
        </pc:sldMkLst>
      </pc:sldChg>
      <pc:sldChg chg="addSp delSp modSp add del mod ord setBg">
        <pc:chgData name="CLAUDE OLUKOYA" userId="0ce2354fd2f9932e" providerId="LiveId" clId="{AA02F8E2-65BA-4925-8109-70C74EDB3032}" dt="2024-12-23T10:33:14.355" v="1772" actId="47"/>
        <pc:sldMkLst>
          <pc:docMk/>
          <pc:sldMk cId="3571641346" sldId="288"/>
        </pc:sldMkLst>
      </pc:sldChg>
      <pc:sldChg chg="addSp delSp modSp new mod modTransition setBg addAnim delAnim setClrOvrMap">
        <pc:chgData name="CLAUDE OLUKOYA" userId="0ce2354fd2f9932e" providerId="LiveId" clId="{AA02F8E2-65BA-4925-8109-70C74EDB3032}" dt="2024-12-23T10:47:12.362" v="1936" actId="2711"/>
        <pc:sldMkLst>
          <pc:docMk/>
          <pc:sldMk cId="995712361" sldId="289"/>
        </pc:sldMkLst>
        <pc:spChg chg="mod">
          <ac:chgData name="CLAUDE OLUKOYA" userId="0ce2354fd2f9932e" providerId="LiveId" clId="{AA02F8E2-65BA-4925-8109-70C74EDB3032}" dt="2024-12-23T10:47:12.362" v="1936" actId="2711"/>
          <ac:spMkLst>
            <pc:docMk/>
            <pc:sldMk cId="995712361" sldId="289"/>
            <ac:spMk id="2" creationId="{97D5B1C0-1A8E-326D-E159-247930EC19B8}"/>
          </ac:spMkLst>
        </pc:spChg>
        <pc:spChg chg="add">
          <ac:chgData name="CLAUDE OLUKOYA" userId="0ce2354fd2f9932e" providerId="LiveId" clId="{AA02F8E2-65BA-4925-8109-70C74EDB3032}" dt="2024-12-23T10:35:32.175" v="1838" actId="26606"/>
          <ac:spMkLst>
            <pc:docMk/>
            <pc:sldMk cId="995712361" sldId="289"/>
            <ac:spMk id="29" creationId="{23522FE7-5A29-4EF6-B1EF-2CA55748A772}"/>
          </ac:spMkLst>
        </pc:spChg>
        <pc:spChg chg="add">
          <ac:chgData name="CLAUDE OLUKOYA" userId="0ce2354fd2f9932e" providerId="LiveId" clId="{AA02F8E2-65BA-4925-8109-70C74EDB3032}" dt="2024-12-23T10:35:32.175" v="1838" actId="26606"/>
          <ac:spMkLst>
            <pc:docMk/>
            <pc:sldMk cId="995712361" sldId="289"/>
            <ac:spMk id="33" creationId="{1BF0792A-0F2B-4A2E-AB38-0A4F18A3072D}"/>
          </ac:spMkLst>
        </pc:spChg>
        <pc:spChg chg="add">
          <ac:chgData name="CLAUDE OLUKOYA" userId="0ce2354fd2f9932e" providerId="LiveId" clId="{AA02F8E2-65BA-4925-8109-70C74EDB3032}" dt="2024-12-23T10:35:32.175" v="1838" actId="26606"/>
          <ac:spMkLst>
            <pc:docMk/>
            <pc:sldMk cId="995712361" sldId="289"/>
            <ac:spMk id="34" creationId="{F57DB18D-C2F1-4C8C-8808-9C01ECE6834E}"/>
          </ac:spMkLst>
        </pc:spChg>
        <pc:grpChg chg="add">
          <ac:chgData name="CLAUDE OLUKOYA" userId="0ce2354fd2f9932e" providerId="LiveId" clId="{AA02F8E2-65BA-4925-8109-70C74EDB3032}" dt="2024-12-23T10:35:32.175" v="1838" actId="26606"/>
          <ac:grpSpMkLst>
            <pc:docMk/>
            <pc:sldMk cId="995712361" sldId="289"/>
            <ac:grpSpMk id="35" creationId="{E5D935FA-3336-4941-9214-E250A5727F40}"/>
          </ac:grpSpMkLst>
        </pc:grpChg>
        <pc:picChg chg="add">
          <ac:chgData name="CLAUDE OLUKOYA" userId="0ce2354fd2f9932e" providerId="LiveId" clId="{AA02F8E2-65BA-4925-8109-70C74EDB3032}" dt="2024-12-23T10:35:32.175" v="1838" actId="26606"/>
          <ac:picMkLst>
            <pc:docMk/>
            <pc:sldMk cId="995712361" sldId="289"/>
            <ac:picMk id="30" creationId="{C2192E09-EBC7-416C-B887-DFF915D7F43D}"/>
          </ac:picMkLst>
        </pc:picChg>
        <pc:picChg chg="add">
          <ac:chgData name="CLAUDE OLUKOYA" userId="0ce2354fd2f9932e" providerId="LiveId" clId="{AA02F8E2-65BA-4925-8109-70C74EDB3032}" dt="2024-12-23T10:35:32.175" v="1838" actId="26606"/>
          <ac:picMkLst>
            <pc:docMk/>
            <pc:sldMk cId="995712361" sldId="289"/>
            <ac:picMk id="39" creationId="{75CC23F7-9F20-4C4B-8608-BD4DE9728FA5}"/>
          </ac:picMkLst>
        </pc:picChg>
        <pc:cxnChg chg="add">
          <ac:chgData name="CLAUDE OLUKOYA" userId="0ce2354fd2f9932e" providerId="LiveId" clId="{AA02F8E2-65BA-4925-8109-70C74EDB3032}" dt="2024-12-23T10:35:32.175" v="1838" actId="26606"/>
          <ac:cxnSpMkLst>
            <pc:docMk/>
            <pc:sldMk cId="995712361" sldId="289"/>
            <ac:cxnSpMk id="31" creationId="{2924498D-E084-44BE-A196-CFCE35564350}"/>
          </ac:cxnSpMkLst>
        </pc:cxnChg>
        <pc:cxnChg chg="add">
          <ac:chgData name="CLAUDE OLUKOYA" userId="0ce2354fd2f9932e" providerId="LiveId" clId="{AA02F8E2-65BA-4925-8109-70C74EDB3032}" dt="2024-12-23T10:35:32.175" v="1838" actId="26606"/>
          <ac:cxnSpMkLst>
            <pc:docMk/>
            <pc:sldMk cId="995712361" sldId="289"/>
            <ac:cxnSpMk id="32" creationId="{3BBC7667-C352-4842-9AFD-E5C16AD002F4}"/>
          </ac:cxnSpMkLst>
        </pc:cxnChg>
        <pc:cxnChg chg="add">
          <ac:chgData name="CLAUDE OLUKOYA" userId="0ce2354fd2f9932e" providerId="LiveId" clId="{AA02F8E2-65BA-4925-8109-70C74EDB3032}" dt="2024-12-23T10:35:32.175" v="1838" actId="26606"/>
          <ac:cxnSpMkLst>
            <pc:docMk/>
            <pc:sldMk cId="995712361" sldId="289"/>
            <ac:cxnSpMk id="37" creationId="{87F797D1-251E-41FE-9FF8-AD487DEF28AC}"/>
          </ac:cxnSpMkLst>
        </pc:cxnChg>
        <pc:cxnChg chg="add">
          <ac:chgData name="CLAUDE OLUKOYA" userId="0ce2354fd2f9932e" providerId="LiveId" clId="{AA02F8E2-65BA-4925-8109-70C74EDB3032}" dt="2024-12-23T10:35:32.175" v="1838" actId="26606"/>
          <ac:cxnSpMkLst>
            <pc:docMk/>
            <pc:sldMk cId="995712361" sldId="289"/>
            <ac:cxnSpMk id="38" creationId="{09A0CE28-0E59-4F4D-9855-8A8DCE9A8EFE}"/>
          </ac:cxnSpMkLst>
        </pc:cxnChg>
      </pc:sldChg>
      <pc:sldChg chg="modSp add mod ord">
        <pc:chgData name="CLAUDE OLUKOYA" userId="0ce2354fd2f9932e" providerId="LiveId" clId="{AA02F8E2-65BA-4925-8109-70C74EDB3032}" dt="2024-12-24T12:03:36.744" v="5153" actId="20577"/>
        <pc:sldMkLst>
          <pc:docMk/>
          <pc:sldMk cId="1706172905" sldId="290"/>
        </pc:sldMkLst>
        <pc:spChg chg="mod">
          <ac:chgData name="CLAUDE OLUKOYA" userId="0ce2354fd2f9932e" providerId="LiveId" clId="{AA02F8E2-65BA-4925-8109-70C74EDB3032}" dt="2024-12-24T12:03:36.744" v="5153" actId="20577"/>
          <ac:spMkLst>
            <pc:docMk/>
            <pc:sldMk cId="1706172905" sldId="290"/>
            <ac:spMk id="2" creationId="{7FF2EB10-6F9F-A8E6-BCC7-A5EFAE17AB0C}"/>
          </ac:spMkLst>
        </pc:spChg>
      </pc:sldChg>
      <pc:sldChg chg="addSp delSp modSp add mod ord setBg addAnim modAnim">
        <pc:chgData name="CLAUDE OLUKOYA" userId="0ce2354fd2f9932e" providerId="LiveId" clId="{AA02F8E2-65BA-4925-8109-70C74EDB3032}" dt="2025-01-04T11:40:33.494" v="9793" actId="20577"/>
        <pc:sldMkLst>
          <pc:docMk/>
          <pc:sldMk cId="809263805" sldId="291"/>
        </pc:sldMkLst>
        <pc:spChg chg="mod">
          <ac:chgData name="CLAUDE OLUKOYA" userId="0ce2354fd2f9932e" providerId="LiveId" clId="{AA02F8E2-65BA-4925-8109-70C74EDB3032}" dt="2024-12-23T23:38:44.973" v="4858" actId="14100"/>
          <ac:spMkLst>
            <pc:docMk/>
            <pc:sldMk cId="809263805" sldId="291"/>
            <ac:spMk id="2" creationId="{5CCE4641-1E1C-5C94-7A19-003E5CB6C58F}"/>
          </ac:spMkLst>
        </pc:spChg>
        <pc:spChg chg="add mod">
          <ac:chgData name="CLAUDE OLUKOYA" userId="0ce2354fd2f9932e" providerId="LiveId" clId="{AA02F8E2-65BA-4925-8109-70C74EDB3032}" dt="2024-12-23T17:55:55.154" v="4030" actId="14100"/>
          <ac:spMkLst>
            <pc:docMk/>
            <pc:sldMk cId="809263805" sldId="291"/>
            <ac:spMk id="3" creationId="{BEB91493-28A1-DB21-A921-EB63A5A10853}"/>
          </ac:spMkLst>
        </pc:spChg>
        <pc:spChg chg="add mod">
          <ac:chgData name="CLAUDE OLUKOYA" userId="0ce2354fd2f9932e" providerId="LiveId" clId="{AA02F8E2-65BA-4925-8109-70C74EDB3032}" dt="2025-01-04T11:40:33.494" v="9793" actId="20577"/>
          <ac:spMkLst>
            <pc:docMk/>
            <pc:sldMk cId="809263805" sldId="291"/>
            <ac:spMk id="7" creationId="{0DFF7894-84AC-D3DA-3B8B-327AE1D8C174}"/>
          </ac:spMkLst>
        </pc:spChg>
        <pc:spChg chg="add">
          <ac:chgData name="CLAUDE OLUKOYA" userId="0ce2354fd2f9932e" providerId="LiveId" clId="{AA02F8E2-65BA-4925-8109-70C74EDB3032}" dt="2024-12-23T17:53:47.964" v="3991" actId="26606"/>
          <ac:spMkLst>
            <pc:docMk/>
            <pc:sldMk cId="809263805" sldId="291"/>
            <ac:spMk id="146" creationId="{3F9C0852-4C70-4A1E-A857-A7AA58559DCB}"/>
          </ac:spMkLst>
        </pc:spChg>
        <pc:spChg chg="add">
          <ac:chgData name="CLAUDE OLUKOYA" userId="0ce2354fd2f9932e" providerId="LiveId" clId="{AA02F8E2-65BA-4925-8109-70C74EDB3032}" dt="2024-12-23T17:53:47.964" v="3991" actId="26606"/>
          <ac:spMkLst>
            <pc:docMk/>
            <pc:sldMk cId="809263805" sldId="291"/>
            <ac:spMk id="148" creationId="{B2CEB096-638F-4BA7-AB38-E3BBE9FB108A}"/>
          </ac:spMkLst>
        </pc:spChg>
        <pc:picChg chg="add mod">
          <ac:chgData name="CLAUDE OLUKOYA" userId="0ce2354fd2f9932e" providerId="LiveId" clId="{AA02F8E2-65BA-4925-8109-70C74EDB3032}" dt="2024-12-23T18:20:16.630" v="4121" actId="14100"/>
          <ac:picMkLst>
            <pc:docMk/>
            <pc:sldMk cId="809263805" sldId="291"/>
            <ac:picMk id="43" creationId="{AD3A8B77-1BCC-436E-560E-68328A3A181E}"/>
          </ac:picMkLst>
        </pc:picChg>
        <pc:picChg chg="add">
          <ac:chgData name="CLAUDE OLUKOYA" userId="0ce2354fd2f9932e" providerId="LiveId" clId="{AA02F8E2-65BA-4925-8109-70C74EDB3032}" dt="2024-12-23T17:53:47.964" v="3991" actId="26606"/>
          <ac:picMkLst>
            <pc:docMk/>
            <pc:sldMk cId="809263805" sldId="291"/>
            <ac:picMk id="150" creationId="{1A6223F3-0478-4201-A1A2-8DB0865B0A70}"/>
          </ac:picMkLst>
        </pc:picChg>
        <pc:cxnChg chg="add">
          <ac:chgData name="CLAUDE OLUKOYA" userId="0ce2354fd2f9932e" providerId="LiveId" clId="{AA02F8E2-65BA-4925-8109-70C74EDB3032}" dt="2024-12-23T17:53:47.964" v="3991" actId="26606"/>
          <ac:cxnSpMkLst>
            <pc:docMk/>
            <pc:sldMk cId="809263805" sldId="291"/>
            <ac:cxnSpMk id="152" creationId="{966D68AF-E970-43B2-B8F0-2A72DE72AFF3}"/>
          </ac:cxnSpMkLst>
        </pc:cxnChg>
      </pc:sldChg>
      <pc:sldChg chg="addSp delSp modSp new mod ord">
        <pc:chgData name="CLAUDE OLUKOYA" userId="0ce2354fd2f9932e" providerId="LiveId" clId="{AA02F8E2-65BA-4925-8109-70C74EDB3032}" dt="2025-01-06T10:00:07.140" v="9802" actId="14100"/>
        <pc:sldMkLst>
          <pc:docMk/>
          <pc:sldMk cId="1884969269" sldId="292"/>
        </pc:sldMkLst>
        <pc:spChg chg="mod">
          <ac:chgData name="CLAUDE OLUKOYA" userId="0ce2354fd2f9932e" providerId="LiveId" clId="{AA02F8E2-65BA-4925-8109-70C74EDB3032}" dt="2025-01-02T18:23:18.265" v="9285" actId="20577"/>
          <ac:spMkLst>
            <pc:docMk/>
            <pc:sldMk cId="1884969269" sldId="292"/>
            <ac:spMk id="2" creationId="{6F2FAF04-47E7-0DEB-F694-2E7DAD709B43}"/>
          </ac:spMkLst>
        </pc:spChg>
        <pc:spChg chg="add mod">
          <ac:chgData name="CLAUDE OLUKOYA" userId="0ce2354fd2f9932e" providerId="LiveId" clId="{AA02F8E2-65BA-4925-8109-70C74EDB3032}" dt="2025-01-02T18:22:44.535" v="9276" actId="20577"/>
          <ac:spMkLst>
            <pc:docMk/>
            <pc:sldMk cId="1884969269" sldId="292"/>
            <ac:spMk id="7" creationId="{6A9A5F75-9E36-DAC3-F28A-D932710E70E6}"/>
          </ac:spMkLst>
        </pc:spChg>
        <pc:picChg chg="add mod">
          <ac:chgData name="CLAUDE OLUKOYA" userId="0ce2354fd2f9932e" providerId="LiveId" clId="{AA02F8E2-65BA-4925-8109-70C74EDB3032}" dt="2025-01-06T10:00:07.140" v="9802" actId="14100"/>
          <ac:picMkLst>
            <pc:docMk/>
            <pc:sldMk cId="1884969269" sldId="292"/>
            <ac:picMk id="6" creationId="{CF3993BA-113B-7602-4C90-E3318033F940}"/>
          </ac:picMkLst>
        </pc:picChg>
        <pc:picChg chg="add mod">
          <ac:chgData name="CLAUDE OLUKOYA" userId="0ce2354fd2f9932e" providerId="LiveId" clId="{AA02F8E2-65BA-4925-8109-70C74EDB3032}" dt="2025-01-02T18:22:53.427" v="9277" actId="14100"/>
          <ac:picMkLst>
            <pc:docMk/>
            <pc:sldMk cId="1884969269" sldId="292"/>
            <ac:picMk id="12" creationId="{79019B71-A292-5B13-871C-52F541F48B41}"/>
          </ac:picMkLst>
        </pc:picChg>
      </pc:sldChg>
      <pc:sldChg chg="modSp add del mod">
        <pc:chgData name="CLAUDE OLUKOYA" userId="0ce2354fd2f9932e" providerId="LiveId" clId="{AA02F8E2-65BA-4925-8109-70C74EDB3032}" dt="2024-12-23T11:46:33.219" v="2213" actId="47"/>
        <pc:sldMkLst>
          <pc:docMk/>
          <pc:sldMk cId="3728593516" sldId="292"/>
        </pc:sldMkLst>
      </pc:sldChg>
      <pc:sldChg chg="addSp delSp modSp add mod ord modTransition">
        <pc:chgData name="CLAUDE OLUKOYA" userId="0ce2354fd2f9932e" providerId="LiveId" clId="{AA02F8E2-65BA-4925-8109-70C74EDB3032}" dt="2025-01-03T20:23:40.253" v="9781" actId="14100"/>
        <pc:sldMkLst>
          <pc:docMk/>
          <pc:sldMk cId="2021081155" sldId="293"/>
        </pc:sldMkLst>
        <pc:spChg chg="mod">
          <ac:chgData name="CLAUDE OLUKOYA" userId="0ce2354fd2f9932e" providerId="LiveId" clId="{AA02F8E2-65BA-4925-8109-70C74EDB3032}" dt="2024-12-23T17:33:38.495" v="3803" actId="115"/>
          <ac:spMkLst>
            <pc:docMk/>
            <pc:sldMk cId="2021081155" sldId="293"/>
            <ac:spMk id="2" creationId="{027DDDED-ECE8-73C9-FB97-5C254001DF18}"/>
          </ac:spMkLst>
        </pc:spChg>
        <pc:spChg chg="mod">
          <ac:chgData name="CLAUDE OLUKOYA" userId="0ce2354fd2f9932e" providerId="LiveId" clId="{AA02F8E2-65BA-4925-8109-70C74EDB3032}" dt="2024-12-23T16:55:28.005" v="3045" actId="14100"/>
          <ac:spMkLst>
            <pc:docMk/>
            <pc:sldMk cId="2021081155" sldId="293"/>
            <ac:spMk id="7" creationId="{6E9F297D-D6F8-DCDF-0FB9-785FE640E771}"/>
          </ac:spMkLst>
        </pc:spChg>
        <pc:picChg chg="add mod">
          <ac:chgData name="CLAUDE OLUKOYA" userId="0ce2354fd2f9932e" providerId="LiveId" clId="{AA02F8E2-65BA-4925-8109-70C74EDB3032}" dt="2025-01-02T21:09:13.058" v="9697" actId="14100"/>
          <ac:picMkLst>
            <pc:docMk/>
            <pc:sldMk cId="2021081155" sldId="293"/>
            <ac:picMk id="4" creationId="{A6577B64-2C65-AA28-43A4-9BE05468B903}"/>
          </ac:picMkLst>
        </pc:picChg>
        <pc:picChg chg="add mod">
          <ac:chgData name="CLAUDE OLUKOYA" userId="0ce2354fd2f9932e" providerId="LiveId" clId="{AA02F8E2-65BA-4925-8109-70C74EDB3032}" dt="2025-01-03T20:23:40.253" v="9781" actId="14100"/>
          <ac:picMkLst>
            <pc:docMk/>
            <pc:sldMk cId="2021081155" sldId="293"/>
            <ac:picMk id="9" creationId="{E1CC6D3F-31EC-8D4C-B1DA-11645D22F774}"/>
          </ac:picMkLst>
        </pc:picChg>
      </pc:sldChg>
      <pc:sldChg chg="addSp delSp modSp add del mod modTransition">
        <pc:chgData name="CLAUDE OLUKOYA" userId="0ce2354fd2f9932e" providerId="LiveId" clId="{AA02F8E2-65BA-4925-8109-70C74EDB3032}" dt="2024-12-31T13:33:21.723" v="6401" actId="2696"/>
        <pc:sldMkLst>
          <pc:docMk/>
          <pc:sldMk cId="2671021270" sldId="294"/>
        </pc:sldMkLst>
      </pc:sldChg>
      <pc:sldChg chg="addSp delSp modSp add mod ord modTransition">
        <pc:chgData name="CLAUDE OLUKOYA" userId="0ce2354fd2f9932e" providerId="LiveId" clId="{AA02F8E2-65BA-4925-8109-70C74EDB3032}" dt="2025-01-04T11:37:02.704" v="9788" actId="20577"/>
        <pc:sldMkLst>
          <pc:docMk/>
          <pc:sldMk cId="281685980" sldId="295"/>
        </pc:sldMkLst>
        <pc:spChg chg="mod">
          <ac:chgData name="CLAUDE OLUKOYA" userId="0ce2354fd2f9932e" providerId="LiveId" clId="{AA02F8E2-65BA-4925-8109-70C74EDB3032}" dt="2024-12-23T22:36:02.583" v="4380" actId="20577"/>
          <ac:spMkLst>
            <pc:docMk/>
            <pc:sldMk cId="281685980" sldId="295"/>
            <ac:spMk id="2" creationId="{0B36D6B4-4035-D181-AAA8-EA907BB0AA60}"/>
          </ac:spMkLst>
        </pc:spChg>
        <pc:spChg chg="add mod">
          <ac:chgData name="CLAUDE OLUKOYA" userId="0ce2354fd2f9932e" providerId="LiveId" clId="{AA02F8E2-65BA-4925-8109-70C74EDB3032}" dt="2025-01-04T11:37:02.704" v="9788" actId="20577"/>
          <ac:spMkLst>
            <pc:docMk/>
            <pc:sldMk cId="281685980" sldId="295"/>
            <ac:spMk id="12" creationId="{125B1226-C822-B878-44C0-587E6651F2E9}"/>
          </ac:spMkLst>
        </pc:spChg>
        <pc:spChg chg="add mod">
          <ac:chgData name="CLAUDE OLUKOYA" userId="0ce2354fd2f9932e" providerId="LiveId" clId="{AA02F8E2-65BA-4925-8109-70C74EDB3032}" dt="2025-01-02T18:27:12.397" v="9658" actId="20577"/>
          <ac:spMkLst>
            <pc:docMk/>
            <pc:sldMk cId="281685980" sldId="295"/>
            <ac:spMk id="15" creationId="{5EEE19BE-6AEF-D91F-8F45-A21664E34B06}"/>
          </ac:spMkLst>
        </pc:spChg>
        <pc:picChg chg="add mod">
          <ac:chgData name="CLAUDE OLUKOYA" userId="0ce2354fd2f9932e" providerId="LiveId" clId="{AA02F8E2-65BA-4925-8109-70C74EDB3032}" dt="2025-01-02T18:47:13.400" v="9685" actId="14100"/>
          <ac:picMkLst>
            <pc:docMk/>
            <pc:sldMk cId="281685980" sldId="295"/>
            <ac:picMk id="5" creationId="{18B1E11A-AEFD-F1F6-DBCA-559BBDFD97EA}"/>
          </ac:picMkLst>
        </pc:picChg>
        <pc:picChg chg="add mod">
          <ac:chgData name="CLAUDE OLUKOYA" userId="0ce2354fd2f9932e" providerId="LiveId" clId="{AA02F8E2-65BA-4925-8109-70C74EDB3032}" dt="2025-01-02T18:47:10.397" v="9684" actId="14100"/>
          <ac:picMkLst>
            <pc:docMk/>
            <pc:sldMk cId="281685980" sldId="295"/>
            <ac:picMk id="8" creationId="{5822A0C9-1C69-51FC-5C9D-F6B9A77C0431}"/>
          </ac:picMkLst>
        </pc:picChg>
      </pc:sldChg>
      <pc:sldChg chg="addSp delSp modSp add mod ord modTransition setBg">
        <pc:chgData name="CLAUDE OLUKOYA" userId="0ce2354fd2f9932e" providerId="LiveId" clId="{AA02F8E2-65BA-4925-8109-70C74EDB3032}" dt="2024-12-31T21:30:51.192" v="6563" actId="14100"/>
        <pc:sldMkLst>
          <pc:docMk/>
          <pc:sldMk cId="4152736984" sldId="296"/>
        </pc:sldMkLst>
        <pc:spChg chg="mod">
          <ac:chgData name="CLAUDE OLUKOYA" userId="0ce2354fd2f9932e" providerId="LiveId" clId="{AA02F8E2-65BA-4925-8109-70C74EDB3032}" dt="2024-12-31T16:33:19.212" v="6444" actId="20577"/>
          <ac:spMkLst>
            <pc:docMk/>
            <pc:sldMk cId="4152736984" sldId="296"/>
            <ac:spMk id="2" creationId="{8204D352-FEEE-8119-2792-753B44694BFD}"/>
          </ac:spMkLst>
        </pc:spChg>
        <pc:picChg chg="add mod">
          <ac:chgData name="CLAUDE OLUKOYA" userId="0ce2354fd2f9932e" providerId="LiveId" clId="{AA02F8E2-65BA-4925-8109-70C74EDB3032}" dt="2024-12-31T16:13:47.518" v="6419" actId="14100"/>
          <ac:picMkLst>
            <pc:docMk/>
            <pc:sldMk cId="4152736984" sldId="296"/>
            <ac:picMk id="10" creationId="{062BE49C-D0BE-3EFC-ECD9-6B062F4A3392}"/>
          </ac:picMkLst>
        </pc:picChg>
        <pc:picChg chg="add mod">
          <ac:chgData name="CLAUDE OLUKOYA" userId="0ce2354fd2f9932e" providerId="LiveId" clId="{AA02F8E2-65BA-4925-8109-70C74EDB3032}" dt="2024-12-31T21:30:51.192" v="6563" actId="14100"/>
          <ac:picMkLst>
            <pc:docMk/>
            <pc:sldMk cId="4152736984" sldId="296"/>
            <ac:picMk id="15" creationId="{28644EBB-E6CC-51B5-95A1-1A0FF47D42D0}"/>
          </ac:picMkLst>
        </pc:picChg>
      </pc:sldChg>
      <pc:sldChg chg="addSp delSp modSp add mod ord modTransition">
        <pc:chgData name="CLAUDE OLUKOYA" userId="0ce2354fd2f9932e" providerId="LiveId" clId="{AA02F8E2-65BA-4925-8109-70C74EDB3032}" dt="2025-01-02T21:17:57.723" v="9763" actId="20577"/>
        <pc:sldMkLst>
          <pc:docMk/>
          <pc:sldMk cId="854288946" sldId="297"/>
        </pc:sldMkLst>
        <pc:spChg chg="mod">
          <ac:chgData name="CLAUDE OLUKOYA" userId="0ce2354fd2f9932e" providerId="LiveId" clId="{AA02F8E2-65BA-4925-8109-70C74EDB3032}" dt="2025-01-02T21:17:57.723" v="9763" actId="20577"/>
          <ac:spMkLst>
            <pc:docMk/>
            <pc:sldMk cId="854288946" sldId="297"/>
            <ac:spMk id="2" creationId="{CE0E5E96-DB60-66A4-8756-44323F21C7DC}"/>
          </ac:spMkLst>
        </pc:spChg>
        <pc:spChg chg="mod">
          <ac:chgData name="CLAUDE OLUKOYA" userId="0ce2354fd2f9932e" providerId="LiveId" clId="{AA02F8E2-65BA-4925-8109-70C74EDB3032}" dt="2024-12-23T23:02:27.028" v="4639" actId="20577"/>
          <ac:spMkLst>
            <pc:docMk/>
            <pc:sldMk cId="854288946" sldId="297"/>
            <ac:spMk id="7" creationId="{73CF2CC1-451B-DB21-C6D4-0EEB26FDF5F7}"/>
          </ac:spMkLst>
        </pc:spChg>
        <pc:spChg chg="add mod">
          <ac:chgData name="CLAUDE OLUKOYA" userId="0ce2354fd2f9932e" providerId="LiveId" clId="{AA02F8E2-65BA-4925-8109-70C74EDB3032}" dt="2024-12-31T17:26:19.784" v="6550" actId="478"/>
          <ac:spMkLst>
            <pc:docMk/>
            <pc:sldMk cId="854288946" sldId="297"/>
            <ac:spMk id="12" creationId="{71F78DF3-D436-F3A8-01E5-C6AB70F33088}"/>
          </ac:spMkLst>
        </pc:spChg>
        <pc:picChg chg="add mod">
          <ac:chgData name="CLAUDE OLUKOYA" userId="0ce2354fd2f9932e" providerId="LiveId" clId="{AA02F8E2-65BA-4925-8109-70C74EDB3032}" dt="2025-01-02T18:08:16.339" v="9189" actId="14100"/>
          <ac:picMkLst>
            <pc:docMk/>
            <pc:sldMk cId="854288946" sldId="297"/>
            <ac:picMk id="6" creationId="{31147CCE-072F-DBF4-0BCA-D73025431711}"/>
          </ac:picMkLst>
        </pc:picChg>
        <pc:picChg chg="add mod">
          <ac:chgData name="CLAUDE OLUKOYA" userId="0ce2354fd2f9932e" providerId="LiveId" clId="{AA02F8E2-65BA-4925-8109-70C74EDB3032}" dt="2025-01-02T18:08:11.577" v="9188" actId="14100"/>
          <ac:picMkLst>
            <pc:docMk/>
            <pc:sldMk cId="854288946" sldId="297"/>
            <ac:picMk id="14" creationId="{853C7A3E-DF64-F239-D3AA-D8BA26612E7D}"/>
          </ac:picMkLst>
        </pc:picChg>
      </pc:sldChg>
      <pc:sldChg chg="addSp delSp modSp new del mod">
        <pc:chgData name="CLAUDE OLUKOYA" userId="0ce2354fd2f9932e" providerId="LiveId" clId="{AA02F8E2-65BA-4925-8109-70C74EDB3032}" dt="2024-12-23T17:16:34.221" v="3414" actId="47"/>
        <pc:sldMkLst>
          <pc:docMk/>
          <pc:sldMk cId="1189456365" sldId="297"/>
        </pc:sldMkLst>
      </pc:sldChg>
      <pc:sldChg chg="addSp delSp modSp add mod ord modTransition">
        <pc:chgData name="CLAUDE OLUKOYA" userId="0ce2354fd2f9932e" providerId="LiveId" clId="{AA02F8E2-65BA-4925-8109-70C74EDB3032}" dt="2025-01-02T18:24:35.556" v="9573" actId="20577"/>
        <pc:sldMkLst>
          <pc:docMk/>
          <pc:sldMk cId="3228114560" sldId="298"/>
        </pc:sldMkLst>
        <pc:spChg chg="mod">
          <ac:chgData name="CLAUDE OLUKOYA" userId="0ce2354fd2f9932e" providerId="LiveId" clId="{AA02F8E2-65BA-4925-8109-70C74EDB3032}" dt="2024-12-23T23:20:34.662" v="4697" actId="20577"/>
          <ac:spMkLst>
            <pc:docMk/>
            <pc:sldMk cId="3228114560" sldId="298"/>
            <ac:spMk id="2" creationId="{19A065D1-C36D-8470-E91D-D7DC1474118D}"/>
          </ac:spMkLst>
        </pc:spChg>
        <pc:spChg chg="add mod">
          <ac:chgData name="CLAUDE OLUKOYA" userId="0ce2354fd2f9932e" providerId="LiveId" clId="{AA02F8E2-65BA-4925-8109-70C74EDB3032}" dt="2025-01-02T18:24:35.556" v="9573" actId="20577"/>
          <ac:spMkLst>
            <pc:docMk/>
            <pc:sldMk cId="3228114560" sldId="298"/>
            <ac:spMk id="11" creationId="{8B28F413-A088-4609-0CE1-4FE8DFE5D87B}"/>
          </ac:spMkLst>
        </pc:spChg>
        <pc:picChg chg="add mod">
          <ac:chgData name="CLAUDE OLUKOYA" userId="0ce2354fd2f9932e" providerId="LiveId" clId="{AA02F8E2-65BA-4925-8109-70C74EDB3032}" dt="2025-01-02T18:18:10.674" v="9224" actId="14100"/>
          <ac:picMkLst>
            <pc:docMk/>
            <pc:sldMk cId="3228114560" sldId="298"/>
            <ac:picMk id="4" creationId="{E482159C-C9AB-7E1D-ACF3-04171D6FAAB6}"/>
          </ac:picMkLst>
        </pc:picChg>
        <pc:picChg chg="add mod">
          <ac:chgData name="CLAUDE OLUKOYA" userId="0ce2354fd2f9932e" providerId="LiveId" clId="{AA02F8E2-65BA-4925-8109-70C74EDB3032}" dt="2024-12-24T12:02:01.048" v="5120" actId="14100"/>
          <ac:picMkLst>
            <pc:docMk/>
            <pc:sldMk cId="3228114560" sldId="298"/>
            <ac:picMk id="13" creationId="{8A0877FE-DA86-8B9A-F868-09C3007FAD1C}"/>
          </ac:picMkLst>
        </pc:picChg>
      </pc:sldChg>
      <pc:sldChg chg="addSp delSp modSp add mod ord">
        <pc:chgData name="CLAUDE OLUKOYA" userId="0ce2354fd2f9932e" providerId="LiveId" clId="{AA02F8E2-65BA-4925-8109-70C74EDB3032}" dt="2025-01-02T17:53:45.255" v="9098" actId="14100"/>
        <pc:sldMkLst>
          <pc:docMk/>
          <pc:sldMk cId="2029225874" sldId="299"/>
        </pc:sldMkLst>
        <pc:spChg chg="mod">
          <ac:chgData name="CLAUDE OLUKOYA" userId="0ce2354fd2f9932e" providerId="LiveId" clId="{AA02F8E2-65BA-4925-8109-70C74EDB3032}" dt="2024-12-31T22:15:21.169" v="6913" actId="115"/>
          <ac:spMkLst>
            <pc:docMk/>
            <pc:sldMk cId="2029225874" sldId="299"/>
            <ac:spMk id="2" creationId="{7AC5A3DA-B7F3-E47C-F512-E3E3496E0A4A}"/>
          </ac:spMkLst>
        </pc:spChg>
        <pc:picChg chg="add mod">
          <ac:chgData name="CLAUDE OLUKOYA" userId="0ce2354fd2f9932e" providerId="LiveId" clId="{AA02F8E2-65BA-4925-8109-70C74EDB3032}" dt="2024-12-31T21:12:58.366" v="6551" actId="14100"/>
          <ac:picMkLst>
            <pc:docMk/>
            <pc:sldMk cId="2029225874" sldId="299"/>
            <ac:picMk id="6" creationId="{5EF4235F-7A24-FF2E-B1D2-2A801563A0F8}"/>
          </ac:picMkLst>
        </pc:picChg>
        <pc:picChg chg="add mod">
          <ac:chgData name="CLAUDE OLUKOYA" userId="0ce2354fd2f9932e" providerId="LiveId" clId="{AA02F8E2-65BA-4925-8109-70C74EDB3032}" dt="2025-01-02T17:53:45.255" v="9098" actId="14100"/>
          <ac:picMkLst>
            <pc:docMk/>
            <pc:sldMk cId="2029225874" sldId="299"/>
            <ac:picMk id="8" creationId="{770563E9-6629-D5CE-73C2-B8676F90669B}"/>
          </ac:picMkLst>
        </pc:picChg>
      </pc:sldChg>
      <pc:sldChg chg="add del">
        <pc:chgData name="CLAUDE OLUKOYA" userId="0ce2354fd2f9932e" providerId="LiveId" clId="{AA02F8E2-65BA-4925-8109-70C74EDB3032}" dt="2024-12-30T21:09:31.197" v="5983" actId="47"/>
        <pc:sldMkLst>
          <pc:docMk/>
          <pc:sldMk cId="3046777113" sldId="300"/>
        </pc:sldMkLst>
      </pc:sldChg>
      <pc:sldChg chg="addSp delSp modSp add del mod ord setBg setClrOvrMap">
        <pc:chgData name="CLAUDE OLUKOYA" userId="0ce2354fd2f9932e" providerId="LiveId" clId="{AA02F8E2-65BA-4925-8109-70C74EDB3032}" dt="2025-01-02T16:35:53.279" v="8506" actId="47"/>
        <pc:sldMkLst>
          <pc:docMk/>
          <pc:sldMk cId="3562820694" sldId="300"/>
        </pc:sldMkLst>
      </pc:sldChg>
      <pc:sldChg chg="modSp new del mod">
        <pc:chgData name="CLAUDE OLUKOYA" userId="0ce2354fd2f9932e" providerId="LiveId" clId="{AA02F8E2-65BA-4925-8109-70C74EDB3032}" dt="2024-12-31T21:44:47.242" v="6655" actId="47"/>
        <pc:sldMkLst>
          <pc:docMk/>
          <pc:sldMk cId="735033079" sldId="301"/>
        </pc:sldMkLst>
      </pc:sldChg>
      <pc:sldChg chg="new del">
        <pc:chgData name="CLAUDE OLUKOYA" userId="0ce2354fd2f9932e" providerId="LiveId" clId="{AA02F8E2-65BA-4925-8109-70C74EDB3032}" dt="2024-12-31T22:46:39.966" v="7284" actId="47"/>
        <pc:sldMkLst>
          <pc:docMk/>
          <pc:sldMk cId="1169875398" sldId="301"/>
        </pc:sldMkLst>
      </pc:sldChg>
      <pc:sldChg chg="addSp delSp modSp add mod setBg">
        <pc:chgData name="CLAUDE OLUKOYA" userId="0ce2354fd2f9932e" providerId="LiveId" clId="{AA02F8E2-65BA-4925-8109-70C74EDB3032}" dt="2025-01-06T09:58:49.793" v="9798" actId="20577"/>
        <pc:sldMkLst>
          <pc:docMk/>
          <pc:sldMk cId="1264919943" sldId="301"/>
        </pc:sldMkLst>
        <pc:spChg chg="mod">
          <ac:chgData name="CLAUDE OLUKOYA" userId="0ce2354fd2f9932e" providerId="LiveId" clId="{AA02F8E2-65BA-4925-8109-70C74EDB3032}" dt="2025-01-06T09:58:49.793" v="9798" actId="20577"/>
          <ac:spMkLst>
            <pc:docMk/>
            <pc:sldMk cId="1264919943" sldId="301"/>
            <ac:spMk id="2" creationId="{D007E478-FC49-5874-21D7-E50F31A179CF}"/>
          </ac:spMkLst>
        </pc:spChg>
        <pc:spChg chg="add">
          <ac:chgData name="CLAUDE OLUKOYA" userId="0ce2354fd2f9932e" providerId="LiveId" clId="{AA02F8E2-65BA-4925-8109-70C74EDB3032}" dt="2025-01-02T16:23:34.617" v="8115" actId="26606"/>
          <ac:spMkLst>
            <pc:docMk/>
            <pc:sldMk cId="1264919943" sldId="301"/>
            <ac:spMk id="72" creationId="{84C75E2B-CACA-478C-B26B-182AF87A18E3}"/>
          </ac:spMkLst>
        </pc:spChg>
        <pc:spChg chg="add">
          <ac:chgData name="CLAUDE OLUKOYA" userId="0ce2354fd2f9932e" providerId="LiveId" clId="{AA02F8E2-65BA-4925-8109-70C74EDB3032}" dt="2025-01-02T16:23:34.617" v="8115" actId="26606"/>
          <ac:spMkLst>
            <pc:docMk/>
            <pc:sldMk cId="1264919943" sldId="301"/>
            <ac:spMk id="80" creationId="{A27F90C0-6841-4262-975F-D9C3AB50CB74}"/>
          </ac:spMkLst>
        </pc:spChg>
        <pc:spChg chg="add">
          <ac:chgData name="CLAUDE OLUKOYA" userId="0ce2354fd2f9932e" providerId="LiveId" clId="{AA02F8E2-65BA-4925-8109-70C74EDB3032}" dt="2025-01-02T16:23:34.617" v="8115" actId="26606"/>
          <ac:spMkLst>
            <pc:docMk/>
            <pc:sldMk cId="1264919943" sldId="301"/>
            <ac:spMk id="82" creationId="{22AE7EF9-769D-42F9-9430-F2DF739C9794}"/>
          </ac:spMkLst>
        </pc:spChg>
        <pc:graphicFrameChg chg="add mod modGraphic">
          <ac:chgData name="CLAUDE OLUKOYA" userId="0ce2354fd2f9932e" providerId="LiveId" clId="{AA02F8E2-65BA-4925-8109-70C74EDB3032}" dt="2025-01-02T17:17:23.811" v="9081" actId="20577"/>
          <ac:graphicFrameMkLst>
            <pc:docMk/>
            <pc:sldMk cId="1264919943" sldId="301"/>
            <ac:graphicFrameMk id="40" creationId="{50D4DD63-A66A-01C7-8578-9BBA959DDFB9}"/>
          </ac:graphicFrameMkLst>
        </pc:graphicFrameChg>
        <pc:picChg chg="add">
          <ac:chgData name="CLAUDE OLUKOYA" userId="0ce2354fd2f9932e" providerId="LiveId" clId="{AA02F8E2-65BA-4925-8109-70C74EDB3032}" dt="2025-01-02T16:23:34.617" v="8115" actId="26606"/>
          <ac:picMkLst>
            <pc:docMk/>
            <pc:sldMk cId="1264919943" sldId="301"/>
            <ac:picMk id="74" creationId="{50FF2874-547C-4D14-9E18-28B19002FB8C}"/>
          </ac:picMkLst>
        </pc:picChg>
        <pc:picChg chg="add">
          <ac:chgData name="CLAUDE OLUKOYA" userId="0ce2354fd2f9932e" providerId="LiveId" clId="{AA02F8E2-65BA-4925-8109-70C74EDB3032}" dt="2025-01-02T16:23:34.617" v="8115" actId="26606"/>
          <ac:picMkLst>
            <pc:docMk/>
            <pc:sldMk cId="1264919943" sldId="301"/>
            <ac:picMk id="84" creationId="{511E2EF0-3BCB-402C-B2C1-C6FC2BA74436}"/>
          </ac:picMkLst>
        </pc:picChg>
        <pc:cxnChg chg="add">
          <ac:chgData name="CLAUDE OLUKOYA" userId="0ce2354fd2f9932e" providerId="LiveId" clId="{AA02F8E2-65BA-4925-8109-70C74EDB3032}" dt="2025-01-02T16:23:34.617" v="8115" actId="26606"/>
          <ac:cxnSpMkLst>
            <pc:docMk/>
            <pc:sldMk cId="1264919943" sldId="301"/>
            <ac:cxnSpMk id="76" creationId="{36CF827D-A163-47F7-BD87-34EB4FA7D696}"/>
          </ac:cxnSpMkLst>
        </pc:cxnChg>
        <pc:cxnChg chg="add">
          <ac:chgData name="CLAUDE OLUKOYA" userId="0ce2354fd2f9932e" providerId="LiveId" clId="{AA02F8E2-65BA-4925-8109-70C74EDB3032}" dt="2025-01-02T16:23:34.617" v="8115" actId="26606"/>
          <ac:cxnSpMkLst>
            <pc:docMk/>
            <pc:sldMk cId="1264919943" sldId="301"/>
            <ac:cxnSpMk id="78" creationId="{D299D9A9-1DA8-433D-A9BC-FB48D93D4217}"/>
          </ac:cxnSpMkLst>
        </pc:cxnChg>
        <pc:cxnChg chg="add">
          <ac:chgData name="CLAUDE OLUKOYA" userId="0ce2354fd2f9932e" providerId="LiveId" clId="{AA02F8E2-65BA-4925-8109-70C74EDB3032}" dt="2025-01-02T16:23:34.617" v="8115" actId="26606"/>
          <ac:cxnSpMkLst>
            <pc:docMk/>
            <pc:sldMk cId="1264919943" sldId="301"/>
            <ac:cxnSpMk id="86" creationId="{BF68608F-34C2-43D6-84DB-5A870495E70C}"/>
          </ac:cxnSpMkLst>
        </pc:cxnChg>
      </pc:sldChg>
      <pc:sldChg chg="modSp new del mod">
        <pc:chgData name="CLAUDE OLUKOYA" userId="0ce2354fd2f9932e" providerId="LiveId" clId="{AA02F8E2-65BA-4925-8109-70C74EDB3032}" dt="2024-12-31T22:30:55.354" v="7004" actId="47"/>
        <pc:sldMkLst>
          <pc:docMk/>
          <pc:sldMk cId="1272788019" sldId="301"/>
        </pc:sldMkLst>
      </pc:sldChg>
      <pc:sldChg chg="new del">
        <pc:chgData name="CLAUDE OLUKOYA" userId="0ce2354fd2f9932e" providerId="LiveId" clId="{AA02F8E2-65BA-4925-8109-70C74EDB3032}" dt="2024-12-31T22:13:05.310" v="6859" actId="47"/>
        <pc:sldMkLst>
          <pc:docMk/>
          <pc:sldMk cId="1094998810" sldId="302"/>
        </pc:sldMkLst>
      </pc:sldChg>
      <pc:sldChg chg="new del">
        <pc:chgData name="CLAUDE OLUKOYA" userId="0ce2354fd2f9932e" providerId="LiveId" clId="{AA02F8E2-65BA-4925-8109-70C74EDB3032}" dt="2024-12-31T21:44:42.749" v="6654" actId="47"/>
        <pc:sldMkLst>
          <pc:docMk/>
          <pc:sldMk cId="2410775531" sldId="302"/>
        </pc:sldMkLst>
      </pc:sldChg>
      <pc:sldChg chg="new del">
        <pc:chgData name="CLAUDE OLUKOYA" userId="0ce2354fd2f9932e" providerId="LiveId" clId="{AA02F8E2-65BA-4925-8109-70C74EDB3032}" dt="2024-12-31T22:46:42.186" v="7285" actId="47"/>
        <pc:sldMkLst>
          <pc:docMk/>
          <pc:sldMk cId="3420491451" sldId="302"/>
        </pc:sldMkLst>
      </pc:sldChg>
      <pc:sldChg chg="add del setBg">
        <pc:chgData name="CLAUDE OLUKOYA" userId="0ce2354fd2f9932e" providerId="LiveId" clId="{AA02F8E2-65BA-4925-8109-70C74EDB3032}" dt="2025-01-02T17:12:30.696" v="9036" actId="47"/>
        <pc:sldMkLst>
          <pc:docMk/>
          <pc:sldMk cId="4049077080" sldId="302"/>
        </pc:sldMkLst>
      </pc:sldChg>
      <pc:sldChg chg="modSp new del mod">
        <pc:chgData name="CLAUDE OLUKOYA" userId="0ce2354fd2f9932e" providerId="LiveId" clId="{AA02F8E2-65BA-4925-8109-70C74EDB3032}" dt="2025-01-02T17:07:14.187" v="8992" actId="680"/>
        <pc:sldMkLst>
          <pc:docMk/>
          <pc:sldMk cId="91163890" sldId="303"/>
        </pc:sldMkLst>
      </pc:sldChg>
      <pc:sldChg chg="new del">
        <pc:chgData name="CLAUDE OLUKOYA" userId="0ce2354fd2f9932e" providerId="LiveId" clId="{AA02F8E2-65BA-4925-8109-70C74EDB3032}" dt="2025-01-02T17:03:42.953" v="8963" actId="680"/>
        <pc:sldMkLst>
          <pc:docMk/>
          <pc:sldMk cId="768212196" sldId="30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7F80A1-5CB2-4733-9404-87BA8A631FAD}"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13AF8E8E-8700-4966-949B-6F0890E59ED0}">
      <dgm:prSet/>
      <dgm:spPr/>
      <dgm:t>
        <a:bodyPr/>
        <a:lstStyle/>
        <a:p>
          <a:r>
            <a:rPr lang="fr-FR"/>
            <a:t>Dans l’entreprise, elle désigne l’égalité de traitement entre les femmes et les hommes en termes d’accès à :</a:t>
          </a:r>
          <a:endParaRPr lang="en-US"/>
        </a:p>
      </dgm:t>
    </dgm:pt>
    <dgm:pt modelId="{888F50BD-4957-44AF-873F-B97E431D01B1}" type="parTrans" cxnId="{F58A5076-CE91-4683-9533-85AF7C266E28}">
      <dgm:prSet/>
      <dgm:spPr/>
      <dgm:t>
        <a:bodyPr/>
        <a:lstStyle/>
        <a:p>
          <a:endParaRPr lang="en-US"/>
        </a:p>
      </dgm:t>
    </dgm:pt>
    <dgm:pt modelId="{44C9CE6D-EEDF-4BF3-8CE4-3D54D027E8A8}" type="sibTrans" cxnId="{F58A5076-CE91-4683-9533-85AF7C266E28}">
      <dgm:prSet/>
      <dgm:spPr/>
      <dgm:t>
        <a:bodyPr/>
        <a:lstStyle/>
        <a:p>
          <a:endParaRPr lang="en-US"/>
        </a:p>
      </dgm:t>
    </dgm:pt>
    <dgm:pt modelId="{5DF9E2A8-46B4-4861-853B-7EFA95655D57}">
      <dgm:prSet/>
      <dgm:spPr/>
      <dgm:t>
        <a:bodyPr/>
        <a:lstStyle/>
        <a:p>
          <a:r>
            <a:rPr lang="fr-FR"/>
            <a:t>l’emploi à la formation</a:t>
          </a:r>
          <a:endParaRPr lang="en-US"/>
        </a:p>
      </dgm:t>
    </dgm:pt>
    <dgm:pt modelId="{FDCCEF63-67DE-44AF-84E3-8684F3415531}" type="parTrans" cxnId="{B1DBD4FB-399D-4295-ABD2-1DE06A14AAD2}">
      <dgm:prSet/>
      <dgm:spPr/>
      <dgm:t>
        <a:bodyPr/>
        <a:lstStyle/>
        <a:p>
          <a:endParaRPr lang="en-US"/>
        </a:p>
      </dgm:t>
    </dgm:pt>
    <dgm:pt modelId="{FDD797C3-F446-452D-8E3F-083C78539566}" type="sibTrans" cxnId="{B1DBD4FB-399D-4295-ABD2-1DE06A14AAD2}">
      <dgm:prSet/>
      <dgm:spPr/>
      <dgm:t>
        <a:bodyPr/>
        <a:lstStyle/>
        <a:p>
          <a:endParaRPr lang="en-US"/>
        </a:p>
      </dgm:t>
    </dgm:pt>
    <dgm:pt modelId="{6906958F-5FB4-46FE-8251-BC23583A94FA}">
      <dgm:prSet/>
      <dgm:spPr/>
      <dgm:t>
        <a:bodyPr/>
        <a:lstStyle/>
        <a:p>
          <a:r>
            <a:rPr lang="fr-FR"/>
            <a:t>la mobilité </a:t>
          </a:r>
          <a:endParaRPr lang="en-US"/>
        </a:p>
      </dgm:t>
    </dgm:pt>
    <dgm:pt modelId="{2B760F2C-EBCE-4C93-87FB-93E1FF16A6FA}" type="parTrans" cxnId="{CD63602A-AC61-4674-9EA1-CB17F732D8EC}">
      <dgm:prSet/>
      <dgm:spPr/>
      <dgm:t>
        <a:bodyPr/>
        <a:lstStyle/>
        <a:p>
          <a:endParaRPr lang="en-US"/>
        </a:p>
      </dgm:t>
    </dgm:pt>
    <dgm:pt modelId="{A84A7252-F659-4FFB-90DE-9B26491A288D}" type="sibTrans" cxnId="{CD63602A-AC61-4674-9EA1-CB17F732D8EC}">
      <dgm:prSet/>
      <dgm:spPr/>
      <dgm:t>
        <a:bodyPr/>
        <a:lstStyle/>
        <a:p>
          <a:endParaRPr lang="en-US"/>
        </a:p>
      </dgm:t>
    </dgm:pt>
    <dgm:pt modelId="{B8A4DCEA-36A6-451E-8980-6EE0B77EB82B}">
      <dgm:prSet/>
      <dgm:spPr/>
      <dgm:t>
        <a:bodyPr/>
        <a:lstStyle/>
        <a:p>
          <a:r>
            <a:rPr lang="fr-FR"/>
            <a:t>la promotion </a:t>
          </a:r>
          <a:endParaRPr lang="en-US"/>
        </a:p>
      </dgm:t>
    </dgm:pt>
    <dgm:pt modelId="{DBAC7DBA-4F91-4AD8-9DD5-6386FF35F9E4}" type="parTrans" cxnId="{027E513A-4CF9-4986-A422-CC32F237438F}">
      <dgm:prSet/>
      <dgm:spPr/>
      <dgm:t>
        <a:bodyPr/>
        <a:lstStyle/>
        <a:p>
          <a:endParaRPr lang="en-US"/>
        </a:p>
      </dgm:t>
    </dgm:pt>
    <dgm:pt modelId="{9660D676-C530-4D69-94EC-3912A22938DC}" type="sibTrans" cxnId="{027E513A-4CF9-4986-A422-CC32F237438F}">
      <dgm:prSet/>
      <dgm:spPr/>
      <dgm:t>
        <a:bodyPr/>
        <a:lstStyle/>
        <a:p>
          <a:endParaRPr lang="en-US"/>
        </a:p>
      </dgm:t>
    </dgm:pt>
    <dgm:pt modelId="{8B277233-22A6-4D45-AFFA-F22E19A599BA}">
      <dgm:prSet/>
      <dgm:spPr/>
      <dgm:t>
        <a:bodyPr/>
        <a:lstStyle/>
        <a:p>
          <a:r>
            <a:rPr lang="fr-FR"/>
            <a:t>L’égalité salariale</a:t>
          </a:r>
          <a:endParaRPr lang="en-US"/>
        </a:p>
      </dgm:t>
    </dgm:pt>
    <dgm:pt modelId="{4AD4BE71-B17F-48B8-9D3C-5FB3737E9DE1}" type="parTrans" cxnId="{3B449EBC-DE4D-41B2-853A-695A203AEA40}">
      <dgm:prSet/>
      <dgm:spPr/>
      <dgm:t>
        <a:bodyPr/>
        <a:lstStyle/>
        <a:p>
          <a:endParaRPr lang="en-US"/>
        </a:p>
      </dgm:t>
    </dgm:pt>
    <dgm:pt modelId="{BD3E148C-1904-40B2-91F1-09C5FE635FEF}" type="sibTrans" cxnId="{3B449EBC-DE4D-41B2-853A-695A203AEA40}">
      <dgm:prSet/>
      <dgm:spPr/>
      <dgm:t>
        <a:bodyPr/>
        <a:lstStyle/>
        <a:p>
          <a:endParaRPr lang="en-US"/>
        </a:p>
      </dgm:t>
    </dgm:pt>
    <dgm:pt modelId="{C4DDA47C-5F47-4C70-97EA-1D352AA77A76}">
      <dgm:prSet/>
      <dgm:spPr/>
      <dgm:t>
        <a:bodyPr/>
        <a:lstStyle/>
        <a:p>
          <a:r>
            <a:rPr lang="fr-FR"/>
            <a:t>La non-discrimination</a:t>
          </a:r>
          <a:endParaRPr lang="en-US"/>
        </a:p>
      </dgm:t>
    </dgm:pt>
    <dgm:pt modelId="{22D780F4-AC96-46C4-BC4C-A6F410A29B56}" type="parTrans" cxnId="{9DF9D135-4840-4FFF-9BB3-2D22AE3D567A}">
      <dgm:prSet/>
      <dgm:spPr/>
      <dgm:t>
        <a:bodyPr/>
        <a:lstStyle/>
        <a:p>
          <a:endParaRPr lang="en-US"/>
        </a:p>
      </dgm:t>
    </dgm:pt>
    <dgm:pt modelId="{DBBA16F7-7974-40B8-8F1B-D600D3F32386}" type="sibTrans" cxnId="{9DF9D135-4840-4FFF-9BB3-2D22AE3D567A}">
      <dgm:prSet/>
      <dgm:spPr/>
      <dgm:t>
        <a:bodyPr/>
        <a:lstStyle/>
        <a:p>
          <a:endParaRPr lang="en-US"/>
        </a:p>
      </dgm:t>
    </dgm:pt>
    <dgm:pt modelId="{12A81C25-54A0-4A1E-94A1-CF98253E69C8}" type="pres">
      <dgm:prSet presAssocID="{F37F80A1-5CB2-4733-9404-87BA8A631FAD}" presName="linear" presStyleCnt="0">
        <dgm:presLayoutVars>
          <dgm:animLvl val="lvl"/>
          <dgm:resizeHandles val="exact"/>
        </dgm:presLayoutVars>
      </dgm:prSet>
      <dgm:spPr/>
    </dgm:pt>
    <dgm:pt modelId="{292F0A7B-0263-47F7-8649-AA130DF1FACE}" type="pres">
      <dgm:prSet presAssocID="{13AF8E8E-8700-4966-949B-6F0890E59ED0}" presName="parentText" presStyleLbl="node1" presStyleIdx="0" presStyleCnt="6">
        <dgm:presLayoutVars>
          <dgm:chMax val="0"/>
          <dgm:bulletEnabled val="1"/>
        </dgm:presLayoutVars>
      </dgm:prSet>
      <dgm:spPr/>
    </dgm:pt>
    <dgm:pt modelId="{BA832BA4-7883-4129-85B8-C9A0CBAB5417}" type="pres">
      <dgm:prSet presAssocID="{44C9CE6D-EEDF-4BF3-8CE4-3D54D027E8A8}" presName="spacer" presStyleCnt="0"/>
      <dgm:spPr/>
    </dgm:pt>
    <dgm:pt modelId="{F78D3BD8-9ECD-40E5-9EFD-9908D386D311}" type="pres">
      <dgm:prSet presAssocID="{5DF9E2A8-46B4-4861-853B-7EFA95655D57}" presName="parentText" presStyleLbl="node1" presStyleIdx="1" presStyleCnt="6">
        <dgm:presLayoutVars>
          <dgm:chMax val="0"/>
          <dgm:bulletEnabled val="1"/>
        </dgm:presLayoutVars>
      </dgm:prSet>
      <dgm:spPr/>
    </dgm:pt>
    <dgm:pt modelId="{227AF7C2-EC99-4EAD-B111-743E4BB44B49}" type="pres">
      <dgm:prSet presAssocID="{FDD797C3-F446-452D-8E3F-083C78539566}" presName="spacer" presStyleCnt="0"/>
      <dgm:spPr/>
    </dgm:pt>
    <dgm:pt modelId="{88D54EC2-9F4C-4D67-A1BF-8FEBA03F9F37}" type="pres">
      <dgm:prSet presAssocID="{6906958F-5FB4-46FE-8251-BC23583A94FA}" presName="parentText" presStyleLbl="node1" presStyleIdx="2" presStyleCnt="6">
        <dgm:presLayoutVars>
          <dgm:chMax val="0"/>
          <dgm:bulletEnabled val="1"/>
        </dgm:presLayoutVars>
      </dgm:prSet>
      <dgm:spPr/>
    </dgm:pt>
    <dgm:pt modelId="{C1E407C7-8722-4C9C-95B7-4650464F06BA}" type="pres">
      <dgm:prSet presAssocID="{A84A7252-F659-4FFB-90DE-9B26491A288D}" presName="spacer" presStyleCnt="0"/>
      <dgm:spPr/>
    </dgm:pt>
    <dgm:pt modelId="{870B69B6-E9C8-4E70-B1D5-7C52B33E9FA5}" type="pres">
      <dgm:prSet presAssocID="{B8A4DCEA-36A6-451E-8980-6EE0B77EB82B}" presName="parentText" presStyleLbl="node1" presStyleIdx="3" presStyleCnt="6">
        <dgm:presLayoutVars>
          <dgm:chMax val="0"/>
          <dgm:bulletEnabled val="1"/>
        </dgm:presLayoutVars>
      </dgm:prSet>
      <dgm:spPr/>
    </dgm:pt>
    <dgm:pt modelId="{B391F952-CBCE-4F72-B6F1-E58C96A6F98D}" type="pres">
      <dgm:prSet presAssocID="{9660D676-C530-4D69-94EC-3912A22938DC}" presName="spacer" presStyleCnt="0"/>
      <dgm:spPr/>
    </dgm:pt>
    <dgm:pt modelId="{F6A7991E-207E-40E7-9EC0-461A54FBBC1F}" type="pres">
      <dgm:prSet presAssocID="{8B277233-22A6-4D45-AFFA-F22E19A599BA}" presName="parentText" presStyleLbl="node1" presStyleIdx="4" presStyleCnt="6">
        <dgm:presLayoutVars>
          <dgm:chMax val="0"/>
          <dgm:bulletEnabled val="1"/>
        </dgm:presLayoutVars>
      </dgm:prSet>
      <dgm:spPr/>
    </dgm:pt>
    <dgm:pt modelId="{6E183CEB-9220-4575-A4AD-17913EB4CD44}" type="pres">
      <dgm:prSet presAssocID="{BD3E148C-1904-40B2-91F1-09C5FE635FEF}" presName="spacer" presStyleCnt="0"/>
      <dgm:spPr/>
    </dgm:pt>
    <dgm:pt modelId="{D127CB65-942A-451E-84D1-AFB11582643C}" type="pres">
      <dgm:prSet presAssocID="{C4DDA47C-5F47-4C70-97EA-1D352AA77A76}" presName="parentText" presStyleLbl="node1" presStyleIdx="5" presStyleCnt="6">
        <dgm:presLayoutVars>
          <dgm:chMax val="0"/>
          <dgm:bulletEnabled val="1"/>
        </dgm:presLayoutVars>
      </dgm:prSet>
      <dgm:spPr/>
    </dgm:pt>
  </dgm:ptLst>
  <dgm:cxnLst>
    <dgm:cxn modelId="{836DED1A-0AA3-4ACA-8DAC-A18E76F70F64}" type="presOf" srcId="{8B277233-22A6-4D45-AFFA-F22E19A599BA}" destId="{F6A7991E-207E-40E7-9EC0-461A54FBBC1F}" srcOrd="0" destOrd="0" presId="urn:microsoft.com/office/officeart/2005/8/layout/vList2"/>
    <dgm:cxn modelId="{CD63602A-AC61-4674-9EA1-CB17F732D8EC}" srcId="{F37F80A1-5CB2-4733-9404-87BA8A631FAD}" destId="{6906958F-5FB4-46FE-8251-BC23583A94FA}" srcOrd="2" destOrd="0" parTransId="{2B760F2C-EBCE-4C93-87FB-93E1FF16A6FA}" sibTransId="{A84A7252-F659-4FFB-90DE-9B26491A288D}"/>
    <dgm:cxn modelId="{9DF9D135-4840-4FFF-9BB3-2D22AE3D567A}" srcId="{F37F80A1-5CB2-4733-9404-87BA8A631FAD}" destId="{C4DDA47C-5F47-4C70-97EA-1D352AA77A76}" srcOrd="5" destOrd="0" parTransId="{22D780F4-AC96-46C4-BC4C-A6F410A29B56}" sibTransId="{DBBA16F7-7974-40B8-8F1B-D600D3F32386}"/>
    <dgm:cxn modelId="{027E513A-4CF9-4986-A422-CC32F237438F}" srcId="{F37F80A1-5CB2-4733-9404-87BA8A631FAD}" destId="{B8A4DCEA-36A6-451E-8980-6EE0B77EB82B}" srcOrd="3" destOrd="0" parTransId="{DBAC7DBA-4F91-4AD8-9DD5-6386FF35F9E4}" sibTransId="{9660D676-C530-4D69-94EC-3912A22938DC}"/>
    <dgm:cxn modelId="{B9867961-005B-4BAB-8B46-801FD8694AC4}" type="presOf" srcId="{F37F80A1-5CB2-4733-9404-87BA8A631FAD}" destId="{12A81C25-54A0-4A1E-94A1-CF98253E69C8}" srcOrd="0" destOrd="0" presId="urn:microsoft.com/office/officeart/2005/8/layout/vList2"/>
    <dgm:cxn modelId="{F58A5076-CE91-4683-9533-85AF7C266E28}" srcId="{F37F80A1-5CB2-4733-9404-87BA8A631FAD}" destId="{13AF8E8E-8700-4966-949B-6F0890E59ED0}" srcOrd="0" destOrd="0" parTransId="{888F50BD-4957-44AF-873F-B97E431D01B1}" sibTransId="{44C9CE6D-EEDF-4BF3-8CE4-3D54D027E8A8}"/>
    <dgm:cxn modelId="{4947B15A-3951-4A2F-ADEC-5A82E76AA1E9}" type="presOf" srcId="{C4DDA47C-5F47-4C70-97EA-1D352AA77A76}" destId="{D127CB65-942A-451E-84D1-AFB11582643C}" srcOrd="0" destOrd="0" presId="urn:microsoft.com/office/officeart/2005/8/layout/vList2"/>
    <dgm:cxn modelId="{47CCF27D-0E7A-4D1B-8052-19BF3766EBE5}" type="presOf" srcId="{5DF9E2A8-46B4-4861-853B-7EFA95655D57}" destId="{F78D3BD8-9ECD-40E5-9EFD-9908D386D311}" srcOrd="0" destOrd="0" presId="urn:microsoft.com/office/officeart/2005/8/layout/vList2"/>
    <dgm:cxn modelId="{E908048A-DDE5-49DC-8687-4195D8F0C7D1}" type="presOf" srcId="{13AF8E8E-8700-4966-949B-6F0890E59ED0}" destId="{292F0A7B-0263-47F7-8649-AA130DF1FACE}" srcOrd="0" destOrd="0" presId="urn:microsoft.com/office/officeart/2005/8/layout/vList2"/>
    <dgm:cxn modelId="{3B449EBC-DE4D-41B2-853A-695A203AEA40}" srcId="{F37F80A1-5CB2-4733-9404-87BA8A631FAD}" destId="{8B277233-22A6-4D45-AFFA-F22E19A599BA}" srcOrd="4" destOrd="0" parTransId="{4AD4BE71-B17F-48B8-9D3C-5FB3737E9DE1}" sibTransId="{BD3E148C-1904-40B2-91F1-09C5FE635FEF}"/>
    <dgm:cxn modelId="{79627AE1-9385-4CCD-A3CC-82068103EB7A}" type="presOf" srcId="{6906958F-5FB4-46FE-8251-BC23583A94FA}" destId="{88D54EC2-9F4C-4D67-A1BF-8FEBA03F9F37}" srcOrd="0" destOrd="0" presId="urn:microsoft.com/office/officeart/2005/8/layout/vList2"/>
    <dgm:cxn modelId="{15ECD7F9-460B-48AA-A64E-8DA660C22B44}" type="presOf" srcId="{B8A4DCEA-36A6-451E-8980-6EE0B77EB82B}" destId="{870B69B6-E9C8-4E70-B1D5-7C52B33E9FA5}" srcOrd="0" destOrd="0" presId="urn:microsoft.com/office/officeart/2005/8/layout/vList2"/>
    <dgm:cxn modelId="{B1DBD4FB-399D-4295-ABD2-1DE06A14AAD2}" srcId="{F37F80A1-5CB2-4733-9404-87BA8A631FAD}" destId="{5DF9E2A8-46B4-4861-853B-7EFA95655D57}" srcOrd="1" destOrd="0" parTransId="{FDCCEF63-67DE-44AF-84E3-8684F3415531}" sibTransId="{FDD797C3-F446-452D-8E3F-083C78539566}"/>
    <dgm:cxn modelId="{B55167AD-4378-476A-B651-A2A1D25B370A}" type="presParOf" srcId="{12A81C25-54A0-4A1E-94A1-CF98253E69C8}" destId="{292F0A7B-0263-47F7-8649-AA130DF1FACE}" srcOrd="0" destOrd="0" presId="urn:microsoft.com/office/officeart/2005/8/layout/vList2"/>
    <dgm:cxn modelId="{668D22F9-03DD-4CC6-82CD-EFB5D321591E}" type="presParOf" srcId="{12A81C25-54A0-4A1E-94A1-CF98253E69C8}" destId="{BA832BA4-7883-4129-85B8-C9A0CBAB5417}" srcOrd="1" destOrd="0" presId="urn:microsoft.com/office/officeart/2005/8/layout/vList2"/>
    <dgm:cxn modelId="{7DBEDB40-389B-4D3E-8F3A-BDBAF99BBF0E}" type="presParOf" srcId="{12A81C25-54A0-4A1E-94A1-CF98253E69C8}" destId="{F78D3BD8-9ECD-40E5-9EFD-9908D386D311}" srcOrd="2" destOrd="0" presId="urn:microsoft.com/office/officeart/2005/8/layout/vList2"/>
    <dgm:cxn modelId="{AE6A8063-F155-48B0-AAA4-B34A1734BBD2}" type="presParOf" srcId="{12A81C25-54A0-4A1E-94A1-CF98253E69C8}" destId="{227AF7C2-EC99-4EAD-B111-743E4BB44B49}" srcOrd="3" destOrd="0" presId="urn:microsoft.com/office/officeart/2005/8/layout/vList2"/>
    <dgm:cxn modelId="{1282E8F6-7CF1-49DF-BB9C-1871C00B6ED8}" type="presParOf" srcId="{12A81C25-54A0-4A1E-94A1-CF98253E69C8}" destId="{88D54EC2-9F4C-4D67-A1BF-8FEBA03F9F37}" srcOrd="4" destOrd="0" presId="urn:microsoft.com/office/officeart/2005/8/layout/vList2"/>
    <dgm:cxn modelId="{A48221E0-02CD-4557-9449-383AAD7CF6D8}" type="presParOf" srcId="{12A81C25-54A0-4A1E-94A1-CF98253E69C8}" destId="{C1E407C7-8722-4C9C-95B7-4650464F06BA}" srcOrd="5" destOrd="0" presId="urn:microsoft.com/office/officeart/2005/8/layout/vList2"/>
    <dgm:cxn modelId="{83B0BC00-7ECC-443A-A500-2A21B40A8971}" type="presParOf" srcId="{12A81C25-54A0-4A1E-94A1-CF98253E69C8}" destId="{870B69B6-E9C8-4E70-B1D5-7C52B33E9FA5}" srcOrd="6" destOrd="0" presId="urn:microsoft.com/office/officeart/2005/8/layout/vList2"/>
    <dgm:cxn modelId="{15539A64-866F-4514-8714-016DEAA5650D}" type="presParOf" srcId="{12A81C25-54A0-4A1E-94A1-CF98253E69C8}" destId="{B391F952-CBCE-4F72-B6F1-E58C96A6F98D}" srcOrd="7" destOrd="0" presId="urn:microsoft.com/office/officeart/2005/8/layout/vList2"/>
    <dgm:cxn modelId="{DFAEEF61-C7BD-4EE5-9BF8-FE3632FF306D}" type="presParOf" srcId="{12A81C25-54A0-4A1E-94A1-CF98253E69C8}" destId="{F6A7991E-207E-40E7-9EC0-461A54FBBC1F}" srcOrd="8" destOrd="0" presId="urn:microsoft.com/office/officeart/2005/8/layout/vList2"/>
    <dgm:cxn modelId="{0AA1E4B3-8EB8-4838-8DB9-D8CCD43A8B55}" type="presParOf" srcId="{12A81C25-54A0-4A1E-94A1-CF98253E69C8}" destId="{6E183CEB-9220-4575-A4AD-17913EB4CD44}" srcOrd="9" destOrd="0" presId="urn:microsoft.com/office/officeart/2005/8/layout/vList2"/>
    <dgm:cxn modelId="{35F46022-CDF2-499D-A5DA-386765ACEF3F}" type="presParOf" srcId="{12A81C25-54A0-4A1E-94A1-CF98253E69C8}" destId="{D127CB65-942A-451E-84D1-AFB11582643C}"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8EDCD9-316F-4C4D-855A-F04BD2CC924A}"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21336AA8-B593-4C55-A8CE-7CDD8C23389B}">
      <dgm:prSet/>
      <dgm:spPr/>
      <dgm:t>
        <a:bodyPr/>
        <a:lstStyle/>
        <a:p>
          <a:r>
            <a:rPr lang="en-US" b="1" u="sng"/>
            <a:t>LA MISE EN CONFORMIT</a:t>
          </a:r>
          <a:r>
            <a:rPr lang="fr-FR" b="1" u="sng"/>
            <a:t>É</a:t>
          </a:r>
          <a:r>
            <a:rPr lang="en-US" b="1" u="sng"/>
            <a:t> :</a:t>
          </a:r>
          <a:endParaRPr lang="en-US"/>
        </a:p>
      </dgm:t>
    </dgm:pt>
    <dgm:pt modelId="{CEB62A67-ACD4-4D7D-A52A-F2ADC50F63EF}" type="parTrans" cxnId="{E1DBB0F6-ACE6-443B-A39C-8AA978856B5C}">
      <dgm:prSet/>
      <dgm:spPr/>
      <dgm:t>
        <a:bodyPr/>
        <a:lstStyle/>
        <a:p>
          <a:endParaRPr lang="en-US"/>
        </a:p>
      </dgm:t>
    </dgm:pt>
    <dgm:pt modelId="{73ED1549-462B-49A5-842C-884E17586833}" type="sibTrans" cxnId="{E1DBB0F6-ACE6-443B-A39C-8AA978856B5C}">
      <dgm:prSet/>
      <dgm:spPr/>
      <dgm:t>
        <a:bodyPr/>
        <a:lstStyle/>
        <a:p>
          <a:endParaRPr lang="en-US"/>
        </a:p>
      </dgm:t>
    </dgm:pt>
    <dgm:pt modelId="{90914A7E-D803-4C9F-AF37-4A3B3A38BDE9}">
      <dgm:prSet/>
      <dgm:spPr/>
      <dgm:t>
        <a:bodyPr/>
        <a:lstStyle/>
        <a:p>
          <a:r>
            <a:rPr lang="en-US"/>
            <a:t>Anonymisation des données : nom/prénom, numéro de téléphone</a:t>
          </a:r>
        </a:p>
      </dgm:t>
    </dgm:pt>
    <dgm:pt modelId="{4AE0F33D-B4A5-433A-BFCD-4BBFAF31436C}" type="parTrans" cxnId="{417F7B5D-E34A-46C7-B2B4-C4DB0D7C6070}">
      <dgm:prSet/>
      <dgm:spPr/>
      <dgm:t>
        <a:bodyPr/>
        <a:lstStyle/>
        <a:p>
          <a:endParaRPr lang="en-US"/>
        </a:p>
      </dgm:t>
    </dgm:pt>
    <dgm:pt modelId="{9CBCF223-3F3C-4F16-8C34-083968548E60}" type="sibTrans" cxnId="{417F7B5D-E34A-46C7-B2B4-C4DB0D7C6070}">
      <dgm:prSet/>
      <dgm:spPr/>
      <dgm:t>
        <a:bodyPr/>
        <a:lstStyle/>
        <a:p>
          <a:endParaRPr lang="en-US"/>
        </a:p>
      </dgm:t>
    </dgm:pt>
    <dgm:pt modelId="{41B26382-04B5-47FC-9D6D-9E4D31E3ADB2}">
      <dgm:prSet/>
      <dgm:spPr/>
      <dgm:t>
        <a:bodyPr/>
        <a:lstStyle/>
        <a:p>
          <a:r>
            <a:rPr lang="en-US"/>
            <a:t>Anonymisation de données état civil</a:t>
          </a:r>
        </a:p>
      </dgm:t>
    </dgm:pt>
    <dgm:pt modelId="{6D4AD301-F0D9-468E-9824-277120C79A66}" type="parTrans" cxnId="{BA3C019A-EA61-4CD1-B6E3-4FA2AB6C7DF3}">
      <dgm:prSet/>
      <dgm:spPr/>
      <dgm:t>
        <a:bodyPr/>
        <a:lstStyle/>
        <a:p>
          <a:endParaRPr lang="en-US"/>
        </a:p>
      </dgm:t>
    </dgm:pt>
    <dgm:pt modelId="{1EA79631-6BBE-4DAC-ACE4-EB4551640EDF}" type="sibTrans" cxnId="{BA3C019A-EA61-4CD1-B6E3-4FA2AB6C7DF3}">
      <dgm:prSet/>
      <dgm:spPr/>
      <dgm:t>
        <a:bodyPr/>
        <a:lstStyle/>
        <a:p>
          <a:endParaRPr lang="en-US"/>
        </a:p>
      </dgm:t>
    </dgm:pt>
    <dgm:pt modelId="{924C9DD0-669A-4500-9DD6-06B402E3B03C}">
      <dgm:prSet/>
      <dgm:spPr/>
      <dgm:t>
        <a:bodyPr/>
        <a:lstStyle/>
        <a:p>
          <a:r>
            <a:rPr lang="en-US"/>
            <a:t>Les données collectées sont strictement pour l’étude de ce projet</a:t>
          </a:r>
        </a:p>
      </dgm:t>
    </dgm:pt>
    <dgm:pt modelId="{976D905E-E958-4F9C-9298-FF7DFBC83EC8}" type="parTrans" cxnId="{6523EF3F-89ED-4444-9E4B-3D66E548B996}">
      <dgm:prSet/>
      <dgm:spPr/>
      <dgm:t>
        <a:bodyPr/>
        <a:lstStyle/>
        <a:p>
          <a:endParaRPr lang="en-US"/>
        </a:p>
      </dgm:t>
    </dgm:pt>
    <dgm:pt modelId="{7AFE3AA7-F33C-4AE1-BC1F-6ED7B4361F30}" type="sibTrans" cxnId="{6523EF3F-89ED-4444-9E4B-3D66E548B996}">
      <dgm:prSet/>
      <dgm:spPr/>
      <dgm:t>
        <a:bodyPr/>
        <a:lstStyle/>
        <a:p>
          <a:endParaRPr lang="en-US"/>
        </a:p>
      </dgm:t>
    </dgm:pt>
    <dgm:pt modelId="{F6248296-3FBC-4C8B-9CA8-BBE6811B8C3F}">
      <dgm:prSet/>
      <dgm:spPr/>
      <dgm:t>
        <a:bodyPr/>
        <a:lstStyle/>
        <a:p>
          <a:r>
            <a:rPr lang="en-US"/>
            <a:t>Une durée de conservation d’environ : 2 à 3 ans</a:t>
          </a:r>
        </a:p>
      </dgm:t>
    </dgm:pt>
    <dgm:pt modelId="{D56DD0E6-4EE0-43D6-9C12-F562B7A0FE97}" type="parTrans" cxnId="{30FE89CD-051C-4676-9BC5-D1E84E378C39}">
      <dgm:prSet/>
      <dgm:spPr/>
      <dgm:t>
        <a:bodyPr/>
        <a:lstStyle/>
        <a:p>
          <a:endParaRPr lang="en-US"/>
        </a:p>
      </dgm:t>
    </dgm:pt>
    <dgm:pt modelId="{E2F1D9CB-1A38-44E9-96A7-8DD4A7CF2461}" type="sibTrans" cxnId="{30FE89CD-051C-4676-9BC5-D1E84E378C39}">
      <dgm:prSet/>
      <dgm:spPr/>
      <dgm:t>
        <a:bodyPr/>
        <a:lstStyle/>
        <a:p>
          <a:endParaRPr lang="en-US"/>
        </a:p>
      </dgm:t>
    </dgm:pt>
    <dgm:pt modelId="{5A154DC5-F53C-466E-ADE0-6B57C600ACD1}" type="pres">
      <dgm:prSet presAssocID="{318EDCD9-316F-4C4D-855A-F04BD2CC924A}" presName="linear" presStyleCnt="0">
        <dgm:presLayoutVars>
          <dgm:animLvl val="lvl"/>
          <dgm:resizeHandles val="exact"/>
        </dgm:presLayoutVars>
      </dgm:prSet>
      <dgm:spPr/>
    </dgm:pt>
    <dgm:pt modelId="{BDDB0BB6-9882-473C-8C9D-9A76E24E0B2D}" type="pres">
      <dgm:prSet presAssocID="{21336AA8-B593-4C55-A8CE-7CDD8C23389B}" presName="parentText" presStyleLbl="node1" presStyleIdx="0" presStyleCnt="5" custLinFactNeighborX="-4543" custLinFactNeighborY="-7049">
        <dgm:presLayoutVars>
          <dgm:chMax val="0"/>
          <dgm:bulletEnabled val="1"/>
        </dgm:presLayoutVars>
      </dgm:prSet>
      <dgm:spPr/>
    </dgm:pt>
    <dgm:pt modelId="{2D631B16-6B6E-4403-82FA-4975F2B16996}" type="pres">
      <dgm:prSet presAssocID="{73ED1549-462B-49A5-842C-884E17586833}" presName="spacer" presStyleCnt="0"/>
      <dgm:spPr/>
    </dgm:pt>
    <dgm:pt modelId="{F7DD9D92-B133-4CC3-8C05-0C2EC810EE84}" type="pres">
      <dgm:prSet presAssocID="{90914A7E-D803-4C9F-AF37-4A3B3A38BDE9}" presName="parentText" presStyleLbl="node1" presStyleIdx="1" presStyleCnt="5">
        <dgm:presLayoutVars>
          <dgm:chMax val="0"/>
          <dgm:bulletEnabled val="1"/>
        </dgm:presLayoutVars>
      </dgm:prSet>
      <dgm:spPr/>
    </dgm:pt>
    <dgm:pt modelId="{25E46506-566E-4AC3-B928-B3E8153D9263}" type="pres">
      <dgm:prSet presAssocID="{9CBCF223-3F3C-4F16-8C34-083968548E60}" presName="spacer" presStyleCnt="0"/>
      <dgm:spPr/>
    </dgm:pt>
    <dgm:pt modelId="{684913F6-85DB-49CC-A612-2BF82AD802D3}" type="pres">
      <dgm:prSet presAssocID="{41B26382-04B5-47FC-9D6D-9E4D31E3ADB2}" presName="parentText" presStyleLbl="node1" presStyleIdx="2" presStyleCnt="5">
        <dgm:presLayoutVars>
          <dgm:chMax val="0"/>
          <dgm:bulletEnabled val="1"/>
        </dgm:presLayoutVars>
      </dgm:prSet>
      <dgm:spPr/>
    </dgm:pt>
    <dgm:pt modelId="{A79C1E77-5BAB-48DA-899D-C41B21BCA1DA}" type="pres">
      <dgm:prSet presAssocID="{1EA79631-6BBE-4DAC-ACE4-EB4551640EDF}" presName="spacer" presStyleCnt="0"/>
      <dgm:spPr/>
    </dgm:pt>
    <dgm:pt modelId="{4CFFE546-395F-4EDF-9BD2-2930DAA2D425}" type="pres">
      <dgm:prSet presAssocID="{924C9DD0-669A-4500-9DD6-06B402E3B03C}" presName="parentText" presStyleLbl="node1" presStyleIdx="3" presStyleCnt="5">
        <dgm:presLayoutVars>
          <dgm:chMax val="0"/>
          <dgm:bulletEnabled val="1"/>
        </dgm:presLayoutVars>
      </dgm:prSet>
      <dgm:spPr/>
    </dgm:pt>
    <dgm:pt modelId="{07F0F305-0420-458A-B877-49D89F539665}" type="pres">
      <dgm:prSet presAssocID="{7AFE3AA7-F33C-4AE1-BC1F-6ED7B4361F30}" presName="spacer" presStyleCnt="0"/>
      <dgm:spPr/>
    </dgm:pt>
    <dgm:pt modelId="{52CAB95D-A714-4E43-9241-B22EEB3C5A78}" type="pres">
      <dgm:prSet presAssocID="{F6248296-3FBC-4C8B-9CA8-BBE6811B8C3F}" presName="parentText" presStyleLbl="node1" presStyleIdx="4" presStyleCnt="5">
        <dgm:presLayoutVars>
          <dgm:chMax val="0"/>
          <dgm:bulletEnabled val="1"/>
        </dgm:presLayoutVars>
      </dgm:prSet>
      <dgm:spPr/>
    </dgm:pt>
  </dgm:ptLst>
  <dgm:cxnLst>
    <dgm:cxn modelId="{6523EF3F-89ED-4444-9E4B-3D66E548B996}" srcId="{318EDCD9-316F-4C4D-855A-F04BD2CC924A}" destId="{924C9DD0-669A-4500-9DD6-06B402E3B03C}" srcOrd="3" destOrd="0" parTransId="{976D905E-E958-4F9C-9298-FF7DFBC83EC8}" sibTransId="{7AFE3AA7-F33C-4AE1-BC1F-6ED7B4361F30}"/>
    <dgm:cxn modelId="{417F7B5D-E34A-46C7-B2B4-C4DB0D7C6070}" srcId="{318EDCD9-316F-4C4D-855A-F04BD2CC924A}" destId="{90914A7E-D803-4C9F-AF37-4A3B3A38BDE9}" srcOrd="1" destOrd="0" parTransId="{4AE0F33D-B4A5-433A-BFCD-4BBFAF31436C}" sibTransId="{9CBCF223-3F3C-4F16-8C34-083968548E60}"/>
    <dgm:cxn modelId="{DF3AC242-A590-46A0-8F40-04916BDD4E4A}" type="presOf" srcId="{21336AA8-B593-4C55-A8CE-7CDD8C23389B}" destId="{BDDB0BB6-9882-473C-8C9D-9A76E24E0B2D}" srcOrd="0" destOrd="0" presId="urn:microsoft.com/office/officeart/2005/8/layout/vList2"/>
    <dgm:cxn modelId="{9FC5A665-A8C9-4AC2-AF3C-6AEEA83EBFFC}" type="presOf" srcId="{F6248296-3FBC-4C8B-9CA8-BBE6811B8C3F}" destId="{52CAB95D-A714-4E43-9241-B22EEB3C5A78}" srcOrd="0" destOrd="0" presId="urn:microsoft.com/office/officeart/2005/8/layout/vList2"/>
    <dgm:cxn modelId="{5C811383-0080-4F88-BBBF-CB51FE40D183}" type="presOf" srcId="{924C9DD0-669A-4500-9DD6-06B402E3B03C}" destId="{4CFFE546-395F-4EDF-9BD2-2930DAA2D425}" srcOrd="0" destOrd="0" presId="urn:microsoft.com/office/officeart/2005/8/layout/vList2"/>
    <dgm:cxn modelId="{B5DDDF94-9331-4D89-8CED-B15EE6115D28}" type="presOf" srcId="{318EDCD9-316F-4C4D-855A-F04BD2CC924A}" destId="{5A154DC5-F53C-466E-ADE0-6B57C600ACD1}" srcOrd="0" destOrd="0" presId="urn:microsoft.com/office/officeart/2005/8/layout/vList2"/>
    <dgm:cxn modelId="{BA3C019A-EA61-4CD1-B6E3-4FA2AB6C7DF3}" srcId="{318EDCD9-316F-4C4D-855A-F04BD2CC924A}" destId="{41B26382-04B5-47FC-9D6D-9E4D31E3ADB2}" srcOrd="2" destOrd="0" parTransId="{6D4AD301-F0D9-468E-9824-277120C79A66}" sibTransId="{1EA79631-6BBE-4DAC-ACE4-EB4551640EDF}"/>
    <dgm:cxn modelId="{EEBC53B1-1539-45DD-802A-0E13011FA616}" type="presOf" srcId="{41B26382-04B5-47FC-9D6D-9E4D31E3ADB2}" destId="{684913F6-85DB-49CC-A612-2BF82AD802D3}" srcOrd="0" destOrd="0" presId="urn:microsoft.com/office/officeart/2005/8/layout/vList2"/>
    <dgm:cxn modelId="{30FE89CD-051C-4676-9BC5-D1E84E378C39}" srcId="{318EDCD9-316F-4C4D-855A-F04BD2CC924A}" destId="{F6248296-3FBC-4C8B-9CA8-BBE6811B8C3F}" srcOrd="4" destOrd="0" parTransId="{D56DD0E6-4EE0-43D6-9C12-F562B7A0FE97}" sibTransId="{E2F1D9CB-1A38-44E9-96A7-8DD4A7CF2461}"/>
    <dgm:cxn modelId="{192004E0-5D90-4A81-AF91-A150E84E81B7}" type="presOf" srcId="{90914A7E-D803-4C9F-AF37-4A3B3A38BDE9}" destId="{F7DD9D92-B133-4CC3-8C05-0C2EC810EE84}" srcOrd="0" destOrd="0" presId="urn:microsoft.com/office/officeart/2005/8/layout/vList2"/>
    <dgm:cxn modelId="{E1DBB0F6-ACE6-443B-A39C-8AA978856B5C}" srcId="{318EDCD9-316F-4C4D-855A-F04BD2CC924A}" destId="{21336AA8-B593-4C55-A8CE-7CDD8C23389B}" srcOrd="0" destOrd="0" parTransId="{CEB62A67-ACD4-4D7D-A52A-F2ADC50F63EF}" sibTransId="{73ED1549-462B-49A5-842C-884E17586833}"/>
    <dgm:cxn modelId="{BD1D263C-7E4C-4550-A3F8-61085E7E4FF0}" type="presParOf" srcId="{5A154DC5-F53C-466E-ADE0-6B57C600ACD1}" destId="{BDDB0BB6-9882-473C-8C9D-9A76E24E0B2D}" srcOrd="0" destOrd="0" presId="urn:microsoft.com/office/officeart/2005/8/layout/vList2"/>
    <dgm:cxn modelId="{68CF7439-75B0-42D2-8C35-21209C07A279}" type="presParOf" srcId="{5A154DC5-F53C-466E-ADE0-6B57C600ACD1}" destId="{2D631B16-6B6E-4403-82FA-4975F2B16996}" srcOrd="1" destOrd="0" presId="urn:microsoft.com/office/officeart/2005/8/layout/vList2"/>
    <dgm:cxn modelId="{20914167-5C57-4487-9CC1-96AABBD79349}" type="presParOf" srcId="{5A154DC5-F53C-466E-ADE0-6B57C600ACD1}" destId="{F7DD9D92-B133-4CC3-8C05-0C2EC810EE84}" srcOrd="2" destOrd="0" presId="urn:microsoft.com/office/officeart/2005/8/layout/vList2"/>
    <dgm:cxn modelId="{42F1491D-EA98-4506-A911-C4989E18037B}" type="presParOf" srcId="{5A154DC5-F53C-466E-ADE0-6B57C600ACD1}" destId="{25E46506-566E-4AC3-B928-B3E8153D9263}" srcOrd="3" destOrd="0" presId="urn:microsoft.com/office/officeart/2005/8/layout/vList2"/>
    <dgm:cxn modelId="{AED38744-B59D-433B-92D3-02DAA5781580}" type="presParOf" srcId="{5A154DC5-F53C-466E-ADE0-6B57C600ACD1}" destId="{684913F6-85DB-49CC-A612-2BF82AD802D3}" srcOrd="4" destOrd="0" presId="urn:microsoft.com/office/officeart/2005/8/layout/vList2"/>
    <dgm:cxn modelId="{8C7D654E-81D4-4C18-8A56-254836BE0D64}" type="presParOf" srcId="{5A154DC5-F53C-466E-ADE0-6B57C600ACD1}" destId="{A79C1E77-5BAB-48DA-899D-C41B21BCA1DA}" srcOrd="5" destOrd="0" presId="urn:microsoft.com/office/officeart/2005/8/layout/vList2"/>
    <dgm:cxn modelId="{D09D0234-DC97-4E95-9A94-E086335A72FB}" type="presParOf" srcId="{5A154DC5-F53C-466E-ADE0-6B57C600ACD1}" destId="{4CFFE546-395F-4EDF-9BD2-2930DAA2D425}" srcOrd="6" destOrd="0" presId="urn:microsoft.com/office/officeart/2005/8/layout/vList2"/>
    <dgm:cxn modelId="{30B13983-DD40-4729-99DB-4A5A3B7C3350}" type="presParOf" srcId="{5A154DC5-F53C-466E-ADE0-6B57C600ACD1}" destId="{07F0F305-0420-458A-B877-49D89F539665}" srcOrd="7" destOrd="0" presId="urn:microsoft.com/office/officeart/2005/8/layout/vList2"/>
    <dgm:cxn modelId="{68242CDB-CE42-4FE9-AFCB-088651B3904E}" type="presParOf" srcId="{5A154DC5-F53C-466E-ADE0-6B57C600ACD1}" destId="{52CAB95D-A714-4E43-9241-B22EEB3C5A78}"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2F0A7B-0263-47F7-8649-AA130DF1FACE}">
      <dsp:nvSpPr>
        <dsp:cNvPr id="0" name=""/>
        <dsp:cNvSpPr/>
      </dsp:nvSpPr>
      <dsp:spPr>
        <a:xfrm>
          <a:off x="0" y="104003"/>
          <a:ext cx="5913437" cy="694980"/>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a:t>Dans l’entreprise, elle désigne l’égalité de traitement entre les femmes et les hommes en termes d’accès à :</a:t>
          </a:r>
          <a:endParaRPr lang="en-US" sz="1800" kern="1200"/>
        </a:p>
      </dsp:txBody>
      <dsp:txXfrm>
        <a:off x="33926" y="137929"/>
        <a:ext cx="5845585" cy="627128"/>
      </dsp:txXfrm>
    </dsp:sp>
    <dsp:sp modelId="{F78D3BD8-9ECD-40E5-9EFD-9908D386D311}">
      <dsp:nvSpPr>
        <dsp:cNvPr id="0" name=""/>
        <dsp:cNvSpPr/>
      </dsp:nvSpPr>
      <dsp:spPr>
        <a:xfrm>
          <a:off x="0" y="850823"/>
          <a:ext cx="5913437" cy="694980"/>
        </a:xfrm>
        <a:prstGeom prst="roundRect">
          <a:avLst/>
        </a:prstGeom>
        <a:gradFill rotWithShape="0">
          <a:gsLst>
            <a:gs pos="0">
              <a:schemeClr val="accent5">
                <a:hueOff val="-336926"/>
                <a:satOff val="-1589"/>
                <a:lumOff val="392"/>
                <a:alphaOff val="0"/>
                <a:tint val="98000"/>
                <a:satMod val="110000"/>
                <a:lumMod val="104000"/>
              </a:schemeClr>
            </a:gs>
            <a:gs pos="69000">
              <a:schemeClr val="accent5">
                <a:hueOff val="-336926"/>
                <a:satOff val="-1589"/>
                <a:lumOff val="392"/>
                <a:alphaOff val="0"/>
                <a:shade val="88000"/>
                <a:satMod val="130000"/>
                <a:lumMod val="92000"/>
              </a:schemeClr>
            </a:gs>
            <a:gs pos="100000">
              <a:schemeClr val="accent5">
                <a:hueOff val="-336926"/>
                <a:satOff val="-1589"/>
                <a:lumOff val="392"/>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a:t>l’emploi à la formation</a:t>
          </a:r>
          <a:endParaRPr lang="en-US" sz="1800" kern="1200"/>
        </a:p>
      </dsp:txBody>
      <dsp:txXfrm>
        <a:off x="33926" y="884749"/>
        <a:ext cx="5845585" cy="627128"/>
      </dsp:txXfrm>
    </dsp:sp>
    <dsp:sp modelId="{88D54EC2-9F4C-4D67-A1BF-8FEBA03F9F37}">
      <dsp:nvSpPr>
        <dsp:cNvPr id="0" name=""/>
        <dsp:cNvSpPr/>
      </dsp:nvSpPr>
      <dsp:spPr>
        <a:xfrm>
          <a:off x="0" y="1597643"/>
          <a:ext cx="5913437" cy="694980"/>
        </a:xfrm>
        <a:prstGeom prst="roundRect">
          <a:avLst/>
        </a:prstGeom>
        <a:gradFill rotWithShape="0">
          <a:gsLst>
            <a:gs pos="0">
              <a:schemeClr val="accent5">
                <a:hueOff val="-673852"/>
                <a:satOff val="-3178"/>
                <a:lumOff val="784"/>
                <a:alphaOff val="0"/>
                <a:tint val="98000"/>
                <a:satMod val="110000"/>
                <a:lumMod val="104000"/>
              </a:schemeClr>
            </a:gs>
            <a:gs pos="69000">
              <a:schemeClr val="accent5">
                <a:hueOff val="-673852"/>
                <a:satOff val="-3178"/>
                <a:lumOff val="784"/>
                <a:alphaOff val="0"/>
                <a:shade val="88000"/>
                <a:satMod val="130000"/>
                <a:lumMod val="92000"/>
              </a:schemeClr>
            </a:gs>
            <a:gs pos="100000">
              <a:schemeClr val="accent5">
                <a:hueOff val="-673852"/>
                <a:satOff val="-3178"/>
                <a:lumOff val="78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a:t>la mobilité </a:t>
          </a:r>
          <a:endParaRPr lang="en-US" sz="1800" kern="1200"/>
        </a:p>
      </dsp:txBody>
      <dsp:txXfrm>
        <a:off x="33926" y="1631569"/>
        <a:ext cx="5845585" cy="627128"/>
      </dsp:txXfrm>
    </dsp:sp>
    <dsp:sp modelId="{870B69B6-E9C8-4E70-B1D5-7C52B33E9FA5}">
      <dsp:nvSpPr>
        <dsp:cNvPr id="0" name=""/>
        <dsp:cNvSpPr/>
      </dsp:nvSpPr>
      <dsp:spPr>
        <a:xfrm>
          <a:off x="0" y="2344464"/>
          <a:ext cx="5913437" cy="694980"/>
        </a:xfrm>
        <a:prstGeom prst="roundRect">
          <a:avLst/>
        </a:prstGeom>
        <a:gradFill rotWithShape="0">
          <a:gsLst>
            <a:gs pos="0">
              <a:schemeClr val="accent5">
                <a:hueOff val="-1010778"/>
                <a:satOff val="-4766"/>
                <a:lumOff val="1176"/>
                <a:alphaOff val="0"/>
                <a:tint val="98000"/>
                <a:satMod val="110000"/>
                <a:lumMod val="104000"/>
              </a:schemeClr>
            </a:gs>
            <a:gs pos="69000">
              <a:schemeClr val="accent5">
                <a:hueOff val="-1010778"/>
                <a:satOff val="-4766"/>
                <a:lumOff val="1176"/>
                <a:alphaOff val="0"/>
                <a:shade val="88000"/>
                <a:satMod val="130000"/>
                <a:lumMod val="92000"/>
              </a:schemeClr>
            </a:gs>
            <a:gs pos="100000">
              <a:schemeClr val="accent5">
                <a:hueOff val="-1010778"/>
                <a:satOff val="-4766"/>
                <a:lumOff val="1176"/>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a:t>la promotion </a:t>
          </a:r>
          <a:endParaRPr lang="en-US" sz="1800" kern="1200"/>
        </a:p>
      </dsp:txBody>
      <dsp:txXfrm>
        <a:off x="33926" y="2378390"/>
        <a:ext cx="5845585" cy="627128"/>
      </dsp:txXfrm>
    </dsp:sp>
    <dsp:sp modelId="{F6A7991E-207E-40E7-9EC0-461A54FBBC1F}">
      <dsp:nvSpPr>
        <dsp:cNvPr id="0" name=""/>
        <dsp:cNvSpPr/>
      </dsp:nvSpPr>
      <dsp:spPr>
        <a:xfrm>
          <a:off x="0" y="3091283"/>
          <a:ext cx="5913437" cy="694980"/>
        </a:xfrm>
        <a:prstGeom prst="roundRect">
          <a:avLst/>
        </a:prstGeom>
        <a:gradFill rotWithShape="0">
          <a:gsLst>
            <a:gs pos="0">
              <a:schemeClr val="accent5">
                <a:hueOff val="-1347705"/>
                <a:satOff val="-6355"/>
                <a:lumOff val="1568"/>
                <a:alphaOff val="0"/>
                <a:tint val="98000"/>
                <a:satMod val="110000"/>
                <a:lumMod val="104000"/>
              </a:schemeClr>
            </a:gs>
            <a:gs pos="69000">
              <a:schemeClr val="accent5">
                <a:hueOff val="-1347705"/>
                <a:satOff val="-6355"/>
                <a:lumOff val="1568"/>
                <a:alphaOff val="0"/>
                <a:shade val="88000"/>
                <a:satMod val="130000"/>
                <a:lumMod val="92000"/>
              </a:schemeClr>
            </a:gs>
            <a:gs pos="100000">
              <a:schemeClr val="accent5">
                <a:hueOff val="-1347705"/>
                <a:satOff val="-6355"/>
                <a:lumOff val="1568"/>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a:t>L’égalité salariale</a:t>
          </a:r>
          <a:endParaRPr lang="en-US" sz="1800" kern="1200"/>
        </a:p>
      </dsp:txBody>
      <dsp:txXfrm>
        <a:off x="33926" y="3125209"/>
        <a:ext cx="5845585" cy="627128"/>
      </dsp:txXfrm>
    </dsp:sp>
    <dsp:sp modelId="{D127CB65-942A-451E-84D1-AFB11582643C}">
      <dsp:nvSpPr>
        <dsp:cNvPr id="0" name=""/>
        <dsp:cNvSpPr/>
      </dsp:nvSpPr>
      <dsp:spPr>
        <a:xfrm>
          <a:off x="0" y="3838104"/>
          <a:ext cx="5913437" cy="694980"/>
        </a:xfrm>
        <a:prstGeom prst="roundRect">
          <a:avLst/>
        </a:prstGeom>
        <a:gradFill rotWithShape="0">
          <a:gsLst>
            <a:gs pos="0">
              <a:schemeClr val="accent5">
                <a:hueOff val="-1684631"/>
                <a:satOff val="-7944"/>
                <a:lumOff val="1960"/>
                <a:alphaOff val="0"/>
                <a:tint val="98000"/>
                <a:satMod val="110000"/>
                <a:lumMod val="104000"/>
              </a:schemeClr>
            </a:gs>
            <a:gs pos="69000">
              <a:schemeClr val="accent5">
                <a:hueOff val="-1684631"/>
                <a:satOff val="-7944"/>
                <a:lumOff val="1960"/>
                <a:alphaOff val="0"/>
                <a:shade val="88000"/>
                <a:satMod val="130000"/>
                <a:lumMod val="92000"/>
              </a:schemeClr>
            </a:gs>
            <a:gs pos="100000">
              <a:schemeClr val="accent5">
                <a:hueOff val="-1684631"/>
                <a:satOff val="-7944"/>
                <a:lumOff val="196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fr-FR" sz="1800" kern="1200"/>
            <a:t>La non-discrimination</a:t>
          </a:r>
          <a:endParaRPr lang="en-US" sz="1800" kern="1200"/>
        </a:p>
      </dsp:txBody>
      <dsp:txXfrm>
        <a:off x="33926" y="3872030"/>
        <a:ext cx="5845585" cy="6271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DB0BB6-9882-473C-8C9D-9A76E24E0B2D}">
      <dsp:nvSpPr>
        <dsp:cNvPr id="0" name=""/>
        <dsp:cNvSpPr/>
      </dsp:nvSpPr>
      <dsp:spPr>
        <a:xfrm>
          <a:off x="0" y="33748"/>
          <a:ext cx="5093299" cy="874575"/>
        </a:xfrm>
        <a:prstGeom prst="round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u="sng" kern="1200"/>
            <a:t>LA MISE EN CONFORMIT</a:t>
          </a:r>
          <a:r>
            <a:rPr lang="fr-FR" sz="2300" b="1" u="sng" kern="1200"/>
            <a:t>É</a:t>
          </a:r>
          <a:r>
            <a:rPr lang="en-US" sz="2300" b="1" u="sng" kern="1200"/>
            <a:t> :</a:t>
          </a:r>
          <a:endParaRPr lang="en-US" sz="2300" kern="1200"/>
        </a:p>
      </dsp:txBody>
      <dsp:txXfrm>
        <a:off x="42693" y="76441"/>
        <a:ext cx="5007913" cy="789189"/>
      </dsp:txXfrm>
    </dsp:sp>
    <dsp:sp modelId="{F7DD9D92-B133-4CC3-8C05-0C2EC810EE84}">
      <dsp:nvSpPr>
        <dsp:cNvPr id="0" name=""/>
        <dsp:cNvSpPr/>
      </dsp:nvSpPr>
      <dsp:spPr>
        <a:xfrm>
          <a:off x="0" y="979232"/>
          <a:ext cx="5093299" cy="874575"/>
        </a:xfrm>
        <a:prstGeom prst="roundRect">
          <a:avLst/>
        </a:prstGeom>
        <a:gradFill rotWithShape="0">
          <a:gsLst>
            <a:gs pos="0">
              <a:schemeClr val="accent5">
                <a:hueOff val="-421158"/>
                <a:satOff val="-1986"/>
                <a:lumOff val="490"/>
                <a:alphaOff val="0"/>
                <a:tint val="98000"/>
                <a:satMod val="110000"/>
                <a:lumMod val="104000"/>
              </a:schemeClr>
            </a:gs>
            <a:gs pos="69000">
              <a:schemeClr val="accent5">
                <a:hueOff val="-421158"/>
                <a:satOff val="-1986"/>
                <a:lumOff val="490"/>
                <a:alphaOff val="0"/>
                <a:shade val="88000"/>
                <a:satMod val="130000"/>
                <a:lumMod val="92000"/>
              </a:schemeClr>
            </a:gs>
            <a:gs pos="100000">
              <a:schemeClr val="accent5">
                <a:hueOff val="-421158"/>
                <a:satOff val="-1986"/>
                <a:lumOff val="49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Anonymisation des données : nom/prénom, numéro de téléphone</a:t>
          </a:r>
        </a:p>
      </dsp:txBody>
      <dsp:txXfrm>
        <a:off x="42693" y="1021925"/>
        <a:ext cx="5007913" cy="789189"/>
      </dsp:txXfrm>
    </dsp:sp>
    <dsp:sp modelId="{684913F6-85DB-49CC-A612-2BF82AD802D3}">
      <dsp:nvSpPr>
        <dsp:cNvPr id="0" name=""/>
        <dsp:cNvSpPr/>
      </dsp:nvSpPr>
      <dsp:spPr>
        <a:xfrm>
          <a:off x="0" y="1920047"/>
          <a:ext cx="5093299" cy="874575"/>
        </a:xfrm>
        <a:prstGeom prst="roundRect">
          <a:avLst/>
        </a:prstGeom>
        <a:gradFill rotWithShape="0">
          <a:gsLst>
            <a:gs pos="0">
              <a:schemeClr val="accent5">
                <a:hueOff val="-842315"/>
                <a:satOff val="-3972"/>
                <a:lumOff val="980"/>
                <a:alphaOff val="0"/>
                <a:tint val="98000"/>
                <a:satMod val="110000"/>
                <a:lumMod val="104000"/>
              </a:schemeClr>
            </a:gs>
            <a:gs pos="69000">
              <a:schemeClr val="accent5">
                <a:hueOff val="-842315"/>
                <a:satOff val="-3972"/>
                <a:lumOff val="980"/>
                <a:alphaOff val="0"/>
                <a:shade val="88000"/>
                <a:satMod val="130000"/>
                <a:lumMod val="92000"/>
              </a:schemeClr>
            </a:gs>
            <a:gs pos="100000">
              <a:schemeClr val="accent5">
                <a:hueOff val="-842315"/>
                <a:satOff val="-3972"/>
                <a:lumOff val="98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Anonymisation de données état civil</a:t>
          </a:r>
        </a:p>
      </dsp:txBody>
      <dsp:txXfrm>
        <a:off x="42693" y="1962740"/>
        <a:ext cx="5007913" cy="789189"/>
      </dsp:txXfrm>
    </dsp:sp>
    <dsp:sp modelId="{4CFFE546-395F-4EDF-9BD2-2930DAA2D425}">
      <dsp:nvSpPr>
        <dsp:cNvPr id="0" name=""/>
        <dsp:cNvSpPr/>
      </dsp:nvSpPr>
      <dsp:spPr>
        <a:xfrm>
          <a:off x="0" y="2860862"/>
          <a:ext cx="5093299" cy="874575"/>
        </a:xfrm>
        <a:prstGeom prst="roundRect">
          <a:avLst/>
        </a:prstGeom>
        <a:gradFill rotWithShape="0">
          <a:gsLst>
            <a:gs pos="0">
              <a:schemeClr val="accent5">
                <a:hueOff val="-1263473"/>
                <a:satOff val="-5958"/>
                <a:lumOff val="1470"/>
                <a:alphaOff val="0"/>
                <a:tint val="98000"/>
                <a:satMod val="110000"/>
                <a:lumMod val="104000"/>
              </a:schemeClr>
            </a:gs>
            <a:gs pos="69000">
              <a:schemeClr val="accent5">
                <a:hueOff val="-1263473"/>
                <a:satOff val="-5958"/>
                <a:lumOff val="1470"/>
                <a:alphaOff val="0"/>
                <a:shade val="88000"/>
                <a:satMod val="130000"/>
                <a:lumMod val="92000"/>
              </a:schemeClr>
            </a:gs>
            <a:gs pos="100000">
              <a:schemeClr val="accent5">
                <a:hueOff val="-1263473"/>
                <a:satOff val="-5958"/>
                <a:lumOff val="147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Les données collectées sont strictement pour l’étude de ce projet</a:t>
          </a:r>
        </a:p>
      </dsp:txBody>
      <dsp:txXfrm>
        <a:off x="42693" y="2903555"/>
        <a:ext cx="5007913" cy="789189"/>
      </dsp:txXfrm>
    </dsp:sp>
    <dsp:sp modelId="{52CAB95D-A714-4E43-9241-B22EEB3C5A78}">
      <dsp:nvSpPr>
        <dsp:cNvPr id="0" name=""/>
        <dsp:cNvSpPr/>
      </dsp:nvSpPr>
      <dsp:spPr>
        <a:xfrm>
          <a:off x="0" y="3801677"/>
          <a:ext cx="5093299" cy="874575"/>
        </a:xfrm>
        <a:prstGeom prst="roundRect">
          <a:avLst/>
        </a:prstGeom>
        <a:gradFill rotWithShape="0">
          <a:gsLst>
            <a:gs pos="0">
              <a:schemeClr val="accent5">
                <a:hueOff val="-1684631"/>
                <a:satOff val="-7944"/>
                <a:lumOff val="1960"/>
                <a:alphaOff val="0"/>
                <a:tint val="98000"/>
                <a:satMod val="110000"/>
                <a:lumMod val="104000"/>
              </a:schemeClr>
            </a:gs>
            <a:gs pos="69000">
              <a:schemeClr val="accent5">
                <a:hueOff val="-1684631"/>
                <a:satOff val="-7944"/>
                <a:lumOff val="1960"/>
                <a:alphaOff val="0"/>
                <a:shade val="88000"/>
                <a:satMod val="130000"/>
                <a:lumMod val="92000"/>
              </a:schemeClr>
            </a:gs>
            <a:gs pos="100000">
              <a:schemeClr val="accent5">
                <a:hueOff val="-1684631"/>
                <a:satOff val="-7944"/>
                <a:lumOff val="196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Une durée de conservation d’environ : 2 à 3 ans</a:t>
          </a:r>
        </a:p>
      </dsp:txBody>
      <dsp:txXfrm>
        <a:off x="42693" y="3844370"/>
        <a:ext cx="5007913" cy="7891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58A1F-9E4B-41A4-8E8F-7FC1E719BE69}" type="datetimeFigureOut">
              <a:rPr lang="fr-FR" smtClean="0"/>
              <a:t>06/01/2025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86F9EE-D935-4B6E-836B-75B0D13C6F56}" type="slidenum">
              <a:rPr lang="fr-FR" smtClean="0"/>
              <a:t>‹N°›</a:t>
            </a:fld>
            <a:endParaRPr lang="fr-FR"/>
          </a:p>
        </p:txBody>
      </p:sp>
    </p:spTree>
    <p:extLst>
      <p:ext uri="{BB962C8B-B14F-4D97-AF65-F5344CB8AC3E}">
        <p14:creationId xmlns:p14="http://schemas.microsoft.com/office/powerpoint/2010/main" val="3957092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D986F9EE-D935-4B6E-836B-75B0D13C6F56}" type="slidenum">
              <a:rPr lang="fr-FR" smtClean="0"/>
              <a:t>3</a:t>
            </a:fld>
            <a:endParaRPr lang="fr-FR"/>
          </a:p>
        </p:txBody>
      </p:sp>
    </p:spTree>
    <p:extLst>
      <p:ext uri="{BB962C8B-B14F-4D97-AF65-F5344CB8AC3E}">
        <p14:creationId xmlns:p14="http://schemas.microsoft.com/office/powerpoint/2010/main" val="420743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fr-FR"/>
              <a:t>Modifiez le style du titre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D93BB452-D5FC-485F-B665-59701244CD0B}" type="datetimeFigureOut">
              <a:rPr lang="fr-FR" smtClean="0"/>
              <a:t>06/01/2025</a:t>
            </a:fld>
            <a:endParaRPr lang="fr-FR"/>
          </a:p>
        </p:txBody>
      </p:sp>
      <p:sp>
        <p:nvSpPr>
          <p:cNvPr id="5" name="Footer Placeholder 4"/>
          <p:cNvSpPr>
            <a:spLocks noGrp="1"/>
          </p:cNvSpPr>
          <p:nvPr>
            <p:ph type="ftr" sz="quarter" idx="11"/>
          </p:nvPr>
        </p:nvSpPr>
        <p:spPr>
          <a:xfrm>
            <a:off x="2416500" y="329307"/>
            <a:ext cx="4973915" cy="309201"/>
          </a:xfrm>
        </p:spPr>
        <p:txBody>
          <a:bodyPr/>
          <a:lstStyle/>
          <a:p>
            <a:endParaRPr lang="fr-FR"/>
          </a:p>
        </p:txBody>
      </p:sp>
      <p:sp>
        <p:nvSpPr>
          <p:cNvPr id="6" name="Slide Number Placeholder 5"/>
          <p:cNvSpPr>
            <a:spLocks noGrp="1"/>
          </p:cNvSpPr>
          <p:nvPr>
            <p:ph type="sldNum" sz="quarter" idx="12"/>
          </p:nvPr>
        </p:nvSpPr>
        <p:spPr>
          <a:xfrm>
            <a:off x="1437664" y="798973"/>
            <a:ext cx="811019" cy="503578"/>
          </a:xfrm>
        </p:spPr>
        <p:txBody>
          <a:bodyPr/>
          <a:lstStyle/>
          <a:p>
            <a:fld id="{F2957473-6467-4058-8FD6-A29354D7A1A0}" type="slidenum">
              <a:rPr lang="fr-FR" smtClean="0"/>
              <a:t>‹N°›</a:t>
            </a:fld>
            <a:endParaRPr lang="fr-F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9767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93BB452-D5FC-485F-B665-59701244CD0B}" type="datetimeFigureOut">
              <a:rPr lang="fr-FR" smtClean="0"/>
              <a:t>06/01/2025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2957473-6467-4058-8FD6-A29354D7A1A0}" type="slidenum">
              <a:rPr lang="fr-FR" smtClean="0"/>
              <a:t>‹N°›</a:t>
            </a:fld>
            <a:endParaRPr lang="fr-F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2572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93BB452-D5FC-485F-B665-59701244CD0B}" type="datetimeFigureOut">
              <a:rPr lang="fr-FR" smtClean="0"/>
              <a:t>06/01/2025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2957473-6467-4058-8FD6-A29354D7A1A0}" type="slidenum">
              <a:rPr lang="fr-FR" smtClean="0"/>
              <a:t>‹N°›</a:t>
            </a:fld>
            <a:endParaRPr lang="fr-F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26734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93BB452-D5FC-485F-B665-59701244CD0B}" type="datetimeFigureOut">
              <a:rPr lang="fr-FR" smtClean="0"/>
              <a:t>06/01/2025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2957473-6467-4058-8FD6-A29354D7A1A0}" type="slidenum">
              <a:rPr lang="fr-FR" smtClean="0"/>
              <a:t>‹N°›</a:t>
            </a:fld>
            <a:endParaRPr lang="fr-F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741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fr-FR"/>
              <a:t>Modifiez le style du titre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93BB452-D5FC-485F-B665-59701244CD0B}" type="datetimeFigureOut">
              <a:rPr lang="fr-FR" smtClean="0"/>
              <a:t>06/01/2025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2957473-6467-4058-8FD6-A29354D7A1A0}" type="slidenum">
              <a:rPr lang="fr-FR" smtClean="0"/>
              <a:t>‹N°›</a:t>
            </a:fld>
            <a:endParaRPr lang="fr-F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1336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fr-FR"/>
              <a:t>Modifiez le style du titre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D93BB452-D5FC-485F-B665-59701244CD0B}" type="datetimeFigureOut">
              <a:rPr lang="fr-FR" smtClean="0"/>
              <a:t>06/01/2025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2957473-6467-4058-8FD6-A29354D7A1A0}" type="slidenum">
              <a:rPr lang="fr-FR" smtClean="0"/>
              <a:t>‹N°›</a:t>
            </a:fld>
            <a:endParaRPr lang="fr-F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8672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47191" y="2824269"/>
            <a:ext cx="4645152" cy="2644457"/>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2362" y="2821491"/>
            <a:ext cx="4645152" cy="263737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D93BB452-D5FC-485F-B665-59701244CD0B}" type="datetimeFigureOut">
              <a:rPr lang="fr-FR" smtClean="0"/>
              <a:t>06/01/2025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2957473-6467-4058-8FD6-A29354D7A1A0}" type="slidenum">
              <a:rPr lang="fr-FR" smtClean="0"/>
              <a:t>‹N°›</a:t>
            </a:fld>
            <a:endParaRPr lang="fr-F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3007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D93BB452-D5FC-485F-B665-59701244CD0B}" type="datetimeFigureOut">
              <a:rPr lang="fr-FR" smtClean="0"/>
              <a:t>06/01/2025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2957473-6467-4058-8FD6-A29354D7A1A0}" type="slidenum">
              <a:rPr lang="fr-FR" smtClean="0"/>
              <a:t>‹N°›</a:t>
            </a:fld>
            <a:endParaRPr lang="fr-F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574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3BB452-D5FC-485F-B665-59701244CD0B}" type="datetimeFigureOut">
              <a:rPr lang="fr-FR" smtClean="0"/>
              <a:t>06/01/2025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2957473-6467-4058-8FD6-A29354D7A1A0}" type="slidenum">
              <a:rPr lang="fr-FR" smtClean="0"/>
              <a:t>‹N°›</a:t>
            </a:fld>
            <a:endParaRPr lang="fr-FR"/>
          </a:p>
        </p:txBody>
      </p:sp>
    </p:spTree>
    <p:extLst>
      <p:ext uri="{BB962C8B-B14F-4D97-AF65-F5344CB8AC3E}">
        <p14:creationId xmlns:p14="http://schemas.microsoft.com/office/powerpoint/2010/main" val="37479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fr-FR"/>
              <a:t>Modifiez le style du titre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93BB452-D5FC-485F-B665-59701244CD0B}" type="datetimeFigureOut">
              <a:rPr lang="fr-FR" smtClean="0"/>
              <a:t>06/01/2025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2957473-6467-4058-8FD6-A29354D7A1A0}" type="slidenum">
              <a:rPr lang="fr-FR" smtClean="0"/>
              <a:t>‹N°›</a:t>
            </a:fld>
            <a:endParaRPr lang="fr-F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6330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93BB452-D5FC-485F-B665-59701244CD0B}" type="datetimeFigureOut">
              <a:rPr lang="fr-FR" smtClean="0"/>
              <a:t>06/01/2025</a:t>
            </a:fld>
            <a:endParaRPr lang="fr-FR"/>
          </a:p>
        </p:txBody>
      </p:sp>
      <p:sp>
        <p:nvSpPr>
          <p:cNvPr id="6" name="Footer Placeholder 5"/>
          <p:cNvSpPr>
            <a:spLocks noGrp="1"/>
          </p:cNvSpPr>
          <p:nvPr>
            <p:ph type="ftr" sz="quarter" idx="11"/>
          </p:nvPr>
        </p:nvSpPr>
        <p:spPr>
          <a:xfrm>
            <a:off x="1447382" y="318640"/>
            <a:ext cx="5541004" cy="320931"/>
          </a:xfrm>
        </p:spPr>
        <p:txBody>
          <a:bodyPr/>
          <a:lstStyle/>
          <a:p>
            <a:endParaRPr lang="fr-FR"/>
          </a:p>
        </p:txBody>
      </p:sp>
      <p:sp>
        <p:nvSpPr>
          <p:cNvPr id="7" name="Slide Number Placeholder 6"/>
          <p:cNvSpPr>
            <a:spLocks noGrp="1"/>
          </p:cNvSpPr>
          <p:nvPr>
            <p:ph type="sldNum" sz="quarter" idx="12"/>
          </p:nvPr>
        </p:nvSpPr>
        <p:spPr/>
        <p:txBody>
          <a:bodyPr/>
          <a:lstStyle/>
          <a:p>
            <a:fld id="{F2957473-6467-4058-8FD6-A29354D7A1A0}" type="slidenum">
              <a:rPr lang="fr-FR" smtClean="0"/>
              <a:t>‹N°›</a:t>
            </a:fld>
            <a:endParaRPr lang="fr-F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08098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93BB452-D5FC-485F-B665-59701244CD0B}" type="datetimeFigureOut">
              <a:rPr lang="fr-FR" smtClean="0"/>
              <a:t>06/01/2025</a:t>
            </a:fld>
            <a:endParaRPr lang="fr-F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2957473-6467-4058-8FD6-A29354D7A1A0}" type="slidenum">
              <a:rPr lang="fr-FR" smtClean="0"/>
              <a:t>‹N°›</a:t>
            </a:fld>
            <a:endParaRPr lang="fr-F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000255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openclassrooms.com/fr/paths/804/projects/1580" TargetMode="Externa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56412368-7E6B-4064-B6FA-72DF6DA0C2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014FE20-9BCC-4219-A8AD-B1C110BD55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re 1">
            <a:extLst>
              <a:ext uri="{FF2B5EF4-FFF2-40B4-BE49-F238E27FC236}">
                <a16:creationId xmlns:a16="http://schemas.microsoft.com/office/drawing/2014/main" id="{D4FFA886-50B1-457B-3415-1E99F182BB74}"/>
              </a:ext>
            </a:extLst>
          </p:cNvPr>
          <p:cNvSpPr>
            <a:spLocks noGrp="1"/>
          </p:cNvSpPr>
          <p:nvPr>
            <p:ph type="ctrTitle"/>
          </p:nvPr>
        </p:nvSpPr>
        <p:spPr>
          <a:xfrm>
            <a:off x="1357953" y="-11430"/>
            <a:ext cx="5710870" cy="4010223"/>
          </a:xfrm>
        </p:spPr>
        <p:txBody>
          <a:bodyPr>
            <a:normAutofit/>
          </a:bodyPr>
          <a:lstStyle/>
          <a:p>
            <a:r>
              <a:rPr lang="fr-FR" sz="4400" b="1" i="0" strike="noStrike">
                <a:solidFill>
                  <a:schemeClr val="accent1"/>
                </a:solidFill>
                <a:effectLst/>
                <a:latin typeface="Inter"/>
                <a:hlinkClick r:id="rId2">
                  <a:extLst>
                    <a:ext uri="{A12FA001-AC4F-418D-AE19-62706E023703}">
                      <ahyp:hlinkClr xmlns:ahyp="http://schemas.microsoft.com/office/drawing/2018/hyperlinkcolor" val="tx"/>
                    </a:ext>
                  </a:extLst>
                </a:hlinkClick>
              </a:rPr>
              <a:t>Analysez des indicateurs de l'égalité femmes/hommes en respect du RGPD</a:t>
            </a:r>
            <a:br>
              <a:rPr lang="fr-FR" sz="3000" b="0" i="0" u="sng">
                <a:effectLst/>
                <a:latin typeface="Inter"/>
              </a:rPr>
            </a:br>
            <a:endParaRPr lang="fr-FR" sz="3000" u="sng"/>
          </a:p>
        </p:txBody>
      </p:sp>
      <p:sp>
        <p:nvSpPr>
          <p:cNvPr id="3" name="Sous-titre 2">
            <a:extLst>
              <a:ext uri="{FF2B5EF4-FFF2-40B4-BE49-F238E27FC236}">
                <a16:creationId xmlns:a16="http://schemas.microsoft.com/office/drawing/2014/main" id="{A15B2748-D4D4-5B56-2EC1-725717318F49}"/>
              </a:ext>
            </a:extLst>
          </p:cNvPr>
          <p:cNvSpPr>
            <a:spLocks noGrp="1"/>
          </p:cNvSpPr>
          <p:nvPr>
            <p:ph type="subTitle" idx="1"/>
          </p:nvPr>
        </p:nvSpPr>
        <p:spPr>
          <a:xfrm>
            <a:off x="4032913" y="3531204"/>
            <a:ext cx="2950623" cy="1606576"/>
          </a:xfrm>
        </p:spPr>
        <p:txBody>
          <a:bodyPr>
            <a:normAutofit/>
          </a:bodyPr>
          <a:lstStyle/>
          <a:p>
            <a:r>
              <a:rPr lang="fr-FR"/>
              <a:t>                                                                                                   Par CLAUDE OLUKOYA</a:t>
            </a:r>
          </a:p>
        </p:txBody>
      </p:sp>
      <p:cxnSp>
        <p:nvCxnSpPr>
          <p:cNvPr id="34" name="Straight Connector 13">
            <a:extLst>
              <a:ext uri="{FF2B5EF4-FFF2-40B4-BE49-F238E27FC236}">
                <a16:creationId xmlns:a16="http://schemas.microsoft.com/office/drawing/2014/main" id="{A661C966-C6C8-4667-903D-E68521C35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8" y="3528543"/>
            <a:ext cx="55361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16" name="Group 15">
            <a:extLst>
              <a:ext uri="{FF2B5EF4-FFF2-40B4-BE49-F238E27FC236}">
                <a16:creationId xmlns:a16="http://schemas.microsoft.com/office/drawing/2014/main" id="{36439133-030D-427C-AADE-2B48B19917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77388" y="482171"/>
            <a:ext cx="4074533" cy="5149101"/>
            <a:chOff x="7477388" y="482171"/>
            <a:chExt cx="4074533" cy="5149101"/>
          </a:xfrm>
        </p:grpSpPr>
        <p:sp>
          <p:nvSpPr>
            <p:cNvPr id="17" name="Rectangle 16">
              <a:extLst>
                <a:ext uri="{FF2B5EF4-FFF2-40B4-BE49-F238E27FC236}">
                  <a16:creationId xmlns:a16="http://schemas.microsoft.com/office/drawing/2014/main" id="{2C11378B-6628-411A-9A79-CF10232D7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77388" y="482171"/>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8E6BF6A-26B8-45E6-887E-FE78A7984F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47" y="812507"/>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82388B0B-738B-4313-8674-79D97E74A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1624" y="977965"/>
            <a:ext cx="3119444"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Une image contenant blanc, ligne, conception&#10;&#10;Description générée automatiquement">
            <a:extLst>
              <a:ext uri="{FF2B5EF4-FFF2-40B4-BE49-F238E27FC236}">
                <a16:creationId xmlns:a16="http://schemas.microsoft.com/office/drawing/2014/main" id="{1907BAF7-B593-7AEC-EB5D-BB486ADA4B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1794" y="2205240"/>
            <a:ext cx="2799103" cy="1862675"/>
          </a:xfrm>
          <a:prstGeom prst="rect">
            <a:avLst/>
          </a:prstGeom>
        </p:spPr>
      </p:pic>
      <p:pic>
        <p:nvPicPr>
          <p:cNvPr id="37" name="Picture 21">
            <a:extLst>
              <a:ext uri="{FF2B5EF4-FFF2-40B4-BE49-F238E27FC236}">
                <a16:creationId xmlns:a16="http://schemas.microsoft.com/office/drawing/2014/main" id="{6DF84359-5DD6-461B-9519-90AA2F46C1B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23">
            <a:extLst>
              <a:ext uri="{FF2B5EF4-FFF2-40B4-BE49-F238E27FC236}">
                <a16:creationId xmlns:a16="http://schemas.microsoft.com/office/drawing/2014/main" id="{E90BC892-CE86-41EE-8A3B-2178D5170C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31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3940F-E1B0-1EE9-B9B6-E7B0E8857E6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AC5A3DA-B7F3-E47C-F512-E3E3496E0A4A}"/>
              </a:ext>
            </a:extLst>
          </p:cNvPr>
          <p:cNvSpPr>
            <a:spLocks noGrp="1"/>
          </p:cNvSpPr>
          <p:nvPr>
            <p:ph type="title"/>
          </p:nvPr>
        </p:nvSpPr>
        <p:spPr>
          <a:xfrm>
            <a:off x="157089" y="130629"/>
            <a:ext cx="11877822" cy="457200"/>
          </a:xfrm>
        </p:spPr>
        <p:txBody>
          <a:bodyPr>
            <a:normAutofit fontScale="90000"/>
          </a:bodyPr>
          <a:lstStyle/>
          <a:p>
            <a:r>
              <a:rPr lang="fr-FR" sz="2200" b="1" u="sng"/>
              <a:t>H / F  CAT</a:t>
            </a:r>
            <a:r>
              <a:rPr lang="fr-FR" sz="2200" b="1" u="sng">
                <a:latin typeface="+mn-lt"/>
              </a:rPr>
              <a:t>É</a:t>
            </a:r>
            <a:r>
              <a:rPr lang="fr-FR" sz="2200" b="1" u="sng"/>
              <a:t>GORIE DES SALAIR</a:t>
            </a:r>
            <a:r>
              <a:rPr lang="fr-FR" sz="2200" b="1" u="sng">
                <a:latin typeface="+mn-lt"/>
              </a:rPr>
              <a:t>É</a:t>
            </a:r>
            <a:r>
              <a:rPr lang="fr-FR" sz="2200" b="1" u="sng"/>
              <a:t>S</a:t>
            </a:r>
            <a:r>
              <a:rPr lang="fr-FR" sz="2200" b="1"/>
              <a:t>                                                  </a:t>
            </a:r>
            <a:r>
              <a:rPr lang="fr-FR" sz="2200" b="1" u="sng"/>
              <a:t>H / F  ACCIDENT DE TRAVAIL</a:t>
            </a:r>
            <a:br>
              <a:rPr lang="en-US" sz="2400" b="1" u="sng"/>
            </a:br>
            <a:r>
              <a:rPr lang="en-US" sz="2400" b="1" u="sng"/>
              <a:t>      </a:t>
            </a:r>
            <a:endParaRPr lang="fr-FR" sz="2400" b="1" u="sng"/>
          </a:p>
        </p:txBody>
      </p:sp>
      <p:sp>
        <p:nvSpPr>
          <p:cNvPr id="7" name="Titre 1">
            <a:extLst>
              <a:ext uri="{FF2B5EF4-FFF2-40B4-BE49-F238E27FC236}">
                <a16:creationId xmlns:a16="http://schemas.microsoft.com/office/drawing/2014/main" id="{18D39102-8E0E-2386-B8CF-86D688D0E7B4}"/>
              </a:ext>
            </a:extLst>
          </p:cNvPr>
          <p:cNvSpPr txBox="1">
            <a:spLocks/>
          </p:cNvSpPr>
          <p:nvPr/>
        </p:nvSpPr>
        <p:spPr>
          <a:xfrm>
            <a:off x="0" y="5384800"/>
            <a:ext cx="12192000" cy="81810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400" cap="none"/>
              <a:t>                                                                                               </a:t>
            </a:r>
            <a:br>
              <a:rPr lang="en-US" sz="2400"/>
            </a:br>
            <a:endParaRPr lang="fr-FR" sz="2400"/>
          </a:p>
        </p:txBody>
      </p:sp>
      <p:pic>
        <p:nvPicPr>
          <p:cNvPr id="6" name="Espace réservé du contenu 5" descr="Une image contenant capture d’écran, Rectangle, texte, diagramme">
            <a:extLst>
              <a:ext uri="{FF2B5EF4-FFF2-40B4-BE49-F238E27FC236}">
                <a16:creationId xmlns:a16="http://schemas.microsoft.com/office/drawing/2014/main" id="{5EF4235F-7A24-FF2E-B1D2-2A801563A0F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 y="716510"/>
            <a:ext cx="5738884" cy="5386748"/>
          </a:xfrm>
        </p:spPr>
      </p:pic>
      <p:pic>
        <p:nvPicPr>
          <p:cNvPr id="8" name="Espace réservé du contenu 7" descr="Une image contenant texte, capture d’écran, Rectangle, carré">
            <a:extLst>
              <a:ext uri="{FF2B5EF4-FFF2-40B4-BE49-F238E27FC236}">
                <a16:creationId xmlns:a16="http://schemas.microsoft.com/office/drawing/2014/main" id="{770563E9-6629-D5CE-73C2-B8676F90669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29400" y="716510"/>
            <a:ext cx="5562599" cy="5386748"/>
          </a:xfrm>
        </p:spPr>
      </p:pic>
    </p:spTree>
    <p:extLst>
      <p:ext uri="{BB962C8B-B14F-4D97-AF65-F5344CB8AC3E}">
        <p14:creationId xmlns:p14="http://schemas.microsoft.com/office/powerpoint/2010/main" val="202922587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pic>
        <p:nvPicPr>
          <p:cNvPr id="30" name="Picture 8">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10">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12">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3" name="Rectangle 32">
            <a:extLst>
              <a:ext uri="{FF2B5EF4-FFF2-40B4-BE49-F238E27FC236}">
                <a16:creationId xmlns:a16="http://schemas.microsoft.com/office/drawing/2014/main" id="{1BF0792A-0F2B-4A2E-AB38-0A4F18A3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57DB18D-C2F1-4C8C-8808-9C01ECE683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35" name="Group 18">
            <a:extLst>
              <a:ext uri="{FF2B5EF4-FFF2-40B4-BE49-F238E27FC236}">
                <a16:creationId xmlns:a16="http://schemas.microsoft.com/office/drawing/2014/main" id="{E5D935FA-3336-4941-9214-E250A5727F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1" y="644327"/>
            <a:ext cx="9299965" cy="4811366"/>
            <a:chOff x="7639235" y="600024"/>
            <a:chExt cx="3898557" cy="6878929"/>
          </a:xfrm>
        </p:grpSpPr>
        <p:sp>
          <p:nvSpPr>
            <p:cNvPr id="20" name="Rectangle 19">
              <a:extLst>
                <a:ext uri="{FF2B5EF4-FFF2-40B4-BE49-F238E27FC236}">
                  <a16:creationId xmlns:a16="http://schemas.microsoft.com/office/drawing/2014/main" id="{45D9E2ED-FF90-4200-A7EE-6D41D6526F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687892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A4BEB8D-68AD-4314-8A2B-F8DC85A53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59547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re 1">
            <a:extLst>
              <a:ext uri="{FF2B5EF4-FFF2-40B4-BE49-F238E27FC236}">
                <a16:creationId xmlns:a16="http://schemas.microsoft.com/office/drawing/2014/main" id="{97D5B1C0-1A8E-326D-E159-247930EC19B8}"/>
              </a:ext>
            </a:extLst>
          </p:cNvPr>
          <p:cNvSpPr>
            <a:spLocks noGrp="1"/>
          </p:cNvSpPr>
          <p:nvPr>
            <p:ph type="title"/>
          </p:nvPr>
        </p:nvSpPr>
        <p:spPr>
          <a:xfrm>
            <a:off x="2391408" y="1603512"/>
            <a:ext cx="7405874" cy="2507233"/>
          </a:xfrm>
          <a:solidFill>
            <a:schemeClr val="bg2"/>
          </a:solidFill>
        </p:spPr>
        <p:txBody>
          <a:bodyPr vert="horz" lIns="91440" tIns="45720" rIns="91440" bIns="0" rtlCol="0" anchor="ctr">
            <a:normAutofit/>
          </a:bodyPr>
          <a:lstStyle/>
          <a:p>
            <a:pPr algn="ctr"/>
            <a:r>
              <a:rPr lang="en-US" sz="5100">
                <a:solidFill>
                  <a:schemeClr val="tx2"/>
                </a:solidFill>
              </a:rPr>
              <a:t>INDICATEURS POUR  LE CALCUL DE L’INDEX </a:t>
            </a:r>
            <a:br>
              <a:rPr lang="en-US" sz="5100">
                <a:solidFill>
                  <a:schemeClr val="tx2"/>
                </a:solidFill>
              </a:rPr>
            </a:br>
            <a:r>
              <a:rPr lang="en-US" sz="5100">
                <a:solidFill>
                  <a:schemeClr val="tx2"/>
                </a:solidFill>
              </a:rPr>
              <a:t>D’</a:t>
            </a:r>
            <a:r>
              <a:rPr lang="fr-FR" sz="5400"/>
              <a:t>ÉgalitÉ</a:t>
            </a:r>
            <a:endParaRPr lang="en-US" sz="5400">
              <a:solidFill>
                <a:schemeClr val="tx2"/>
              </a:solidFill>
            </a:endParaRPr>
          </a:p>
        </p:txBody>
      </p:sp>
      <p:cxnSp>
        <p:nvCxnSpPr>
          <p:cNvPr id="37" name="Straight Connector 22">
            <a:extLst>
              <a:ext uri="{FF2B5EF4-FFF2-40B4-BE49-F238E27FC236}">
                <a16:creationId xmlns:a16="http://schemas.microsoft.com/office/drawing/2014/main" id="{87F797D1-251E-41FE-9FF8-AD487DEF28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1416139"/>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8" name="Straight Connector 24">
            <a:extLst>
              <a:ext uri="{FF2B5EF4-FFF2-40B4-BE49-F238E27FC236}">
                <a16:creationId xmlns:a16="http://schemas.microsoft.com/office/drawing/2014/main" id="{09A0CE28-0E59-4F4D-9855-8A8DCE9A8E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4285341"/>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9" name="Picture 26">
            <a:extLst>
              <a:ext uri="{FF2B5EF4-FFF2-40B4-BE49-F238E27FC236}">
                <a16:creationId xmlns:a16="http://schemas.microsoft.com/office/drawing/2014/main" id="{75CC23F7-9F20-4C4B-8608-BD4DE9728F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99571236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AA5B1-F829-24E1-DF7E-5528087D87D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B36D6B4-4035-D181-AAA8-EA907BB0AA60}"/>
              </a:ext>
            </a:extLst>
          </p:cNvPr>
          <p:cNvSpPr>
            <a:spLocks noGrp="1"/>
          </p:cNvSpPr>
          <p:nvPr>
            <p:ph type="title"/>
          </p:nvPr>
        </p:nvSpPr>
        <p:spPr>
          <a:xfrm>
            <a:off x="0" y="0"/>
            <a:ext cx="12034911" cy="432619"/>
          </a:xfrm>
        </p:spPr>
        <p:txBody>
          <a:bodyPr>
            <a:normAutofit fontScale="90000"/>
          </a:bodyPr>
          <a:lstStyle/>
          <a:p>
            <a:r>
              <a:rPr lang="fr-FR" sz="2200" b="1" u="sng"/>
              <a:t>INDEX ÉCART RÉNUMÉRATION  H/ </a:t>
            </a:r>
            <a:r>
              <a:rPr lang="fr-FR" sz="2200" b="1"/>
              <a:t>f                                                </a:t>
            </a:r>
            <a:r>
              <a:rPr lang="fr-FR" sz="2200" b="1" u="sng"/>
              <a:t>AUGMENTATION</a:t>
            </a:r>
            <a:r>
              <a:rPr lang="fr-FR" sz="2200" b="1"/>
              <a:t>                                 </a:t>
            </a:r>
            <a:br>
              <a:rPr lang="en-US" sz="2400"/>
            </a:br>
            <a:endParaRPr lang="fr-FR" sz="2400"/>
          </a:p>
        </p:txBody>
      </p:sp>
      <p:sp>
        <p:nvSpPr>
          <p:cNvPr id="12" name="ZoneTexte 11">
            <a:extLst>
              <a:ext uri="{FF2B5EF4-FFF2-40B4-BE49-F238E27FC236}">
                <a16:creationId xmlns:a16="http://schemas.microsoft.com/office/drawing/2014/main" id="{125B1226-C822-B878-44C0-587E6651F2E9}"/>
              </a:ext>
            </a:extLst>
          </p:cNvPr>
          <p:cNvSpPr txBox="1"/>
          <p:nvPr/>
        </p:nvSpPr>
        <p:spPr>
          <a:xfrm>
            <a:off x="0" y="5109848"/>
            <a:ext cx="5486399" cy="1079847"/>
          </a:xfrm>
          <a:prstGeom prst="rect">
            <a:avLst/>
          </a:prstGeom>
          <a:noFill/>
        </p:spPr>
        <p:txBody>
          <a:bodyPr wrap="square">
            <a:spAutoFit/>
          </a:bodyPr>
          <a:lstStyle/>
          <a:p>
            <a:pPr>
              <a:lnSpc>
                <a:spcPct val="110000"/>
              </a:lnSpc>
            </a:pPr>
            <a:r>
              <a:rPr lang="en-US" sz="1800"/>
              <a:t>Salaire moyen +3.2% pour les Hommes</a:t>
            </a:r>
          </a:p>
          <a:p>
            <a:pPr>
              <a:lnSpc>
                <a:spcPct val="110000"/>
              </a:lnSpc>
            </a:pPr>
            <a:endParaRPr lang="en-US"/>
          </a:p>
          <a:p>
            <a:pPr>
              <a:lnSpc>
                <a:spcPct val="110000"/>
              </a:lnSpc>
            </a:pPr>
            <a:r>
              <a:rPr lang="en-US" sz="2400" b="1"/>
              <a:t>36 points</a:t>
            </a:r>
          </a:p>
        </p:txBody>
      </p:sp>
      <p:sp>
        <p:nvSpPr>
          <p:cNvPr id="15" name="Content Placeholder 8">
            <a:extLst>
              <a:ext uri="{FF2B5EF4-FFF2-40B4-BE49-F238E27FC236}">
                <a16:creationId xmlns:a16="http://schemas.microsoft.com/office/drawing/2014/main" id="{5EEE19BE-6AEF-D91F-8F45-A21664E34B06}"/>
              </a:ext>
            </a:extLst>
          </p:cNvPr>
          <p:cNvSpPr>
            <a:spLocks noGrp="1"/>
          </p:cNvSpPr>
          <p:nvPr>
            <p:ph idx="1"/>
          </p:nvPr>
        </p:nvSpPr>
        <p:spPr>
          <a:xfrm>
            <a:off x="6587754" y="5028061"/>
            <a:ext cx="5542334" cy="1079846"/>
          </a:xfrm>
        </p:spPr>
        <p:txBody>
          <a:bodyPr>
            <a:normAutofit/>
          </a:bodyPr>
          <a:lstStyle/>
          <a:p>
            <a:pPr marL="0" indent="0">
              <a:lnSpc>
                <a:spcPct val="110000"/>
              </a:lnSpc>
              <a:buNone/>
            </a:pPr>
            <a:r>
              <a:rPr lang="fr-FR"/>
              <a:t>Écart de 7%              :           </a:t>
            </a:r>
            <a:r>
              <a:rPr lang="en-US" b="1"/>
              <a:t>5 points</a:t>
            </a:r>
          </a:p>
          <a:p>
            <a:pPr>
              <a:lnSpc>
                <a:spcPct val="110000"/>
              </a:lnSpc>
            </a:pPr>
            <a:endParaRPr lang="en-US" b="1"/>
          </a:p>
        </p:txBody>
      </p:sp>
      <p:pic>
        <p:nvPicPr>
          <p:cNvPr id="5" name="Image 4" descr="Une image contenant texte, capture d’écran, Rectangle, affichage">
            <a:extLst>
              <a:ext uri="{FF2B5EF4-FFF2-40B4-BE49-F238E27FC236}">
                <a16:creationId xmlns:a16="http://schemas.microsoft.com/office/drawing/2014/main" id="{18B1E11A-AEFD-F1F6-DBCA-559BBDFD9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9166" y="432618"/>
            <a:ext cx="5732834" cy="4595443"/>
          </a:xfrm>
          <a:prstGeom prst="rect">
            <a:avLst/>
          </a:prstGeom>
        </p:spPr>
      </p:pic>
      <p:pic>
        <p:nvPicPr>
          <p:cNvPr id="8" name="Image 7" descr="Une image contenant texte, capture d’écran, diagramme, Rectangle">
            <a:extLst>
              <a:ext uri="{FF2B5EF4-FFF2-40B4-BE49-F238E27FC236}">
                <a16:creationId xmlns:a16="http://schemas.microsoft.com/office/drawing/2014/main" id="{5822A0C9-1C69-51FC-5C9D-F6B9A77C0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2618"/>
            <a:ext cx="5667829" cy="4595443"/>
          </a:xfrm>
          <a:prstGeom prst="rect">
            <a:avLst/>
          </a:prstGeom>
        </p:spPr>
      </p:pic>
    </p:spTree>
    <p:extLst>
      <p:ext uri="{BB962C8B-B14F-4D97-AF65-F5344CB8AC3E}">
        <p14:creationId xmlns:p14="http://schemas.microsoft.com/office/powerpoint/2010/main" val="28168598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73F64-AA5E-96F2-C97F-0965E5F8C16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9A065D1-C36D-8470-E91D-D7DC1474118D}"/>
              </a:ext>
            </a:extLst>
          </p:cNvPr>
          <p:cNvSpPr>
            <a:spLocks noGrp="1"/>
          </p:cNvSpPr>
          <p:nvPr>
            <p:ph type="title"/>
          </p:nvPr>
        </p:nvSpPr>
        <p:spPr>
          <a:xfrm>
            <a:off x="157089" y="0"/>
            <a:ext cx="11877822" cy="506322"/>
          </a:xfrm>
        </p:spPr>
        <p:txBody>
          <a:bodyPr>
            <a:normAutofit fontScale="90000"/>
          </a:bodyPr>
          <a:lstStyle/>
          <a:p>
            <a:r>
              <a:rPr lang="en-US" sz="2200" b="1" u="sng"/>
              <a:t>Promotion H / F</a:t>
            </a:r>
            <a:r>
              <a:rPr lang="en-US" sz="2200" b="1"/>
              <a:t>                                                    </a:t>
            </a:r>
            <a:r>
              <a:rPr lang="en-US" sz="2200" b="1" u="sng"/>
              <a:t>SALARI</a:t>
            </a:r>
            <a:r>
              <a:rPr lang="fr-FR" sz="2200" b="1" u="sng">
                <a:latin typeface="+mn-lt"/>
              </a:rPr>
              <a:t>É</a:t>
            </a:r>
            <a:r>
              <a:rPr lang="en-US" sz="2200" b="1" u="sng"/>
              <a:t>S AUGMENT</a:t>
            </a:r>
            <a:r>
              <a:rPr lang="fr-FR" sz="2200" b="1" u="sng">
                <a:latin typeface="+mn-lt"/>
              </a:rPr>
              <a:t>É</a:t>
            </a:r>
            <a:r>
              <a:rPr lang="en-US" sz="2200" b="1" u="sng"/>
              <a:t>S AU RETOUR CONG</a:t>
            </a:r>
            <a:r>
              <a:rPr lang="fr-FR" sz="2200" b="1" u="sng">
                <a:latin typeface="+mn-lt"/>
              </a:rPr>
              <a:t>É</a:t>
            </a:r>
            <a:br>
              <a:rPr lang="en-US" sz="2400" u="sng"/>
            </a:br>
            <a:endParaRPr lang="fr-FR" sz="2400" u="sng"/>
          </a:p>
        </p:txBody>
      </p:sp>
      <p:pic>
        <p:nvPicPr>
          <p:cNvPr id="13" name="Espace réservé du contenu 12" descr="Une image contenant texte, capture d’écran, nombre, Police">
            <a:extLst>
              <a:ext uri="{FF2B5EF4-FFF2-40B4-BE49-F238E27FC236}">
                <a16:creationId xmlns:a16="http://schemas.microsoft.com/office/drawing/2014/main" id="{8A0877FE-DA86-8B9A-F868-09C3007FAD1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44101" y="506323"/>
            <a:ext cx="5647899" cy="4315060"/>
          </a:xfrm>
        </p:spPr>
      </p:pic>
      <p:sp>
        <p:nvSpPr>
          <p:cNvPr id="11" name="Content Placeholder 8">
            <a:extLst>
              <a:ext uri="{FF2B5EF4-FFF2-40B4-BE49-F238E27FC236}">
                <a16:creationId xmlns:a16="http://schemas.microsoft.com/office/drawing/2014/main" id="{8B28F413-A088-4609-0CE1-4FE8DFE5D87B}"/>
              </a:ext>
            </a:extLst>
          </p:cNvPr>
          <p:cNvSpPr>
            <a:spLocks noGrp="1"/>
          </p:cNvSpPr>
          <p:nvPr>
            <p:ph idx="1"/>
          </p:nvPr>
        </p:nvSpPr>
        <p:spPr>
          <a:xfrm>
            <a:off x="-51696" y="4821382"/>
            <a:ext cx="12086608" cy="1381524"/>
          </a:xfrm>
        </p:spPr>
        <p:txBody>
          <a:bodyPr>
            <a:normAutofit/>
          </a:bodyPr>
          <a:lstStyle/>
          <a:p>
            <a:pPr marL="0" indent="0">
              <a:lnSpc>
                <a:spcPct val="110000"/>
              </a:lnSpc>
              <a:buNone/>
            </a:pPr>
            <a:r>
              <a:rPr lang="en-US" sz="2200"/>
              <a:t> </a:t>
            </a:r>
            <a:r>
              <a:rPr lang="fr-FR" sz="2200"/>
              <a:t>Écart de 0.9%    :        </a:t>
            </a:r>
            <a:r>
              <a:rPr lang="en-US" sz="2200" b="1"/>
              <a:t>15 points                                         </a:t>
            </a:r>
            <a:r>
              <a:rPr lang="en-US" sz="2200"/>
              <a:t>100% augmentés    :       </a:t>
            </a:r>
            <a:r>
              <a:rPr lang="en-US" sz="2200" b="1"/>
              <a:t>15 points</a:t>
            </a:r>
          </a:p>
          <a:p>
            <a:pPr>
              <a:lnSpc>
                <a:spcPct val="110000"/>
              </a:lnSpc>
            </a:pPr>
            <a:endParaRPr lang="en-US" b="1"/>
          </a:p>
          <a:p>
            <a:pPr>
              <a:lnSpc>
                <a:spcPct val="110000"/>
              </a:lnSpc>
            </a:pPr>
            <a:endParaRPr lang="en-US" b="1"/>
          </a:p>
        </p:txBody>
      </p:sp>
      <p:pic>
        <p:nvPicPr>
          <p:cNvPr id="4" name="Image 3" descr="Une image contenant texte, capture d’écran, Rectangle, carré">
            <a:extLst>
              <a:ext uri="{FF2B5EF4-FFF2-40B4-BE49-F238E27FC236}">
                <a16:creationId xmlns:a16="http://schemas.microsoft.com/office/drawing/2014/main" id="{E482159C-C9AB-7E1D-ACF3-04171D6FA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5" y="506322"/>
            <a:ext cx="5895284" cy="4315059"/>
          </a:xfrm>
          <a:prstGeom prst="rect">
            <a:avLst/>
          </a:prstGeom>
        </p:spPr>
      </p:pic>
    </p:spTree>
    <p:extLst>
      <p:ext uri="{BB962C8B-B14F-4D97-AF65-F5344CB8AC3E}">
        <p14:creationId xmlns:p14="http://schemas.microsoft.com/office/powerpoint/2010/main" val="322811456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E5E5A4E9-FAE0-D4ED-D22E-CD3AB8947F4A}"/>
            </a:ext>
          </a:extLst>
        </p:cNvPr>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45C76AC0-BB6B-419E-A327-AFA297500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Connector 74">
            <a:extLst>
              <a:ext uri="{FF2B5EF4-FFF2-40B4-BE49-F238E27FC236}">
                <a16:creationId xmlns:a16="http://schemas.microsoft.com/office/drawing/2014/main" id="{B3E0B6A3-E197-43D6-82D5-7455DAB1A7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1847088"/>
            <a:ext cx="4158750"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re 1">
            <a:extLst>
              <a:ext uri="{FF2B5EF4-FFF2-40B4-BE49-F238E27FC236}">
                <a16:creationId xmlns:a16="http://schemas.microsoft.com/office/drawing/2014/main" id="{BFBEFF8A-1CB1-7FFE-AF7D-707885FEAE00}"/>
              </a:ext>
            </a:extLst>
          </p:cNvPr>
          <p:cNvSpPr>
            <a:spLocks noGrp="1"/>
          </p:cNvSpPr>
          <p:nvPr>
            <p:ph type="title"/>
          </p:nvPr>
        </p:nvSpPr>
        <p:spPr>
          <a:xfrm>
            <a:off x="2969434" y="-203160"/>
            <a:ext cx="5020681" cy="997211"/>
          </a:xfrm>
        </p:spPr>
        <p:txBody>
          <a:bodyPr>
            <a:normAutofit fontScale="90000"/>
          </a:bodyPr>
          <a:lstStyle/>
          <a:p>
            <a:br>
              <a:rPr lang="fr-FR"/>
            </a:br>
            <a:r>
              <a:rPr lang="fr-FR" b="1" u="sng">
                <a:latin typeface="+mn-lt"/>
              </a:rPr>
              <a:t>TOP 10 R</a:t>
            </a:r>
            <a:r>
              <a:rPr lang="fr-FR" sz="3200" b="1" u="sng">
                <a:latin typeface="+mn-lt"/>
              </a:rPr>
              <a:t>ÉNUMÉRATION</a:t>
            </a:r>
            <a:endParaRPr lang="fr-FR" b="1" u="sng">
              <a:latin typeface="+mn-lt"/>
            </a:endParaRPr>
          </a:p>
        </p:txBody>
      </p:sp>
      <p:sp>
        <p:nvSpPr>
          <p:cNvPr id="77" name="Rectangle 76">
            <a:extLst>
              <a:ext uri="{FF2B5EF4-FFF2-40B4-BE49-F238E27FC236}">
                <a16:creationId xmlns:a16="http://schemas.microsoft.com/office/drawing/2014/main" id="{8B0E4246-09B8-46D7-A0D2-4D264863A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Content Placeholder 8">
            <a:extLst>
              <a:ext uri="{FF2B5EF4-FFF2-40B4-BE49-F238E27FC236}">
                <a16:creationId xmlns:a16="http://schemas.microsoft.com/office/drawing/2014/main" id="{D210BC9F-694C-BE8E-49B8-4C382DCCD5FF}"/>
              </a:ext>
            </a:extLst>
          </p:cNvPr>
          <p:cNvSpPr>
            <a:spLocks noGrp="1"/>
          </p:cNvSpPr>
          <p:nvPr>
            <p:ph idx="1"/>
          </p:nvPr>
        </p:nvSpPr>
        <p:spPr>
          <a:xfrm>
            <a:off x="92462" y="4558748"/>
            <a:ext cx="11835681" cy="1494730"/>
          </a:xfrm>
        </p:spPr>
        <p:txBody>
          <a:bodyPr>
            <a:normAutofit/>
          </a:bodyPr>
          <a:lstStyle/>
          <a:p>
            <a:pPr marL="0" indent="0">
              <a:lnSpc>
                <a:spcPct val="110000"/>
              </a:lnSpc>
              <a:buNone/>
            </a:pPr>
            <a:endParaRPr lang="en-US"/>
          </a:p>
          <a:p>
            <a:pPr>
              <a:lnSpc>
                <a:spcPct val="110000"/>
              </a:lnSpc>
            </a:pPr>
            <a:r>
              <a:rPr lang="en-US"/>
              <a:t>3 femmes représentées dans le top 10</a:t>
            </a:r>
          </a:p>
          <a:p>
            <a:pPr>
              <a:lnSpc>
                <a:spcPct val="110000"/>
              </a:lnSpc>
            </a:pPr>
            <a:r>
              <a:rPr lang="en-US" sz="2400" b="1"/>
              <a:t>5 points</a:t>
            </a:r>
          </a:p>
          <a:p>
            <a:pPr>
              <a:lnSpc>
                <a:spcPct val="110000"/>
              </a:lnSpc>
            </a:pPr>
            <a:endParaRPr lang="en-US"/>
          </a:p>
        </p:txBody>
      </p:sp>
      <p:pic>
        <p:nvPicPr>
          <p:cNvPr id="79" name="Picture 78">
            <a:extLst>
              <a:ext uri="{FF2B5EF4-FFF2-40B4-BE49-F238E27FC236}">
                <a16:creationId xmlns:a16="http://schemas.microsoft.com/office/drawing/2014/main" id="{F50C8D8D-B32F-4194-8321-164EC44275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1" name="Straight Connector 80">
            <a:extLst>
              <a:ext uri="{FF2B5EF4-FFF2-40B4-BE49-F238E27FC236}">
                <a16:creationId xmlns:a16="http://schemas.microsoft.com/office/drawing/2014/main" id="{5BD24D8B-8573-4260-B700-E860AD6D2A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4" name="Image 3" descr="Une image contenant texte, capture d’écran, nombre, Police">
            <a:extLst>
              <a:ext uri="{FF2B5EF4-FFF2-40B4-BE49-F238E27FC236}">
                <a16:creationId xmlns:a16="http://schemas.microsoft.com/office/drawing/2014/main" id="{045E2C65-38C6-6597-3E07-F10F707EE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10612"/>
            <a:ext cx="12192000" cy="3988905"/>
          </a:xfrm>
          <a:prstGeom prst="rect">
            <a:avLst/>
          </a:prstGeom>
        </p:spPr>
      </p:pic>
    </p:spTree>
    <p:extLst>
      <p:ext uri="{BB962C8B-B14F-4D97-AF65-F5344CB8AC3E}">
        <p14:creationId xmlns:p14="http://schemas.microsoft.com/office/powerpoint/2010/main" val="286088092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953A2BBB-11F2-6A1D-17A4-4B3450B840AB}"/>
            </a:ext>
          </a:extLst>
        </p:cNvPr>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3F9C0852-4C70-4A1E-A857-A7AA58559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B2CEB096-638F-4BA7-AB38-E3BBE9FB10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re 1">
            <a:extLst>
              <a:ext uri="{FF2B5EF4-FFF2-40B4-BE49-F238E27FC236}">
                <a16:creationId xmlns:a16="http://schemas.microsoft.com/office/drawing/2014/main" id="{5CCE4641-1E1C-5C94-7A19-003E5CB6C58F}"/>
              </a:ext>
            </a:extLst>
          </p:cNvPr>
          <p:cNvSpPr>
            <a:spLocks noGrp="1"/>
          </p:cNvSpPr>
          <p:nvPr>
            <p:ph type="title"/>
          </p:nvPr>
        </p:nvSpPr>
        <p:spPr>
          <a:xfrm>
            <a:off x="374073" y="203200"/>
            <a:ext cx="3505200" cy="858333"/>
          </a:xfrm>
        </p:spPr>
        <p:txBody>
          <a:bodyPr vert="horz" lIns="91440" tIns="45720" rIns="91440" bIns="0" rtlCol="0" anchor="ctr">
            <a:normAutofit/>
          </a:bodyPr>
          <a:lstStyle/>
          <a:p>
            <a:r>
              <a:rPr lang="en-US" b="1" u="sng"/>
              <a:t>CONCLUSION</a:t>
            </a:r>
          </a:p>
        </p:txBody>
      </p:sp>
      <p:pic>
        <p:nvPicPr>
          <p:cNvPr id="43" name="Graphic 42" descr="Marteau d'officiel">
            <a:extLst>
              <a:ext uri="{FF2B5EF4-FFF2-40B4-BE49-F238E27FC236}">
                <a16:creationId xmlns:a16="http://schemas.microsoft.com/office/drawing/2014/main" id="{AD3A8B77-1BCC-436E-560E-68328A3A18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1429" y="1204686"/>
            <a:ext cx="4310742" cy="4261659"/>
          </a:xfrm>
          <a:prstGeom prst="rect">
            <a:avLst/>
          </a:prstGeom>
        </p:spPr>
      </p:pic>
      <p:pic>
        <p:nvPicPr>
          <p:cNvPr id="150" name="Picture 149">
            <a:extLst>
              <a:ext uri="{FF2B5EF4-FFF2-40B4-BE49-F238E27FC236}">
                <a16:creationId xmlns:a16="http://schemas.microsoft.com/office/drawing/2014/main" id="{1A6223F3-0478-4201-A1A2-8DB0865B0A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2" name="Straight Connector 151">
            <a:extLst>
              <a:ext uri="{FF2B5EF4-FFF2-40B4-BE49-F238E27FC236}">
                <a16:creationId xmlns:a16="http://schemas.microsoft.com/office/drawing/2014/main" id="{966D68AF-E970-43B2-B8F0-2A72DE72AF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3" name="Titre 1">
            <a:extLst>
              <a:ext uri="{FF2B5EF4-FFF2-40B4-BE49-F238E27FC236}">
                <a16:creationId xmlns:a16="http://schemas.microsoft.com/office/drawing/2014/main" id="{BEB91493-28A1-DB21-A921-EB63A5A10853}"/>
              </a:ext>
            </a:extLst>
          </p:cNvPr>
          <p:cNvSpPr txBox="1">
            <a:spLocks/>
          </p:cNvSpPr>
          <p:nvPr/>
        </p:nvSpPr>
        <p:spPr>
          <a:xfrm>
            <a:off x="5885543" y="64567"/>
            <a:ext cx="6306154" cy="5762919"/>
          </a:xfrm>
          <a:prstGeom prst="rect">
            <a:avLst/>
          </a:prstGeom>
        </p:spPr>
        <p:txBody>
          <a:bodyPr vert="horz" lIns="91440" tIns="45720" rIns="91440" bIns="0" rtlCol="0" anchor="ct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b="1" u="sng"/>
          </a:p>
        </p:txBody>
      </p:sp>
      <p:sp>
        <p:nvSpPr>
          <p:cNvPr id="7" name="ZoneTexte 6">
            <a:extLst>
              <a:ext uri="{FF2B5EF4-FFF2-40B4-BE49-F238E27FC236}">
                <a16:creationId xmlns:a16="http://schemas.microsoft.com/office/drawing/2014/main" id="{0DFF7894-84AC-D3DA-3B8B-327AE1D8C174}"/>
              </a:ext>
            </a:extLst>
          </p:cNvPr>
          <p:cNvSpPr txBox="1"/>
          <p:nvPr/>
        </p:nvSpPr>
        <p:spPr>
          <a:xfrm>
            <a:off x="5711755" y="295256"/>
            <a:ext cx="6431451" cy="9941183"/>
          </a:xfrm>
          <a:prstGeom prst="rect">
            <a:avLst/>
          </a:prstGeom>
          <a:noFill/>
        </p:spPr>
        <p:txBody>
          <a:bodyPr wrap="square" rtlCol="0">
            <a:spAutoFit/>
          </a:bodyPr>
          <a:lstStyle/>
          <a:p>
            <a:endParaRPr lang="fr-FR"/>
          </a:p>
          <a:p>
            <a:r>
              <a:rPr lang="fr-FR" sz="2400"/>
              <a:t>Le score final est :  </a:t>
            </a:r>
            <a:r>
              <a:rPr lang="fr-FR" sz="3600" b="1"/>
              <a:t>76 points </a:t>
            </a:r>
          </a:p>
          <a:p>
            <a:endParaRPr lang="fr-FR" sz="2400" b="1"/>
          </a:p>
          <a:p>
            <a:r>
              <a:rPr lang="fr-FR" sz="2400"/>
              <a:t>Puisque l’i</a:t>
            </a:r>
            <a:r>
              <a:rPr lang="fr-FR" sz="2400" b="0" i="0">
                <a:solidFill>
                  <a:srgbClr val="3A3A3A"/>
                </a:solidFill>
                <a:effectLst/>
                <a:latin typeface="Marianne"/>
              </a:rPr>
              <a:t>ndex est inférieur à 85 points, l’entreprise doit </a:t>
            </a:r>
            <a:r>
              <a:rPr lang="fr-FR" sz="2400" b="1" i="0">
                <a:solidFill>
                  <a:srgbClr val="3A3A3A"/>
                </a:solidFill>
                <a:effectLst/>
                <a:latin typeface="Marianne"/>
              </a:rPr>
              <a:t>fixer et publier des objectifs de progression </a:t>
            </a:r>
            <a:r>
              <a:rPr lang="fr-FR" sz="2400" b="0" i="0">
                <a:solidFill>
                  <a:srgbClr val="3A3A3A"/>
                </a:solidFill>
                <a:effectLst/>
                <a:latin typeface="Marianne"/>
              </a:rPr>
              <a:t>de chacun des indicateurs comme :</a:t>
            </a:r>
          </a:p>
          <a:p>
            <a:endParaRPr lang="fr-FR" sz="2400">
              <a:solidFill>
                <a:srgbClr val="3A3A3A"/>
              </a:solidFill>
              <a:latin typeface="Marianne"/>
            </a:endParaRPr>
          </a:p>
          <a:p>
            <a:r>
              <a:rPr lang="fr-FR" sz="2400">
                <a:solidFill>
                  <a:srgbClr val="3A3A3A"/>
                </a:solidFill>
                <a:latin typeface="Marianne"/>
              </a:rPr>
              <a:t>1) Mettre plus de femmes dans le top 10 salariés</a:t>
            </a:r>
          </a:p>
          <a:p>
            <a:endParaRPr lang="fr-FR" sz="2400">
              <a:solidFill>
                <a:srgbClr val="3A3A3A"/>
              </a:solidFill>
              <a:latin typeface="Marianne"/>
            </a:endParaRPr>
          </a:p>
          <a:p>
            <a:r>
              <a:rPr lang="fr-FR" sz="2400">
                <a:solidFill>
                  <a:srgbClr val="3A3A3A"/>
                </a:solidFill>
                <a:latin typeface="Marianne"/>
              </a:rPr>
              <a:t>2) Améliorer le salaire moyen des femmes</a:t>
            </a:r>
          </a:p>
          <a:p>
            <a:endParaRPr lang="fr-FR" sz="2400">
              <a:solidFill>
                <a:srgbClr val="3A3A3A"/>
              </a:solidFill>
              <a:latin typeface="Marianne"/>
            </a:endParaRPr>
          </a:p>
          <a:p>
            <a:r>
              <a:rPr lang="fr-FR" sz="2400">
                <a:solidFill>
                  <a:srgbClr val="3A3A3A"/>
                </a:solidFill>
                <a:latin typeface="Marianne"/>
              </a:rPr>
              <a:t>3) Réduire l’écart d’augmentation H/F</a:t>
            </a:r>
          </a:p>
          <a:p>
            <a:endParaRPr lang="fr-FR" sz="2400">
              <a:solidFill>
                <a:srgbClr val="3A3A3A"/>
              </a:solidFill>
              <a:latin typeface="Marianne"/>
            </a:endParaRPr>
          </a:p>
          <a:p>
            <a:endParaRPr lang="fr-FR" sz="2400"/>
          </a:p>
          <a:p>
            <a:endParaRPr lang="fr-FR" sz="2800"/>
          </a:p>
          <a:p>
            <a:endParaRPr lang="fr-FR"/>
          </a:p>
          <a:p>
            <a:endParaRPr lang="fr-FR"/>
          </a:p>
          <a:p>
            <a:endParaRPr lang="fr-FR"/>
          </a:p>
          <a:p>
            <a:endParaRPr lang="fr-FR"/>
          </a:p>
          <a:p>
            <a:endParaRPr lang="fr-FR"/>
          </a:p>
          <a:p>
            <a:endParaRPr lang="fr-FR"/>
          </a:p>
          <a:p>
            <a:endParaRPr lang="fr-FR"/>
          </a:p>
          <a:p>
            <a:endParaRPr lang="fr-FR"/>
          </a:p>
          <a:p>
            <a:endParaRPr lang="fr-FR"/>
          </a:p>
          <a:p>
            <a:endParaRPr lang="fr-FR"/>
          </a:p>
          <a:p>
            <a:endParaRPr lang="fr-FR"/>
          </a:p>
          <a:p>
            <a:endParaRPr lang="fr-FR"/>
          </a:p>
          <a:p>
            <a:endParaRPr lang="fr-FR"/>
          </a:p>
          <a:p>
            <a:endParaRPr lang="fr-FR"/>
          </a:p>
          <a:p>
            <a:endParaRPr lang="fr-FR"/>
          </a:p>
        </p:txBody>
      </p:sp>
    </p:spTree>
    <p:extLst>
      <p:ext uri="{BB962C8B-B14F-4D97-AF65-F5344CB8AC3E}">
        <p14:creationId xmlns:p14="http://schemas.microsoft.com/office/powerpoint/2010/main" val="80926380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43"/>
                                        </p:tgtEl>
                                        <p:attrNameLst>
                                          <p:attrName>style.visibility</p:attrName>
                                        </p:attrNameLst>
                                      </p:cBhvr>
                                      <p:to>
                                        <p:strVal val="visible"/>
                                      </p:to>
                                    </p:set>
                                    <p:animEffect transition="in" filter="fade">
                                      <p:cBhvr>
                                        <p:cTn id="10" dur="700"/>
                                        <p:tgtEl>
                                          <p:spTgt spid="43"/>
                                        </p:tgtEl>
                                      </p:cBhvr>
                                    </p:animEffect>
                                  </p:childTnLst>
                                </p:cTn>
                              </p:par>
                              <p:par>
                                <p:cTn id="11" presetID="10" presetClass="entr" presetSubtype="0" fill="hold" grpId="0" nodeType="withEffect" nodePh="1">
                                  <p:stCondLst>
                                    <p:cond delay="1000"/>
                                  </p:stCondLst>
                                  <p:endCondLst>
                                    <p:cond evt="begin" delay="0">
                                      <p:tn val="11"/>
                                    </p:cond>
                                  </p:end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1" name="Rectangle 10">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re 1">
            <a:extLst>
              <a:ext uri="{FF2B5EF4-FFF2-40B4-BE49-F238E27FC236}">
                <a16:creationId xmlns:a16="http://schemas.microsoft.com/office/drawing/2014/main" id="{3B8DB3A1-28A1-DE8A-E55E-87C41B060195}"/>
              </a:ext>
            </a:extLst>
          </p:cNvPr>
          <p:cNvSpPr>
            <a:spLocks noGrp="1"/>
          </p:cNvSpPr>
          <p:nvPr>
            <p:ph type="title"/>
          </p:nvPr>
        </p:nvSpPr>
        <p:spPr>
          <a:xfrm>
            <a:off x="1451579" y="2273609"/>
            <a:ext cx="3272093" cy="2703636"/>
          </a:xfrm>
        </p:spPr>
        <p:txBody>
          <a:bodyPr anchor="t">
            <a:normAutofit/>
          </a:bodyPr>
          <a:lstStyle/>
          <a:p>
            <a:r>
              <a:rPr lang="fr-FR" sz="2700"/>
              <a:t>DEFINITION EGALITÉ PROFESSIONNELLE HOMMES / FEMMEs </a:t>
            </a:r>
          </a:p>
        </p:txBody>
      </p:sp>
      <p:cxnSp>
        <p:nvCxnSpPr>
          <p:cNvPr id="13" name="Straight Connector 12">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5"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3200" b="0" i="0" u="none" strike="noStrike" kern="1200" cap="all" spc="0" normalizeH="0" baseline="0" noProof="0" dirty="0">
              <a:ln>
                <a:noFill/>
              </a:ln>
              <a:solidFill>
                <a:prstClr val="black"/>
              </a:solidFill>
              <a:effectLst/>
              <a:uLnTx/>
              <a:uFillTx/>
              <a:latin typeface="Gill Sans MT" panose="020B0502020104020203"/>
              <a:ea typeface="+mj-ea"/>
              <a:cs typeface="+mj-cs"/>
            </a:endParaRPr>
          </a:p>
        </p:txBody>
      </p:sp>
      <p:pic>
        <p:nvPicPr>
          <p:cNvPr id="17" name="Picture 16">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Espace réservé du contenu 2">
            <a:extLst>
              <a:ext uri="{FF2B5EF4-FFF2-40B4-BE49-F238E27FC236}">
                <a16:creationId xmlns:a16="http://schemas.microsoft.com/office/drawing/2014/main" id="{9AA42C2E-EE35-F0D2-524C-8DF135071F4F}"/>
              </a:ext>
            </a:extLst>
          </p:cNvPr>
          <p:cNvGraphicFramePr>
            <a:graphicFrameLocks noGrp="1"/>
          </p:cNvGraphicFramePr>
          <p:nvPr>
            <p:ph idx="1"/>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4591972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6E93055C-24F0-A03C-129B-23501C62C759}"/>
            </a:ext>
          </a:extLst>
        </p:cNvPr>
        <p:cNvGrpSpPr/>
        <p:nvPr/>
      </p:nvGrpSpPr>
      <p:grpSpPr>
        <a:xfrm>
          <a:off x="0" y="0"/>
          <a:ext cx="0" cy="0"/>
          <a:chOff x="0" y="0"/>
          <a:chExt cx="0" cy="0"/>
        </a:xfrm>
      </p:grpSpPr>
      <p:sp>
        <p:nvSpPr>
          <p:cNvPr id="72" name="Rectangle 71">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pic>
        <p:nvPicPr>
          <p:cNvPr id="74" name="Picture 73">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6" name="Straight Connector 75">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0" name="Rectangle 79">
            <a:extLst>
              <a:ext uri="{FF2B5EF4-FFF2-40B4-BE49-F238E27FC236}">
                <a16:creationId xmlns:a16="http://schemas.microsoft.com/office/drawing/2014/main" id="{A27F90C0-6841-4262-975F-D9C3AB50C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22AE7EF9-769D-42F9-9430-F2DF739C9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re 1">
            <a:extLst>
              <a:ext uri="{FF2B5EF4-FFF2-40B4-BE49-F238E27FC236}">
                <a16:creationId xmlns:a16="http://schemas.microsoft.com/office/drawing/2014/main" id="{D007E478-FC49-5874-21D7-E50F31A179CF}"/>
              </a:ext>
            </a:extLst>
          </p:cNvPr>
          <p:cNvSpPr>
            <a:spLocks noGrp="1"/>
          </p:cNvSpPr>
          <p:nvPr>
            <p:ph type="title"/>
          </p:nvPr>
        </p:nvSpPr>
        <p:spPr>
          <a:xfrm>
            <a:off x="-302" y="484912"/>
            <a:ext cx="6946905" cy="5640504"/>
          </a:xfrm>
        </p:spPr>
        <p:txBody>
          <a:bodyPr vert="horz" lIns="91440" tIns="45720" rIns="91440" bIns="45720" rtlCol="0" anchor="ctr">
            <a:normAutofit fontScale="90000"/>
          </a:bodyPr>
          <a:lstStyle/>
          <a:p>
            <a:pPr>
              <a:spcAft>
                <a:spcPts val="2100"/>
              </a:spcAft>
            </a:pPr>
            <a:r>
              <a:rPr lang="en-US" sz="4000" b="1"/>
              <a:t>                </a:t>
            </a:r>
            <a:r>
              <a:rPr lang="en-US" sz="4000" b="1" u="sng">
                <a:latin typeface="Fira Sans" panose="020B0503050000020004" pitchFamily="34" charset="0"/>
              </a:rPr>
              <a:t>LE RGPD </a:t>
            </a:r>
            <a:br>
              <a:rPr lang="en-US" sz="2000" b="1" u="sng"/>
            </a:br>
            <a:br>
              <a:rPr lang="en-US" sz="2000"/>
            </a:br>
            <a:r>
              <a:rPr lang="en-US" sz="2200" cap="none"/>
              <a:t>Il s’agit d'un règlement européen qui encadre la collecte, le traitement et la sécurisation des données personnelles. Son objéctif est de protéger les droits des citoyens européens en matière de protection de leurs données personnelles.</a:t>
            </a:r>
            <a:br>
              <a:rPr lang="en-US" sz="2000" cap="none"/>
            </a:br>
            <a:br>
              <a:rPr lang="en-US" sz="2000" cap="none"/>
            </a:br>
            <a:br>
              <a:rPr lang="en-US" sz="2000" cap="none"/>
            </a:br>
            <a:r>
              <a:rPr lang="en-US" sz="2200" u="sng" cap="none"/>
              <a:t>Les 6 principes </a:t>
            </a:r>
            <a:r>
              <a:rPr lang="en-US" sz="2200" cap="none"/>
              <a:t>:</a:t>
            </a:r>
            <a:br>
              <a:rPr lang="en-US" sz="2000" cap="none"/>
            </a:br>
            <a:br>
              <a:rPr lang="en-US" sz="2000" cap="none"/>
            </a:br>
            <a:r>
              <a:rPr lang="en-US" sz="2000" cap="none"/>
              <a:t>- </a:t>
            </a:r>
            <a:r>
              <a:rPr lang="fr-FR" sz="2000" b="1" i="0" cap="none">
                <a:effectLst/>
              </a:rPr>
              <a:t>Ne collecter que les données vraiment nécessaires pour    </a:t>
            </a:r>
            <a:br>
              <a:rPr lang="fr-FR" sz="2000" b="1" i="0" cap="none">
                <a:effectLst/>
              </a:rPr>
            </a:br>
            <a:r>
              <a:rPr lang="fr-FR" sz="2000" b="1" i="0" cap="none">
                <a:effectLst/>
              </a:rPr>
              <a:t>  atteindre l’objectif</a:t>
            </a:r>
            <a:br>
              <a:rPr lang="fr-FR" sz="2000" b="1" i="0" cap="all">
                <a:solidFill>
                  <a:srgbClr val="FFFFFF"/>
                </a:solidFill>
                <a:effectLst/>
                <a:latin typeface="open_sansbold"/>
              </a:rPr>
            </a:br>
            <a:br>
              <a:rPr lang="en-US" sz="2000" b="1" cap="none"/>
            </a:br>
            <a:r>
              <a:rPr lang="en-US" sz="2000" b="1" cap="none"/>
              <a:t>- Transparence des données</a:t>
            </a:r>
            <a:br>
              <a:rPr lang="en-US" sz="2000" cap="none"/>
            </a:br>
            <a:br>
              <a:rPr lang="en-US" sz="2000" b="1" cap="none"/>
            </a:br>
            <a:r>
              <a:rPr lang="en-US" sz="2000" b="1" cap="none"/>
              <a:t>- Organiser et faciliter l’exercice des droits des personnes</a:t>
            </a:r>
            <a:br>
              <a:rPr lang="en-US" sz="2000" b="1" cap="none"/>
            </a:br>
            <a:br>
              <a:rPr lang="en-US" sz="2000" b="1" cap="none"/>
            </a:br>
            <a:r>
              <a:rPr lang="en-US" sz="2000" b="1" cap="none"/>
              <a:t>- Fixer des durées de conservation des données</a:t>
            </a:r>
            <a:br>
              <a:rPr lang="en-US" sz="2000" cap="none"/>
            </a:br>
            <a:br>
              <a:rPr lang="en-US" sz="2000" cap="none"/>
            </a:br>
            <a:r>
              <a:rPr lang="en-US" sz="2000" cap="none"/>
              <a:t>- </a:t>
            </a:r>
            <a:r>
              <a:rPr lang="en-US" sz="2000" b="1" cap="none"/>
              <a:t>Sécuriser les données et identifier les risques</a:t>
            </a:r>
            <a:br>
              <a:rPr lang="en-US" sz="2000" cap="none"/>
            </a:br>
            <a:br>
              <a:rPr lang="en-US" sz="2000" cap="none"/>
            </a:br>
            <a:r>
              <a:rPr lang="en-US" sz="2000" cap="none"/>
              <a:t>- </a:t>
            </a:r>
            <a:r>
              <a:rPr lang="en-US" sz="2000" b="1" cap="none"/>
              <a:t>Inscrire la mise en conformité dans une démarche continue</a:t>
            </a:r>
            <a:br>
              <a:rPr lang="en-US" sz="2000" cap="none"/>
            </a:br>
            <a:br>
              <a:rPr lang="en-US" sz="2000" cap="none"/>
            </a:br>
            <a:endParaRPr lang="en-US" sz="2000"/>
          </a:p>
        </p:txBody>
      </p:sp>
      <p:pic>
        <p:nvPicPr>
          <p:cNvPr id="84" name="Picture 83">
            <a:extLst>
              <a:ext uri="{FF2B5EF4-FFF2-40B4-BE49-F238E27FC236}">
                <a16:creationId xmlns:a16="http://schemas.microsoft.com/office/drawing/2014/main" id="{511E2EF0-3BCB-402C-B2C1-C6FC2BA7443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6" name="Straight Connector 85">
            <a:extLst>
              <a:ext uri="{FF2B5EF4-FFF2-40B4-BE49-F238E27FC236}">
                <a16:creationId xmlns:a16="http://schemas.microsoft.com/office/drawing/2014/main" id="{BF68608F-34C2-43D6-84DB-5A870495E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40" name="Content Placeholder 8">
            <a:extLst>
              <a:ext uri="{FF2B5EF4-FFF2-40B4-BE49-F238E27FC236}">
                <a16:creationId xmlns:a16="http://schemas.microsoft.com/office/drawing/2014/main" id="{50D4DD63-A66A-01C7-8578-9BBA959DDFB9}"/>
              </a:ext>
            </a:extLst>
          </p:cNvPr>
          <p:cNvGraphicFramePr>
            <a:graphicFrameLocks noGrp="1"/>
          </p:cNvGraphicFramePr>
          <p:nvPr>
            <p:ph idx="1"/>
            <p:extLst>
              <p:ext uri="{D42A27DB-BD31-4B8C-83A1-F6EECF244321}">
                <p14:modId xmlns:p14="http://schemas.microsoft.com/office/powerpoint/2010/main" val="1419801175"/>
              </p:ext>
            </p:extLst>
          </p:nvPr>
        </p:nvGraphicFramePr>
        <p:xfrm>
          <a:off x="7022501" y="670794"/>
          <a:ext cx="5093299" cy="4714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6491994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30">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re 1">
            <a:extLst>
              <a:ext uri="{FF2B5EF4-FFF2-40B4-BE49-F238E27FC236}">
                <a16:creationId xmlns:a16="http://schemas.microsoft.com/office/drawing/2014/main" id="{33AD1E22-8BBD-164D-1D0A-F7B709113BB4}"/>
              </a:ext>
            </a:extLst>
          </p:cNvPr>
          <p:cNvSpPr>
            <a:spLocks noGrp="1"/>
          </p:cNvSpPr>
          <p:nvPr>
            <p:ph type="title"/>
          </p:nvPr>
        </p:nvSpPr>
        <p:spPr>
          <a:xfrm>
            <a:off x="1450718" y="1048045"/>
            <a:ext cx="4177373" cy="805710"/>
          </a:xfrm>
        </p:spPr>
        <p:txBody>
          <a:bodyPr>
            <a:normAutofit/>
          </a:bodyPr>
          <a:lstStyle/>
          <a:p>
            <a:br>
              <a:rPr lang="fr-FR" sz="2200"/>
            </a:br>
            <a:r>
              <a:rPr lang="fr-FR" sz="2200"/>
              <a:t> CHARGEMENT DES DONNÉES</a:t>
            </a:r>
          </a:p>
        </p:txBody>
      </p:sp>
      <p:sp>
        <p:nvSpPr>
          <p:cNvPr id="28" name="Rectangle 27">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Content Placeholder 8">
            <a:extLst>
              <a:ext uri="{FF2B5EF4-FFF2-40B4-BE49-F238E27FC236}">
                <a16:creationId xmlns:a16="http://schemas.microsoft.com/office/drawing/2014/main" id="{9ADE41D2-F5DF-3498-A18F-36A09E7E5BA0}"/>
              </a:ext>
            </a:extLst>
          </p:cNvPr>
          <p:cNvSpPr>
            <a:spLocks noGrp="1"/>
          </p:cNvSpPr>
          <p:nvPr>
            <p:ph idx="1"/>
          </p:nvPr>
        </p:nvSpPr>
        <p:spPr>
          <a:xfrm>
            <a:off x="51582" y="3789421"/>
            <a:ext cx="5818785" cy="2332252"/>
          </a:xfrm>
        </p:spPr>
        <p:txBody>
          <a:bodyPr>
            <a:normAutofit/>
          </a:bodyPr>
          <a:lstStyle/>
          <a:p>
            <a:pPr>
              <a:lnSpc>
                <a:spcPct val="110000"/>
              </a:lnSpc>
            </a:pPr>
            <a:r>
              <a:rPr lang="en-US" sz="2100"/>
              <a:t>Importation des trois fichiers csv</a:t>
            </a:r>
          </a:p>
          <a:p>
            <a:pPr>
              <a:lnSpc>
                <a:spcPct val="110000"/>
              </a:lnSpc>
            </a:pPr>
            <a:r>
              <a:rPr lang="en-US" sz="2100"/>
              <a:t>Vérification de la présence des doublons dans la clé primaire “id_salarié” avec le node “GroupBy”</a:t>
            </a:r>
          </a:p>
          <a:p>
            <a:pPr>
              <a:lnSpc>
                <a:spcPct val="110000"/>
              </a:lnSpc>
            </a:pPr>
            <a:r>
              <a:rPr lang="en-US" sz="2100"/>
              <a:t>Merge des trois fichiers</a:t>
            </a:r>
          </a:p>
          <a:p>
            <a:pPr>
              <a:lnSpc>
                <a:spcPct val="110000"/>
              </a:lnSpc>
            </a:pPr>
            <a:endParaRPr lang="en-US"/>
          </a:p>
        </p:txBody>
      </p:sp>
      <p:pic>
        <p:nvPicPr>
          <p:cNvPr id="7" name="Image 6" descr="Une image contenant texte, diagramme, capture d’écran, ligne">
            <a:extLst>
              <a:ext uri="{FF2B5EF4-FFF2-40B4-BE49-F238E27FC236}">
                <a16:creationId xmlns:a16="http://schemas.microsoft.com/office/drawing/2014/main" id="{05BCCF8D-6AD2-932B-C364-C57620F98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7" y="30794"/>
            <a:ext cx="5634748" cy="3738804"/>
          </a:xfrm>
          <a:prstGeom prst="rect">
            <a:avLst/>
          </a:prstGeom>
        </p:spPr>
      </p:pic>
      <p:pic>
        <p:nvPicPr>
          <p:cNvPr id="30" name="Picture 34">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6">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3" name="Image 2" descr="Une image contenant texte, capture d’écran, diagramme, ligne">
            <a:extLst>
              <a:ext uri="{FF2B5EF4-FFF2-40B4-BE49-F238E27FC236}">
                <a16:creationId xmlns:a16="http://schemas.microsoft.com/office/drawing/2014/main" id="{139B3EFE-7B6F-3650-FE5C-F8972B1016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2309" y="30794"/>
            <a:ext cx="5839388" cy="3688189"/>
          </a:xfrm>
          <a:prstGeom prst="rect">
            <a:avLst/>
          </a:prstGeom>
        </p:spPr>
      </p:pic>
      <p:sp>
        <p:nvSpPr>
          <p:cNvPr id="4" name="ZoneTexte 3">
            <a:extLst>
              <a:ext uri="{FF2B5EF4-FFF2-40B4-BE49-F238E27FC236}">
                <a16:creationId xmlns:a16="http://schemas.microsoft.com/office/drawing/2014/main" id="{F09715AA-1417-1E4E-B8C1-2DEFB4FC8B0D}"/>
              </a:ext>
            </a:extLst>
          </p:cNvPr>
          <p:cNvSpPr txBox="1"/>
          <p:nvPr/>
        </p:nvSpPr>
        <p:spPr>
          <a:xfrm>
            <a:off x="7155873" y="5077691"/>
            <a:ext cx="4634345" cy="369332"/>
          </a:xfrm>
          <a:prstGeom prst="rect">
            <a:avLst/>
          </a:prstGeom>
          <a:noFill/>
        </p:spPr>
        <p:txBody>
          <a:bodyPr wrap="square" rtlCol="0">
            <a:spAutoFit/>
          </a:bodyPr>
          <a:lstStyle/>
          <a:p>
            <a:endParaRPr lang="fr-FR"/>
          </a:p>
        </p:txBody>
      </p:sp>
      <p:sp>
        <p:nvSpPr>
          <p:cNvPr id="5" name="Content Placeholder 8">
            <a:extLst>
              <a:ext uri="{FF2B5EF4-FFF2-40B4-BE49-F238E27FC236}">
                <a16:creationId xmlns:a16="http://schemas.microsoft.com/office/drawing/2014/main" id="{0C963162-0F2D-0847-D47F-C4E9DB5152CD}"/>
              </a:ext>
            </a:extLst>
          </p:cNvPr>
          <p:cNvSpPr txBox="1">
            <a:spLocks/>
          </p:cNvSpPr>
          <p:nvPr/>
        </p:nvSpPr>
        <p:spPr>
          <a:xfrm>
            <a:off x="6352309" y="3718983"/>
            <a:ext cx="5891270" cy="2338992"/>
          </a:xfrm>
          <a:prstGeom prst="rect">
            <a:avLst/>
          </a:prstGeom>
        </p:spPr>
        <p:txBody>
          <a:bodyPr vert="horz" lIns="91440" tIns="45720" rIns="91440" bIns="45720" rtlCol="0" anchor="t">
            <a:normAutofit fontScale="550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4000"/>
              <a:t>Explorer les lignes et les colonnes </a:t>
            </a:r>
          </a:p>
          <a:p>
            <a:r>
              <a:rPr lang="en-US" sz="4000"/>
              <a:t>Remplacement des valeurs manquantes</a:t>
            </a:r>
          </a:p>
          <a:p>
            <a:r>
              <a:rPr lang="en-US" sz="4000"/>
              <a:t>Changement des data types des colonnes</a:t>
            </a:r>
          </a:p>
          <a:p>
            <a:r>
              <a:rPr lang="en-US" sz="4000"/>
              <a:t>Création des classes pour quelques colonnes </a:t>
            </a:r>
          </a:p>
          <a:p>
            <a:r>
              <a:rPr lang="en-US" sz="4000"/>
              <a:t>Recherche des outliers</a:t>
            </a:r>
          </a:p>
          <a:p>
            <a:pPr>
              <a:lnSpc>
                <a:spcPct val="110000"/>
              </a:lnSpc>
            </a:pPr>
            <a:endParaRPr lang="en-US"/>
          </a:p>
        </p:txBody>
      </p:sp>
    </p:spTree>
    <p:extLst>
      <p:ext uri="{BB962C8B-B14F-4D97-AF65-F5344CB8AC3E}">
        <p14:creationId xmlns:p14="http://schemas.microsoft.com/office/powerpoint/2010/main" val="394768929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a:extLst>
            <a:ext uri="{FF2B5EF4-FFF2-40B4-BE49-F238E27FC236}">
              <a16:creationId xmlns:a16="http://schemas.microsoft.com/office/drawing/2014/main" id="{5CC3C076-02B8-4740-BF54-33BB4A21E9C6}"/>
            </a:ext>
          </a:extLst>
        </p:cNvPr>
        <p:cNvGrpSpPr/>
        <p:nvPr/>
      </p:nvGrpSpPr>
      <p:grpSpPr>
        <a:xfrm>
          <a:off x="0" y="0"/>
          <a:ext cx="0" cy="0"/>
          <a:chOff x="0" y="0"/>
          <a:chExt cx="0" cy="0"/>
        </a:xfrm>
      </p:grpSpPr>
      <p:sp>
        <p:nvSpPr>
          <p:cNvPr id="29" name="Rectangle 28">
            <a:extLst>
              <a:ext uri="{FF2B5EF4-FFF2-40B4-BE49-F238E27FC236}">
                <a16:creationId xmlns:a16="http://schemas.microsoft.com/office/drawing/2014/main" id="{ED4AC375-D33E-2F88-5D83-BF6235BA8E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pic>
        <p:nvPicPr>
          <p:cNvPr id="30" name="Picture 8">
            <a:extLst>
              <a:ext uri="{FF2B5EF4-FFF2-40B4-BE49-F238E27FC236}">
                <a16:creationId xmlns:a16="http://schemas.microsoft.com/office/drawing/2014/main" id="{DA3AA23B-39B9-3AAF-A2ED-68E91666D9A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10">
            <a:extLst>
              <a:ext uri="{FF2B5EF4-FFF2-40B4-BE49-F238E27FC236}">
                <a16:creationId xmlns:a16="http://schemas.microsoft.com/office/drawing/2014/main" id="{B032C97E-7D82-277D-BCC4-FA9BB847B0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12">
            <a:extLst>
              <a:ext uri="{FF2B5EF4-FFF2-40B4-BE49-F238E27FC236}">
                <a16:creationId xmlns:a16="http://schemas.microsoft.com/office/drawing/2014/main" id="{281488FD-F642-EF58-92C2-295420231E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3" name="Rectangle 32">
            <a:extLst>
              <a:ext uri="{FF2B5EF4-FFF2-40B4-BE49-F238E27FC236}">
                <a16:creationId xmlns:a16="http://schemas.microsoft.com/office/drawing/2014/main" id="{8F01F13C-127F-C6F1-E64C-57350331D3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8791F28-257C-06D1-CCED-62C1B59A5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35" name="Group 18">
            <a:extLst>
              <a:ext uri="{FF2B5EF4-FFF2-40B4-BE49-F238E27FC236}">
                <a16:creationId xmlns:a16="http://schemas.microsoft.com/office/drawing/2014/main" id="{DA7FDDDB-1F02-67C5-0692-5D4ED3FFA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45671" y="644327"/>
            <a:ext cx="9299965" cy="4811366"/>
            <a:chOff x="7639235" y="600024"/>
            <a:chExt cx="3898557" cy="6878929"/>
          </a:xfrm>
        </p:grpSpPr>
        <p:sp>
          <p:nvSpPr>
            <p:cNvPr id="20" name="Rectangle 19">
              <a:extLst>
                <a:ext uri="{FF2B5EF4-FFF2-40B4-BE49-F238E27FC236}">
                  <a16:creationId xmlns:a16="http://schemas.microsoft.com/office/drawing/2014/main" id="{A264FC90-C132-65CC-AB01-4FA2E7F81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39235" y="600024"/>
              <a:ext cx="3898557" cy="687892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D1078E5-9636-94AE-9459-E8012DD1E0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0263" y="1062693"/>
              <a:ext cx="3635738" cy="59547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re 1">
            <a:extLst>
              <a:ext uri="{FF2B5EF4-FFF2-40B4-BE49-F238E27FC236}">
                <a16:creationId xmlns:a16="http://schemas.microsoft.com/office/drawing/2014/main" id="{7FF2EB10-6F9F-A8E6-BCC7-A5EFAE17AB0C}"/>
              </a:ext>
            </a:extLst>
          </p:cNvPr>
          <p:cNvSpPr>
            <a:spLocks noGrp="1"/>
          </p:cNvSpPr>
          <p:nvPr>
            <p:ph type="title"/>
          </p:nvPr>
        </p:nvSpPr>
        <p:spPr>
          <a:xfrm>
            <a:off x="2391408" y="1603512"/>
            <a:ext cx="7405874" cy="2507233"/>
          </a:xfrm>
          <a:solidFill>
            <a:schemeClr val="bg2"/>
          </a:solidFill>
        </p:spPr>
        <p:txBody>
          <a:bodyPr vert="horz" lIns="91440" tIns="45720" rIns="91440" bIns="0" rtlCol="0" anchor="ctr">
            <a:normAutofit/>
          </a:bodyPr>
          <a:lstStyle/>
          <a:p>
            <a:pPr algn="ctr"/>
            <a:r>
              <a:rPr lang="fr-FR" sz="5100">
                <a:solidFill>
                  <a:schemeClr val="tx2"/>
                </a:solidFill>
              </a:rPr>
              <a:t>APERCU GLOBAL DES</a:t>
            </a:r>
            <a:br>
              <a:rPr lang="fr-FR" sz="5100">
                <a:solidFill>
                  <a:schemeClr val="tx2"/>
                </a:solidFill>
              </a:rPr>
            </a:br>
            <a:r>
              <a:rPr lang="fr-FR" sz="5100">
                <a:solidFill>
                  <a:schemeClr val="tx2"/>
                </a:solidFill>
              </a:rPr>
              <a:t>INDICATEURS</a:t>
            </a:r>
            <a:endParaRPr lang="en-US" sz="5400">
              <a:solidFill>
                <a:schemeClr val="tx2"/>
              </a:solidFill>
            </a:endParaRPr>
          </a:p>
        </p:txBody>
      </p:sp>
      <p:cxnSp>
        <p:nvCxnSpPr>
          <p:cNvPr id="37" name="Straight Connector 22">
            <a:extLst>
              <a:ext uri="{FF2B5EF4-FFF2-40B4-BE49-F238E27FC236}">
                <a16:creationId xmlns:a16="http://schemas.microsoft.com/office/drawing/2014/main" id="{7A8422C3-6E26-22A5-75E0-6D6B0090B3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1416139"/>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cxnSp>
        <p:nvCxnSpPr>
          <p:cNvPr id="38" name="Straight Connector 24">
            <a:extLst>
              <a:ext uri="{FF2B5EF4-FFF2-40B4-BE49-F238E27FC236}">
                <a16:creationId xmlns:a16="http://schemas.microsoft.com/office/drawing/2014/main" id="{A5B13EE5-845E-8345-7592-3FBEFB6F60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391407" y="4285341"/>
            <a:ext cx="740587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9" name="Picture 26">
            <a:extLst>
              <a:ext uri="{FF2B5EF4-FFF2-40B4-BE49-F238E27FC236}">
                <a16:creationId xmlns:a16="http://schemas.microsoft.com/office/drawing/2014/main" id="{7EE3A121-B019-F059-F78F-24AC2DB8B85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170617290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2FAF04-47E7-0DEB-F694-2E7DAD709B43}"/>
              </a:ext>
            </a:extLst>
          </p:cNvPr>
          <p:cNvSpPr>
            <a:spLocks noGrp="1"/>
          </p:cNvSpPr>
          <p:nvPr>
            <p:ph type="title"/>
          </p:nvPr>
        </p:nvSpPr>
        <p:spPr>
          <a:xfrm>
            <a:off x="157089" y="0"/>
            <a:ext cx="11877822" cy="365760"/>
          </a:xfrm>
        </p:spPr>
        <p:txBody>
          <a:bodyPr>
            <a:normAutofit fontScale="90000"/>
          </a:bodyPr>
          <a:lstStyle/>
          <a:p>
            <a:r>
              <a:rPr lang="en-US" sz="2200" b="1" u="sng"/>
              <a:t>Proportion H / F </a:t>
            </a:r>
            <a:r>
              <a:rPr lang="en-US" sz="2200" b="1"/>
              <a:t>                                                                     </a:t>
            </a:r>
            <a:r>
              <a:rPr lang="en-US" sz="2200" b="1" u="sng"/>
              <a:t>H / F CONTRAT (CDI)</a:t>
            </a:r>
            <a:br>
              <a:rPr lang="en-US" sz="2400"/>
            </a:br>
            <a:endParaRPr lang="fr-FR" sz="2400"/>
          </a:p>
        </p:txBody>
      </p:sp>
      <p:sp>
        <p:nvSpPr>
          <p:cNvPr id="7" name="Titre 1">
            <a:extLst>
              <a:ext uri="{FF2B5EF4-FFF2-40B4-BE49-F238E27FC236}">
                <a16:creationId xmlns:a16="http://schemas.microsoft.com/office/drawing/2014/main" id="{6A9A5F75-9E36-DAC3-F28A-D932710E70E6}"/>
              </a:ext>
            </a:extLst>
          </p:cNvPr>
          <p:cNvSpPr txBox="1">
            <a:spLocks/>
          </p:cNvSpPr>
          <p:nvPr/>
        </p:nvSpPr>
        <p:spPr>
          <a:xfrm>
            <a:off x="1" y="5364955"/>
            <a:ext cx="3100388" cy="1293020"/>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400"/>
              <a:t>           HommeS :131 </a:t>
            </a:r>
          </a:p>
          <a:p>
            <a:r>
              <a:rPr lang="en-US" sz="2400"/>
              <a:t>           FemmeS : 125</a:t>
            </a:r>
            <a:endParaRPr lang="en-US" sz="2400" cap="none"/>
          </a:p>
          <a:p>
            <a:r>
              <a:rPr lang="en-US" sz="2400" cap="none"/>
              <a:t>                                                                                                      </a:t>
            </a:r>
            <a:br>
              <a:rPr lang="en-US" sz="2400"/>
            </a:br>
            <a:endParaRPr lang="fr-FR" sz="2400"/>
          </a:p>
        </p:txBody>
      </p:sp>
      <p:pic>
        <p:nvPicPr>
          <p:cNvPr id="12" name="Espace réservé du contenu 11" descr="Une image contenant capture d’écran, cercle, Graphique, diagramme&#10;&#10;Description générée automatiquement">
            <a:extLst>
              <a:ext uri="{FF2B5EF4-FFF2-40B4-BE49-F238E27FC236}">
                <a16:creationId xmlns:a16="http://schemas.microsoft.com/office/drawing/2014/main" id="{79019B71-A292-5B13-871C-52F541F48B4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 y="421480"/>
            <a:ext cx="5718517" cy="4804668"/>
          </a:xfrm>
        </p:spPr>
      </p:pic>
      <p:pic>
        <p:nvPicPr>
          <p:cNvPr id="6" name="Espace réservé du contenu 5" descr="Une image contenant texte, capture d’écran, Rectangle, diagramme&#10;&#10;Description générée automatiquement">
            <a:extLst>
              <a:ext uri="{FF2B5EF4-FFF2-40B4-BE49-F238E27FC236}">
                <a16:creationId xmlns:a16="http://schemas.microsoft.com/office/drawing/2014/main" id="{CF3993BA-113B-7602-4C90-E3318033F94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73482" y="421481"/>
            <a:ext cx="5718517" cy="4804667"/>
          </a:xfrm>
        </p:spPr>
      </p:pic>
    </p:spTree>
    <p:extLst>
      <p:ext uri="{BB962C8B-B14F-4D97-AF65-F5344CB8AC3E}">
        <p14:creationId xmlns:p14="http://schemas.microsoft.com/office/powerpoint/2010/main" val="1884969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2856A8-8496-4457-9FCD-430EF5C87FC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27DDDED-ECE8-73C9-FB97-5C254001DF18}"/>
              </a:ext>
            </a:extLst>
          </p:cNvPr>
          <p:cNvSpPr>
            <a:spLocks noGrp="1"/>
          </p:cNvSpPr>
          <p:nvPr>
            <p:ph type="title"/>
          </p:nvPr>
        </p:nvSpPr>
        <p:spPr>
          <a:xfrm>
            <a:off x="157089" y="130629"/>
            <a:ext cx="11877822" cy="457200"/>
          </a:xfrm>
        </p:spPr>
        <p:txBody>
          <a:bodyPr>
            <a:normAutofit fontScale="90000"/>
          </a:bodyPr>
          <a:lstStyle/>
          <a:p>
            <a:r>
              <a:rPr lang="en-US" sz="2200" b="1" u="sng"/>
              <a:t>H / F PAR SERVICE</a:t>
            </a:r>
            <a:r>
              <a:rPr lang="en-US" sz="2200" b="1"/>
              <a:t>                                                                        </a:t>
            </a:r>
            <a:r>
              <a:rPr lang="en-US" sz="2200" b="1" u="sng"/>
              <a:t>NIVEAU DE SATISFACTION H / F</a:t>
            </a:r>
            <a:br>
              <a:rPr lang="en-US" sz="2400" b="1" u="sng"/>
            </a:br>
            <a:endParaRPr lang="fr-FR" sz="2400" b="1" u="sng"/>
          </a:p>
        </p:txBody>
      </p:sp>
      <p:sp>
        <p:nvSpPr>
          <p:cNvPr id="7" name="Titre 1">
            <a:extLst>
              <a:ext uri="{FF2B5EF4-FFF2-40B4-BE49-F238E27FC236}">
                <a16:creationId xmlns:a16="http://schemas.microsoft.com/office/drawing/2014/main" id="{6E9F297D-D6F8-DCDF-0FB9-785FE640E771}"/>
              </a:ext>
            </a:extLst>
          </p:cNvPr>
          <p:cNvSpPr txBox="1">
            <a:spLocks/>
          </p:cNvSpPr>
          <p:nvPr/>
        </p:nvSpPr>
        <p:spPr>
          <a:xfrm>
            <a:off x="0" y="5384800"/>
            <a:ext cx="12192000" cy="818105"/>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sz="2400" cap="none"/>
              <a:t>                                                                                               </a:t>
            </a:r>
            <a:br>
              <a:rPr lang="en-US" sz="2400"/>
            </a:br>
            <a:endParaRPr lang="fr-FR" sz="2400"/>
          </a:p>
        </p:txBody>
      </p:sp>
      <p:pic>
        <p:nvPicPr>
          <p:cNvPr id="4" name="Image 3" descr="Une image contenant texte, capture d’écran, diagramme, Rectangle">
            <a:extLst>
              <a:ext uri="{FF2B5EF4-FFF2-40B4-BE49-F238E27FC236}">
                <a16:creationId xmlns:a16="http://schemas.microsoft.com/office/drawing/2014/main" id="{A6577B64-2C65-AA28-43A4-9BE05468B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59" y="655095"/>
            <a:ext cx="5722228" cy="5438630"/>
          </a:xfrm>
          <a:prstGeom prst="rect">
            <a:avLst/>
          </a:prstGeom>
        </p:spPr>
      </p:pic>
      <p:pic>
        <p:nvPicPr>
          <p:cNvPr id="9" name="Espace réservé du contenu 8" descr="Une image contenant ligne, Rectangle, carré, Parallèle">
            <a:extLst>
              <a:ext uri="{FF2B5EF4-FFF2-40B4-BE49-F238E27FC236}">
                <a16:creationId xmlns:a16="http://schemas.microsoft.com/office/drawing/2014/main" id="{E1CC6D3F-31EC-8D4C-B1DA-11645D22F77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13500" y="655095"/>
            <a:ext cx="5778500" cy="5438630"/>
          </a:xfrm>
        </p:spPr>
      </p:pic>
    </p:spTree>
    <p:extLst>
      <p:ext uri="{BB962C8B-B14F-4D97-AF65-F5344CB8AC3E}">
        <p14:creationId xmlns:p14="http://schemas.microsoft.com/office/powerpoint/2010/main" val="2021081155"/>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1C236-E3D1-47E0-AD8D-7A7942BC7A9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204D352-FEEE-8119-2792-753B44694BFD}"/>
              </a:ext>
            </a:extLst>
          </p:cNvPr>
          <p:cNvSpPr>
            <a:spLocks noGrp="1"/>
          </p:cNvSpPr>
          <p:nvPr>
            <p:ph type="title"/>
          </p:nvPr>
        </p:nvSpPr>
        <p:spPr>
          <a:xfrm>
            <a:off x="157089" y="72571"/>
            <a:ext cx="11877822" cy="582523"/>
          </a:xfrm>
        </p:spPr>
        <p:txBody>
          <a:bodyPr>
            <a:normAutofit fontScale="90000"/>
          </a:bodyPr>
          <a:lstStyle/>
          <a:p>
            <a:r>
              <a:rPr lang="en-US" sz="2200" b="1" u="sng"/>
              <a:t>AGE H / F</a:t>
            </a:r>
            <a:r>
              <a:rPr lang="en-US" sz="2200" b="1"/>
              <a:t>                                                                                     </a:t>
            </a:r>
            <a:r>
              <a:rPr lang="en-US" sz="2200" b="1" u="sng"/>
              <a:t>TRANCHE  D’Age H/F PROMUS</a:t>
            </a:r>
            <a:br>
              <a:rPr lang="en-US" sz="2400"/>
            </a:br>
            <a:endParaRPr lang="fr-FR" sz="2400"/>
          </a:p>
        </p:txBody>
      </p:sp>
      <p:pic>
        <p:nvPicPr>
          <p:cNvPr id="15" name="Espace réservé du contenu 14" descr="Une image contenant capture d’écran, Rectangle, texte, diagramme">
            <a:extLst>
              <a:ext uri="{FF2B5EF4-FFF2-40B4-BE49-F238E27FC236}">
                <a16:creationId xmlns:a16="http://schemas.microsoft.com/office/drawing/2014/main" id="{28644EBB-E6CC-51B5-95A1-1A0FF47D42D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89486" y="655090"/>
            <a:ext cx="5602514" cy="5478421"/>
          </a:xfrm>
        </p:spPr>
      </p:pic>
      <p:pic>
        <p:nvPicPr>
          <p:cNvPr id="10" name="Espace réservé du contenu 9" descr="Une image contenant texte, capture d’écran, Rectangle, diagramme&#10;&#10;Description générée automatiquement">
            <a:extLst>
              <a:ext uri="{FF2B5EF4-FFF2-40B4-BE49-F238E27FC236}">
                <a16:creationId xmlns:a16="http://schemas.microsoft.com/office/drawing/2014/main" id="{062BE49C-D0BE-3EFC-ECD9-6B062F4A339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6271" y="655090"/>
            <a:ext cx="5778229" cy="5478421"/>
          </a:xfrm>
        </p:spPr>
      </p:pic>
    </p:spTree>
    <p:extLst>
      <p:ext uri="{BB962C8B-B14F-4D97-AF65-F5344CB8AC3E}">
        <p14:creationId xmlns:p14="http://schemas.microsoft.com/office/powerpoint/2010/main" val="415273698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135EB-1DD7-AFEE-B087-AEE2501ED25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E0E5E96-DB60-66A4-8756-44323F21C7DC}"/>
              </a:ext>
            </a:extLst>
          </p:cNvPr>
          <p:cNvSpPr>
            <a:spLocks noGrp="1"/>
          </p:cNvSpPr>
          <p:nvPr>
            <p:ph type="title"/>
          </p:nvPr>
        </p:nvSpPr>
        <p:spPr>
          <a:xfrm>
            <a:off x="157089" y="154410"/>
            <a:ext cx="11877822" cy="429400"/>
          </a:xfrm>
        </p:spPr>
        <p:txBody>
          <a:bodyPr>
            <a:normAutofit fontScale="90000"/>
          </a:bodyPr>
          <a:lstStyle/>
          <a:p>
            <a:r>
              <a:rPr lang="fr-FR" sz="2200" b="1" u="sng"/>
              <a:t>H/F  Temps pleiN</a:t>
            </a:r>
            <a:r>
              <a:rPr lang="fr-FR" sz="2200" b="1"/>
              <a:t>                                                                                   </a:t>
            </a:r>
            <a:r>
              <a:rPr lang="fr-FR" sz="2200" b="1" u="sng"/>
              <a:t>H / F anciennet</a:t>
            </a:r>
            <a:r>
              <a:rPr lang="fr-FR" sz="2200" b="1" u="sng">
                <a:latin typeface="+mn-lt"/>
              </a:rPr>
              <a:t>É</a:t>
            </a:r>
            <a:br>
              <a:rPr lang="en-US" sz="2400" u="sng"/>
            </a:br>
            <a:endParaRPr lang="fr-FR" sz="2400" u="sng"/>
          </a:p>
        </p:txBody>
      </p:sp>
      <p:sp>
        <p:nvSpPr>
          <p:cNvPr id="7" name="Titre 1">
            <a:extLst>
              <a:ext uri="{FF2B5EF4-FFF2-40B4-BE49-F238E27FC236}">
                <a16:creationId xmlns:a16="http://schemas.microsoft.com/office/drawing/2014/main" id="{73CF2CC1-451B-DB21-C6D4-0EEB26FDF5F7}"/>
              </a:ext>
            </a:extLst>
          </p:cNvPr>
          <p:cNvSpPr txBox="1">
            <a:spLocks/>
          </p:cNvSpPr>
          <p:nvPr/>
        </p:nvSpPr>
        <p:spPr>
          <a:xfrm>
            <a:off x="0" y="5410200"/>
            <a:ext cx="12192000" cy="792706"/>
          </a:xfrm>
          <a:prstGeom prst="rect">
            <a:avLst/>
          </a:prstGeom>
        </p:spPr>
        <p:txBody>
          <a:bodyPr vert="horz" lIns="91440" tIns="45720" rIns="91440" bIns="45720" rtlCol="0" anchor="t">
            <a:normAutofit fontScale="975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br>
              <a:rPr lang="en-US" sz="2400"/>
            </a:br>
            <a:endParaRPr lang="fr-FR" sz="2400"/>
          </a:p>
        </p:txBody>
      </p:sp>
      <p:sp>
        <p:nvSpPr>
          <p:cNvPr id="12" name="Espace réservé du contenu 11">
            <a:extLst>
              <a:ext uri="{FF2B5EF4-FFF2-40B4-BE49-F238E27FC236}">
                <a16:creationId xmlns:a16="http://schemas.microsoft.com/office/drawing/2014/main" id="{71F78DF3-D436-F3A8-01E5-C6AB70F33088}"/>
              </a:ext>
            </a:extLst>
          </p:cNvPr>
          <p:cNvSpPr>
            <a:spLocks noGrp="1"/>
          </p:cNvSpPr>
          <p:nvPr>
            <p:ph sz="half" idx="2"/>
          </p:nvPr>
        </p:nvSpPr>
        <p:spPr/>
        <p:txBody>
          <a:bodyPr/>
          <a:lstStyle/>
          <a:p>
            <a:endParaRPr lang="fr-FR"/>
          </a:p>
        </p:txBody>
      </p:sp>
      <p:pic>
        <p:nvPicPr>
          <p:cNvPr id="14" name="Espace réservé du contenu 10" descr="Une image contenant texte, capture d’écran, diagramme, Rectangle">
            <a:extLst>
              <a:ext uri="{FF2B5EF4-FFF2-40B4-BE49-F238E27FC236}">
                <a16:creationId xmlns:a16="http://schemas.microsoft.com/office/drawing/2014/main" id="{853C7A3E-DF64-F239-D3AA-D8BA26612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8455" y="655094"/>
            <a:ext cx="5853546" cy="5448165"/>
          </a:xfrm>
          <a:prstGeom prst="rect">
            <a:avLst/>
          </a:prstGeom>
        </p:spPr>
      </p:pic>
      <p:pic>
        <p:nvPicPr>
          <p:cNvPr id="6" name="Espace réservé du contenu 5" descr="Une image contenant texte, capture d’écran, Rectangle, affichage&#10;&#10;Description générée automatiquement">
            <a:extLst>
              <a:ext uri="{FF2B5EF4-FFF2-40B4-BE49-F238E27FC236}">
                <a16:creationId xmlns:a16="http://schemas.microsoft.com/office/drawing/2014/main" id="{31147CCE-072F-DBF4-0BCA-D7302543171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 y="655094"/>
            <a:ext cx="5486401" cy="5448165"/>
          </a:xfrm>
        </p:spPr>
      </p:pic>
    </p:spTree>
    <p:extLst>
      <p:ext uri="{BB962C8B-B14F-4D97-AF65-F5344CB8AC3E}">
        <p14:creationId xmlns:p14="http://schemas.microsoft.com/office/powerpoint/2010/main" val="854288946"/>
      </p:ext>
    </p:extLst>
  </p:cSld>
  <p:clrMapOvr>
    <a:masterClrMapping/>
  </p:clrMapOvr>
  <p:transition spd="slow">
    <p:wipe/>
  </p:transition>
</p:sld>
</file>

<file path=ppt/theme/theme1.xml><?xml version="1.0" encoding="utf-8"?>
<a:theme xmlns:a="http://schemas.openxmlformats.org/drawingml/2006/main" name="Galerie">
  <a:themeElements>
    <a:clrScheme name="Galeri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Galerie</Template>
  <TotalTime>3940</TotalTime>
  <Words>486</Words>
  <Application>Microsoft Office PowerPoint</Application>
  <PresentationFormat>Grand écran</PresentationFormat>
  <Paragraphs>76</Paragraphs>
  <Slides>15</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15</vt:i4>
      </vt:variant>
    </vt:vector>
  </HeadingPairs>
  <TitlesOfParts>
    <vt:vector size="23" baseType="lpstr">
      <vt:lpstr>Aptos</vt:lpstr>
      <vt:lpstr>Arial</vt:lpstr>
      <vt:lpstr>Fira Sans</vt:lpstr>
      <vt:lpstr>Gill Sans MT</vt:lpstr>
      <vt:lpstr>Inter</vt:lpstr>
      <vt:lpstr>Marianne</vt:lpstr>
      <vt:lpstr>open_sansbold</vt:lpstr>
      <vt:lpstr>Galerie</vt:lpstr>
      <vt:lpstr>Analysez des indicateurs de l'égalité femmes/hommes en respect du RGPD </vt:lpstr>
      <vt:lpstr>DEFINITION EGALITÉ PROFESSIONNELLE HOMMES / FEMMEs </vt:lpstr>
      <vt:lpstr>                LE RGPD   Il s’agit d'un règlement européen qui encadre la collecte, le traitement et la sécurisation des données personnelles. Son objéctif est de protéger les droits des citoyens européens en matière de protection de leurs données personnelles.   Les 6 principes :  - Ne collecter que les données vraiment nécessaires pour       atteindre l’objectif  - Transparence des données  - Organiser et faciliter l’exercice des droits des personnes  - Fixer des durées de conservation des données  - Sécuriser les données et identifier les risques  - Inscrire la mise en conformité dans une démarche continue  </vt:lpstr>
      <vt:lpstr>  CHARGEMENT DES DONNÉES</vt:lpstr>
      <vt:lpstr>APERCU GLOBAL DES INDICATEURS</vt:lpstr>
      <vt:lpstr>Proportion H / F                                                                      H / F CONTRAT (CDI) </vt:lpstr>
      <vt:lpstr>H / F PAR SERVICE                                                                        NIVEAU DE SATISFACTION H / F </vt:lpstr>
      <vt:lpstr>AGE H / F                                                                                     TRANCHE  D’Age H/F PROMUS </vt:lpstr>
      <vt:lpstr>H/F  Temps pleiN                                                                                   H / F anciennetÉ </vt:lpstr>
      <vt:lpstr>H / F  CATÉGORIE DES SALAIRÉS                                                  H / F  ACCIDENT DE TRAVAIL       </vt:lpstr>
      <vt:lpstr>INDICATEURS POUR  LE CALCUL DE L’INDEX  D’ÉgalitÉ</vt:lpstr>
      <vt:lpstr>INDEX ÉCART RÉNUMÉRATION  H/ f                                                AUGMENTATION                                  </vt:lpstr>
      <vt:lpstr>Promotion H / F                                                    SALARIÉS AUGMENTÉS AU RETOUR CONGÉ </vt:lpstr>
      <vt:lpstr> TOP 10 RÉNUMÉRATION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CLAUDE OLUKOYA</dc:creator>
  <cp:lastModifiedBy>CLAUDE OLUKOYA</cp:lastModifiedBy>
  <cp:revision>2</cp:revision>
  <dcterms:created xsi:type="dcterms:W3CDTF">2024-12-16T16:16:41Z</dcterms:created>
  <dcterms:modified xsi:type="dcterms:W3CDTF">2025-01-06T10:00:10Z</dcterms:modified>
</cp:coreProperties>
</file>