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 Who am I, what do I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want to talk about maxspeed…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d705aa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d705aa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let’s say… rural france, have been there on vacation, so you know! 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d705aa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d705aa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90 km/h. Simple.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(Anyone from France here?)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d705aae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d705aa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Legislation changed in 2018. Without additional tag, was not clear if it should be changed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happens all the time. Columbia changed limits end of 2021.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3d705aae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3d705aae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some people came up with…. (explain)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denote “from sign”, use “sign”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d705aae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d705aae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…value: idea is to have a 1:1 mapping - some simple table maintained in the wiki - easy to use by data consumers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d705aae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3d705aae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…if it works well: maxspeed is even kind of optional/superfluous (and generates work in case law changes)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Anyway…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3d705aae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3d705aae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British Community: what is this, that’s not a `source` tag?! source=bing / mapillary / survey!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3d705aae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3d705aae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proposal (in use)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d705aae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d705aae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Other proposal (in use)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d705aae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3d705aae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Romanian / Russian community: Stick it in maxspeed!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3d705aa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3d705aa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Not counting tracks, service roads, pedestrian and living streets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MAYBE: (audience question: Best per show of hands - who thinks its less than three quarters,... less then half??, less than…)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3d705aae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3d705aae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 of a mess (Welcome to OpenStreetMap). But: compatible and idea is the same FR:rural -&gt; 1:1 -&gt; maxspeed=80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d705aae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3d705aa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3ef634e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3ef634e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mappers must still know the predefined “road categories” valid for the country/state they are mapping in. It’s more than just urban/rural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3ef634e6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3ef634e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road types are not comprehensively documented (thus mappers also don’t know about them + data consumers cannot use them)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(Also: even road categories can change in legislation)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But: Point 2 could be solved, with some research and documentation….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3ef634e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3ef634e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…so I researched it in actual legislation texts - a massive effort 250 legislation texts!!! (US, CA, AU states too)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result. (Explain at example of France that 1:1 mapping doesn’t work - show taginfo; even for Germany it doesn’t work!; US…)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…but this table is part of the solution, it’s comprehensive: many properties can be detected looking at other 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(explain second table with Lithuania / Phillipines!)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(Your help is appreciated if the legislation for your country is missing)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ef634e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3ef634e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3ef634e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3ef634e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There is no other tag to determine if something is urban/rural, but it is important!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Finding it otherwise is very hard for data consumers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But: only set in absence of maxspeed sign -&gt; what about speed limits for other vehicles???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3ef634e6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3ef634e6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E.g. their width, number of lanes, presence of shoulders, highway=-classification, oneway, paved or not, 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-&gt; So, often no extra tag for road categories necessary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Such as “designation” (PH), “HFCS” (US), or just “ref” / network in route relations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3ef634e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3ef634e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Actually implemented as library. With demo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to show: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France -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maxspeed:type=FR:rural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+ lanes=4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+ oneway=yes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others… if time…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features: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From maxspeed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Fuzzy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3ef634e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3ef634e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and now: Questions and answers!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3d705aa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3d705aa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Quite underwhelming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3d705aa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3d705aa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it’s just not done yet. Slowly slowly, we will get there…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3d705aa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3d705aa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Right? Right?? We will get there!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3d705aae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3d705aae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new roads are added too, the % stays the same.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3d705aa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3d705aa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Reasons I can think of ….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3ef634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3ef634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Tracing aerial imagery: Possible remote, even machine-assisted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limits are not visible from space, on-site-survey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d705aa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d705aa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(from illustration…) and then you don’t even find a sign. What to tag?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Mappers may be unsure and rather not tag anything if there is no sign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iki.openstreetmap.org/wiki/Default_speed_limit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stnordost.github.io/osm-legal-default-speeds/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lnet.nl/discovery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iki.openstreetmap.org/wiki/File:Bajrabarahi_Nepal_mapping_training.jpg" TargetMode="External"/><Relationship Id="rId6" Type="http://schemas.openxmlformats.org/officeDocument/2006/relationships/hyperlink" Target="https://wiki.openstreetmap.org/wiki/File:Surveying_with_walking_papers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commons.wikimedia.org/wiki/File:Portsmouth_Road,_Long_Ditton_-_geograph.org.uk_-_214854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7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Courier New"/>
                <a:ea typeface="Courier New"/>
                <a:cs typeface="Courier New"/>
                <a:sym typeface="Courier New"/>
              </a:rPr>
              <a:t>maxspeed</a:t>
            </a:r>
            <a:endParaRPr b="1" sz="9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No sign, what to tag?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maxspeed=90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maxspeed=90 8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" name="Google Shape;123;p24"/>
          <p:cNvCxnSpPr/>
          <p:nvPr/>
        </p:nvCxnSpPr>
        <p:spPr>
          <a:xfrm flipH="1" rot="10800000">
            <a:off x="4110650" y="680400"/>
            <a:ext cx="851100" cy="625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00" y="2461700"/>
            <a:ext cx="3093900" cy="27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050100" y="1630400"/>
            <a:ext cx="30939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legislation changed but you mapped all unsigned speed limits with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maxspeed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maxspeed=80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source:maxspeed=FR:rural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maxspeed=80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source:maxspeed=FR:rural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>
            <a:off x="7041925" y="2147100"/>
            <a:ext cx="15000" cy="12687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6"/>
          <p:cNvSpPr txBox="1"/>
          <p:nvPr/>
        </p:nvSpPr>
        <p:spPr>
          <a:xfrm>
            <a:off x="7334725" y="2484950"/>
            <a:ext cx="14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1:1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6103500" y="3538225"/>
            <a:ext cx="23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maxspeed=80</a:t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36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maxspeed=80</a:t>
            </a:r>
            <a:r>
              <a:rPr b="1" lang="en-GB" sz="36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6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source:maxspeed=FR:rural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7041925" y="2147100"/>
            <a:ext cx="15000" cy="12687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7"/>
          <p:cNvSpPr txBox="1"/>
          <p:nvPr/>
        </p:nvSpPr>
        <p:spPr>
          <a:xfrm>
            <a:off x="7334725" y="2484950"/>
            <a:ext cx="14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1:1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103500" y="3538225"/>
            <a:ext cx="23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maxspeed=80</a:t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maxspeed=80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source:maxspeed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maxspeed:type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2625"/>
            <a:ext cx="2159225" cy="201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8"/>
          <p:cNvCxnSpPr/>
          <p:nvPr/>
        </p:nvCxnSpPr>
        <p:spPr>
          <a:xfrm flipH="1" rot="10800000">
            <a:off x="1811575" y="1840325"/>
            <a:ext cx="4019100" cy="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maxspeed=80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source:maxspeed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maxspeed:type     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one:maxspeed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 flipH="1" rot="10800000">
            <a:off x="1811575" y="1840325"/>
            <a:ext cx="4019100" cy="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/>
          <p:nvPr/>
        </p:nvCxnSpPr>
        <p:spPr>
          <a:xfrm flipH="1" rot="10800000">
            <a:off x="1776275" y="2665075"/>
            <a:ext cx="36141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maxspeed=80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source:maxspeed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maxspeed:type     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zone:maxspeed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zone:traffic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flipH="1" rot="10800000">
            <a:off x="1811575" y="1840325"/>
            <a:ext cx="4019100" cy="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0"/>
          <p:cNvCxnSpPr/>
          <p:nvPr/>
        </p:nvCxnSpPr>
        <p:spPr>
          <a:xfrm flipH="1" rot="10800000">
            <a:off x="1776275" y="2665075"/>
            <a:ext cx="36141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0"/>
          <p:cNvCxnSpPr/>
          <p:nvPr/>
        </p:nvCxnSpPr>
        <p:spPr>
          <a:xfrm flipH="1" rot="10800000">
            <a:off x="1776275" y="3478125"/>
            <a:ext cx="36141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60615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maxspeed=FR:rural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source:maxspeed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maxspeed:type     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zone:maxspeed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     zone:traffic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 flipH="1" rot="10800000">
            <a:off x="1811575" y="1840325"/>
            <a:ext cx="4019100" cy="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1"/>
          <p:cNvCxnSpPr/>
          <p:nvPr/>
        </p:nvCxnSpPr>
        <p:spPr>
          <a:xfrm flipH="1" rot="10800000">
            <a:off x="1776275" y="2665075"/>
            <a:ext cx="36141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1"/>
          <p:cNvCxnSpPr/>
          <p:nvPr/>
        </p:nvCxnSpPr>
        <p:spPr>
          <a:xfrm flipH="1" rot="10800000">
            <a:off x="1776275" y="3478125"/>
            <a:ext cx="36141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flipH="1" rot="10800000">
            <a:off x="1811575" y="4316675"/>
            <a:ext cx="3360900" cy="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00" y="2319613"/>
            <a:ext cx="3454150" cy="24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575" y="1432250"/>
            <a:ext cx="840800" cy="1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What percentage of roads have maxspeed tagged?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225025" y="606175"/>
            <a:ext cx="44298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source:maxspee</a:t>
            </a: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maxspeed:type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zone:maxspeed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zone:traffic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591150" y="-936600"/>
            <a:ext cx="27633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0">
                <a:solidFill>
                  <a:schemeClr val="dk1"/>
                </a:solidFill>
              </a:rPr>
              <a:t>}</a:t>
            </a:r>
            <a:endParaRPr sz="38000">
              <a:solidFill>
                <a:schemeClr val="dk1"/>
              </a:solidFill>
            </a:endParaRPr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6120175" y="2132425"/>
            <a:ext cx="28887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urier New"/>
                <a:ea typeface="Courier New"/>
                <a:cs typeface="Courier New"/>
                <a:sym typeface="Courier New"/>
              </a:rPr>
              <a:t>=FR:rural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Sounds good, doesn’t work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Sounds good, doesn’t work</a:t>
            </a:r>
            <a:endParaRPr sz="4800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4142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Mappers still need to know in which “road category” they are to make any contribution at all</a:t>
            </a:r>
            <a:br>
              <a:rPr lang="en-GB" sz="2400"/>
            </a:b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Sounds good, doesn’t work</a:t>
            </a:r>
            <a:endParaRPr sz="4800"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341425"/>
            <a:ext cx="85206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Mappers still need to know in which “road category” they are to make any contribution at all</a:t>
            </a:r>
            <a:br>
              <a:rPr lang="en-GB" sz="2400"/>
            </a:b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Those “road categories” need to be defined comprehensively and mappers need to know about them (for each country)</a:t>
            </a:r>
            <a:br>
              <a:rPr lang="en-GB" sz="2400"/>
            </a:b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But they aren’t (it’s not always just urban/rural)</a:t>
            </a:r>
            <a:br>
              <a:rPr lang="en-GB" sz="2400"/>
            </a:b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Default Speed Limits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wiki.osm.org/wiki/Default_speed_limits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Findings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Findings</a:t>
            </a:r>
            <a:endParaRPr sz="4800"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341425"/>
            <a:ext cx="85206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source:maxspeed</a:t>
            </a:r>
            <a:r>
              <a:rPr lang="en-GB" sz="2400"/>
              <a:t> (etc.) schema is only good to determine if it is</a:t>
            </a:r>
            <a:r>
              <a:rPr lang="en-GB" sz="2400"/>
              <a:t> signed, </a:t>
            </a:r>
            <a:r>
              <a:rPr lang="en-GB" sz="2400"/>
              <a:t>urban </a:t>
            </a:r>
            <a:r>
              <a:rPr lang="en-GB" sz="2400"/>
              <a:t>or </a:t>
            </a:r>
            <a:r>
              <a:rPr lang="en-GB" sz="2400"/>
              <a:t>rural </a:t>
            </a:r>
            <a:r>
              <a:rPr lang="en-GB" sz="2400"/>
              <a:t>(But: it is only set if no explicit maxspeed is specified </a:t>
            </a:r>
            <a:r>
              <a:rPr b="1" lang="en-GB" sz="2300">
                <a:solidFill>
                  <a:srgbClr val="000000"/>
                </a:solidFill>
              </a:rPr>
              <a:t>🙁</a:t>
            </a:r>
            <a:r>
              <a:rPr lang="en-GB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Findings</a:t>
            </a:r>
            <a:endParaRPr sz="4800"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341425"/>
            <a:ext cx="85206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source:maxspeed</a:t>
            </a:r>
            <a:r>
              <a:rPr lang="en-GB" sz="2400"/>
              <a:t> (etc.) schema is only good to determine if it is signed, urban or rural (But: it is only set if no explicit maxspeed is specified </a:t>
            </a:r>
            <a:r>
              <a:rPr b="1" lang="en-GB" sz="2300">
                <a:solidFill>
                  <a:srgbClr val="000000"/>
                </a:solidFill>
              </a:rPr>
              <a:t>🙁</a:t>
            </a:r>
            <a:r>
              <a:rPr lang="en-GB" sz="2400"/>
              <a:t>)</a:t>
            </a:r>
            <a:br>
              <a:rPr lang="en-GB" sz="2400"/>
            </a:b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Many road types can be determined from physical properties or their classification in OSM with certainty. A plethora of more tags are used in different countries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Demo!!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westnordost.github.io/osm-legal-default-speeds/</a:t>
            </a:r>
            <a:endParaRPr sz="3000"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25" y="1405675"/>
            <a:ext cx="2622950" cy="26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4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Made possible through grant from</a:t>
            </a:r>
            <a:endParaRPr sz="1800"/>
          </a:p>
        </p:txBody>
      </p:sp>
      <p:pic>
        <p:nvPicPr>
          <p:cNvPr id="237" name="Google Shape;237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300" y="3754175"/>
            <a:ext cx="5334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What percentage of roads have maxspeed tagged?</a:t>
            </a:r>
            <a:endParaRPr sz="4800"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812825"/>
            <a:ext cx="8520600" cy="26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600"/>
              <a:t>15 %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Just a matter of time..</a:t>
            </a:r>
            <a:endParaRPr sz="48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624" y="1237725"/>
            <a:ext cx="6072775" cy="35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Just a matter of time?</a:t>
            </a:r>
            <a:endParaRPr sz="48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624" y="1237725"/>
            <a:ext cx="6072775" cy="35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650" y="1323750"/>
            <a:ext cx="3544225" cy="3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Nope.</a:t>
            </a:r>
            <a:endParaRPr sz="48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50" y="1249050"/>
            <a:ext cx="6897800" cy="3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But why?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But why?</a:t>
            </a:r>
            <a:endParaRPr sz="480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599225"/>
            <a:ext cx="852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Adding roads is easier</a:t>
            </a:r>
            <a:endParaRPr sz="24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00" y="2272975"/>
            <a:ext cx="3522000" cy="23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00" y="2272975"/>
            <a:ext cx="3151533" cy="2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104413" y="3116925"/>
            <a:ext cx="6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vs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248775" y="4712825"/>
            <a:ext cx="28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Images 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https://wiki.openstreetmap.org/wiki/File:Bajrabarahi_Nepal_mapping_training.jpg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https://wiki.openstreetmap.org/wiki/File:Surveying_with_walking_papers.jpg</a:t>
            </a:r>
            <a:r>
              <a:rPr lang="en-GB" sz="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But why?</a:t>
            </a:r>
            <a:endParaRPr sz="48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599225"/>
            <a:ext cx="852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Adding roads is easier</a:t>
            </a:r>
            <a:br>
              <a:rPr lang="en-GB" sz="2400"/>
            </a:b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No sign, what to tag?</a:t>
            </a:r>
            <a:endParaRPr sz="24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433" y="1542875"/>
            <a:ext cx="3959592" cy="29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6248775" y="4712825"/>
            <a:ext cx="28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Images Source: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https://commons.wikimedia.org/wiki/File:Portsmouth_Road,_Long_Ditton_-_geograph.org.uk_-_2148542.jpg</a:t>
            </a:r>
            <a:r>
              <a:rPr lang="en-GB" sz="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