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an-Pierre Duchesneau" userId="a41dad7d-4331-478d-884a-a37b1c6c6add" providerId="ADAL" clId="{008CF7E5-B8E5-42D9-80A9-0A614BDBF5B6}"/>
    <pc:docChg chg="delSld">
      <pc:chgData name="Jean-Pierre Duchesneau" userId="a41dad7d-4331-478d-884a-a37b1c6c6add" providerId="ADAL" clId="{008CF7E5-B8E5-42D9-80A9-0A614BDBF5B6}" dt="2021-05-19T13:27:40.114" v="1" actId="47"/>
      <pc:docMkLst>
        <pc:docMk/>
      </pc:docMkLst>
      <pc:sldChg chg="del">
        <pc:chgData name="Jean-Pierre Duchesneau" userId="a41dad7d-4331-478d-884a-a37b1c6c6add" providerId="ADAL" clId="{008CF7E5-B8E5-42D9-80A9-0A614BDBF5B6}" dt="2021-05-19T13:27:38.613" v="0" actId="47"/>
        <pc:sldMkLst>
          <pc:docMk/>
          <pc:sldMk cId="241643149" sldId="259"/>
        </pc:sldMkLst>
      </pc:sldChg>
      <pc:sldChg chg="del">
        <pc:chgData name="Jean-Pierre Duchesneau" userId="a41dad7d-4331-478d-884a-a37b1c6c6add" providerId="ADAL" clId="{008CF7E5-B8E5-42D9-80A9-0A614BDBF5B6}" dt="2021-05-19T13:27:40.114" v="1" actId="47"/>
        <pc:sldMkLst>
          <pc:docMk/>
          <pc:sldMk cId="304276382" sldId="260"/>
        </pc:sldMkLst>
      </pc:sldChg>
    </pc:docChg>
  </pc:docChgLst>
  <pc:docChgLst>
    <pc:chgData name="Jean-Pierre Duchesneau" userId="a41dad7d-4331-478d-884a-a37b1c6c6add" providerId="ADAL" clId="{BE5A23E1-BEA8-42BD-9F00-825E24939D9A}"/>
    <pc:docChg chg="addSld">
      <pc:chgData name="Jean-Pierre Duchesneau" userId="a41dad7d-4331-478d-884a-a37b1c6c6add" providerId="ADAL" clId="{BE5A23E1-BEA8-42BD-9F00-825E24939D9A}" dt="2021-05-10T17:40:15.621" v="0" actId="680"/>
      <pc:docMkLst>
        <pc:docMk/>
      </pc:docMkLst>
      <pc:sldChg chg="new">
        <pc:chgData name="Jean-Pierre Duchesneau" userId="a41dad7d-4331-478d-884a-a37b1c6c6add" providerId="ADAL" clId="{BE5A23E1-BEA8-42BD-9F00-825E24939D9A}" dt="2021-05-10T17:40:15.621" v="0" actId="680"/>
        <pc:sldMkLst>
          <pc:docMk/>
          <pc:sldMk cId="304276382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BB6C6-621E-4610-9E42-3FB28ED9F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B97581-23EA-4AA6-A63A-8B1AED6F5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BE70C8-46A4-4320-A6F2-2C245CE7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355721-1276-4418-91E8-2A3F56CD6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46DB0-E2E7-4E75-AF5C-65F3A51F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7867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1BE6C-6FAB-4F4A-A2CA-8B089332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471A19-C9A1-4880-85FC-3CBCCC6A6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DC74BB-3148-4A10-859D-F1B82765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1346D-9F8E-41D0-80D4-0F188454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00D88-E45B-4304-945F-AB6041C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25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BE01DE-CE9F-4B5D-AED4-BDE4E4B0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8C906A-5596-4B8A-B26E-7AA2FA5A5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D01E9-D219-424A-81EA-9DB8B3E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C63641-D471-4E01-A1E7-713C6082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1E675-C82C-47D3-BE34-6A8369AA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9248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3A7B5-F073-427D-B6F5-EEDE70C8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D45A8-234D-47BA-AF74-5CEB66CFB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6BC29-7604-423D-AFF3-DC04B665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CC2E25-5416-4821-AF1B-C1E938C9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4FBBDD-FE0F-46DA-963E-D2CF291F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2886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1037A-1A52-46AC-BC2B-55A2D1E9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6B26F1-5283-42D7-9F54-1E4E5B2B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56FB0D-33D4-4264-8A5D-774B96A5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B0E42D-5A85-435A-828C-040B13A43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F57FA6-FF1A-45AE-9CD7-442AD73B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800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202B8E-962D-48E6-9F1A-AC9E9983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DB757F-934D-4C23-8DD2-3DD0CC0FA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2C8A48-6606-4D31-A460-3CE08CE3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732D8-843C-47D8-872C-B94F2EB9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000E5-CB8A-48FD-9ED1-E8B65583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EA363F-C7B5-47F0-A821-CCAB58B5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221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213F4-681B-40A8-9CB9-80452E00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B60250-1C8F-4418-A289-3BFDCD85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19637F-A39C-4BD9-AD80-9A428516A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307D5F-5A1E-47A2-92DA-9BDD066F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CD3DA0-15D7-4F83-B054-B5BB199E0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AC89BED-4B82-4F6C-A205-9F979E8D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F572C9-C357-4377-B1A2-C98CA00F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5FF1AD-9A08-490A-955F-B3E50F06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0724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96BF7-8A59-4D55-9C01-59DC39F4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F69B63-BAB0-4CE0-8CE8-23E4EAAF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6F7E0A-25E0-4813-A26E-8A1041C0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D6E2B0-44DD-4F2A-8067-44D8DE23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172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6658B-4B9D-4F74-8407-F5ED71D3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FB2E7D-D0AA-44AB-864B-09483C74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087AAB-9D80-4814-99C9-F7804138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01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B146C-8DFC-47A0-980E-457B29CC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3D488D-82A5-49BF-8EA9-615CA6E74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622586-80F1-4DB3-B97D-F0D228E9A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53439A-44CA-4C9E-9A08-D5C5B9A6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AE051F-4317-4616-932F-86F39798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AE3439-F65C-4585-BC4C-8F37B3D6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56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187E9-3427-4849-A563-6C8E2839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3D227F4-30C2-4BAC-B795-F8084F624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BFEEA9-C20B-4EC3-808D-A9B9AD67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9E0280-4866-4328-B1E2-7E331A57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DBD807-F87E-4099-9387-8550B9F4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2B7982-3C57-4CE0-9F2B-31F61FC7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740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0124497-1313-431D-B11A-46F48107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E6C699-A1EB-4E80-B290-DD67F50A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AD30A-4E2E-42A9-BE1F-B87C4AFEC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4B5D-F9CF-4104-81E8-9EB6252D1D7F}" type="datetimeFigureOut">
              <a:rPr lang="fr-CA" smtClean="0"/>
              <a:t>2021-05-19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B8CB16-236D-440B-8353-8D071F4A2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B31C28-9C61-4482-9591-72AEF80CB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ABB3-D217-445F-AA4F-266617AEAD5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38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DFDF41-C919-44A7-AE1D-008CD425B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Partitionnement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A8917A-FEF1-4309-B60B-23E407F2E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3415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40C52-BA1E-4DB6-A796-133F57BC0ECC}"/>
              </a:ext>
            </a:extLst>
          </p:cNvPr>
          <p:cNvSpPr/>
          <p:nvPr/>
        </p:nvSpPr>
        <p:spPr>
          <a:xfrm>
            <a:off x="4198776" y="1690688"/>
            <a:ext cx="7809722" cy="48021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422CE3-E62D-478E-83BF-E2460A81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Arborescence simplifier</a:t>
            </a:r>
            <a:br>
              <a:rPr lang="fr-CA" dirty="0"/>
            </a:br>
            <a:r>
              <a:rPr lang="fr-CA" sz="3200" dirty="0"/>
              <a:t>FHS </a:t>
            </a:r>
            <a:r>
              <a:rPr lang="fr-CA" sz="1400" dirty="0"/>
              <a:t> </a:t>
            </a:r>
            <a:r>
              <a:rPr lang="fr-CA" sz="3200" dirty="0"/>
              <a:t>(Filesystem </a:t>
            </a:r>
            <a:r>
              <a:rPr lang="fr-CA" sz="3200" dirty="0" err="1"/>
              <a:t>Hierarchy</a:t>
            </a:r>
            <a:r>
              <a:rPr lang="fr-CA" sz="3200" dirty="0"/>
              <a:t> Standard)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267ABA-4392-40FD-8540-26C1D9BA8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030835" cy="4351338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CA" dirty="0"/>
              <a:t>/ </a:t>
            </a:r>
          </a:p>
          <a:p>
            <a:pPr marL="0" indent="0">
              <a:buNone/>
            </a:pPr>
            <a:r>
              <a:rPr lang="fr-CA" dirty="0"/>
              <a:t>/bin</a:t>
            </a:r>
          </a:p>
          <a:p>
            <a:pPr marL="0" indent="0">
              <a:buNone/>
            </a:pPr>
            <a:r>
              <a:rPr lang="fr-CA" dirty="0"/>
              <a:t>/boot</a:t>
            </a:r>
          </a:p>
          <a:p>
            <a:pPr marL="0" indent="0">
              <a:buNone/>
            </a:pPr>
            <a:r>
              <a:rPr lang="fr-CA" dirty="0"/>
              <a:t>/dev</a:t>
            </a:r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etc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/home</a:t>
            </a:r>
          </a:p>
          <a:p>
            <a:pPr marL="0" indent="0">
              <a:buNone/>
            </a:pPr>
            <a:r>
              <a:rPr lang="fr-CA" dirty="0"/>
              <a:t>/media</a:t>
            </a:r>
          </a:p>
          <a:p>
            <a:pPr marL="0" indent="0">
              <a:buNone/>
            </a:pPr>
            <a:r>
              <a:rPr lang="fr-CA" dirty="0"/>
              <a:t>/mnt</a:t>
            </a:r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opt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/proc</a:t>
            </a:r>
          </a:p>
          <a:p>
            <a:pPr marL="0" indent="0">
              <a:buNone/>
            </a:pPr>
            <a:r>
              <a:rPr lang="fr-CA" dirty="0"/>
              <a:t>/root</a:t>
            </a:r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sbin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srv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tmp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</a:t>
            </a:r>
            <a:r>
              <a:rPr lang="fr-CA" dirty="0" err="1"/>
              <a:t>usr</a:t>
            </a:r>
            <a:endParaRPr lang="fr-CA" dirty="0"/>
          </a:p>
          <a:p>
            <a:pPr marL="0" indent="0">
              <a:buNone/>
            </a:pPr>
            <a:r>
              <a:rPr lang="fr-CA" dirty="0"/>
              <a:t>/var</a:t>
            </a:r>
          </a:p>
          <a:p>
            <a:pPr marL="0" indent="0">
              <a:buNone/>
            </a:pP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50200-24AA-4750-8030-937CCA08A3E2}"/>
              </a:ext>
            </a:extLst>
          </p:cNvPr>
          <p:cNvSpPr/>
          <p:nvPr/>
        </p:nvSpPr>
        <p:spPr>
          <a:xfrm>
            <a:off x="4296561" y="2397482"/>
            <a:ext cx="3598877" cy="4011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>
                <a:solidFill>
                  <a:schemeClr val="tx1"/>
                </a:solidFill>
              </a:rPr>
              <a:t>/ (root)</a:t>
            </a:r>
          </a:p>
          <a:p>
            <a:r>
              <a:rPr lang="fr-CA" dirty="0">
                <a:solidFill>
                  <a:schemeClr val="tx1"/>
                </a:solidFill>
              </a:rPr>
              <a:t>/bin</a:t>
            </a:r>
          </a:p>
          <a:p>
            <a:r>
              <a:rPr lang="fr-CA" dirty="0">
                <a:solidFill>
                  <a:schemeClr val="tx1"/>
                </a:solidFill>
              </a:rPr>
              <a:t>/boot</a:t>
            </a:r>
          </a:p>
          <a:p>
            <a:r>
              <a:rPr lang="fr-CA" dirty="0">
                <a:solidFill>
                  <a:schemeClr val="tx1"/>
                </a:solidFill>
              </a:rPr>
              <a:t>/dev</a:t>
            </a: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etc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/media</a:t>
            </a:r>
          </a:p>
          <a:p>
            <a:r>
              <a:rPr lang="fr-CA" dirty="0">
                <a:solidFill>
                  <a:schemeClr val="tx1"/>
                </a:solidFill>
              </a:rPr>
              <a:t>/mnt</a:t>
            </a: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opt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/proc</a:t>
            </a:r>
          </a:p>
          <a:p>
            <a:r>
              <a:rPr lang="fr-CA" dirty="0">
                <a:solidFill>
                  <a:schemeClr val="tx1"/>
                </a:solidFill>
              </a:rPr>
              <a:t>/root</a:t>
            </a: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sbin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srv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/</a:t>
            </a:r>
            <a:r>
              <a:rPr lang="fr-CA" dirty="0" err="1">
                <a:solidFill>
                  <a:schemeClr val="tx1"/>
                </a:solidFill>
              </a:rPr>
              <a:t>tmp</a:t>
            </a:r>
            <a:endParaRPr lang="fr-CA" dirty="0">
              <a:solidFill>
                <a:schemeClr val="tx1"/>
              </a:solidFill>
            </a:endParaRPr>
          </a:p>
          <a:p>
            <a:endParaRPr lang="fr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DE03A-A870-4E6B-B6D5-CE532C21C978}"/>
              </a:ext>
            </a:extLst>
          </p:cNvPr>
          <p:cNvSpPr/>
          <p:nvPr/>
        </p:nvSpPr>
        <p:spPr>
          <a:xfrm>
            <a:off x="8238442" y="2574112"/>
            <a:ext cx="3598877" cy="910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>
                <a:solidFill>
                  <a:schemeClr val="tx1"/>
                </a:solidFill>
              </a:rPr>
              <a:t>/home 	</a:t>
            </a:r>
            <a:r>
              <a:rPr lang="fr-CA" dirty="0">
                <a:solidFill>
                  <a:schemeClr val="tx1"/>
                </a:solidFill>
                <a:sym typeface="Wingdings" panose="05000000000000000000" pitchFamily="2" charset="2"/>
              </a:rPr>
              <a:t> 	</a:t>
            </a:r>
            <a:r>
              <a:rPr lang="fr-CA" dirty="0">
                <a:solidFill>
                  <a:schemeClr val="tx1"/>
                </a:solidFill>
              </a:rPr>
              <a:t>sda2</a:t>
            </a:r>
            <a:br>
              <a:rPr lang="fr-CA" dirty="0">
                <a:solidFill>
                  <a:schemeClr val="tx1"/>
                </a:solidFill>
              </a:rPr>
            </a:br>
            <a:r>
              <a:rPr lang="fr-CA" dirty="0">
                <a:solidFill>
                  <a:schemeClr val="tx1"/>
                </a:solidFill>
              </a:rPr>
              <a:t>ici deuxième partition du disque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6F5A7-58CC-4953-B5B0-947A12CDE992}"/>
              </a:ext>
            </a:extLst>
          </p:cNvPr>
          <p:cNvSpPr/>
          <p:nvPr/>
        </p:nvSpPr>
        <p:spPr>
          <a:xfrm>
            <a:off x="8238443" y="4158990"/>
            <a:ext cx="3598877" cy="12061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dirty="0">
                <a:solidFill>
                  <a:schemeClr val="tx1"/>
                </a:solidFill>
              </a:rPr>
              <a:t>/var</a:t>
            </a:r>
            <a:r>
              <a:rPr lang="fr-CA" dirty="0">
                <a:solidFill>
                  <a:schemeClr val="tx1"/>
                </a:solidFill>
                <a:sym typeface="Wingdings" panose="05000000000000000000" pitchFamily="2" charset="2"/>
              </a:rPr>
              <a:t> 	 	</a:t>
            </a:r>
            <a:r>
              <a:rPr lang="fr-CA" dirty="0">
                <a:solidFill>
                  <a:schemeClr val="tx1"/>
                </a:solidFill>
              </a:rPr>
              <a:t>sdb1</a:t>
            </a:r>
            <a:br>
              <a:rPr lang="fr-CA" dirty="0">
                <a:solidFill>
                  <a:schemeClr val="tx1"/>
                </a:solidFill>
              </a:rPr>
            </a:br>
            <a:r>
              <a:rPr lang="fr-CA" dirty="0">
                <a:solidFill>
                  <a:schemeClr val="tx1"/>
                </a:solidFill>
              </a:rPr>
              <a:t>ici première partition du disque b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DDA13F5-8841-4F59-86EB-D407F9767CF0}"/>
              </a:ext>
            </a:extLst>
          </p:cNvPr>
          <p:cNvCxnSpPr/>
          <p:nvPr/>
        </p:nvCxnSpPr>
        <p:spPr>
          <a:xfrm flipH="1">
            <a:off x="2869035" y="1535185"/>
            <a:ext cx="1233182" cy="1893815"/>
          </a:xfrm>
          <a:prstGeom prst="straightConnector1">
            <a:avLst/>
          </a:prstGeom>
          <a:ln w="25400">
            <a:round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9BE2315-777E-4F13-83FD-059A97C96859}"/>
              </a:ext>
            </a:extLst>
          </p:cNvPr>
          <p:cNvSpPr txBox="1"/>
          <p:nvPr/>
        </p:nvSpPr>
        <p:spPr>
          <a:xfrm>
            <a:off x="5448834" y="2601673"/>
            <a:ext cx="2222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Sda1</a:t>
            </a:r>
            <a:br>
              <a:rPr lang="fr-CA" dirty="0"/>
            </a:br>
            <a:r>
              <a:rPr lang="fr-CA" dirty="0"/>
              <a:t>ici première partition </a:t>
            </a:r>
            <a:br>
              <a:rPr lang="fr-CA" dirty="0"/>
            </a:br>
            <a:r>
              <a:rPr lang="fr-CA" dirty="0"/>
              <a:t>du disque a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189EF19-BA5E-46CD-A55A-10E0082A9DEF}"/>
              </a:ext>
            </a:extLst>
          </p:cNvPr>
          <p:cNvSpPr txBox="1"/>
          <p:nvPr/>
        </p:nvSpPr>
        <p:spPr>
          <a:xfrm>
            <a:off x="8238442" y="6039602"/>
            <a:ext cx="1902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Fichier : /</a:t>
            </a:r>
            <a:r>
              <a:rPr lang="fr-CA" dirty="0" err="1"/>
              <a:t>etc</a:t>
            </a:r>
            <a:r>
              <a:rPr lang="fr-CA" dirty="0"/>
              <a:t>/</a:t>
            </a:r>
            <a:r>
              <a:rPr lang="fr-CA" dirty="0" err="1"/>
              <a:t>fstab</a:t>
            </a:r>
            <a:endParaRPr lang="fr-CA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88F2E3-AA3C-4F03-858A-97F475558AEA}"/>
              </a:ext>
            </a:extLst>
          </p:cNvPr>
          <p:cNvSpPr txBox="1"/>
          <p:nvPr/>
        </p:nvSpPr>
        <p:spPr>
          <a:xfrm>
            <a:off x="4329962" y="1912358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Action de partitionner</a:t>
            </a:r>
          </a:p>
        </p:txBody>
      </p:sp>
    </p:spTree>
    <p:extLst>
      <p:ext uri="{BB962C8B-B14F-4D97-AF65-F5344CB8AC3E}">
        <p14:creationId xmlns:p14="http://schemas.microsoft.com/office/powerpoint/2010/main" val="381518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3" grpId="0" build="p" animBg="1"/>
      <p:bldP spid="4" grpId="0" animBg="1"/>
      <p:bldP spid="5" grpId="0" animBg="1"/>
      <p:bldP spid="6" grpId="0" animBg="1"/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114</Words>
  <Application>Microsoft Office PowerPoint</Application>
  <PresentationFormat>Grand écran</PresentationFormat>
  <Paragraphs>36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Partitionnement </vt:lpstr>
      <vt:lpstr>Arborescence simplifier FHS  (Filesystem Hierarchy Standard)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Partitionement</dc:title>
  <dc:creator>Jean-Pierre Duchesneau</dc:creator>
  <cp:lastModifiedBy>Jean-Pierre Duchesneau</cp:lastModifiedBy>
  <cp:revision>6</cp:revision>
  <dcterms:created xsi:type="dcterms:W3CDTF">2021-05-10T15:29:32Z</dcterms:created>
  <dcterms:modified xsi:type="dcterms:W3CDTF">2021-05-19T13:27:43Z</dcterms:modified>
</cp:coreProperties>
</file>