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4.xml" ContentType="application/vnd.openxmlformats-officedocument.presentationml.tags+xml"/>
  <Override PartName="/ppt/tags/tag15.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3.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56" r:id="rId5"/>
    <p:sldId id="257" r:id="rId6"/>
    <p:sldId id="258" r:id="rId7"/>
    <p:sldId id="259" r:id="rId8"/>
    <p:sldId id="260" r:id="rId9"/>
    <p:sldId id="261" r:id="rId10"/>
    <p:sldId id="262" r:id="rId11"/>
    <p:sldId id="263" r:id="rId12"/>
    <p:sldId id="268" r:id="rId13"/>
    <p:sldId id="266" r:id="rId14"/>
    <p:sldId id="264" r:id="rId15"/>
    <p:sldId id="265" r:id="rId16"/>
    <p:sldId id="267" r:id="rId17"/>
    <p:sldId id="269" r:id="rId18"/>
    <p:sldId id="270" r:id="rId19"/>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C9CC9ADF-8077-4871-9B2D-EF5654D1B078}">
          <p14:sldIdLst>
            <p14:sldId id="256"/>
            <p14:sldId id="257"/>
            <p14:sldId id="258"/>
            <p14:sldId id="259"/>
            <p14:sldId id="260"/>
            <p14:sldId id="261"/>
            <p14:sldId id="262"/>
            <p14:sldId id="263"/>
            <p14:sldId id="268"/>
            <p14:sldId id="266"/>
            <p14:sldId id="264"/>
            <p14:sldId id="265"/>
            <p14:sldId id="267"/>
            <p14:sldId id="269"/>
            <p14:sldId id="2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B45"/>
    <a:srgbClr val="D24726"/>
    <a:srgbClr val="404040"/>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F3863B-A108-4389-ACE7-CDD37C5FA080}" v="10" dt="2021-06-02T17:25:38.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3" autoAdjust="0"/>
    <p:restoredTop sz="86385" autoAdjust="0"/>
  </p:normalViewPr>
  <p:slideViewPr>
    <p:cSldViewPr snapToGrid="0">
      <p:cViewPr varScale="1">
        <p:scale>
          <a:sx n="98" d="100"/>
          <a:sy n="98" d="100"/>
        </p:scale>
        <p:origin x="276" y="10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p:scale>
          <a:sx n="100" d="100"/>
          <a:sy n="100" d="100"/>
        </p:scale>
        <p:origin x="3504" y="-3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an-Pierre Duchesneau" userId="a41dad7d-4331-478d-884a-a37b1c6c6add" providerId="ADAL" clId="{152DA1A4-96BD-4CAB-94D0-806651E00DB1}"/>
    <pc:docChg chg="undo custSel addSld delSld modSld modMainMaster delSection modSection">
      <pc:chgData name="Jean-Pierre Duchesneau" userId="a41dad7d-4331-478d-884a-a37b1c6c6add" providerId="ADAL" clId="{152DA1A4-96BD-4CAB-94D0-806651E00DB1}" dt="2021-05-27T15:56:48.597" v="1264" actId="20577"/>
      <pc:docMkLst>
        <pc:docMk/>
      </pc:docMkLst>
      <pc:sldChg chg="modSp add del mod">
        <pc:chgData name="Jean-Pierre Duchesneau" userId="a41dad7d-4331-478d-884a-a37b1c6c6add" providerId="ADAL" clId="{152DA1A4-96BD-4CAB-94D0-806651E00DB1}" dt="2021-05-27T14:59:47.628" v="1006" actId="27636"/>
        <pc:sldMkLst>
          <pc:docMk/>
          <pc:sldMk cId="2471807738" sldId="256"/>
        </pc:sldMkLst>
        <pc:spChg chg="mod">
          <ac:chgData name="Jean-Pierre Duchesneau" userId="a41dad7d-4331-478d-884a-a37b1c6c6add" providerId="ADAL" clId="{152DA1A4-96BD-4CAB-94D0-806651E00DB1}" dt="2021-05-27T14:59:47.628" v="1006" actId="27636"/>
          <ac:spMkLst>
            <pc:docMk/>
            <pc:sldMk cId="2471807738" sldId="256"/>
            <ac:spMk id="3" creationId="{00000000-0000-0000-0000-000000000000}"/>
          </ac:spMkLst>
        </pc:spChg>
        <pc:spChg chg="mod">
          <ac:chgData name="Jean-Pierre Duchesneau" userId="a41dad7d-4331-478d-884a-a37b1c6c6add" providerId="ADAL" clId="{152DA1A4-96BD-4CAB-94D0-806651E00DB1}" dt="2021-05-27T14:44:11.233" v="709" actId="20577"/>
          <ac:spMkLst>
            <pc:docMk/>
            <pc:sldMk cId="2471807738" sldId="256"/>
            <ac:spMk id="4" creationId="{EF9C7A84-84F5-4853-ACED-FDF66A3F32BC}"/>
          </ac:spMkLst>
        </pc:spChg>
      </pc:sldChg>
      <pc:sldChg chg="add del">
        <pc:chgData name="Jean-Pierre Duchesneau" userId="a41dad7d-4331-478d-884a-a37b1c6c6add" providerId="ADAL" clId="{152DA1A4-96BD-4CAB-94D0-806651E00DB1}" dt="2021-05-27T14:18:31.899" v="18" actId="47"/>
        <pc:sldMkLst>
          <pc:docMk/>
          <pc:sldMk cId="550650997" sldId="257"/>
        </pc:sldMkLst>
      </pc:sldChg>
      <pc:sldChg chg="addSp delSp modSp new mod modTransition modClrScheme modAnim chgLayout">
        <pc:chgData name="Jean-Pierre Duchesneau" userId="a41dad7d-4331-478d-884a-a37b1c6c6add" providerId="ADAL" clId="{152DA1A4-96BD-4CAB-94D0-806651E00DB1}" dt="2021-05-27T15:56:37.224" v="1263"/>
        <pc:sldMkLst>
          <pc:docMk/>
          <pc:sldMk cId="2100286677" sldId="257"/>
        </pc:sldMkLst>
        <pc:spChg chg="mod">
          <ac:chgData name="Jean-Pierre Duchesneau" userId="a41dad7d-4331-478d-884a-a37b1c6c6add" providerId="ADAL" clId="{152DA1A4-96BD-4CAB-94D0-806651E00DB1}" dt="2021-05-27T14:45:45.224" v="733"/>
          <ac:spMkLst>
            <pc:docMk/>
            <pc:sldMk cId="2100286677" sldId="257"/>
            <ac:spMk id="2" creationId="{5E41E880-A9CE-494C-8954-35563234BCD9}"/>
          </ac:spMkLst>
        </pc:spChg>
        <pc:spChg chg="add del mod">
          <ac:chgData name="Jean-Pierre Duchesneau" userId="a41dad7d-4331-478d-884a-a37b1c6c6add" providerId="ADAL" clId="{152DA1A4-96BD-4CAB-94D0-806651E00DB1}" dt="2021-05-27T15:56:37.224" v="1263"/>
          <ac:spMkLst>
            <pc:docMk/>
            <pc:sldMk cId="2100286677" sldId="257"/>
            <ac:spMk id="3" creationId="{940C2D49-6682-4B00-B4B6-8607EC530C17}"/>
          </ac:spMkLst>
        </pc:spChg>
        <pc:graphicFrameChg chg="add del mod">
          <ac:chgData name="Jean-Pierre Duchesneau" userId="a41dad7d-4331-478d-884a-a37b1c6c6add" providerId="ADAL" clId="{152DA1A4-96BD-4CAB-94D0-806651E00DB1}" dt="2021-05-27T14:24:36.798" v="319" actId="26606"/>
          <ac:graphicFrameMkLst>
            <pc:docMk/>
            <pc:sldMk cId="2100286677" sldId="257"/>
            <ac:graphicFrameMk id="5" creationId="{1C50D3EC-CB66-4B5D-82D9-A9FD650DB853}"/>
          </ac:graphicFrameMkLst>
        </pc:graphicFrameChg>
      </pc:sldChg>
      <pc:sldChg chg="addSp delSp modSp new mod setBg modClrScheme setClrOvrMap delDesignElem chgLayout">
        <pc:chgData name="Jean-Pierre Duchesneau" userId="a41dad7d-4331-478d-884a-a37b1c6c6add" providerId="ADAL" clId="{152DA1A4-96BD-4CAB-94D0-806651E00DB1}" dt="2021-05-27T14:48:45.177" v="748" actId="113"/>
        <pc:sldMkLst>
          <pc:docMk/>
          <pc:sldMk cId="300333521" sldId="258"/>
        </pc:sldMkLst>
        <pc:spChg chg="mod">
          <ac:chgData name="Jean-Pierre Duchesneau" userId="a41dad7d-4331-478d-884a-a37b1c6c6add" providerId="ADAL" clId="{152DA1A4-96BD-4CAB-94D0-806651E00DB1}" dt="2021-05-27T14:46:27.858" v="743" actId="26606"/>
          <ac:spMkLst>
            <pc:docMk/>
            <pc:sldMk cId="300333521" sldId="258"/>
            <ac:spMk id="2" creationId="{6BBF2C4B-E8E7-4A81-9F5B-31EF7F9C7B32}"/>
          </ac:spMkLst>
        </pc:spChg>
        <pc:spChg chg="add del mod">
          <ac:chgData name="Jean-Pierre Duchesneau" userId="a41dad7d-4331-478d-884a-a37b1c6c6add" providerId="ADAL" clId="{152DA1A4-96BD-4CAB-94D0-806651E00DB1}" dt="2021-05-27T14:46:27.858" v="743" actId="26606"/>
          <ac:spMkLst>
            <pc:docMk/>
            <pc:sldMk cId="300333521" sldId="258"/>
            <ac:spMk id="3" creationId="{F3AFA3ED-AF3C-4E20-933E-066CC9354626}"/>
          </ac:spMkLst>
        </pc:spChg>
        <pc:spChg chg="add del mod">
          <ac:chgData name="Jean-Pierre Duchesneau" userId="a41dad7d-4331-478d-884a-a37b1c6c6add" providerId="ADAL" clId="{152DA1A4-96BD-4CAB-94D0-806651E00DB1}" dt="2021-05-27T14:45:45.816" v="734"/>
          <ac:spMkLst>
            <pc:docMk/>
            <pc:sldMk cId="300333521" sldId="258"/>
            <ac:spMk id="4" creationId="{8735FD16-0F8F-4F0F-ACC4-1CD94CAAA12F}"/>
          </ac:spMkLst>
        </pc:spChg>
        <pc:spChg chg="add del">
          <ac:chgData name="Jean-Pierre Duchesneau" userId="a41dad7d-4331-478d-884a-a37b1c6c6add" providerId="ADAL" clId="{152DA1A4-96BD-4CAB-94D0-806651E00DB1}" dt="2021-05-27T14:45:42.415" v="728" actId="26606"/>
          <ac:spMkLst>
            <pc:docMk/>
            <pc:sldMk cId="300333521" sldId="258"/>
            <ac:spMk id="6" creationId="{74CD14DB-BB81-479F-A1FC-1C75640E9F84}"/>
          </ac:spMkLst>
        </pc:spChg>
        <pc:spChg chg="add del">
          <ac:chgData name="Jean-Pierre Duchesneau" userId="a41dad7d-4331-478d-884a-a37b1c6c6add" providerId="ADAL" clId="{152DA1A4-96BD-4CAB-94D0-806651E00DB1}" dt="2021-05-27T14:45:42.415" v="728" actId="26606"/>
          <ac:spMkLst>
            <pc:docMk/>
            <pc:sldMk cId="300333521" sldId="258"/>
            <ac:spMk id="7" creationId="{C943A91B-7CA7-4592-A975-73B1BF8C4C74}"/>
          </ac:spMkLst>
        </pc:spChg>
        <pc:spChg chg="add del">
          <ac:chgData name="Jean-Pierre Duchesneau" userId="a41dad7d-4331-478d-884a-a37b1c6c6add" providerId="ADAL" clId="{152DA1A4-96BD-4CAB-94D0-806651E00DB1}" dt="2021-05-27T14:43:03.195" v="649" actId="26606"/>
          <ac:spMkLst>
            <pc:docMk/>
            <pc:sldMk cId="300333521" sldId="258"/>
            <ac:spMk id="8" creationId="{13FE9996-7EAC-4679-B37D-C1045F42F954}"/>
          </ac:spMkLst>
        </pc:spChg>
        <pc:spChg chg="add del">
          <ac:chgData name="Jean-Pierre Duchesneau" userId="a41dad7d-4331-478d-884a-a37b1c6c6add" providerId="ADAL" clId="{152DA1A4-96BD-4CAB-94D0-806651E00DB1}" dt="2021-05-27T14:43:03.195" v="649" actId="26606"/>
          <ac:spMkLst>
            <pc:docMk/>
            <pc:sldMk cId="300333521" sldId="258"/>
            <ac:spMk id="10" creationId="{761DF1FE-5CC8-43D2-A76C-93C76EEDE1E9}"/>
          </ac:spMkLst>
        </pc:spChg>
        <pc:spChg chg="add del">
          <ac:chgData name="Jean-Pierre Duchesneau" userId="a41dad7d-4331-478d-884a-a37b1c6c6add" providerId="ADAL" clId="{152DA1A4-96BD-4CAB-94D0-806651E00DB1}" dt="2021-05-27T14:45:42.415" v="728" actId="26606"/>
          <ac:spMkLst>
            <pc:docMk/>
            <pc:sldMk cId="300333521" sldId="258"/>
            <ac:spMk id="13" creationId="{4FA533C5-33E3-4611-AF9F-72811D8B26A6}"/>
          </ac:spMkLst>
        </pc:spChg>
        <pc:spChg chg="add del">
          <ac:chgData name="Jean-Pierre Duchesneau" userId="a41dad7d-4331-478d-884a-a37b1c6c6add" providerId="ADAL" clId="{152DA1A4-96BD-4CAB-94D0-806651E00DB1}" dt="2021-05-27T14:43:03.195" v="649" actId="26606"/>
          <ac:spMkLst>
            <pc:docMk/>
            <pc:sldMk cId="300333521" sldId="258"/>
            <ac:spMk id="14" creationId="{C8DD82D3-D002-45B0-B16A-82B3DA4EFDDB}"/>
          </ac:spMkLst>
        </pc:spChg>
        <pc:spChg chg="add del">
          <ac:chgData name="Jean-Pierre Duchesneau" userId="a41dad7d-4331-478d-884a-a37b1c6c6add" providerId="ADAL" clId="{152DA1A4-96BD-4CAB-94D0-806651E00DB1}" dt="2021-05-27T14:43:03.195" v="649" actId="26606"/>
          <ac:spMkLst>
            <pc:docMk/>
            <pc:sldMk cId="300333521" sldId="258"/>
            <ac:spMk id="18" creationId="{4C15B19B-E7BB-4060-B12F-3CDA8EF16A52}"/>
          </ac:spMkLst>
        </pc:spChg>
        <pc:spChg chg="add del">
          <ac:chgData name="Jean-Pierre Duchesneau" userId="a41dad7d-4331-478d-884a-a37b1c6c6add" providerId="ADAL" clId="{152DA1A4-96BD-4CAB-94D0-806651E00DB1}" dt="2021-05-27T14:45:42.415" v="728" actId="26606"/>
          <ac:spMkLst>
            <pc:docMk/>
            <pc:sldMk cId="300333521" sldId="258"/>
            <ac:spMk id="19" creationId="{87F0FDC4-AD8C-47D9-9131-623C98ADB0AE}"/>
          </ac:spMkLst>
        </pc:spChg>
        <pc:spChg chg="add del">
          <ac:chgData name="Jean-Pierre Duchesneau" userId="a41dad7d-4331-478d-884a-a37b1c6c6add" providerId="ADAL" clId="{152DA1A4-96BD-4CAB-94D0-806651E00DB1}" dt="2021-05-27T14:43:17.425" v="659" actId="26606"/>
          <ac:spMkLst>
            <pc:docMk/>
            <pc:sldMk cId="300333521" sldId="258"/>
            <ac:spMk id="20" creationId="{13FE9996-7EAC-4679-B37D-C1045F42F954}"/>
          </ac:spMkLst>
        </pc:spChg>
        <pc:spChg chg="add del">
          <ac:chgData name="Jean-Pierre Duchesneau" userId="a41dad7d-4331-478d-884a-a37b1c6c6add" providerId="ADAL" clId="{152DA1A4-96BD-4CAB-94D0-806651E00DB1}" dt="2021-05-27T14:43:17.425" v="659" actId="26606"/>
          <ac:spMkLst>
            <pc:docMk/>
            <pc:sldMk cId="300333521" sldId="258"/>
            <ac:spMk id="21" creationId="{761DF1FE-5CC8-43D2-A76C-93C76EEDE1E9}"/>
          </ac:spMkLst>
        </pc:spChg>
        <pc:spChg chg="add del">
          <ac:chgData name="Jean-Pierre Duchesneau" userId="a41dad7d-4331-478d-884a-a37b1c6c6add" providerId="ADAL" clId="{152DA1A4-96BD-4CAB-94D0-806651E00DB1}" dt="2021-05-27T14:43:17.425" v="659" actId="26606"/>
          <ac:spMkLst>
            <pc:docMk/>
            <pc:sldMk cId="300333521" sldId="258"/>
            <ac:spMk id="23" creationId="{3741B58E-3B65-4A01-A276-975AB2CF8A08}"/>
          </ac:spMkLst>
        </pc:spChg>
        <pc:spChg chg="add del">
          <ac:chgData name="Jean-Pierre Duchesneau" userId="a41dad7d-4331-478d-884a-a37b1c6c6add" providerId="ADAL" clId="{152DA1A4-96BD-4CAB-94D0-806651E00DB1}" dt="2021-05-27T14:43:17.425" v="659" actId="26606"/>
          <ac:spMkLst>
            <pc:docMk/>
            <pc:sldMk cId="300333521" sldId="258"/>
            <ac:spMk id="24" creationId="{7AAC67C3-831B-4AB1-A259-DFB839CAFAFC}"/>
          </ac:spMkLst>
        </pc:spChg>
        <pc:spChg chg="add del">
          <ac:chgData name="Jean-Pierre Duchesneau" userId="a41dad7d-4331-478d-884a-a37b1c6c6add" providerId="ADAL" clId="{152DA1A4-96BD-4CAB-94D0-806651E00DB1}" dt="2021-05-27T14:43:17.425" v="659" actId="26606"/>
          <ac:spMkLst>
            <pc:docMk/>
            <pc:sldMk cId="300333521" sldId="258"/>
            <ac:spMk id="25" creationId="{054B3F04-9EAC-45C0-B3CE-0387EEA10A0C}"/>
          </ac:spMkLst>
        </pc:spChg>
        <pc:spChg chg="add del">
          <ac:chgData name="Jean-Pierre Duchesneau" userId="a41dad7d-4331-478d-884a-a37b1c6c6add" providerId="ADAL" clId="{152DA1A4-96BD-4CAB-94D0-806651E00DB1}" dt="2021-05-27T14:45:42.415" v="728" actId="26606"/>
          <ac:spMkLst>
            <pc:docMk/>
            <pc:sldMk cId="300333521" sldId="258"/>
            <ac:spMk id="26" creationId="{EC471314-E46A-414B-8D91-74880E84F187}"/>
          </ac:spMkLst>
        </pc:spChg>
        <pc:spChg chg="add del">
          <ac:chgData name="Jean-Pierre Duchesneau" userId="a41dad7d-4331-478d-884a-a37b1c6c6add" providerId="ADAL" clId="{152DA1A4-96BD-4CAB-94D0-806651E00DB1}" dt="2021-05-27T14:45:42.415" v="728" actId="26606"/>
          <ac:spMkLst>
            <pc:docMk/>
            <pc:sldMk cId="300333521" sldId="258"/>
            <ac:spMk id="27" creationId="{6A681326-1C9D-44A3-A627-3871BDAE4127}"/>
          </ac:spMkLst>
        </pc:spChg>
        <pc:spChg chg="add del">
          <ac:chgData name="Jean-Pierre Duchesneau" userId="a41dad7d-4331-478d-884a-a37b1c6c6add" providerId="ADAL" clId="{152DA1A4-96BD-4CAB-94D0-806651E00DB1}" dt="2021-05-27T14:45:32.342" v="723" actId="26606"/>
          <ac:spMkLst>
            <pc:docMk/>
            <pc:sldMk cId="300333521" sldId="258"/>
            <ac:spMk id="36" creationId="{4FA533C5-33E3-4611-AF9F-72811D8B26A6}"/>
          </ac:spMkLst>
        </pc:spChg>
        <pc:spChg chg="add del">
          <ac:chgData name="Jean-Pierre Duchesneau" userId="a41dad7d-4331-478d-884a-a37b1c6c6add" providerId="ADAL" clId="{152DA1A4-96BD-4CAB-94D0-806651E00DB1}" dt="2021-05-27T14:45:32.342" v="723" actId="26606"/>
          <ac:spMkLst>
            <pc:docMk/>
            <pc:sldMk cId="300333521" sldId="258"/>
            <ac:spMk id="42" creationId="{87F0FDC4-AD8C-47D9-9131-623C98ADB0AE}"/>
          </ac:spMkLst>
        </pc:spChg>
        <pc:spChg chg="add del">
          <ac:chgData name="Jean-Pierre Duchesneau" userId="a41dad7d-4331-478d-884a-a37b1c6c6add" providerId="ADAL" clId="{152DA1A4-96BD-4CAB-94D0-806651E00DB1}" dt="2021-05-27T14:45:32.342" v="723" actId="26606"/>
          <ac:spMkLst>
            <pc:docMk/>
            <pc:sldMk cId="300333521" sldId="258"/>
            <ac:spMk id="44" creationId="{923E8915-D2AA-4327-A45A-972C3CA9574B}"/>
          </ac:spMkLst>
        </pc:spChg>
        <pc:spChg chg="add del">
          <ac:chgData name="Jean-Pierre Duchesneau" userId="a41dad7d-4331-478d-884a-a37b1c6c6add" providerId="ADAL" clId="{152DA1A4-96BD-4CAB-94D0-806651E00DB1}" dt="2021-05-27T14:45:32.342" v="723" actId="26606"/>
          <ac:spMkLst>
            <pc:docMk/>
            <pc:sldMk cId="300333521" sldId="258"/>
            <ac:spMk id="46" creationId="{8302FC3C-9804-4950-B721-5FD704BA6065}"/>
          </ac:spMkLst>
        </pc:spChg>
        <pc:spChg chg="add del">
          <ac:chgData name="Jean-Pierre Duchesneau" userId="a41dad7d-4331-478d-884a-a37b1c6c6add" providerId="ADAL" clId="{152DA1A4-96BD-4CAB-94D0-806651E00DB1}" dt="2021-05-27T14:45:32.342" v="723" actId="26606"/>
          <ac:spMkLst>
            <pc:docMk/>
            <pc:sldMk cId="300333521" sldId="258"/>
            <ac:spMk id="52" creationId="{F3798573-F27B-47EB-8EA4-7EE34954C2D6}"/>
          </ac:spMkLst>
        </pc:spChg>
        <pc:spChg chg="add del">
          <ac:chgData name="Jean-Pierre Duchesneau" userId="a41dad7d-4331-478d-884a-a37b1c6c6add" providerId="ADAL" clId="{152DA1A4-96BD-4CAB-94D0-806651E00DB1}" dt="2021-05-27T14:45:36.358" v="725" actId="26606"/>
          <ac:spMkLst>
            <pc:docMk/>
            <pc:sldMk cId="300333521" sldId="258"/>
            <ac:spMk id="56" creationId="{4FA533C5-33E3-4611-AF9F-72811D8B26A6}"/>
          </ac:spMkLst>
        </pc:spChg>
        <pc:spChg chg="add del">
          <ac:chgData name="Jean-Pierre Duchesneau" userId="a41dad7d-4331-478d-884a-a37b1c6c6add" providerId="ADAL" clId="{152DA1A4-96BD-4CAB-94D0-806651E00DB1}" dt="2021-05-27T14:45:36.358" v="725" actId="26606"/>
          <ac:spMkLst>
            <pc:docMk/>
            <pc:sldMk cId="300333521" sldId="258"/>
            <ac:spMk id="59" creationId="{87F0FDC4-AD8C-47D9-9131-623C98ADB0AE}"/>
          </ac:spMkLst>
        </pc:spChg>
        <pc:spChg chg="add del">
          <ac:chgData name="Jean-Pierre Duchesneau" userId="a41dad7d-4331-478d-884a-a37b1c6c6add" providerId="ADAL" clId="{152DA1A4-96BD-4CAB-94D0-806651E00DB1}" dt="2021-05-27T14:45:36.358" v="725" actId="26606"/>
          <ac:spMkLst>
            <pc:docMk/>
            <pc:sldMk cId="300333521" sldId="258"/>
            <ac:spMk id="60" creationId="{74CD14DB-BB81-479F-A1FC-1C75640E9F84}"/>
          </ac:spMkLst>
        </pc:spChg>
        <pc:spChg chg="add del">
          <ac:chgData name="Jean-Pierre Duchesneau" userId="a41dad7d-4331-478d-884a-a37b1c6c6add" providerId="ADAL" clId="{152DA1A4-96BD-4CAB-94D0-806651E00DB1}" dt="2021-05-27T14:45:36.358" v="725" actId="26606"/>
          <ac:spMkLst>
            <pc:docMk/>
            <pc:sldMk cId="300333521" sldId="258"/>
            <ac:spMk id="61" creationId="{C943A91B-7CA7-4592-A975-73B1BF8C4C74}"/>
          </ac:spMkLst>
        </pc:spChg>
        <pc:spChg chg="add del">
          <ac:chgData name="Jean-Pierre Duchesneau" userId="a41dad7d-4331-478d-884a-a37b1c6c6add" providerId="ADAL" clId="{152DA1A4-96BD-4CAB-94D0-806651E00DB1}" dt="2021-05-27T14:45:36.358" v="725" actId="26606"/>
          <ac:spMkLst>
            <pc:docMk/>
            <pc:sldMk cId="300333521" sldId="258"/>
            <ac:spMk id="62" creationId="{EC471314-E46A-414B-8D91-74880E84F187}"/>
          </ac:spMkLst>
        </pc:spChg>
        <pc:spChg chg="add del">
          <ac:chgData name="Jean-Pierre Duchesneau" userId="a41dad7d-4331-478d-884a-a37b1c6c6add" providerId="ADAL" clId="{152DA1A4-96BD-4CAB-94D0-806651E00DB1}" dt="2021-05-27T14:45:36.358" v="725" actId="26606"/>
          <ac:spMkLst>
            <pc:docMk/>
            <pc:sldMk cId="300333521" sldId="258"/>
            <ac:spMk id="63" creationId="{6A681326-1C9D-44A3-A627-3871BDAE4127}"/>
          </ac:spMkLst>
        </pc:spChg>
        <pc:spChg chg="add del">
          <ac:chgData name="Jean-Pierre Duchesneau" userId="a41dad7d-4331-478d-884a-a37b1c6c6add" providerId="ADAL" clId="{152DA1A4-96BD-4CAB-94D0-806651E00DB1}" dt="2021-05-27T14:45:41.110" v="727" actId="26606"/>
          <ac:spMkLst>
            <pc:docMk/>
            <pc:sldMk cId="300333521" sldId="258"/>
            <ac:spMk id="67" creationId="{4FA533C5-33E3-4611-AF9F-72811D8B26A6}"/>
          </ac:spMkLst>
        </pc:spChg>
        <pc:spChg chg="add del">
          <ac:chgData name="Jean-Pierre Duchesneau" userId="a41dad7d-4331-478d-884a-a37b1c6c6add" providerId="ADAL" clId="{152DA1A4-96BD-4CAB-94D0-806651E00DB1}" dt="2021-05-27T14:45:41.110" v="727" actId="26606"/>
          <ac:spMkLst>
            <pc:docMk/>
            <pc:sldMk cId="300333521" sldId="258"/>
            <ac:spMk id="70" creationId="{87F0FDC4-AD8C-47D9-9131-623C98ADB0AE}"/>
          </ac:spMkLst>
        </pc:spChg>
        <pc:graphicFrameChg chg="add mod">
          <ac:chgData name="Jean-Pierre Duchesneau" userId="a41dad7d-4331-478d-884a-a37b1c6c6add" providerId="ADAL" clId="{152DA1A4-96BD-4CAB-94D0-806651E00DB1}" dt="2021-05-27T14:48:45.177" v="748" actId="113"/>
          <ac:graphicFrameMkLst>
            <pc:docMk/>
            <pc:sldMk cId="300333521" sldId="258"/>
            <ac:graphicFrameMk id="5" creationId="{8BA81B75-D338-412D-9F45-20F15F93ADD3}"/>
          </ac:graphicFrameMkLst>
        </pc:graphicFrameChg>
        <pc:picChg chg="add del">
          <ac:chgData name="Jean-Pierre Duchesneau" userId="a41dad7d-4331-478d-884a-a37b1c6c6add" providerId="ADAL" clId="{152DA1A4-96BD-4CAB-94D0-806651E00DB1}" dt="2021-05-27T14:45:42.415" v="728" actId="26606"/>
          <ac:picMkLst>
            <pc:docMk/>
            <pc:sldMk cId="300333521" sldId="258"/>
            <ac:picMk id="9" creationId="{91B28F63-CF00-448F-B141-FE33C33B1891}"/>
          </ac:picMkLst>
        </pc:picChg>
        <pc:picChg chg="add del">
          <ac:chgData name="Jean-Pierre Duchesneau" userId="a41dad7d-4331-478d-884a-a37b1c6c6add" providerId="ADAL" clId="{152DA1A4-96BD-4CAB-94D0-806651E00DB1}" dt="2021-05-27T14:45:42.415" v="728" actId="26606"/>
          <ac:picMkLst>
            <pc:docMk/>
            <pc:sldMk cId="300333521" sldId="258"/>
            <ac:picMk id="11" creationId="{2AE609E2-8522-44E4-9077-980E5BCF3E14}"/>
          </ac:picMkLst>
        </pc:picChg>
        <pc:picChg chg="add del">
          <ac:chgData name="Jean-Pierre Duchesneau" userId="a41dad7d-4331-478d-884a-a37b1c6c6add" providerId="ADAL" clId="{152DA1A4-96BD-4CAB-94D0-806651E00DB1}" dt="2021-05-27T14:45:42.415" v="728" actId="26606"/>
          <ac:picMkLst>
            <pc:docMk/>
            <pc:sldMk cId="300333521" sldId="258"/>
            <ac:picMk id="15" creationId="{8949AD42-25FD-4C3D-9EEE-B7FEC5809988}"/>
          </ac:picMkLst>
        </pc:picChg>
        <pc:picChg chg="add del">
          <ac:chgData name="Jean-Pierre Duchesneau" userId="a41dad7d-4331-478d-884a-a37b1c6c6add" providerId="ADAL" clId="{152DA1A4-96BD-4CAB-94D0-806651E00DB1}" dt="2021-05-27T14:45:42.415" v="728" actId="26606"/>
          <ac:picMkLst>
            <pc:docMk/>
            <pc:sldMk cId="300333521" sldId="258"/>
            <ac:picMk id="17" creationId="{6AC7D913-60B7-4603-881B-831DA5D3A940}"/>
          </ac:picMkLst>
        </pc:picChg>
        <pc:picChg chg="add del">
          <ac:chgData name="Jean-Pierre Duchesneau" userId="a41dad7d-4331-478d-884a-a37b1c6c6add" providerId="ADAL" clId="{152DA1A4-96BD-4CAB-94D0-806651E00DB1}" dt="2021-05-27T14:45:32.342" v="723" actId="26606"/>
          <ac:picMkLst>
            <pc:docMk/>
            <pc:sldMk cId="300333521" sldId="258"/>
            <ac:picMk id="32" creationId="{91B28F63-CF00-448F-B141-FE33C33B1891}"/>
          </ac:picMkLst>
        </pc:picChg>
        <pc:picChg chg="add del">
          <ac:chgData name="Jean-Pierre Duchesneau" userId="a41dad7d-4331-478d-884a-a37b1c6c6add" providerId="ADAL" clId="{152DA1A4-96BD-4CAB-94D0-806651E00DB1}" dt="2021-05-27T14:45:32.342" v="723" actId="26606"/>
          <ac:picMkLst>
            <pc:docMk/>
            <pc:sldMk cId="300333521" sldId="258"/>
            <ac:picMk id="34" creationId="{2AE609E2-8522-44E4-9077-980E5BCF3E14}"/>
          </ac:picMkLst>
        </pc:picChg>
        <pc:picChg chg="add del">
          <ac:chgData name="Jean-Pierre Duchesneau" userId="a41dad7d-4331-478d-884a-a37b1c6c6add" providerId="ADAL" clId="{152DA1A4-96BD-4CAB-94D0-806651E00DB1}" dt="2021-05-27T14:45:32.342" v="723" actId="26606"/>
          <ac:picMkLst>
            <pc:docMk/>
            <pc:sldMk cId="300333521" sldId="258"/>
            <ac:picMk id="38" creationId="{8949AD42-25FD-4C3D-9EEE-B7FEC5809988}"/>
          </ac:picMkLst>
        </pc:picChg>
        <pc:picChg chg="add del">
          <ac:chgData name="Jean-Pierre Duchesneau" userId="a41dad7d-4331-478d-884a-a37b1c6c6add" providerId="ADAL" clId="{152DA1A4-96BD-4CAB-94D0-806651E00DB1}" dt="2021-05-27T14:45:32.342" v="723" actId="26606"/>
          <ac:picMkLst>
            <pc:docMk/>
            <pc:sldMk cId="300333521" sldId="258"/>
            <ac:picMk id="40" creationId="{6AC7D913-60B7-4603-881B-831DA5D3A940}"/>
          </ac:picMkLst>
        </pc:picChg>
        <pc:picChg chg="add del">
          <ac:chgData name="Jean-Pierre Duchesneau" userId="a41dad7d-4331-478d-884a-a37b1c6c6add" providerId="ADAL" clId="{152DA1A4-96BD-4CAB-94D0-806651E00DB1}" dt="2021-05-27T14:45:32.342" v="723" actId="26606"/>
          <ac:picMkLst>
            <pc:docMk/>
            <pc:sldMk cId="300333521" sldId="258"/>
            <ac:picMk id="50" creationId="{3BC6EBB2-9BDC-4075-BA6B-43A9FBF9C86C}"/>
          </ac:picMkLst>
        </pc:picChg>
        <pc:picChg chg="add del">
          <ac:chgData name="Jean-Pierre Duchesneau" userId="a41dad7d-4331-478d-884a-a37b1c6c6add" providerId="ADAL" clId="{152DA1A4-96BD-4CAB-94D0-806651E00DB1}" dt="2021-05-27T14:45:36.358" v="725" actId="26606"/>
          <ac:picMkLst>
            <pc:docMk/>
            <pc:sldMk cId="300333521" sldId="258"/>
            <ac:picMk id="54" creationId="{91B28F63-CF00-448F-B141-FE33C33B1891}"/>
          </ac:picMkLst>
        </pc:picChg>
        <pc:picChg chg="add del">
          <ac:chgData name="Jean-Pierre Duchesneau" userId="a41dad7d-4331-478d-884a-a37b1c6c6add" providerId="ADAL" clId="{152DA1A4-96BD-4CAB-94D0-806651E00DB1}" dt="2021-05-27T14:45:36.358" v="725" actId="26606"/>
          <ac:picMkLst>
            <pc:docMk/>
            <pc:sldMk cId="300333521" sldId="258"/>
            <ac:picMk id="55" creationId="{2AE609E2-8522-44E4-9077-980E5BCF3E14}"/>
          </ac:picMkLst>
        </pc:picChg>
        <pc:picChg chg="add del">
          <ac:chgData name="Jean-Pierre Duchesneau" userId="a41dad7d-4331-478d-884a-a37b1c6c6add" providerId="ADAL" clId="{152DA1A4-96BD-4CAB-94D0-806651E00DB1}" dt="2021-05-27T14:45:36.358" v="725" actId="26606"/>
          <ac:picMkLst>
            <pc:docMk/>
            <pc:sldMk cId="300333521" sldId="258"/>
            <ac:picMk id="57" creationId="{8949AD42-25FD-4C3D-9EEE-B7FEC5809988}"/>
          </ac:picMkLst>
        </pc:picChg>
        <pc:picChg chg="add del">
          <ac:chgData name="Jean-Pierre Duchesneau" userId="a41dad7d-4331-478d-884a-a37b1c6c6add" providerId="ADAL" clId="{152DA1A4-96BD-4CAB-94D0-806651E00DB1}" dt="2021-05-27T14:45:36.358" v="725" actId="26606"/>
          <ac:picMkLst>
            <pc:docMk/>
            <pc:sldMk cId="300333521" sldId="258"/>
            <ac:picMk id="58" creationId="{6AC7D913-60B7-4603-881B-831DA5D3A940}"/>
          </ac:picMkLst>
        </pc:picChg>
        <pc:picChg chg="add del">
          <ac:chgData name="Jean-Pierre Duchesneau" userId="a41dad7d-4331-478d-884a-a37b1c6c6add" providerId="ADAL" clId="{152DA1A4-96BD-4CAB-94D0-806651E00DB1}" dt="2021-05-27T14:45:41.110" v="727" actId="26606"/>
          <ac:picMkLst>
            <pc:docMk/>
            <pc:sldMk cId="300333521" sldId="258"/>
            <ac:picMk id="65" creationId="{91B28F63-CF00-448F-B141-FE33C33B1891}"/>
          </ac:picMkLst>
        </pc:picChg>
        <pc:picChg chg="add del">
          <ac:chgData name="Jean-Pierre Duchesneau" userId="a41dad7d-4331-478d-884a-a37b1c6c6add" providerId="ADAL" clId="{152DA1A4-96BD-4CAB-94D0-806651E00DB1}" dt="2021-05-27T14:45:41.110" v="727" actId="26606"/>
          <ac:picMkLst>
            <pc:docMk/>
            <pc:sldMk cId="300333521" sldId="258"/>
            <ac:picMk id="66" creationId="{2AE609E2-8522-44E4-9077-980E5BCF3E14}"/>
          </ac:picMkLst>
        </pc:picChg>
        <pc:picChg chg="add del">
          <ac:chgData name="Jean-Pierre Duchesneau" userId="a41dad7d-4331-478d-884a-a37b1c6c6add" providerId="ADAL" clId="{152DA1A4-96BD-4CAB-94D0-806651E00DB1}" dt="2021-05-27T14:45:41.110" v="727" actId="26606"/>
          <ac:picMkLst>
            <pc:docMk/>
            <pc:sldMk cId="300333521" sldId="258"/>
            <ac:picMk id="68" creationId="{8949AD42-25FD-4C3D-9EEE-B7FEC5809988}"/>
          </ac:picMkLst>
        </pc:picChg>
        <pc:picChg chg="add del">
          <ac:chgData name="Jean-Pierre Duchesneau" userId="a41dad7d-4331-478d-884a-a37b1c6c6add" providerId="ADAL" clId="{152DA1A4-96BD-4CAB-94D0-806651E00DB1}" dt="2021-05-27T14:45:41.110" v="727" actId="26606"/>
          <ac:picMkLst>
            <pc:docMk/>
            <pc:sldMk cId="300333521" sldId="258"/>
            <ac:picMk id="69" creationId="{6AC7D913-60B7-4603-881B-831DA5D3A940}"/>
          </ac:picMkLst>
        </pc:picChg>
        <pc:cxnChg chg="add del">
          <ac:chgData name="Jean-Pierre Duchesneau" userId="a41dad7d-4331-478d-884a-a37b1c6c6add" providerId="ADAL" clId="{152DA1A4-96BD-4CAB-94D0-806651E00DB1}" dt="2021-05-27T14:43:03.195" v="649" actId="26606"/>
          <ac:cxnSpMkLst>
            <pc:docMk/>
            <pc:sldMk cId="300333521" sldId="258"/>
            <ac:cxnSpMk id="12" creationId="{E161BEBD-A23C-409E-ABC7-73F9EDC02F20}"/>
          </ac:cxnSpMkLst>
        </pc:cxnChg>
        <pc:cxnChg chg="add del">
          <ac:chgData name="Jean-Pierre Duchesneau" userId="a41dad7d-4331-478d-884a-a37b1c6c6add" providerId="ADAL" clId="{152DA1A4-96BD-4CAB-94D0-806651E00DB1}" dt="2021-05-27T14:43:03.195" v="649" actId="26606"/>
          <ac:cxnSpMkLst>
            <pc:docMk/>
            <pc:sldMk cId="300333521" sldId="258"/>
            <ac:cxnSpMk id="16" creationId="{9F09C252-16FE-4557-AD6D-BB5CA773496C}"/>
          </ac:cxnSpMkLst>
        </pc:cxnChg>
        <pc:cxnChg chg="add del">
          <ac:chgData name="Jean-Pierre Duchesneau" userId="a41dad7d-4331-478d-884a-a37b1c6c6add" providerId="ADAL" clId="{152DA1A4-96BD-4CAB-94D0-806651E00DB1}" dt="2021-05-27T14:43:17.425" v="659" actId="26606"/>
          <ac:cxnSpMkLst>
            <pc:docMk/>
            <pc:sldMk cId="300333521" sldId="258"/>
            <ac:cxnSpMk id="22" creationId="{E161BEBD-A23C-409E-ABC7-73F9EDC02F20}"/>
          </ac:cxnSpMkLst>
        </pc:cxnChg>
        <pc:cxnChg chg="add del">
          <ac:chgData name="Jean-Pierre Duchesneau" userId="a41dad7d-4331-478d-884a-a37b1c6c6add" providerId="ADAL" clId="{152DA1A4-96BD-4CAB-94D0-806651E00DB1}" dt="2021-05-27T14:45:32.342" v="723" actId="26606"/>
          <ac:cxnSpMkLst>
            <pc:docMk/>
            <pc:sldMk cId="300333521" sldId="258"/>
            <ac:cxnSpMk id="48" creationId="{6B9695BD-ECF6-49CA-8877-8C493193C65D}"/>
          </ac:cxnSpMkLst>
        </pc:cxnChg>
      </pc:sldChg>
      <pc:sldChg chg="add del">
        <pc:chgData name="Jean-Pierre Duchesneau" userId="a41dad7d-4331-478d-884a-a37b1c6c6add" providerId="ADAL" clId="{152DA1A4-96BD-4CAB-94D0-806651E00DB1}" dt="2021-05-27T14:18:31.899" v="18" actId="47"/>
        <pc:sldMkLst>
          <pc:docMk/>
          <pc:sldMk cId="3156105855" sldId="258"/>
        </pc:sldMkLst>
      </pc:sldChg>
      <pc:sldChg chg="addSp delSp modSp new mod modAnim">
        <pc:chgData name="Jean-Pierre Duchesneau" userId="a41dad7d-4331-478d-884a-a37b1c6c6add" providerId="ADAL" clId="{152DA1A4-96BD-4CAB-94D0-806651E00DB1}" dt="2021-05-27T15:06:57.640" v="1012" actId="20577"/>
        <pc:sldMkLst>
          <pc:docMk/>
          <pc:sldMk cId="1280391948" sldId="259"/>
        </pc:sldMkLst>
        <pc:spChg chg="mod">
          <ac:chgData name="Jean-Pierre Duchesneau" userId="a41dad7d-4331-478d-884a-a37b1c6c6add" providerId="ADAL" clId="{152DA1A4-96BD-4CAB-94D0-806651E00DB1}" dt="2021-05-27T14:56:55.160" v="989" actId="26606"/>
          <ac:spMkLst>
            <pc:docMk/>
            <pc:sldMk cId="1280391948" sldId="259"/>
            <ac:spMk id="2" creationId="{8A6CF6CC-8D57-4529-AEEE-B7490B0D01DD}"/>
          </ac:spMkLst>
        </pc:spChg>
        <pc:spChg chg="add del">
          <ac:chgData name="Jean-Pierre Duchesneau" userId="a41dad7d-4331-478d-884a-a37b1c6c6add" providerId="ADAL" clId="{152DA1A4-96BD-4CAB-94D0-806651E00DB1}" dt="2021-05-27T14:49:47.190" v="776"/>
          <ac:spMkLst>
            <pc:docMk/>
            <pc:sldMk cId="1280391948" sldId="259"/>
            <ac:spMk id="3" creationId="{EBBBA158-C753-461D-B671-06F1FBFB45DD}"/>
          </ac:spMkLst>
        </pc:spChg>
        <pc:spChg chg="add del mod">
          <ac:chgData name="Jean-Pierre Duchesneau" userId="a41dad7d-4331-478d-884a-a37b1c6c6add" providerId="ADAL" clId="{152DA1A4-96BD-4CAB-94D0-806651E00DB1}" dt="2021-05-27T14:49:43.462" v="775"/>
          <ac:spMkLst>
            <pc:docMk/>
            <pc:sldMk cId="1280391948" sldId="259"/>
            <ac:spMk id="4" creationId="{33B3C737-D37F-493A-823E-C755A2837168}"/>
          </ac:spMkLst>
        </pc:spChg>
        <pc:spChg chg="add del mod">
          <ac:chgData name="Jean-Pierre Duchesneau" userId="a41dad7d-4331-478d-884a-a37b1c6c6add" providerId="ADAL" clId="{152DA1A4-96BD-4CAB-94D0-806651E00DB1}" dt="2021-05-27T14:56:55.160" v="989" actId="26606"/>
          <ac:spMkLst>
            <pc:docMk/>
            <pc:sldMk cId="1280391948" sldId="259"/>
            <ac:spMk id="5" creationId="{1BA73A6A-66DD-472A-9EF9-05FC035B84CA}"/>
          </ac:spMkLst>
        </pc:spChg>
        <pc:spChg chg="add del mod">
          <ac:chgData name="Jean-Pierre Duchesneau" userId="a41dad7d-4331-478d-884a-a37b1c6c6add" providerId="ADAL" clId="{152DA1A4-96BD-4CAB-94D0-806651E00DB1}" dt="2021-05-27T14:53:00.283" v="800"/>
          <ac:spMkLst>
            <pc:docMk/>
            <pc:sldMk cId="1280391948" sldId="259"/>
            <ac:spMk id="6" creationId="{1F12D86B-7F3C-47F6-9F75-1AEEDBBCCC4A}"/>
          </ac:spMkLst>
        </pc:spChg>
        <pc:spChg chg="add del mod">
          <ac:chgData name="Jean-Pierre Duchesneau" userId="a41dad7d-4331-478d-884a-a37b1c6c6add" providerId="ADAL" clId="{152DA1A4-96BD-4CAB-94D0-806651E00DB1}" dt="2021-05-27T14:53:00.283" v="800"/>
          <ac:spMkLst>
            <pc:docMk/>
            <pc:sldMk cId="1280391948" sldId="259"/>
            <ac:spMk id="7" creationId="{15E811B3-B18F-4E4E-88ED-4C5DFC95AA2F}"/>
          </ac:spMkLst>
        </pc:spChg>
        <pc:graphicFrameChg chg="add del">
          <ac:chgData name="Jean-Pierre Duchesneau" userId="a41dad7d-4331-478d-884a-a37b1c6c6add" providerId="ADAL" clId="{152DA1A4-96BD-4CAB-94D0-806651E00DB1}" dt="2021-05-27T14:56:52.883" v="986" actId="26606"/>
          <ac:graphicFrameMkLst>
            <pc:docMk/>
            <pc:sldMk cId="1280391948" sldId="259"/>
            <ac:graphicFrameMk id="8" creationId="{763EDEF0-B4F2-41F7-AEA6-ED427F6C4E9E}"/>
          </ac:graphicFrameMkLst>
        </pc:graphicFrameChg>
        <pc:graphicFrameChg chg="add del">
          <ac:chgData name="Jean-Pierre Duchesneau" userId="a41dad7d-4331-478d-884a-a37b1c6c6add" providerId="ADAL" clId="{152DA1A4-96BD-4CAB-94D0-806651E00DB1}" dt="2021-05-27T14:56:55.130" v="988" actId="26606"/>
          <ac:graphicFrameMkLst>
            <pc:docMk/>
            <pc:sldMk cId="1280391948" sldId="259"/>
            <ac:graphicFrameMk id="10" creationId="{860D5EF7-6625-421B-AABB-2D697A911F1F}"/>
          </ac:graphicFrameMkLst>
        </pc:graphicFrameChg>
        <pc:graphicFrameChg chg="add mod">
          <ac:chgData name="Jean-Pierre Duchesneau" userId="a41dad7d-4331-478d-884a-a37b1c6c6add" providerId="ADAL" clId="{152DA1A4-96BD-4CAB-94D0-806651E00DB1}" dt="2021-05-27T15:06:57.640" v="1012" actId="20577"/>
          <ac:graphicFrameMkLst>
            <pc:docMk/>
            <pc:sldMk cId="1280391948" sldId="259"/>
            <ac:graphicFrameMk id="12" creationId="{763EDEF0-B4F2-41F7-AEA6-ED427F6C4E9E}"/>
          </ac:graphicFrameMkLst>
        </pc:graphicFrameChg>
      </pc:sldChg>
      <pc:sldChg chg="add del">
        <pc:chgData name="Jean-Pierre Duchesneau" userId="a41dad7d-4331-478d-884a-a37b1c6c6add" providerId="ADAL" clId="{152DA1A4-96BD-4CAB-94D0-806651E00DB1}" dt="2021-05-27T14:18:31.899" v="18" actId="47"/>
        <pc:sldMkLst>
          <pc:docMk/>
          <pc:sldMk cId="1612273794" sldId="259"/>
        </pc:sldMkLst>
      </pc:sldChg>
      <pc:sldChg chg="add del">
        <pc:chgData name="Jean-Pierre Duchesneau" userId="a41dad7d-4331-478d-884a-a37b1c6c6add" providerId="ADAL" clId="{152DA1A4-96BD-4CAB-94D0-806651E00DB1}" dt="2021-05-27T14:18:31.899" v="18" actId="47"/>
        <pc:sldMkLst>
          <pc:docMk/>
          <pc:sldMk cId="1775035595" sldId="260"/>
        </pc:sldMkLst>
      </pc:sldChg>
      <pc:sldChg chg="addSp delSp modSp new mod">
        <pc:chgData name="Jean-Pierre Duchesneau" userId="a41dad7d-4331-478d-884a-a37b1c6c6add" providerId="ADAL" clId="{152DA1A4-96BD-4CAB-94D0-806651E00DB1}" dt="2021-05-27T15:56:48.597" v="1264" actId="20577"/>
        <pc:sldMkLst>
          <pc:docMk/>
          <pc:sldMk cId="2490107299" sldId="260"/>
        </pc:sldMkLst>
        <pc:spChg chg="mod">
          <ac:chgData name="Jean-Pierre Duchesneau" userId="a41dad7d-4331-478d-884a-a37b1c6c6add" providerId="ADAL" clId="{152DA1A4-96BD-4CAB-94D0-806651E00DB1}" dt="2021-05-27T15:29:26.133" v="1042" actId="20577"/>
          <ac:spMkLst>
            <pc:docMk/>
            <pc:sldMk cId="2490107299" sldId="260"/>
            <ac:spMk id="2" creationId="{8380E18A-6768-452D-89D0-4A439AEB7740}"/>
          </ac:spMkLst>
        </pc:spChg>
        <pc:spChg chg="add del mod">
          <ac:chgData name="Jean-Pierre Duchesneau" userId="a41dad7d-4331-478d-884a-a37b1c6c6add" providerId="ADAL" clId="{152DA1A4-96BD-4CAB-94D0-806651E00DB1}" dt="2021-05-27T15:32:24.227" v="1066" actId="27636"/>
          <ac:spMkLst>
            <pc:docMk/>
            <pc:sldMk cId="2490107299" sldId="260"/>
            <ac:spMk id="3" creationId="{6772C476-2A74-471D-9AAD-0D493BADACC6}"/>
          </ac:spMkLst>
        </pc:spChg>
        <pc:spChg chg="add del mod">
          <ac:chgData name="Jean-Pierre Duchesneau" userId="a41dad7d-4331-478d-884a-a37b1c6c6add" providerId="ADAL" clId="{152DA1A4-96BD-4CAB-94D0-806651E00DB1}" dt="2021-05-27T15:30:08.345" v="1044"/>
          <ac:spMkLst>
            <pc:docMk/>
            <pc:sldMk cId="2490107299" sldId="260"/>
            <ac:spMk id="4" creationId="{C4BC6A38-6CC4-4DB8-AF5F-96E9AC27DE8B}"/>
          </ac:spMkLst>
        </pc:spChg>
        <pc:spChg chg="add mod">
          <ac:chgData name="Jean-Pierre Duchesneau" userId="a41dad7d-4331-478d-884a-a37b1c6c6add" providerId="ADAL" clId="{152DA1A4-96BD-4CAB-94D0-806651E00DB1}" dt="2021-05-27T15:56:48.597" v="1264" actId="20577"/>
          <ac:spMkLst>
            <pc:docMk/>
            <pc:sldMk cId="2490107299" sldId="260"/>
            <ac:spMk id="5" creationId="{F014BD2C-5939-4188-850C-1F07091D8D56}"/>
          </ac:spMkLst>
        </pc:spChg>
      </pc:sldChg>
      <pc:sldChg chg="addSp modSp new mod">
        <pc:chgData name="Jean-Pierre Duchesneau" userId="a41dad7d-4331-478d-884a-a37b1c6c6add" providerId="ADAL" clId="{152DA1A4-96BD-4CAB-94D0-806651E00DB1}" dt="2021-05-27T15:38:58.060" v="1157" actId="6549"/>
        <pc:sldMkLst>
          <pc:docMk/>
          <pc:sldMk cId="1145556040" sldId="261"/>
        </pc:sldMkLst>
        <pc:spChg chg="mod">
          <ac:chgData name="Jean-Pierre Duchesneau" userId="a41dad7d-4331-478d-884a-a37b1c6c6add" providerId="ADAL" clId="{152DA1A4-96BD-4CAB-94D0-806651E00DB1}" dt="2021-05-27T15:34:40.828" v="1088" actId="20577"/>
          <ac:spMkLst>
            <pc:docMk/>
            <pc:sldMk cId="1145556040" sldId="261"/>
            <ac:spMk id="2" creationId="{B6807A00-72B8-4920-A8E2-281C8B8129E8}"/>
          </ac:spMkLst>
        </pc:spChg>
        <pc:spChg chg="mod">
          <ac:chgData name="Jean-Pierre Duchesneau" userId="a41dad7d-4331-478d-884a-a37b1c6c6add" providerId="ADAL" clId="{152DA1A4-96BD-4CAB-94D0-806651E00DB1}" dt="2021-05-27T15:38:11.256" v="1145" actId="20577"/>
          <ac:spMkLst>
            <pc:docMk/>
            <pc:sldMk cId="1145556040" sldId="261"/>
            <ac:spMk id="3" creationId="{E7B8E368-6673-462F-8840-32D3817E4660}"/>
          </ac:spMkLst>
        </pc:spChg>
        <pc:spChg chg="add mod">
          <ac:chgData name="Jean-Pierre Duchesneau" userId="a41dad7d-4331-478d-884a-a37b1c6c6add" providerId="ADAL" clId="{152DA1A4-96BD-4CAB-94D0-806651E00DB1}" dt="2021-05-27T15:38:19.226" v="1149"/>
          <ac:spMkLst>
            <pc:docMk/>
            <pc:sldMk cId="1145556040" sldId="261"/>
            <ac:spMk id="4" creationId="{F1586887-43E0-4FC0-9BA5-21B69521B124}"/>
          </ac:spMkLst>
        </pc:spChg>
        <pc:spChg chg="add mod">
          <ac:chgData name="Jean-Pierre Duchesneau" userId="a41dad7d-4331-478d-884a-a37b1c6c6add" providerId="ADAL" clId="{152DA1A4-96BD-4CAB-94D0-806651E00DB1}" dt="2021-05-27T15:38:58.060" v="1157" actId="6549"/>
          <ac:spMkLst>
            <pc:docMk/>
            <pc:sldMk cId="1145556040" sldId="261"/>
            <ac:spMk id="5" creationId="{6979FA50-DDB8-4002-BD05-AE2A6FD3D7FD}"/>
          </ac:spMkLst>
        </pc:spChg>
      </pc:sldChg>
      <pc:sldChg chg="add del">
        <pc:chgData name="Jean-Pierre Duchesneau" userId="a41dad7d-4331-478d-884a-a37b1c6c6add" providerId="ADAL" clId="{152DA1A4-96BD-4CAB-94D0-806651E00DB1}" dt="2021-05-27T14:18:31.899" v="18" actId="47"/>
        <pc:sldMkLst>
          <pc:docMk/>
          <pc:sldMk cId="2900967995" sldId="261"/>
        </pc:sldMkLst>
      </pc:sldChg>
      <pc:sldChg chg="addSp delSp modSp new mod">
        <pc:chgData name="Jean-Pierre Duchesneau" userId="a41dad7d-4331-478d-884a-a37b1c6c6add" providerId="ADAL" clId="{152DA1A4-96BD-4CAB-94D0-806651E00DB1}" dt="2021-05-27T15:43:17.092" v="1182" actId="478"/>
        <pc:sldMkLst>
          <pc:docMk/>
          <pc:sldMk cId="1675013529" sldId="262"/>
        </pc:sldMkLst>
        <pc:spChg chg="mod">
          <ac:chgData name="Jean-Pierre Duchesneau" userId="a41dad7d-4331-478d-884a-a37b1c6c6add" providerId="ADAL" clId="{152DA1A4-96BD-4CAB-94D0-806651E00DB1}" dt="2021-05-27T15:40:28.730" v="1163" actId="14100"/>
          <ac:spMkLst>
            <pc:docMk/>
            <pc:sldMk cId="1675013529" sldId="262"/>
            <ac:spMk id="2" creationId="{67D754AB-7EEA-4EE9-8615-956D7F7C6D3C}"/>
          </ac:spMkLst>
        </pc:spChg>
        <pc:spChg chg="mod">
          <ac:chgData name="Jean-Pierre Duchesneau" userId="a41dad7d-4331-478d-884a-a37b1c6c6add" providerId="ADAL" clId="{152DA1A4-96BD-4CAB-94D0-806651E00DB1}" dt="2021-05-27T15:43:05.248" v="1180" actId="27636"/>
          <ac:spMkLst>
            <pc:docMk/>
            <pc:sldMk cId="1675013529" sldId="262"/>
            <ac:spMk id="3" creationId="{0AD0128B-F675-4D65-A8D7-5A328C8258EE}"/>
          </ac:spMkLst>
        </pc:spChg>
        <pc:spChg chg="add mod">
          <ac:chgData name="Jean-Pierre Duchesneau" userId="a41dad7d-4331-478d-884a-a37b1c6c6add" providerId="ADAL" clId="{152DA1A4-96BD-4CAB-94D0-806651E00DB1}" dt="2021-05-27T15:42:11.855" v="1175" actId="14100"/>
          <ac:spMkLst>
            <pc:docMk/>
            <pc:sldMk cId="1675013529" sldId="262"/>
            <ac:spMk id="4" creationId="{B43DBE71-9B09-49F5-97C9-5F939DEAB245}"/>
          </ac:spMkLst>
        </pc:spChg>
        <pc:spChg chg="add del">
          <ac:chgData name="Jean-Pierre Duchesneau" userId="a41dad7d-4331-478d-884a-a37b1c6c6add" providerId="ADAL" clId="{152DA1A4-96BD-4CAB-94D0-806651E00DB1}" dt="2021-05-27T15:41:39.682" v="1170"/>
          <ac:spMkLst>
            <pc:docMk/>
            <pc:sldMk cId="1675013529" sldId="262"/>
            <ac:spMk id="5" creationId="{7CC214F5-17DD-4CED-984B-094E4784F5AA}"/>
          </ac:spMkLst>
        </pc:spChg>
        <pc:spChg chg="add del mod">
          <ac:chgData name="Jean-Pierre Duchesneau" userId="a41dad7d-4331-478d-884a-a37b1c6c6add" providerId="ADAL" clId="{152DA1A4-96BD-4CAB-94D0-806651E00DB1}" dt="2021-05-27T15:43:17.092" v="1182" actId="478"/>
          <ac:spMkLst>
            <pc:docMk/>
            <pc:sldMk cId="1675013529" sldId="262"/>
            <ac:spMk id="6" creationId="{EBE0B4DE-F99E-4238-BC44-48B6220D50D8}"/>
          </ac:spMkLst>
        </pc:spChg>
      </pc:sldChg>
      <pc:sldChg chg="add del">
        <pc:chgData name="Jean-Pierre Duchesneau" userId="a41dad7d-4331-478d-884a-a37b1c6c6add" providerId="ADAL" clId="{152DA1A4-96BD-4CAB-94D0-806651E00DB1}" dt="2021-05-27T14:18:31.899" v="18" actId="47"/>
        <pc:sldMkLst>
          <pc:docMk/>
          <pc:sldMk cId="3020876921" sldId="262"/>
        </pc:sldMkLst>
      </pc:sldChg>
      <pc:sldChg chg="add del">
        <pc:chgData name="Jean-Pierre Duchesneau" userId="a41dad7d-4331-478d-884a-a37b1c6c6add" providerId="ADAL" clId="{152DA1A4-96BD-4CAB-94D0-806651E00DB1}" dt="2021-05-27T14:18:31.899" v="18" actId="47"/>
        <pc:sldMkLst>
          <pc:docMk/>
          <pc:sldMk cId="3631348418" sldId="263"/>
        </pc:sldMkLst>
      </pc:sldChg>
      <pc:sldChg chg="modSp new mod">
        <pc:chgData name="Jean-Pierre Duchesneau" userId="a41dad7d-4331-478d-884a-a37b1c6c6add" providerId="ADAL" clId="{152DA1A4-96BD-4CAB-94D0-806651E00DB1}" dt="2021-05-27T15:45:53.534" v="1209" actId="6549"/>
        <pc:sldMkLst>
          <pc:docMk/>
          <pc:sldMk cId="4256874079" sldId="263"/>
        </pc:sldMkLst>
        <pc:spChg chg="mod">
          <ac:chgData name="Jean-Pierre Duchesneau" userId="a41dad7d-4331-478d-884a-a37b1c6c6add" providerId="ADAL" clId="{152DA1A4-96BD-4CAB-94D0-806651E00DB1}" dt="2021-05-27T15:44:36.825" v="1200" actId="20577"/>
          <ac:spMkLst>
            <pc:docMk/>
            <pc:sldMk cId="4256874079" sldId="263"/>
            <ac:spMk id="2" creationId="{0168CEFE-8099-4D8B-837B-DBD899019AF9}"/>
          </ac:spMkLst>
        </pc:spChg>
        <pc:spChg chg="mod">
          <ac:chgData name="Jean-Pierre Duchesneau" userId="a41dad7d-4331-478d-884a-a37b1c6c6add" providerId="ADAL" clId="{152DA1A4-96BD-4CAB-94D0-806651E00DB1}" dt="2021-05-27T15:45:53.534" v="1209" actId="6549"/>
          <ac:spMkLst>
            <pc:docMk/>
            <pc:sldMk cId="4256874079" sldId="263"/>
            <ac:spMk id="3" creationId="{F8F37365-9CCF-49DD-B056-EC8237974D07}"/>
          </ac:spMkLst>
        </pc:spChg>
      </pc:sldChg>
      <pc:sldChg chg="add del">
        <pc:chgData name="Jean-Pierre Duchesneau" userId="a41dad7d-4331-478d-884a-a37b1c6c6add" providerId="ADAL" clId="{152DA1A4-96BD-4CAB-94D0-806651E00DB1}" dt="2021-05-27T14:18:31.899" v="18" actId="47"/>
        <pc:sldMkLst>
          <pc:docMk/>
          <pc:sldMk cId="3111522578" sldId="264"/>
        </pc:sldMkLst>
      </pc:sldChg>
      <pc:sldChg chg="addSp delSp modSp new mod">
        <pc:chgData name="Jean-Pierre Duchesneau" userId="a41dad7d-4331-478d-884a-a37b1c6c6add" providerId="ADAL" clId="{152DA1A4-96BD-4CAB-94D0-806651E00DB1}" dt="2021-05-27T15:53:46.384" v="1257" actId="27636"/>
        <pc:sldMkLst>
          <pc:docMk/>
          <pc:sldMk cId="3228696591" sldId="264"/>
        </pc:sldMkLst>
        <pc:spChg chg="mod">
          <ac:chgData name="Jean-Pierre Duchesneau" userId="a41dad7d-4331-478d-884a-a37b1c6c6add" providerId="ADAL" clId="{152DA1A4-96BD-4CAB-94D0-806651E00DB1}" dt="2021-05-27T15:53:46.384" v="1257" actId="27636"/>
          <ac:spMkLst>
            <pc:docMk/>
            <pc:sldMk cId="3228696591" sldId="264"/>
            <ac:spMk id="2" creationId="{806E0CFB-F911-4613-8855-9328237D2EE6}"/>
          </ac:spMkLst>
        </pc:spChg>
        <pc:spChg chg="del">
          <ac:chgData name="Jean-Pierre Duchesneau" userId="a41dad7d-4331-478d-884a-a37b1c6c6add" providerId="ADAL" clId="{152DA1A4-96BD-4CAB-94D0-806651E00DB1}" dt="2021-05-27T15:52:59.602" v="1251" actId="931"/>
          <ac:spMkLst>
            <pc:docMk/>
            <pc:sldMk cId="3228696591" sldId="264"/>
            <ac:spMk id="3" creationId="{E9701A4D-6A35-4EDE-9903-A743084F7611}"/>
          </ac:spMkLst>
        </pc:spChg>
        <pc:picChg chg="add mod">
          <ac:chgData name="Jean-Pierre Duchesneau" userId="a41dad7d-4331-478d-884a-a37b1c6c6add" providerId="ADAL" clId="{152DA1A4-96BD-4CAB-94D0-806651E00DB1}" dt="2021-05-27T15:53:41.445" v="1255" actId="14100"/>
          <ac:picMkLst>
            <pc:docMk/>
            <pc:sldMk cId="3228696591" sldId="264"/>
            <ac:picMk id="5" creationId="{CC7FEB24-7592-4A94-96FE-2E44FF64ABE1}"/>
          </ac:picMkLst>
        </pc:picChg>
      </pc:sldChg>
      <pc:sldChg chg="add del">
        <pc:chgData name="Jean-Pierre Duchesneau" userId="a41dad7d-4331-478d-884a-a37b1c6c6add" providerId="ADAL" clId="{152DA1A4-96BD-4CAB-94D0-806651E00DB1}" dt="2021-05-27T14:18:31.899" v="18" actId="47"/>
        <pc:sldMkLst>
          <pc:docMk/>
          <pc:sldMk cId="3550582930" sldId="265"/>
        </pc:sldMkLst>
      </pc:sldChg>
      <pc:sldChg chg="add del">
        <pc:chgData name="Jean-Pierre Duchesneau" userId="a41dad7d-4331-478d-884a-a37b1c6c6add" providerId="ADAL" clId="{152DA1A4-96BD-4CAB-94D0-806651E00DB1}" dt="2021-05-27T14:18:31.899" v="18" actId="47"/>
        <pc:sldMkLst>
          <pc:docMk/>
          <pc:sldMk cId="2737644108" sldId="266"/>
        </pc:sldMkLst>
      </pc:sldChg>
      <pc:sldChg chg="add del">
        <pc:chgData name="Jean-Pierre Duchesneau" userId="a41dad7d-4331-478d-884a-a37b1c6c6add" providerId="ADAL" clId="{152DA1A4-96BD-4CAB-94D0-806651E00DB1}" dt="2021-05-27T14:18:31.899" v="18" actId="47"/>
        <pc:sldMkLst>
          <pc:docMk/>
          <pc:sldMk cId="3298994918" sldId="267"/>
        </pc:sldMkLst>
      </pc:sldChg>
      <pc:sldChg chg="add del">
        <pc:chgData name="Jean-Pierre Duchesneau" userId="a41dad7d-4331-478d-884a-a37b1c6c6add" providerId="ADAL" clId="{152DA1A4-96BD-4CAB-94D0-806651E00DB1}" dt="2021-05-27T14:18:31.899" v="18" actId="47"/>
        <pc:sldMkLst>
          <pc:docMk/>
          <pc:sldMk cId="731413041" sldId="268"/>
        </pc:sldMkLst>
      </pc:sldChg>
      <pc:sldChg chg="add del">
        <pc:chgData name="Jean-Pierre Duchesneau" userId="a41dad7d-4331-478d-884a-a37b1c6c6add" providerId="ADAL" clId="{152DA1A4-96BD-4CAB-94D0-806651E00DB1}" dt="2021-05-27T14:18:31.899" v="18" actId="47"/>
        <pc:sldMkLst>
          <pc:docMk/>
          <pc:sldMk cId="2165127463" sldId="269"/>
        </pc:sldMkLst>
      </pc:sldChg>
      <pc:sldChg chg="add del">
        <pc:chgData name="Jean-Pierre Duchesneau" userId="a41dad7d-4331-478d-884a-a37b1c6c6add" providerId="ADAL" clId="{152DA1A4-96BD-4CAB-94D0-806651E00DB1}" dt="2021-05-27T14:18:31.899" v="18" actId="47"/>
        <pc:sldMkLst>
          <pc:docMk/>
          <pc:sldMk cId="1596108065" sldId="270"/>
        </pc:sldMkLst>
      </pc:sldChg>
      <pc:sldChg chg="add del">
        <pc:chgData name="Jean-Pierre Duchesneau" userId="a41dad7d-4331-478d-884a-a37b1c6c6add" providerId="ADAL" clId="{152DA1A4-96BD-4CAB-94D0-806651E00DB1}" dt="2021-05-27T14:18:31.899" v="18" actId="47"/>
        <pc:sldMkLst>
          <pc:docMk/>
          <pc:sldMk cId="1605671386" sldId="271"/>
        </pc:sldMkLst>
      </pc:sldChg>
      <pc:sldChg chg="add del">
        <pc:chgData name="Jean-Pierre Duchesneau" userId="a41dad7d-4331-478d-884a-a37b1c6c6add" providerId="ADAL" clId="{152DA1A4-96BD-4CAB-94D0-806651E00DB1}" dt="2021-05-27T14:18:31.899" v="18" actId="47"/>
        <pc:sldMkLst>
          <pc:docMk/>
          <pc:sldMk cId="3987632689" sldId="272"/>
        </pc:sldMkLst>
      </pc:sldChg>
      <pc:sldChg chg="add del">
        <pc:chgData name="Jean-Pierre Duchesneau" userId="a41dad7d-4331-478d-884a-a37b1c6c6add" providerId="ADAL" clId="{152DA1A4-96BD-4CAB-94D0-806651E00DB1}" dt="2021-05-27T14:18:31.899" v="18" actId="47"/>
        <pc:sldMkLst>
          <pc:docMk/>
          <pc:sldMk cId="247443476" sldId="273"/>
        </pc:sldMkLst>
      </pc:sldChg>
      <pc:sldChg chg="add del">
        <pc:chgData name="Jean-Pierre Duchesneau" userId="a41dad7d-4331-478d-884a-a37b1c6c6add" providerId="ADAL" clId="{152DA1A4-96BD-4CAB-94D0-806651E00DB1}" dt="2021-05-27T14:18:31.899" v="18" actId="47"/>
        <pc:sldMkLst>
          <pc:docMk/>
          <pc:sldMk cId="133157977" sldId="274"/>
        </pc:sldMkLst>
      </pc:sldChg>
      <pc:sldChg chg="add del">
        <pc:chgData name="Jean-Pierre Duchesneau" userId="a41dad7d-4331-478d-884a-a37b1c6c6add" providerId="ADAL" clId="{152DA1A4-96BD-4CAB-94D0-806651E00DB1}" dt="2021-05-27T14:18:31.899" v="18" actId="47"/>
        <pc:sldMkLst>
          <pc:docMk/>
          <pc:sldMk cId="27792612" sldId="285"/>
        </pc:sldMkLst>
      </pc:sldChg>
      <pc:sldChg chg="add del">
        <pc:chgData name="Jean-Pierre Duchesneau" userId="a41dad7d-4331-478d-884a-a37b1c6c6add" providerId="ADAL" clId="{152DA1A4-96BD-4CAB-94D0-806651E00DB1}" dt="2021-05-27T14:18:31.899" v="18" actId="47"/>
        <pc:sldMkLst>
          <pc:docMk/>
          <pc:sldMk cId="713754281" sldId="286"/>
        </pc:sldMkLst>
      </pc:sldChg>
      <pc:sldChg chg="add del">
        <pc:chgData name="Jean-Pierre Duchesneau" userId="a41dad7d-4331-478d-884a-a37b1c6c6add" providerId="ADAL" clId="{152DA1A4-96BD-4CAB-94D0-806651E00DB1}" dt="2021-05-27T14:18:31.899" v="18" actId="47"/>
        <pc:sldMkLst>
          <pc:docMk/>
          <pc:sldMk cId="2571806664" sldId="287"/>
        </pc:sldMkLst>
      </pc:sldChg>
      <pc:sldChg chg="add del">
        <pc:chgData name="Jean-Pierre Duchesneau" userId="a41dad7d-4331-478d-884a-a37b1c6c6add" providerId="ADAL" clId="{152DA1A4-96BD-4CAB-94D0-806651E00DB1}" dt="2021-05-27T14:18:31.899" v="18" actId="47"/>
        <pc:sldMkLst>
          <pc:docMk/>
          <pc:sldMk cId="1733210312" sldId="292"/>
        </pc:sldMkLst>
      </pc:sldChg>
      <pc:sldChg chg="add del">
        <pc:chgData name="Jean-Pierre Duchesneau" userId="a41dad7d-4331-478d-884a-a37b1c6c6add" providerId="ADAL" clId="{152DA1A4-96BD-4CAB-94D0-806651E00DB1}" dt="2021-05-27T14:18:31.899" v="18" actId="47"/>
        <pc:sldMkLst>
          <pc:docMk/>
          <pc:sldMk cId="388308500" sldId="293"/>
        </pc:sldMkLst>
      </pc:sldChg>
      <pc:sldChg chg="add del">
        <pc:chgData name="Jean-Pierre Duchesneau" userId="a41dad7d-4331-478d-884a-a37b1c6c6add" providerId="ADAL" clId="{152DA1A4-96BD-4CAB-94D0-806651E00DB1}" dt="2021-05-27T14:18:31.899" v="18" actId="47"/>
        <pc:sldMkLst>
          <pc:docMk/>
          <pc:sldMk cId="0" sldId="326"/>
        </pc:sldMkLst>
      </pc:sldChg>
      <pc:sldChg chg="add del">
        <pc:chgData name="Jean-Pierre Duchesneau" userId="a41dad7d-4331-478d-884a-a37b1c6c6add" providerId="ADAL" clId="{152DA1A4-96BD-4CAB-94D0-806651E00DB1}" dt="2021-05-27T14:18:31.899" v="18" actId="47"/>
        <pc:sldMkLst>
          <pc:docMk/>
          <pc:sldMk cId="4174217677" sldId="327"/>
        </pc:sldMkLst>
      </pc:sldChg>
      <pc:sldChg chg="add del">
        <pc:chgData name="Jean-Pierre Duchesneau" userId="a41dad7d-4331-478d-884a-a37b1c6c6add" providerId="ADAL" clId="{152DA1A4-96BD-4CAB-94D0-806651E00DB1}" dt="2021-05-27T14:18:31.899" v="18" actId="47"/>
        <pc:sldMkLst>
          <pc:docMk/>
          <pc:sldMk cId="2648237730" sldId="328"/>
        </pc:sldMkLst>
      </pc:sldChg>
      <pc:sldChg chg="add del">
        <pc:chgData name="Jean-Pierre Duchesneau" userId="a41dad7d-4331-478d-884a-a37b1c6c6add" providerId="ADAL" clId="{152DA1A4-96BD-4CAB-94D0-806651E00DB1}" dt="2021-05-27T14:18:31.899" v="18" actId="47"/>
        <pc:sldMkLst>
          <pc:docMk/>
          <pc:sldMk cId="949986630" sldId="330"/>
        </pc:sldMkLst>
      </pc:sldChg>
      <pc:sldChg chg="add del">
        <pc:chgData name="Jean-Pierre Duchesneau" userId="a41dad7d-4331-478d-884a-a37b1c6c6add" providerId="ADAL" clId="{152DA1A4-96BD-4CAB-94D0-806651E00DB1}" dt="2021-05-27T14:18:31.899" v="18" actId="47"/>
        <pc:sldMkLst>
          <pc:docMk/>
          <pc:sldMk cId="1288272255" sldId="332"/>
        </pc:sldMkLst>
      </pc:sldChg>
      <pc:sldChg chg="add del">
        <pc:chgData name="Jean-Pierre Duchesneau" userId="a41dad7d-4331-478d-884a-a37b1c6c6add" providerId="ADAL" clId="{152DA1A4-96BD-4CAB-94D0-806651E00DB1}" dt="2021-05-27T14:18:31.899" v="18" actId="47"/>
        <pc:sldMkLst>
          <pc:docMk/>
          <pc:sldMk cId="887268530" sldId="333"/>
        </pc:sldMkLst>
      </pc:sldChg>
      <pc:sldChg chg="add del">
        <pc:chgData name="Jean-Pierre Duchesneau" userId="a41dad7d-4331-478d-884a-a37b1c6c6add" providerId="ADAL" clId="{152DA1A4-96BD-4CAB-94D0-806651E00DB1}" dt="2021-05-27T14:18:31.899" v="18" actId="47"/>
        <pc:sldMkLst>
          <pc:docMk/>
          <pc:sldMk cId="673260159" sldId="334"/>
        </pc:sldMkLst>
      </pc:sldChg>
      <pc:sldChg chg="add del">
        <pc:chgData name="Jean-Pierre Duchesneau" userId="a41dad7d-4331-478d-884a-a37b1c6c6add" providerId="ADAL" clId="{152DA1A4-96BD-4CAB-94D0-806651E00DB1}" dt="2021-05-27T14:18:31.899" v="18" actId="47"/>
        <pc:sldMkLst>
          <pc:docMk/>
          <pc:sldMk cId="1909015952" sldId="335"/>
        </pc:sldMkLst>
      </pc:sldChg>
      <pc:sldMasterChg chg="addSldLayout delSldLayout">
        <pc:chgData name="Jean-Pierre Duchesneau" userId="a41dad7d-4331-478d-884a-a37b1c6c6add" providerId="ADAL" clId="{152DA1A4-96BD-4CAB-94D0-806651E00DB1}" dt="2021-05-27T14:18:31.899" v="18" actId="47"/>
        <pc:sldMasterMkLst>
          <pc:docMk/>
          <pc:sldMasterMk cId="946754946" sldId="2147483660"/>
        </pc:sldMasterMkLst>
        <pc:sldLayoutChg chg="add del">
          <pc:chgData name="Jean-Pierre Duchesneau" userId="a41dad7d-4331-478d-884a-a37b1c6c6add" providerId="ADAL" clId="{152DA1A4-96BD-4CAB-94D0-806651E00DB1}" dt="2021-05-27T14:18:31.899" v="18" actId="47"/>
          <pc:sldLayoutMkLst>
            <pc:docMk/>
            <pc:sldMasterMk cId="946754946" sldId="2147483660"/>
            <pc:sldLayoutMk cId="564180399" sldId="2147483664"/>
          </pc:sldLayoutMkLst>
        </pc:sldLayoutChg>
      </pc:sldMasterChg>
      <pc:sldMasterChg chg="addSp">
        <pc:chgData name="Jean-Pierre Duchesneau" userId="a41dad7d-4331-478d-884a-a37b1c6c6add" providerId="ADAL" clId="{152DA1A4-96BD-4CAB-94D0-806651E00DB1}" dt="2021-05-27T14:44:47.333" v="715"/>
        <pc:sldMasterMkLst>
          <pc:docMk/>
          <pc:sldMasterMk cId="480049125" sldId="2147483664"/>
        </pc:sldMasterMkLst>
        <pc:spChg chg="add">
          <ac:chgData name="Jean-Pierre Duchesneau" userId="a41dad7d-4331-478d-884a-a37b1c6c6add" providerId="ADAL" clId="{152DA1A4-96BD-4CAB-94D0-806651E00DB1}" dt="2021-05-27T14:44:47.333" v="715"/>
          <ac:spMkLst>
            <pc:docMk/>
            <pc:sldMasterMk cId="480049125" sldId="2147483664"/>
            <ac:spMk id="18" creationId="{DDFC79F2-A651-4A01-B393-87549107F764}"/>
          </ac:spMkLst>
        </pc:spChg>
        <pc:cxnChg chg="add">
          <ac:chgData name="Jean-Pierre Duchesneau" userId="a41dad7d-4331-478d-884a-a37b1c6c6add" providerId="ADAL" clId="{152DA1A4-96BD-4CAB-94D0-806651E00DB1}" dt="2021-05-27T14:44:47.333" v="715"/>
          <ac:cxnSpMkLst>
            <pc:docMk/>
            <pc:sldMasterMk cId="480049125" sldId="2147483664"/>
            <ac:cxnSpMk id="19" creationId="{E6F93004-80BA-4186-9B42-A863AB404F39}"/>
          </ac:cxnSpMkLst>
        </pc:cxnChg>
      </pc:sldMasterChg>
      <pc:sldMasterChg chg="addSp">
        <pc:chgData name="Jean-Pierre Duchesneau" userId="a41dad7d-4331-478d-884a-a37b1c6c6add" providerId="ADAL" clId="{152DA1A4-96BD-4CAB-94D0-806651E00DB1}" dt="2021-05-27T14:42:55.630" v="646"/>
        <pc:sldMasterMkLst>
          <pc:docMk/>
          <pc:sldMasterMk cId="2472876646" sldId="2147483664"/>
        </pc:sldMasterMkLst>
        <pc:spChg chg="add">
          <ac:chgData name="Jean-Pierre Duchesneau" userId="a41dad7d-4331-478d-884a-a37b1c6c6add" providerId="ADAL" clId="{152DA1A4-96BD-4CAB-94D0-806651E00DB1}" dt="2021-05-27T14:42:55.630" v="646"/>
          <ac:spMkLst>
            <pc:docMk/>
            <pc:sldMasterMk cId="2472876646" sldId="2147483664"/>
            <ac:spMk id="11" creationId="{0D752168-4351-42DC-89EB-7D04F77B85BB}"/>
          </ac:spMkLst>
        </pc:spChg>
        <pc:cxnChg chg="add">
          <ac:chgData name="Jean-Pierre Duchesneau" userId="a41dad7d-4331-478d-884a-a37b1c6c6add" providerId="ADAL" clId="{152DA1A4-96BD-4CAB-94D0-806651E00DB1}" dt="2021-05-27T14:42:55.630" v="646"/>
          <ac:cxnSpMkLst>
            <pc:docMk/>
            <pc:sldMasterMk cId="2472876646" sldId="2147483664"/>
            <ac:cxnSpMk id="12" creationId="{6D1739D9-83F8-43EB-B04D-D31E8D818AA4}"/>
          </ac:cxnSpMkLst>
        </pc:cxnChg>
      </pc:sldMasterChg>
      <pc:sldMasterChg chg="addSp">
        <pc:chgData name="Jean-Pierre Duchesneau" userId="a41dad7d-4331-478d-884a-a37b1c6c6add" providerId="ADAL" clId="{152DA1A4-96BD-4CAB-94D0-806651E00DB1}" dt="2021-05-27T14:43:08.743" v="652"/>
        <pc:sldMasterMkLst>
          <pc:docMk/>
          <pc:sldMasterMk cId="1256581412" sldId="2147483678"/>
        </pc:sldMasterMkLst>
        <pc:spChg chg="add">
          <ac:chgData name="Jean-Pierre Duchesneau" userId="a41dad7d-4331-478d-884a-a37b1c6c6add" providerId="ADAL" clId="{152DA1A4-96BD-4CAB-94D0-806651E00DB1}" dt="2021-05-27T14:43:08.743" v="652"/>
          <ac:spMkLst>
            <pc:docMk/>
            <pc:sldMasterMk cId="1256581412" sldId="2147483678"/>
            <ac:spMk id="7" creationId="{00E466BC-B159-4372-B77D-BFEAD91689E9}"/>
          </ac:spMkLst>
        </pc:spChg>
        <pc:cxnChg chg="add">
          <ac:chgData name="Jean-Pierre Duchesneau" userId="a41dad7d-4331-478d-884a-a37b1c6c6add" providerId="ADAL" clId="{152DA1A4-96BD-4CAB-94D0-806651E00DB1}" dt="2021-05-27T14:43:08.743" v="652"/>
          <ac:cxnSpMkLst>
            <pc:docMk/>
            <pc:sldMasterMk cId="1256581412" sldId="2147483678"/>
            <ac:cxnSpMk id="8" creationId="{2B7C283B-D76E-4B43-AAE5-66CABF79EE99}"/>
          </ac:cxnSpMkLst>
        </pc:cxnChg>
      </pc:sldMasterChg>
      <pc:sldMasterChg chg="addSp">
        <pc:chgData name="Jean-Pierre Duchesneau" userId="a41dad7d-4331-478d-884a-a37b1c6c6add" providerId="ADAL" clId="{152DA1A4-96BD-4CAB-94D0-806651E00DB1}" dt="2021-05-27T14:44:49.702" v="717"/>
        <pc:sldMasterMkLst>
          <pc:docMk/>
          <pc:sldMasterMk cId="1662157722" sldId="2147483684"/>
        </pc:sldMasterMkLst>
        <pc:spChg chg="add">
          <ac:chgData name="Jean-Pierre Duchesneau" userId="a41dad7d-4331-478d-884a-a37b1c6c6add" providerId="ADAL" clId="{152DA1A4-96BD-4CAB-94D0-806651E00DB1}" dt="2021-05-27T14:44:49.702" v="717"/>
          <ac:spMkLst>
            <pc:docMk/>
            <pc:sldMasterMk cId="1662157722" sldId="2147483684"/>
            <ac:spMk id="13" creationId="{4D7475AA-11B8-4C56-A4BB-2C1C8F6FB8DE}"/>
          </ac:spMkLst>
        </pc:spChg>
        <pc:cxnChg chg="add">
          <ac:chgData name="Jean-Pierre Duchesneau" userId="a41dad7d-4331-478d-884a-a37b1c6c6add" providerId="ADAL" clId="{152DA1A4-96BD-4CAB-94D0-806651E00DB1}" dt="2021-05-27T14:44:49.702" v="717"/>
          <ac:cxnSpMkLst>
            <pc:docMk/>
            <pc:sldMasterMk cId="1662157722" sldId="2147483684"/>
            <ac:cxnSpMk id="15" creationId="{AF96A2D3-F557-40D3-BF17-F3A66A5B0A6B}"/>
          </ac:cxnSpMkLst>
        </pc:cxnChg>
      </pc:sldMasterChg>
      <pc:sldMasterChg chg="addSp">
        <pc:chgData name="Jean-Pierre Duchesneau" userId="a41dad7d-4331-478d-884a-a37b1c6c6add" providerId="ADAL" clId="{152DA1A4-96BD-4CAB-94D0-806651E00DB1}" dt="2021-05-27T14:43:10.797" v="653"/>
        <pc:sldMasterMkLst>
          <pc:docMk/>
          <pc:sldMasterMk cId="877844491" sldId="2147483692"/>
        </pc:sldMasterMkLst>
        <pc:spChg chg="add">
          <ac:chgData name="Jean-Pierre Duchesneau" userId="a41dad7d-4331-478d-884a-a37b1c6c6add" providerId="ADAL" clId="{152DA1A4-96BD-4CAB-94D0-806651E00DB1}" dt="2021-05-27T14:43:10.797" v="653"/>
          <ac:spMkLst>
            <pc:docMk/>
            <pc:sldMasterMk cId="877844491" sldId="2147483692"/>
            <ac:spMk id="13" creationId="{D7F62FE2-990F-4CAE-AF46-4B9F0E5DFABE}"/>
          </ac:spMkLst>
        </pc:spChg>
        <pc:cxnChg chg="add">
          <ac:chgData name="Jean-Pierre Duchesneau" userId="a41dad7d-4331-478d-884a-a37b1c6c6add" providerId="ADAL" clId="{152DA1A4-96BD-4CAB-94D0-806651E00DB1}" dt="2021-05-27T14:43:10.797" v="653"/>
          <ac:cxnSpMkLst>
            <pc:docMk/>
            <pc:sldMasterMk cId="877844491" sldId="2147483692"/>
            <ac:cxnSpMk id="15" creationId="{BC810E02-0ABA-4A88-9848-900D92BE26EB}"/>
          </ac:cxnSpMkLst>
        </pc:cxnChg>
      </pc:sldMasterChg>
      <pc:sldMasterChg chg="addSp">
        <pc:chgData name="Jean-Pierre Duchesneau" userId="a41dad7d-4331-478d-884a-a37b1c6c6add" providerId="ADAL" clId="{152DA1A4-96BD-4CAB-94D0-806651E00DB1}" dt="2021-05-27T14:44:51.345" v="719"/>
        <pc:sldMasterMkLst>
          <pc:docMk/>
          <pc:sldMasterMk cId="216716755" sldId="2147483705"/>
        </pc:sldMasterMkLst>
        <pc:spChg chg="add">
          <ac:chgData name="Jean-Pierre Duchesneau" userId="a41dad7d-4331-478d-884a-a37b1c6c6add" providerId="ADAL" clId="{152DA1A4-96BD-4CAB-94D0-806651E00DB1}" dt="2021-05-27T14:44:51.345" v="719"/>
          <ac:spMkLst>
            <pc:docMk/>
            <pc:sldMasterMk cId="216716755" sldId="2147483705"/>
            <ac:spMk id="13" creationId="{AAE44774-C93C-4B22-A858-53C554BC9540}"/>
          </ac:spMkLst>
        </pc:spChg>
        <pc:cxnChg chg="add">
          <ac:chgData name="Jean-Pierre Duchesneau" userId="a41dad7d-4331-478d-884a-a37b1c6c6add" providerId="ADAL" clId="{152DA1A4-96BD-4CAB-94D0-806651E00DB1}" dt="2021-05-27T14:44:51.345" v="719"/>
          <ac:cxnSpMkLst>
            <pc:docMk/>
            <pc:sldMasterMk cId="216716755" sldId="2147483705"/>
            <ac:cxnSpMk id="15" creationId="{562A4FE5-E84E-4FE2-9718-0A510D51A55E}"/>
          </ac:cxnSpMkLst>
        </pc:cxnChg>
      </pc:sldMasterChg>
    </pc:docChg>
  </pc:docChgLst>
  <pc:docChgLst>
    <pc:chgData name="Jean-Pierre Duchesneau" userId="a41dad7d-4331-478d-884a-a37b1c6c6add" providerId="ADAL" clId="{9452BF38-D9AB-48F2-8710-47FF5A84AD1E}"/>
    <pc:docChg chg="undo custSel delSld modSld addSection delSection modSection">
      <pc:chgData name="Jean-Pierre Duchesneau" userId="a41dad7d-4331-478d-884a-a37b1c6c6add" providerId="ADAL" clId="{9452BF38-D9AB-48F2-8710-47FF5A84AD1E}" dt="2021-05-23T17:24:18.130" v="176"/>
      <pc:docMkLst>
        <pc:docMk/>
      </pc:docMkLst>
      <pc:sldChg chg="addSp delSp modSp mod">
        <pc:chgData name="Jean-Pierre Duchesneau" userId="a41dad7d-4331-478d-884a-a37b1c6c6add" providerId="ADAL" clId="{9452BF38-D9AB-48F2-8710-47FF5A84AD1E}" dt="2021-05-23T17:12:11.887" v="167" actId="20577"/>
        <pc:sldMkLst>
          <pc:docMk/>
          <pc:sldMk cId="2471807738" sldId="256"/>
        </pc:sldMkLst>
        <pc:spChg chg="mod">
          <ac:chgData name="Jean-Pierre Duchesneau" userId="a41dad7d-4331-478d-884a-a37b1c6c6add" providerId="ADAL" clId="{9452BF38-D9AB-48F2-8710-47FF5A84AD1E}" dt="2021-05-22T20:22:49.738" v="129" actId="14100"/>
          <ac:spMkLst>
            <pc:docMk/>
            <pc:sldMk cId="2471807738" sldId="256"/>
            <ac:spMk id="2" creationId="{00000000-0000-0000-0000-000000000000}"/>
          </ac:spMkLst>
        </pc:spChg>
        <pc:spChg chg="add del mod">
          <ac:chgData name="Jean-Pierre Duchesneau" userId="a41dad7d-4331-478d-884a-a37b1c6c6add" providerId="ADAL" clId="{9452BF38-D9AB-48F2-8710-47FF5A84AD1E}" dt="2021-05-23T17:12:11.887" v="167" actId="20577"/>
          <ac:spMkLst>
            <pc:docMk/>
            <pc:sldMk cId="2471807738" sldId="256"/>
            <ac:spMk id="3" creationId="{00000000-0000-0000-0000-000000000000}"/>
          </ac:spMkLst>
        </pc:spChg>
        <pc:spChg chg="add mod">
          <ac:chgData name="Jean-Pierre Duchesneau" userId="a41dad7d-4331-478d-884a-a37b1c6c6add" providerId="ADAL" clId="{9452BF38-D9AB-48F2-8710-47FF5A84AD1E}" dt="2021-05-22T20:22:18.296" v="126" actId="14100"/>
          <ac:spMkLst>
            <pc:docMk/>
            <pc:sldMk cId="2471807738" sldId="256"/>
            <ac:spMk id="4" creationId="{EF9C7A84-84F5-4853-ACED-FDF66A3F32BC}"/>
          </ac:spMkLst>
        </pc:spChg>
        <pc:spChg chg="del mod">
          <ac:chgData name="Jean-Pierre Duchesneau" userId="a41dad7d-4331-478d-884a-a37b1c6c6add" providerId="ADAL" clId="{9452BF38-D9AB-48F2-8710-47FF5A84AD1E}" dt="2021-05-22T20:21:39.305" v="112" actId="478"/>
          <ac:spMkLst>
            <pc:docMk/>
            <pc:sldMk cId="2471807738" sldId="256"/>
            <ac:spMk id="5" creationId="{B7CC0014-23B9-4349-AECA-C074DE98FC32}"/>
          </ac:spMkLst>
        </pc:spChg>
      </pc:sldChg>
      <pc:sldChg chg="modSp mod">
        <pc:chgData name="Jean-Pierre Duchesneau" userId="a41dad7d-4331-478d-884a-a37b1c6c6add" providerId="ADAL" clId="{9452BF38-D9AB-48F2-8710-47FF5A84AD1E}" dt="2021-05-22T20:31:36.946" v="160" actId="27636"/>
        <pc:sldMkLst>
          <pc:docMk/>
          <pc:sldMk cId="550650997" sldId="257"/>
        </pc:sldMkLst>
        <pc:spChg chg="mod">
          <ac:chgData name="Jean-Pierre Duchesneau" userId="a41dad7d-4331-478d-884a-a37b1c6c6add" providerId="ADAL" clId="{9452BF38-D9AB-48F2-8710-47FF5A84AD1E}" dt="2021-05-22T20:31:36.946" v="160" actId="27636"/>
          <ac:spMkLst>
            <pc:docMk/>
            <pc:sldMk cId="550650997" sldId="257"/>
            <ac:spMk id="3" creationId="{2DC4C338-3B26-4B65-ADDC-F45CC061A9BE}"/>
          </ac:spMkLst>
        </pc:spChg>
      </pc:sldChg>
      <pc:sldChg chg="del">
        <pc:chgData name="Jean-Pierre Duchesneau" userId="a41dad7d-4331-478d-884a-a37b1c6c6add" providerId="ADAL" clId="{9452BF38-D9AB-48F2-8710-47FF5A84AD1E}" dt="2021-05-22T20:11:37.233" v="0" actId="2696"/>
        <pc:sldMkLst>
          <pc:docMk/>
          <pc:sldMk cId="1909015952" sldId="257"/>
        </pc:sldMkLst>
      </pc:sldChg>
      <pc:sldChg chg="modSp mod">
        <pc:chgData name="Jean-Pierre Duchesneau" userId="a41dad7d-4331-478d-884a-a37b1c6c6add" providerId="ADAL" clId="{9452BF38-D9AB-48F2-8710-47FF5A84AD1E}" dt="2021-05-23T17:24:18.130" v="176"/>
        <pc:sldMkLst>
          <pc:docMk/>
          <pc:sldMk cId="3156105855" sldId="258"/>
        </pc:sldMkLst>
        <pc:spChg chg="mod">
          <ac:chgData name="Jean-Pierre Duchesneau" userId="a41dad7d-4331-478d-884a-a37b1c6c6add" providerId="ADAL" clId="{9452BF38-D9AB-48F2-8710-47FF5A84AD1E}" dt="2021-05-23T17:24:17.961" v="174" actId="20577"/>
          <ac:spMkLst>
            <pc:docMk/>
            <pc:sldMk cId="3156105855" sldId="258"/>
            <ac:spMk id="3" creationId="{8C508B02-FB4D-4441-A711-56FACE11BA32}"/>
          </ac:spMkLst>
        </pc:spChg>
        <pc:spChg chg="mod">
          <ac:chgData name="Jean-Pierre Duchesneau" userId="a41dad7d-4331-478d-884a-a37b1c6c6add" providerId="ADAL" clId="{9452BF38-D9AB-48F2-8710-47FF5A84AD1E}" dt="2021-05-23T17:24:18.130" v="176"/>
          <ac:spMkLst>
            <pc:docMk/>
            <pc:sldMk cId="3156105855" sldId="258"/>
            <ac:spMk id="4" creationId="{0E7B65C8-A03E-487C-AEE2-AB9A3BF5B642}"/>
          </ac:spMkLst>
        </pc:spChg>
      </pc:sldChg>
      <pc:sldChg chg="del">
        <pc:chgData name="Jean-Pierre Duchesneau" userId="a41dad7d-4331-478d-884a-a37b1c6c6add" providerId="ADAL" clId="{9452BF38-D9AB-48F2-8710-47FF5A84AD1E}" dt="2021-05-22T20:11:37.233" v="0" actId="2696"/>
        <pc:sldMkLst>
          <pc:docMk/>
          <pc:sldMk cId="4122592469" sldId="258"/>
        </pc:sldMkLst>
      </pc:sldChg>
      <pc:sldChg chg="del">
        <pc:chgData name="Jean-Pierre Duchesneau" userId="a41dad7d-4331-478d-884a-a37b1c6c6add" providerId="ADAL" clId="{9452BF38-D9AB-48F2-8710-47FF5A84AD1E}" dt="2021-05-22T20:11:37.233" v="0" actId="2696"/>
        <pc:sldMkLst>
          <pc:docMk/>
          <pc:sldMk cId="2163504424" sldId="259"/>
        </pc:sldMkLst>
      </pc:sldChg>
      <pc:sldChg chg="del">
        <pc:chgData name="Jean-Pierre Duchesneau" userId="a41dad7d-4331-478d-884a-a37b1c6c6add" providerId="ADAL" clId="{9452BF38-D9AB-48F2-8710-47FF5A84AD1E}" dt="2021-05-22T20:11:37.233" v="0" actId="2696"/>
        <pc:sldMkLst>
          <pc:docMk/>
          <pc:sldMk cId="2829575429" sldId="260"/>
        </pc:sldMkLst>
      </pc:sldChg>
      <pc:sldChg chg="del">
        <pc:chgData name="Jean-Pierre Duchesneau" userId="a41dad7d-4331-478d-884a-a37b1c6c6add" providerId="ADAL" clId="{9452BF38-D9AB-48F2-8710-47FF5A84AD1E}" dt="2021-05-22T20:11:37.233" v="0" actId="2696"/>
        <pc:sldMkLst>
          <pc:docMk/>
          <pc:sldMk cId="4052528879" sldId="261"/>
        </pc:sldMkLst>
      </pc:sldChg>
      <pc:sldChg chg="modSp mod">
        <pc:chgData name="Jean-Pierre Duchesneau" userId="a41dad7d-4331-478d-884a-a37b1c6c6add" providerId="ADAL" clId="{9452BF38-D9AB-48F2-8710-47FF5A84AD1E}" dt="2021-05-22T20:12:46.132" v="15" actId="113"/>
        <pc:sldMkLst>
          <pc:docMk/>
          <pc:sldMk cId="3020876921" sldId="262"/>
        </pc:sldMkLst>
        <pc:spChg chg="mod">
          <ac:chgData name="Jean-Pierre Duchesneau" userId="a41dad7d-4331-478d-884a-a37b1c6c6add" providerId="ADAL" clId="{9452BF38-D9AB-48F2-8710-47FF5A84AD1E}" dt="2021-05-22T20:12:46.132" v="15" actId="113"/>
          <ac:spMkLst>
            <pc:docMk/>
            <pc:sldMk cId="3020876921" sldId="262"/>
            <ac:spMk id="3" creationId="{765558C4-7D41-4B11-A671-7C592E98CBEB}"/>
          </ac:spMkLst>
        </pc:spChg>
      </pc:sldChg>
      <pc:sldChg chg="addSp delSp modSp mod">
        <pc:chgData name="Jean-Pierre Duchesneau" userId="a41dad7d-4331-478d-884a-a37b1c6c6add" providerId="ADAL" clId="{9452BF38-D9AB-48F2-8710-47FF5A84AD1E}" dt="2021-05-22T20:17:57.264" v="22" actId="1076"/>
        <pc:sldMkLst>
          <pc:docMk/>
          <pc:sldMk cId="3631348418" sldId="263"/>
        </pc:sldMkLst>
        <pc:spChg chg="del mod">
          <ac:chgData name="Jean-Pierre Duchesneau" userId="a41dad7d-4331-478d-884a-a37b1c6c6add" providerId="ADAL" clId="{9452BF38-D9AB-48F2-8710-47FF5A84AD1E}" dt="2021-05-22T20:17:38.019" v="19" actId="478"/>
          <ac:spMkLst>
            <pc:docMk/>
            <pc:sldMk cId="3631348418" sldId="263"/>
            <ac:spMk id="6" creationId="{FFD314F4-C7F3-4C4C-BA92-3A89E1EFDEC7}"/>
          </ac:spMkLst>
        </pc:spChg>
        <pc:picChg chg="add del mod">
          <ac:chgData name="Jean-Pierre Duchesneau" userId="a41dad7d-4331-478d-884a-a37b1c6c6add" providerId="ADAL" clId="{9452BF38-D9AB-48F2-8710-47FF5A84AD1E}" dt="2021-05-22T20:17:41.333" v="20" actId="478"/>
          <ac:picMkLst>
            <pc:docMk/>
            <pc:sldMk cId="3631348418" sldId="263"/>
            <ac:picMk id="7" creationId="{BCC80285-55B4-43CD-AAC9-57288A292B25}"/>
          </ac:picMkLst>
        </pc:picChg>
        <pc:picChg chg="add mod">
          <ac:chgData name="Jean-Pierre Duchesneau" userId="a41dad7d-4331-478d-884a-a37b1c6c6add" providerId="ADAL" clId="{9452BF38-D9AB-48F2-8710-47FF5A84AD1E}" dt="2021-05-22T20:17:57.264" v="22" actId="1076"/>
          <ac:picMkLst>
            <pc:docMk/>
            <pc:sldMk cId="3631348418" sldId="263"/>
            <ac:picMk id="9" creationId="{0921FB0D-740F-47C3-9AD8-167EA23041A5}"/>
          </ac:picMkLst>
        </pc:picChg>
      </pc:sldChg>
      <pc:sldChg chg="modSp mod">
        <pc:chgData name="Jean-Pierre Duchesneau" userId="a41dad7d-4331-478d-884a-a37b1c6c6add" providerId="ADAL" clId="{9452BF38-D9AB-48F2-8710-47FF5A84AD1E}" dt="2021-05-22T20:22:59.970" v="130" actId="313"/>
        <pc:sldMkLst>
          <pc:docMk/>
          <pc:sldMk cId="3550582930" sldId="265"/>
        </pc:sldMkLst>
        <pc:spChg chg="mod">
          <ac:chgData name="Jean-Pierre Duchesneau" userId="a41dad7d-4331-478d-884a-a37b1c6c6add" providerId="ADAL" clId="{9452BF38-D9AB-48F2-8710-47FF5A84AD1E}" dt="2021-05-22T20:22:59.970" v="130" actId="313"/>
          <ac:spMkLst>
            <pc:docMk/>
            <pc:sldMk cId="3550582930" sldId="265"/>
            <ac:spMk id="2" creationId="{441218DD-5A98-47DF-B6D9-D494D1CF161F}"/>
          </ac:spMkLst>
        </pc:spChg>
      </pc:sldChg>
      <pc:sldChg chg="modSp mod">
        <pc:chgData name="Jean-Pierre Duchesneau" userId="a41dad7d-4331-478d-884a-a37b1c6c6add" providerId="ADAL" clId="{9452BF38-D9AB-48F2-8710-47FF5A84AD1E}" dt="2021-05-22T20:23:49.748" v="131" actId="113"/>
        <pc:sldMkLst>
          <pc:docMk/>
          <pc:sldMk cId="3298994918" sldId="267"/>
        </pc:sldMkLst>
        <pc:spChg chg="mod">
          <ac:chgData name="Jean-Pierre Duchesneau" userId="a41dad7d-4331-478d-884a-a37b1c6c6add" providerId="ADAL" clId="{9452BF38-D9AB-48F2-8710-47FF5A84AD1E}" dt="2021-05-22T20:23:49.748" v="131" actId="113"/>
          <ac:spMkLst>
            <pc:docMk/>
            <pc:sldMk cId="3298994918" sldId="267"/>
            <ac:spMk id="3" creationId="{C93A5EFA-0878-44B2-82A8-5A8A7F76048D}"/>
          </ac:spMkLst>
        </pc:spChg>
      </pc:sldChg>
      <pc:sldChg chg="modSp mod">
        <pc:chgData name="Jean-Pierre Duchesneau" userId="a41dad7d-4331-478d-884a-a37b1c6c6add" providerId="ADAL" clId="{9452BF38-D9AB-48F2-8710-47FF5A84AD1E}" dt="2021-05-22T20:25:15.892" v="143" actId="6549"/>
        <pc:sldMkLst>
          <pc:docMk/>
          <pc:sldMk cId="1596108065" sldId="270"/>
        </pc:sldMkLst>
        <pc:spChg chg="mod">
          <ac:chgData name="Jean-Pierre Duchesneau" userId="a41dad7d-4331-478d-884a-a37b1c6c6add" providerId="ADAL" clId="{9452BF38-D9AB-48F2-8710-47FF5A84AD1E}" dt="2021-05-22T20:25:15.892" v="143" actId="6549"/>
          <ac:spMkLst>
            <pc:docMk/>
            <pc:sldMk cId="1596108065" sldId="270"/>
            <ac:spMk id="3" creationId="{3500C6F9-C34A-4DFD-884D-19E1FE4AE7C8}"/>
          </ac:spMkLst>
        </pc:spChg>
      </pc:sldChg>
      <pc:sldChg chg="modSp mod">
        <pc:chgData name="Jean-Pierre Duchesneau" userId="a41dad7d-4331-478d-884a-a37b1c6c6add" providerId="ADAL" clId="{9452BF38-D9AB-48F2-8710-47FF5A84AD1E}" dt="2021-05-22T20:26:15.308" v="151" actId="1076"/>
        <pc:sldMkLst>
          <pc:docMk/>
          <pc:sldMk cId="3987632689" sldId="272"/>
        </pc:sldMkLst>
        <pc:spChg chg="mod">
          <ac:chgData name="Jean-Pierre Duchesneau" userId="a41dad7d-4331-478d-884a-a37b1c6c6add" providerId="ADAL" clId="{9452BF38-D9AB-48F2-8710-47FF5A84AD1E}" dt="2021-05-22T20:26:08.581" v="149" actId="14100"/>
          <ac:spMkLst>
            <pc:docMk/>
            <pc:sldMk cId="3987632689" sldId="272"/>
            <ac:spMk id="3" creationId="{7009C63E-D3AB-4CEF-B406-0044863E5565}"/>
          </ac:spMkLst>
        </pc:spChg>
        <pc:picChg chg="mod">
          <ac:chgData name="Jean-Pierre Duchesneau" userId="a41dad7d-4331-478d-884a-a37b1c6c6add" providerId="ADAL" clId="{9452BF38-D9AB-48F2-8710-47FF5A84AD1E}" dt="2021-05-22T20:26:15.308" v="151" actId="1076"/>
          <ac:picMkLst>
            <pc:docMk/>
            <pc:sldMk cId="3987632689" sldId="272"/>
            <ac:picMk id="6" creationId="{BE439362-29AA-4C3C-8C55-FD747F0091F7}"/>
          </ac:picMkLst>
        </pc:picChg>
      </pc:sldChg>
      <pc:sldChg chg="addSp delSp modSp mod">
        <pc:chgData name="Jean-Pierre Duchesneau" userId="a41dad7d-4331-478d-884a-a37b1c6c6add" providerId="ADAL" clId="{9452BF38-D9AB-48F2-8710-47FF5A84AD1E}" dt="2021-05-22T20:27:33.126" v="157" actId="14100"/>
        <pc:sldMkLst>
          <pc:docMk/>
          <pc:sldMk cId="247443476" sldId="273"/>
        </pc:sldMkLst>
        <pc:picChg chg="add del mod">
          <ac:chgData name="Jean-Pierre Duchesneau" userId="a41dad7d-4331-478d-884a-a37b1c6c6add" providerId="ADAL" clId="{9452BF38-D9AB-48F2-8710-47FF5A84AD1E}" dt="2021-05-22T20:27:33.126" v="157" actId="14100"/>
          <ac:picMkLst>
            <pc:docMk/>
            <pc:sldMk cId="247443476" sldId="273"/>
            <ac:picMk id="4" creationId="{85ECF112-63E1-4C5D-9797-10AC24A93D5F}"/>
          </ac:picMkLst>
        </pc:picChg>
      </pc:sldChg>
      <pc:sldChg chg="modSp">
        <pc:chgData name="Jean-Pierre Duchesneau" userId="a41dad7d-4331-478d-884a-a37b1c6c6add" providerId="ADAL" clId="{9452BF38-D9AB-48F2-8710-47FF5A84AD1E}" dt="2021-05-23T17:24:17.491" v="171"/>
        <pc:sldMkLst>
          <pc:docMk/>
          <pc:sldMk cId="713754281" sldId="286"/>
        </pc:sldMkLst>
        <pc:spChg chg="mod">
          <ac:chgData name="Jean-Pierre Duchesneau" userId="a41dad7d-4331-478d-884a-a37b1c6c6add" providerId="ADAL" clId="{9452BF38-D9AB-48F2-8710-47FF5A84AD1E}" dt="2021-05-23T17:24:17.434" v="170"/>
          <ac:spMkLst>
            <pc:docMk/>
            <pc:sldMk cId="713754281" sldId="286"/>
            <ac:spMk id="3" creationId="{E089A916-1F07-4E00-9221-425142E784BB}"/>
          </ac:spMkLst>
        </pc:spChg>
        <pc:spChg chg="mod">
          <ac:chgData name="Jean-Pierre Duchesneau" userId="a41dad7d-4331-478d-884a-a37b1c6c6add" providerId="ADAL" clId="{9452BF38-D9AB-48F2-8710-47FF5A84AD1E}" dt="2021-05-23T17:24:17.491" v="171"/>
          <ac:spMkLst>
            <pc:docMk/>
            <pc:sldMk cId="713754281" sldId="286"/>
            <ac:spMk id="7" creationId="{3EBEE115-4BE5-4836-87D2-127323026C6D}"/>
          </ac:spMkLst>
        </pc:spChg>
      </pc:sldChg>
      <pc:sldChg chg="modSp">
        <pc:chgData name="Jean-Pierre Duchesneau" userId="a41dad7d-4331-478d-884a-a37b1c6c6add" providerId="ADAL" clId="{9452BF38-D9AB-48F2-8710-47FF5A84AD1E}" dt="2021-05-23T17:24:17.354" v="169"/>
        <pc:sldMkLst>
          <pc:docMk/>
          <pc:sldMk cId="1733210312" sldId="292"/>
        </pc:sldMkLst>
        <pc:spChg chg="mod">
          <ac:chgData name="Jean-Pierre Duchesneau" userId="a41dad7d-4331-478d-884a-a37b1c6c6add" providerId="ADAL" clId="{9452BF38-D9AB-48F2-8710-47FF5A84AD1E}" dt="2021-05-23T17:24:17.354" v="169"/>
          <ac:spMkLst>
            <pc:docMk/>
            <pc:sldMk cId="1733210312" sldId="292"/>
            <ac:spMk id="9" creationId="{06A095D2-067C-4AC9-98B2-49CFC3808875}"/>
          </ac:spMkLst>
        </pc:spChg>
      </pc:sldChg>
      <pc:sldChg chg="modSp">
        <pc:chgData name="Jean-Pierre Duchesneau" userId="a41dad7d-4331-478d-884a-a37b1c6c6add" providerId="ADAL" clId="{9452BF38-D9AB-48F2-8710-47FF5A84AD1E}" dt="2021-05-23T17:24:17.617" v="172"/>
        <pc:sldMkLst>
          <pc:docMk/>
          <pc:sldMk cId="0" sldId="326"/>
        </pc:sldMkLst>
        <pc:spChg chg="mod">
          <ac:chgData name="Jean-Pierre Duchesneau" userId="a41dad7d-4331-478d-884a-a37b1c6c6add" providerId="ADAL" clId="{9452BF38-D9AB-48F2-8710-47FF5A84AD1E}" dt="2021-05-23T17:24:17.617" v="172"/>
          <ac:spMkLst>
            <pc:docMk/>
            <pc:sldMk cId="0" sldId="326"/>
            <ac:spMk id="3" creationId="{00000000-0000-0000-0000-000000000000}"/>
          </ac:spMkLst>
        </pc:spChg>
      </pc:sldChg>
      <pc:sldChg chg="delSp modSp mod">
        <pc:chgData name="Jean-Pierre Duchesneau" userId="a41dad7d-4331-478d-884a-a37b1c6c6add" providerId="ADAL" clId="{9452BF38-D9AB-48F2-8710-47FF5A84AD1E}" dt="2021-05-22T20:37:10.507" v="165" actId="1076"/>
        <pc:sldMkLst>
          <pc:docMk/>
          <pc:sldMk cId="673260159" sldId="334"/>
        </pc:sldMkLst>
        <pc:spChg chg="del">
          <ac:chgData name="Jean-Pierre Duchesneau" userId="a41dad7d-4331-478d-884a-a37b1c6c6add" providerId="ADAL" clId="{9452BF38-D9AB-48F2-8710-47FF5A84AD1E}" dt="2021-05-22T20:37:03.097" v="163" actId="478"/>
          <ac:spMkLst>
            <pc:docMk/>
            <pc:sldMk cId="673260159" sldId="334"/>
            <ac:spMk id="3" creationId="{5AE45ADE-B9CF-46A6-9AC1-1FAFA0814ECE}"/>
          </ac:spMkLst>
        </pc:spChg>
        <pc:spChg chg="mod">
          <ac:chgData name="Jean-Pierre Duchesneau" userId="a41dad7d-4331-478d-884a-a37b1c6c6add" providerId="ADAL" clId="{9452BF38-D9AB-48F2-8710-47FF5A84AD1E}" dt="2021-05-22T20:37:08.175" v="164" actId="1076"/>
          <ac:spMkLst>
            <pc:docMk/>
            <pc:sldMk cId="673260159" sldId="334"/>
            <ac:spMk id="5" creationId="{F52B202C-F3A1-4738-9C3A-F80DFFCF9978}"/>
          </ac:spMkLst>
        </pc:spChg>
        <pc:picChg chg="mod">
          <ac:chgData name="Jean-Pierre Duchesneau" userId="a41dad7d-4331-478d-884a-a37b1c6c6add" providerId="ADAL" clId="{9452BF38-D9AB-48F2-8710-47FF5A84AD1E}" dt="2021-05-22T20:37:10.507" v="165" actId="1076"/>
          <ac:picMkLst>
            <pc:docMk/>
            <pc:sldMk cId="673260159" sldId="334"/>
            <ac:picMk id="6" creationId="{A73ADD31-BCD0-4A30-AA0A-7980651EB176}"/>
          </ac:picMkLst>
        </pc:picChg>
      </pc:sldChg>
      <pc:sldChg chg="del">
        <pc:chgData name="Jean-Pierre Duchesneau" userId="a41dad7d-4331-478d-884a-a37b1c6c6add" providerId="ADAL" clId="{9452BF38-D9AB-48F2-8710-47FF5A84AD1E}" dt="2021-05-22T20:37:20.970" v="166" actId="2696"/>
        <pc:sldMkLst>
          <pc:docMk/>
          <pc:sldMk cId="583108267" sldId="336"/>
        </pc:sldMkLst>
      </pc:sldChg>
    </pc:docChg>
  </pc:docChgLst>
  <pc:docChgLst>
    <pc:chgData name="Jean-Pierre Duchesneau" userId="a41dad7d-4331-478d-884a-a37b1c6c6add" providerId="ADAL" clId="{E98B3899-DC4E-4893-976A-FAD88EAC8D31}"/>
    <pc:docChg chg="undo custSel addSld delSld modSld sldOrd modSection">
      <pc:chgData name="Jean-Pierre Duchesneau" userId="a41dad7d-4331-478d-884a-a37b1c6c6add" providerId="ADAL" clId="{E98B3899-DC4E-4893-976A-FAD88EAC8D31}" dt="2021-06-01T15:01:41.689" v="453"/>
      <pc:docMkLst>
        <pc:docMk/>
      </pc:docMkLst>
      <pc:sldChg chg="addSp">
        <pc:chgData name="Jean-Pierre Duchesneau" userId="a41dad7d-4331-478d-884a-a37b1c6c6add" providerId="ADAL" clId="{E98B3899-DC4E-4893-976A-FAD88EAC8D31}" dt="2021-06-01T15:00:07.677" v="449"/>
        <pc:sldMkLst>
          <pc:docMk/>
          <pc:sldMk cId="2471807738" sldId="256"/>
        </pc:sldMkLst>
        <pc:spChg chg="add">
          <ac:chgData name="Jean-Pierre Duchesneau" userId="a41dad7d-4331-478d-884a-a37b1c6c6add" providerId="ADAL" clId="{E98B3899-DC4E-4893-976A-FAD88EAC8D31}" dt="2021-06-01T14:59:07.154" v="446"/>
          <ac:spMkLst>
            <pc:docMk/>
            <pc:sldMk cId="2471807738" sldId="256"/>
            <ac:spMk id="5" creationId="{125248BF-4B06-4B31-8FFC-4B0BC4152512}"/>
          </ac:spMkLst>
        </pc:spChg>
        <pc:spChg chg="add">
          <ac:chgData name="Jean-Pierre Duchesneau" userId="a41dad7d-4331-478d-884a-a37b1c6c6add" providerId="ADAL" clId="{E98B3899-DC4E-4893-976A-FAD88EAC8D31}" dt="2021-06-01T14:59:43.404" v="447"/>
          <ac:spMkLst>
            <pc:docMk/>
            <pc:sldMk cId="2471807738" sldId="256"/>
            <ac:spMk id="6" creationId="{9CC8EAB1-08CF-4C9F-9830-58B49DBD30B0}"/>
          </ac:spMkLst>
        </pc:spChg>
        <pc:spChg chg="add">
          <ac:chgData name="Jean-Pierre Duchesneau" userId="a41dad7d-4331-478d-884a-a37b1c6c6add" providerId="ADAL" clId="{E98B3899-DC4E-4893-976A-FAD88EAC8D31}" dt="2021-06-01T15:00:07.677" v="449"/>
          <ac:spMkLst>
            <pc:docMk/>
            <pc:sldMk cId="2471807738" sldId="256"/>
            <ac:spMk id="7" creationId="{47D42A16-CD8F-48F0-A2B3-A504B3E4CB6A}"/>
          </ac:spMkLst>
        </pc:spChg>
      </pc:sldChg>
      <pc:sldChg chg="addSp modSp">
        <pc:chgData name="Jean-Pierre Duchesneau" userId="a41dad7d-4331-478d-884a-a37b1c6c6add" providerId="ADAL" clId="{E98B3899-DC4E-4893-976A-FAD88EAC8D31}" dt="2021-06-01T15:01:09.318" v="452" actId="14100"/>
        <pc:sldMkLst>
          <pc:docMk/>
          <pc:sldMk cId="2100286677" sldId="257"/>
        </pc:sldMkLst>
        <pc:spChg chg="add">
          <ac:chgData name="Jean-Pierre Duchesneau" userId="a41dad7d-4331-478d-884a-a37b1c6c6add" providerId="ADAL" clId="{E98B3899-DC4E-4893-976A-FAD88EAC8D31}" dt="2021-06-01T14:59:50.557" v="448"/>
          <ac:spMkLst>
            <pc:docMk/>
            <pc:sldMk cId="2100286677" sldId="257"/>
            <ac:spMk id="4" creationId="{91245206-A260-4FEA-B579-F575B01A1E20}"/>
          </ac:spMkLst>
        </pc:spChg>
        <pc:spChg chg="add">
          <ac:chgData name="Jean-Pierre Duchesneau" userId="a41dad7d-4331-478d-884a-a37b1c6c6add" providerId="ADAL" clId="{E98B3899-DC4E-4893-976A-FAD88EAC8D31}" dt="2021-06-01T15:00:30.697" v="450"/>
          <ac:spMkLst>
            <pc:docMk/>
            <pc:sldMk cId="2100286677" sldId="257"/>
            <ac:spMk id="5" creationId="{44D8AA59-83BE-4737-A040-FA3763FF15AB}"/>
          </ac:spMkLst>
        </pc:spChg>
        <pc:spChg chg="add mod">
          <ac:chgData name="Jean-Pierre Duchesneau" userId="a41dad7d-4331-478d-884a-a37b1c6c6add" providerId="ADAL" clId="{E98B3899-DC4E-4893-976A-FAD88EAC8D31}" dt="2021-06-01T15:01:09.318" v="452" actId="14100"/>
          <ac:spMkLst>
            <pc:docMk/>
            <pc:sldMk cId="2100286677" sldId="257"/>
            <ac:spMk id="6" creationId="{8DBD436A-4430-4936-B03A-450AFD77AF58}"/>
          </ac:spMkLst>
        </pc:spChg>
      </pc:sldChg>
      <pc:sldChg chg="addSp">
        <pc:chgData name="Jean-Pierre Duchesneau" userId="a41dad7d-4331-478d-884a-a37b1c6c6add" providerId="ADAL" clId="{E98B3899-DC4E-4893-976A-FAD88EAC8D31}" dt="2021-06-01T15:01:41.689" v="453"/>
        <pc:sldMkLst>
          <pc:docMk/>
          <pc:sldMk cId="2490107299" sldId="260"/>
        </pc:sldMkLst>
        <pc:spChg chg="add">
          <ac:chgData name="Jean-Pierre Duchesneau" userId="a41dad7d-4331-478d-884a-a37b1c6c6add" providerId="ADAL" clId="{E98B3899-DC4E-4893-976A-FAD88EAC8D31}" dt="2021-06-01T15:01:41.689" v="453"/>
          <ac:spMkLst>
            <pc:docMk/>
            <pc:sldMk cId="2490107299" sldId="260"/>
            <ac:spMk id="4" creationId="{C78D66F1-1235-490E-9B44-371DD3838E15}"/>
          </ac:spMkLst>
        </pc:spChg>
      </pc:sldChg>
      <pc:sldChg chg="modSp mod">
        <pc:chgData name="Jean-Pierre Duchesneau" userId="a41dad7d-4331-478d-884a-a37b1c6c6add" providerId="ADAL" clId="{E98B3899-DC4E-4893-976A-FAD88EAC8D31}" dt="2021-06-01T14:32:39.836" v="235" actId="207"/>
        <pc:sldMkLst>
          <pc:docMk/>
          <pc:sldMk cId="4256874079" sldId="263"/>
        </pc:sldMkLst>
        <pc:spChg chg="mod">
          <ac:chgData name="Jean-Pierre Duchesneau" userId="a41dad7d-4331-478d-884a-a37b1c6c6add" providerId="ADAL" clId="{E98B3899-DC4E-4893-976A-FAD88EAC8D31}" dt="2021-06-01T14:32:39.836" v="235" actId="207"/>
          <ac:spMkLst>
            <pc:docMk/>
            <pc:sldMk cId="4256874079" sldId="263"/>
            <ac:spMk id="3" creationId="{F8F37365-9CCF-49DD-B056-EC8237974D07}"/>
          </ac:spMkLst>
        </pc:spChg>
      </pc:sldChg>
      <pc:sldChg chg="addSp delSp modSp add del mod">
        <pc:chgData name="Jean-Pierre Duchesneau" userId="a41dad7d-4331-478d-884a-a37b1c6c6add" providerId="ADAL" clId="{E98B3899-DC4E-4893-976A-FAD88EAC8D31}" dt="2021-06-01T14:04:26.009" v="6" actId="14100"/>
        <pc:sldMkLst>
          <pc:docMk/>
          <pc:sldMk cId="3228696591" sldId="264"/>
        </pc:sldMkLst>
        <pc:spChg chg="add mod">
          <ac:chgData name="Jean-Pierre Duchesneau" userId="a41dad7d-4331-478d-884a-a37b1c6c6add" providerId="ADAL" clId="{E98B3899-DC4E-4893-976A-FAD88EAC8D31}" dt="2021-06-01T14:04:14.652" v="2" actId="478"/>
          <ac:spMkLst>
            <pc:docMk/>
            <pc:sldMk cId="3228696591" sldId="264"/>
            <ac:spMk id="4" creationId="{96BA4AEE-6145-41D6-B599-8B36EBCA14CB}"/>
          </ac:spMkLst>
        </pc:spChg>
        <pc:picChg chg="del">
          <ac:chgData name="Jean-Pierre Duchesneau" userId="a41dad7d-4331-478d-884a-a37b1c6c6add" providerId="ADAL" clId="{E98B3899-DC4E-4893-976A-FAD88EAC8D31}" dt="2021-06-01T14:04:14.652" v="2" actId="478"/>
          <ac:picMkLst>
            <pc:docMk/>
            <pc:sldMk cId="3228696591" sldId="264"/>
            <ac:picMk id="5" creationId="{CC7FEB24-7592-4A94-96FE-2E44FF64ABE1}"/>
          </ac:picMkLst>
        </pc:picChg>
        <pc:picChg chg="add mod">
          <ac:chgData name="Jean-Pierre Duchesneau" userId="a41dad7d-4331-478d-884a-a37b1c6c6add" providerId="ADAL" clId="{E98B3899-DC4E-4893-976A-FAD88EAC8D31}" dt="2021-06-01T14:04:26.009" v="6" actId="14100"/>
          <ac:picMkLst>
            <pc:docMk/>
            <pc:sldMk cId="3228696591" sldId="264"/>
            <ac:picMk id="6" creationId="{E8726B0E-7C19-4971-BB67-8F46AD6A5AE6}"/>
          </ac:picMkLst>
        </pc:picChg>
      </pc:sldChg>
      <pc:sldChg chg="addSp delSp modSp new mod">
        <pc:chgData name="Jean-Pierre Duchesneau" userId="a41dad7d-4331-478d-884a-a37b1c6c6add" providerId="ADAL" clId="{E98B3899-DC4E-4893-976A-FAD88EAC8D31}" dt="2021-06-01T14:29:14.506" v="189" actId="1076"/>
        <pc:sldMkLst>
          <pc:docMk/>
          <pc:sldMk cId="334105744" sldId="265"/>
        </pc:sldMkLst>
        <pc:spChg chg="mod">
          <ac:chgData name="Jean-Pierre Duchesneau" userId="a41dad7d-4331-478d-884a-a37b1c6c6add" providerId="ADAL" clId="{E98B3899-DC4E-4893-976A-FAD88EAC8D31}" dt="2021-06-01T14:06:49.272" v="35" actId="20577"/>
          <ac:spMkLst>
            <pc:docMk/>
            <pc:sldMk cId="334105744" sldId="265"/>
            <ac:spMk id="2" creationId="{9C6E44C4-EABC-4E03-ADD9-57A94F664AD8}"/>
          </ac:spMkLst>
        </pc:spChg>
        <pc:spChg chg="mod">
          <ac:chgData name="Jean-Pierre Duchesneau" userId="a41dad7d-4331-478d-884a-a37b1c6c6add" providerId="ADAL" clId="{E98B3899-DC4E-4893-976A-FAD88EAC8D31}" dt="2021-06-01T14:21:01.524" v="183" actId="21"/>
          <ac:spMkLst>
            <pc:docMk/>
            <pc:sldMk cId="334105744" sldId="265"/>
            <ac:spMk id="3" creationId="{481E7386-96A9-4091-9C2F-C027BD6CBFFE}"/>
          </ac:spMkLst>
        </pc:spChg>
        <pc:picChg chg="add del">
          <ac:chgData name="Jean-Pierre Duchesneau" userId="a41dad7d-4331-478d-884a-a37b1c6c6add" providerId="ADAL" clId="{E98B3899-DC4E-4893-976A-FAD88EAC8D31}" dt="2021-06-01T14:20:42.467" v="178" actId="478"/>
          <ac:picMkLst>
            <pc:docMk/>
            <pc:sldMk cId="334105744" sldId="265"/>
            <ac:picMk id="4" creationId="{CAF1E4C8-10E3-4ED5-8535-B48D34F10FEE}"/>
          </ac:picMkLst>
        </pc:picChg>
        <pc:picChg chg="add mod">
          <ac:chgData name="Jean-Pierre Duchesneau" userId="a41dad7d-4331-478d-884a-a37b1c6c6add" providerId="ADAL" clId="{E98B3899-DC4E-4893-976A-FAD88EAC8D31}" dt="2021-06-01T14:29:14.506" v="189" actId="1076"/>
          <ac:picMkLst>
            <pc:docMk/>
            <pc:sldMk cId="334105744" sldId="265"/>
            <ac:picMk id="5" creationId="{0D12C34D-CF3C-4B48-8226-5CC63BF05AC2}"/>
          </ac:picMkLst>
        </pc:picChg>
      </pc:sldChg>
      <pc:sldChg chg="addSp modSp new mod">
        <pc:chgData name="Jean-Pierre Duchesneau" userId="a41dad7d-4331-478d-884a-a37b1c6c6add" providerId="ADAL" clId="{E98B3899-DC4E-4893-976A-FAD88EAC8D31}" dt="2021-06-01T14:20:11.852" v="177" actId="20577"/>
        <pc:sldMkLst>
          <pc:docMk/>
          <pc:sldMk cId="643500694" sldId="266"/>
        </pc:sldMkLst>
        <pc:spChg chg="mod">
          <ac:chgData name="Jean-Pierre Duchesneau" userId="a41dad7d-4331-478d-884a-a37b1c6c6add" providerId="ADAL" clId="{E98B3899-DC4E-4893-976A-FAD88EAC8D31}" dt="2021-06-01T14:20:11.852" v="177" actId="20577"/>
          <ac:spMkLst>
            <pc:docMk/>
            <pc:sldMk cId="643500694" sldId="266"/>
            <ac:spMk id="2" creationId="{F74F003B-D428-46AB-AEB1-C33F887EAA50}"/>
          </ac:spMkLst>
        </pc:spChg>
        <pc:picChg chg="add mod">
          <ac:chgData name="Jean-Pierre Duchesneau" userId="a41dad7d-4331-478d-884a-a37b1c6c6add" providerId="ADAL" clId="{E98B3899-DC4E-4893-976A-FAD88EAC8D31}" dt="2021-06-01T14:20:02.865" v="133" actId="1076"/>
          <ac:picMkLst>
            <pc:docMk/>
            <pc:sldMk cId="643500694" sldId="266"/>
            <ac:picMk id="4" creationId="{7696D6FF-A750-4055-8EA5-209FC63070CB}"/>
          </ac:picMkLst>
        </pc:picChg>
      </pc:sldChg>
      <pc:sldChg chg="addSp delSp modSp add mod">
        <pc:chgData name="Jean-Pierre Duchesneau" userId="a41dad7d-4331-478d-884a-a37b1c6c6add" providerId="ADAL" clId="{E98B3899-DC4E-4893-976A-FAD88EAC8D31}" dt="2021-06-01T14:28:31.107" v="188" actId="1076"/>
        <pc:sldMkLst>
          <pc:docMk/>
          <pc:sldMk cId="282074698" sldId="267"/>
        </pc:sldMkLst>
        <pc:spChg chg="mod">
          <ac:chgData name="Jean-Pierre Duchesneau" userId="a41dad7d-4331-478d-884a-a37b1c6c6add" providerId="ADAL" clId="{E98B3899-DC4E-4893-976A-FAD88EAC8D31}" dt="2021-06-01T14:21:10.281" v="185"/>
          <ac:spMkLst>
            <pc:docMk/>
            <pc:sldMk cId="282074698" sldId="267"/>
            <ac:spMk id="3" creationId="{481E7386-96A9-4091-9C2F-C027BD6CBFFE}"/>
          </ac:spMkLst>
        </pc:spChg>
        <pc:picChg chg="add mod">
          <ac:chgData name="Jean-Pierre Duchesneau" userId="a41dad7d-4331-478d-884a-a37b1c6c6add" providerId="ADAL" clId="{E98B3899-DC4E-4893-976A-FAD88EAC8D31}" dt="2021-06-01T14:28:31.107" v="188" actId="1076"/>
          <ac:picMkLst>
            <pc:docMk/>
            <pc:sldMk cId="282074698" sldId="267"/>
            <ac:picMk id="4" creationId="{6795CC2F-194F-41B0-BC70-5A4D1172BE2F}"/>
          </ac:picMkLst>
        </pc:picChg>
        <pc:picChg chg="del">
          <ac:chgData name="Jean-Pierre Duchesneau" userId="a41dad7d-4331-478d-884a-a37b1c6c6add" providerId="ADAL" clId="{E98B3899-DC4E-4893-976A-FAD88EAC8D31}" dt="2021-06-01T14:21:12.162" v="186" actId="478"/>
          <ac:picMkLst>
            <pc:docMk/>
            <pc:sldMk cId="282074698" sldId="267"/>
            <ac:picMk id="5" creationId="{0D12C34D-CF3C-4B48-8226-5CC63BF05AC2}"/>
          </ac:picMkLst>
        </pc:picChg>
      </pc:sldChg>
      <pc:sldChg chg="addSp modSp new mod ord">
        <pc:chgData name="Jean-Pierre Duchesneau" userId="a41dad7d-4331-478d-884a-a37b1c6c6add" providerId="ADAL" clId="{E98B3899-DC4E-4893-976A-FAD88EAC8D31}" dt="2021-06-01T14:30:45.918" v="233"/>
        <pc:sldMkLst>
          <pc:docMk/>
          <pc:sldMk cId="1523883165" sldId="268"/>
        </pc:sldMkLst>
        <pc:spChg chg="mod">
          <ac:chgData name="Jean-Pierre Duchesneau" userId="a41dad7d-4331-478d-884a-a37b1c6c6add" providerId="ADAL" clId="{E98B3899-DC4E-4893-976A-FAD88EAC8D31}" dt="2021-06-01T14:30:21.881" v="229" actId="20577"/>
          <ac:spMkLst>
            <pc:docMk/>
            <pc:sldMk cId="1523883165" sldId="268"/>
            <ac:spMk id="2" creationId="{447AC09D-E228-418C-8FE1-DF936ABBA677}"/>
          </ac:spMkLst>
        </pc:spChg>
        <pc:picChg chg="add mod">
          <ac:chgData name="Jean-Pierre Duchesneau" userId="a41dad7d-4331-478d-884a-a37b1c6c6add" providerId="ADAL" clId="{E98B3899-DC4E-4893-976A-FAD88EAC8D31}" dt="2021-06-01T14:30:29.855" v="231" actId="14100"/>
          <ac:picMkLst>
            <pc:docMk/>
            <pc:sldMk cId="1523883165" sldId="268"/>
            <ac:picMk id="4" creationId="{FDE59116-3120-4407-9DDE-332D35FA354F}"/>
          </ac:picMkLst>
        </pc:picChg>
      </pc:sldChg>
      <pc:sldChg chg="addSp delSp modSp new mod">
        <pc:chgData name="Jean-Pierre Duchesneau" userId="a41dad7d-4331-478d-884a-a37b1c6c6add" providerId="ADAL" clId="{E98B3899-DC4E-4893-976A-FAD88EAC8D31}" dt="2021-06-01T14:46:59.426" v="404" actId="1076"/>
        <pc:sldMkLst>
          <pc:docMk/>
          <pc:sldMk cId="1371179424" sldId="269"/>
        </pc:sldMkLst>
        <pc:spChg chg="mod">
          <ac:chgData name="Jean-Pierre Duchesneau" userId="a41dad7d-4331-478d-884a-a37b1c6c6add" providerId="ADAL" clId="{E98B3899-DC4E-4893-976A-FAD88EAC8D31}" dt="2021-06-01T14:38:31.047" v="382" actId="27636"/>
          <ac:spMkLst>
            <pc:docMk/>
            <pc:sldMk cId="1371179424" sldId="269"/>
            <ac:spMk id="2" creationId="{E7EDF541-4B29-442E-8F5F-F791C223A885}"/>
          </ac:spMkLst>
        </pc:spChg>
        <pc:spChg chg="del mod">
          <ac:chgData name="Jean-Pierre Duchesneau" userId="a41dad7d-4331-478d-884a-a37b1c6c6add" providerId="ADAL" clId="{E98B3899-DC4E-4893-976A-FAD88EAC8D31}" dt="2021-06-01T14:38:49.475" v="385" actId="478"/>
          <ac:spMkLst>
            <pc:docMk/>
            <pc:sldMk cId="1371179424" sldId="269"/>
            <ac:spMk id="3" creationId="{E37F62A1-A71A-4D23-BC85-C1ECBC527579}"/>
          </ac:spMkLst>
        </pc:spChg>
        <pc:spChg chg="add del mod">
          <ac:chgData name="Jean-Pierre Duchesneau" userId="a41dad7d-4331-478d-884a-a37b1c6c6add" providerId="ADAL" clId="{E98B3899-DC4E-4893-976A-FAD88EAC8D31}" dt="2021-06-01T14:38:56.419" v="386" actId="478"/>
          <ac:spMkLst>
            <pc:docMk/>
            <pc:sldMk cId="1371179424" sldId="269"/>
            <ac:spMk id="10" creationId="{CEF830FA-8296-4BBA-B797-266CEADE891D}"/>
          </ac:spMkLst>
        </pc:spChg>
        <pc:spChg chg="add del mod">
          <ac:chgData name="Jean-Pierre Duchesneau" userId="a41dad7d-4331-478d-884a-a37b1c6c6add" providerId="ADAL" clId="{E98B3899-DC4E-4893-976A-FAD88EAC8D31}" dt="2021-06-01T14:45:38.460" v="400" actId="478"/>
          <ac:spMkLst>
            <pc:docMk/>
            <pc:sldMk cId="1371179424" sldId="269"/>
            <ac:spMk id="12" creationId="{39EC5052-030B-4FE3-9451-4FA0DBB2352C}"/>
          </ac:spMkLst>
        </pc:spChg>
        <pc:spChg chg="add mod">
          <ac:chgData name="Jean-Pierre Duchesneau" userId="a41dad7d-4331-478d-884a-a37b1c6c6add" providerId="ADAL" clId="{E98B3899-DC4E-4893-976A-FAD88EAC8D31}" dt="2021-06-01T14:45:53.428" v="402" actId="13822"/>
          <ac:spMkLst>
            <pc:docMk/>
            <pc:sldMk cId="1371179424" sldId="269"/>
            <ac:spMk id="13" creationId="{BC27F137-0663-4E8D-B491-085AC5FD7AC4}"/>
          </ac:spMkLst>
        </pc:spChg>
        <pc:spChg chg="add mod">
          <ac:chgData name="Jean-Pierre Duchesneau" userId="a41dad7d-4331-478d-884a-a37b1c6c6add" providerId="ADAL" clId="{E98B3899-DC4E-4893-976A-FAD88EAC8D31}" dt="2021-06-01T14:46:59.426" v="404" actId="1076"/>
          <ac:spMkLst>
            <pc:docMk/>
            <pc:sldMk cId="1371179424" sldId="269"/>
            <ac:spMk id="14" creationId="{1399D7D2-2A39-4E67-8990-E10BC771279B}"/>
          </ac:spMkLst>
        </pc:spChg>
        <pc:picChg chg="add mod">
          <ac:chgData name="Jean-Pierre Duchesneau" userId="a41dad7d-4331-478d-884a-a37b1c6c6add" providerId="ADAL" clId="{E98B3899-DC4E-4893-976A-FAD88EAC8D31}" dt="2021-06-01T14:38:12.882" v="369" actId="14100"/>
          <ac:picMkLst>
            <pc:docMk/>
            <pc:sldMk cId="1371179424" sldId="269"/>
            <ac:picMk id="5" creationId="{1CDA411E-C155-4617-8865-B9445210561D}"/>
          </ac:picMkLst>
        </pc:picChg>
        <pc:picChg chg="add mod">
          <ac:chgData name="Jean-Pierre Duchesneau" userId="a41dad7d-4331-478d-884a-a37b1c6c6add" providerId="ADAL" clId="{E98B3899-DC4E-4893-976A-FAD88EAC8D31}" dt="2021-06-01T14:38:44.672" v="384" actId="1076"/>
          <ac:picMkLst>
            <pc:docMk/>
            <pc:sldMk cId="1371179424" sldId="269"/>
            <ac:picMk id="6" creationId="{2D13018D-048D-4573-A68E-083A257C47CF}"/>
          </ac:picMkLst>
        </pc:picChg>
        <pc:cxnChg chg="add mod">
          <ac:chgData name="Jean-Pierre Duchesneau" userId="a41dad7d-4331-478d-884a-a37b1c6c6add" providerId="ADAL" clId="{E98B3899-DC4E-4893-976A-FAD88EAC8D31}" dt="2021-06-01T14:39:55.986" v="388" actId="14100"/>
          <ac:cxnSpMkLst>
            <pc:docMk/>
            <pc:sldMk cId="1371179424" sldId="269"/>
            <ac:cxnSpMk id="8" creationId="{A824C00A-B2E1-45C5-B087-AD218F522015}"/>
          </ac:cxnSpMkLst>
        </pc:cxnChg>
      </pc:sldChg>
      <pc:sldChg chg="addSp modSp new mod">
        <pc:chgData name="Jean-Pierre Duchesneau" userId="a41dad7d-4331-478d-884a-a37b1c6c6add" providerId="ADAL" clId="{E98B3899-DC4E-4893-976A-FAD88EAC8D31}" dt="2021-06-01T14:51:55.388" v="445" actId="14100"/>
        <pc:sldMkLst>
          <pc:docMk/>
          <pc:sldMk cId="683642893" sldId="270"/>
        </pc:sldMkLst>
        <pc:spChg chg="add mod">
          <ac:chgData name="Jean-Pierre Duchesneau" userId="a41dad7d-4331-478d-884a-a37b1c6c6add" providerId="ADAL" clId="{E98B3899-DC4E-4893-976A-FAD88EAC8D31}" dt="2021-06-01T14:47:58.344" v="413" actId="14100"/>
          <ac:spMkLst>
            <pc:docMk/>
            <pc:sldMk cId="683642893" sldId="270"/>
            <ac:spMk id="6" creationId="{7D56AB75-9031-44FD-AE57-2CDA7A2ACD4A}"/>
          </ac:spMkLst>
        </pc:spChg>
        <pc:spChg chg="add mod">
          <ac:chgData name="Jean-Pierre Duchesneau" userId="a41dad7d-4331-478d-884a-a37b1c6c6add" providerId="ADAL" clId="{E98B3899-DC4E-4893-976A-FAD88EAC8D31}" dt="2021-06-01T14:48:45.257" v="419" actId="20577"/>
          <ac:spMkLst>
            <pc:docMk/>
            <pc:sldMk cId="683642893" sldId="270"/>
            <ac:spMk id="7" creationId="{B9BB7395-9588-4D50-A8DB-0D5A4778BB1C}"/>
          </ac:spMkLst>
        </pc:spChg>
        <pc:spChg chg="add mod">
          <ac:chgData name="Jean-Pierre Duchesneau" userId="a41dad7d-4331-478d-884a-a37b1c6c6add" providerId="ADAL" clId="{E98B3899-DC4E-4893-976A-FAD88EAC8D31}" dt="2021-06-01T14:49:24.282" v="421" actId="1076"/>
          <ac:spMkLst>
            <pc:docMk/>
            <pc:sldMk cId="683642893" sldId="270"/>
            <ac:spMk id="8" creationId="{A52E06A9-4D02-4492-943C-F8C3C4114ADF}"/>
          </ac:spMkLst>
        </pc:spChg>
        <pc:spChg chg="add mod">
          <ac:chgData name="Jean-Pierre Duchesneau" userId="a41dad7d-4331-478d-884a-a37b1c6c6add" providerId="ADAL" clId="{E98B3899-DC4E-4893-976A-FAD88EAC8D31}" dt="2021-06-01T14:51:55.388" v="445" actId="14100"/>
          <ac:spMkLst>
            <pc:docMk/>
            <pc:sldMk cId="683642893" sldId="270"/>
            <ac:spMk id="9" creationId="{2F3C7780-FC5A-4E8D-8FF9-5DC91D364ED3}"/>
          </ac:spMkLst>
        </pc:spChg>
        <pc:picChg chg="add mod">
          <ac:chgData name="Jean-Pierre Duchesneau" userId="a41dad7d-4331-478d-884a-a37b1c6c6add" providerId="ADAL" clId="{E98B3899-DC4E-4893-976A-FAD88EAC8D31}" dt="2021-06-01T14:42:49.789" v="391" actId="14100"/>
          <ac:picMkLst>
            <pc:docMk/>
            <pc:sldMk cId="683642893" sldId="270"/>
            <ac:picMk id="4" creationId="{A70E77EC-91DB-46E4-A39D-B9524752913F}"/>
          </ac:picMkLst>
        </pc:picChg>
        <pc:picChg chg="add mod">
          <ac:chgData name="Jean-Pierre Duchesneau" userId="a41dad7d-4331-478d-884a-a37b1c6c6add" providerId="ADAL" clId="{E98B3899-DC4E-4893-976A-FAD88EAC8D31}" dt="2021-06-01T14:44:26.430" v="396" actId="14100"/>
          <ac:picMkLst>
            <pc:docMk/>
            <pc:sldMk cId="683642893" sldId="270"/>
            <ac:picMk id="5" creationId="{55F7A84D-8AF3-4D3F-967A-166A74124E2B}"/>
          </ac:picMkLst>
        </pc:picChg>
      </pc:sldChg>
    </pc:docChg>
  </pc:docChgLst>
  <pc:docChgLst>
    <pc:chgData name="Jean-Pierre Duchesneau" userId="a41dad7d-4331-478d-884a-a37b1c6c6add" providerId="ADAL" clId="{F718D009-3E26-4F25-8075-BDEB98006EE2}"/>
    <pc:docChg chg="undo custSel addSld delSld modSld delSection modSection">
      <pc:chgData name="Jean-Pierre Duchesneau" userId="a41dad7d-4331-478d-884a-a37b1c6c6add" providerId="ADAL" clId="{F718D009-3E26-4F25-8075-BDEB98006EE2}" dt="2020-06-23T15:24:35.810" v="1016" actId="18676"/>
      <pc:docMkLst>
        <pc:docMk/>
      </pc:docMkLst>
      <pc:sldChg chg="modSp">
        <pc:chgData name="Jean-Pierre Duchesneau" userId="a41dad7d-4331-478d-884a-a37b1c6c6add" providerId="ADAL" clId="{F718D009-3E26-4F25-8075-BDEB98006EE2}" dt="2020-06-23T15:24:23.333" v="1015" actId="20577"/>
        <pc:sldMkLst>
          <pc:docMk/>
          <pc:sldMk cId="2471807738" sldId="256"/>
        </pc:sldMkLst>
        <pc:spChg chg="mod">
          <ac:chgData name="Jean-Pierre Duchesneau" userId="a41dad7d-4331-478d-884a-a37b1c6c6add" providerId="ADAL" clId="{F718D009-3E26-4F25-8075-BDEB98006EE2}" dt="2020-06-23T15:24:23.333" v="1015" actId="20577"/>
          <ac:spMkLst>
            <pc:docMk/>
            <pc:sldMk cId="2471807738" sldId="256"/>
            <ac:spMk id="3" creationId="{00000000-0000-0000-0000-000000000000}"/>
          </ac:spMkLst>
        </pc:spChg>
      </pc:sldChg>
      <pc:sldChg chg="addSp delSp modSp add">
        <pc:chgData name="Jean-Pierre Duchesneau" userId="a41dad7d-4331-478d-884a-a37b1c6c6add" providerId="ADAL" clId="{F718D009-3E26-4F25-8075-BDEB98006EE2}" dt="2020-06-23T13:48:06.470" v="92" actId="14100"/>
        <pc:sldMkLst>
          <pc:docMk/>
          <pc:sldMk cId="1909015952" sldId="257"/>
        </pc:sldMkLst>
        <pc:spChg chg="mod">
          <ac:chgData name="Jean-Pierre Duchesneau" userId="a41dad7d-4331-478d-884a-a37b1c6c6add" providerId="ADAL" clId="{F718D009-3E26-4F25-8075-BDEB98006EE2}" dt="2020-06-23T13:44:23.809" v="43"/>
          <ac:spMkLst>
            <pc:docMk/>
            <pc:sldMk cId="1909015952" sldId="257"/>
            <ac:spMk id="2" creationId="{C6A0CF89-86F1-40CE-9AF5-A3EF8BC26B31}"/>
          </ac:spMkLst>
        </pc:spChg>
        <pc:spChg chg="mod">
          <ac:chgData name="Jean-Pierre Duchesneau" userId="a41dad7d-4331-478d-884a-a37b1c6c6add" providerId="ADAL" clId="{F718D009-3E26-4F25-8075-BDEB98006EE2}" dt="2020-06-23T13:47:16.377" v="74"/>
          <ac:spMkLst>
            <pc:docMk/>
            <pc:sldMk cId="1909015952" sldId="257"/>
            <ac:spMk id="3" creationId="{2DC4C338-3B26-4B65-ADDC-F45CC061A9BE}"/>
          </ac:spMkLst>
        </pc:spChg>
        <pc:spChg chg="add mod">
          <ac:chgData name="Jean-Pierre Duchesneau" userId="a41dad7d-4331-478d-884a-a37b1c6c6add" providerId="ADAL" clId="{F718D009-3E26-4F25-8075-BDEB98006EE2}" dt="2020-06-23T13:45:53.346" v="68" actId="208"/>
          <ac:spMkLst>
            <pc:docMk/>
            <pc:sldMk cId="1909015952" sldId="257"/>
            <ac:spMk id="4" creationId="{F1C2319F-76AB-4748-8AEF-9660C7106C8D}"/>
          </ac:spMkLst>
        </pc:spChg>
        <pc:spChg chg="add del mod">
          <ac:chgData name="Jean-Pierre Duchesneau" userId="a41dad7d-4331-478d-884a-a37b1c6c6add" providerId="ADAL" clId="{F718D009-3E26-4F25-8075-BDEB98006EE2}" dt="2020-06-23T13:47:54.297" v="83"/>
          <ac:spMkLst>
            <pc:docMk/>
            <pc:sldMk cId="1909015952" sldId="257"/>
            <ac:spMk id="5" creationId="{3F549066-8C81-4906-8082-7924E07F548B}"/>
          </ac:spMkLst>
        </pc:spChg>
        <pc:spChg chg="add mod">
          <ac:chgData name="Jean-Pierre Duchesneau" userId="a41dad7d-4331-478d-884a-a37b1c6c6add" providerId="ADAL" clId="{F718D009-3E26-4F25-8075-BDEB98006EE2}" dt="2020-06-23T13:48:06.470" v="92" actId="14100"/>
          <ac:spMkLst>
            <pc:docMk/>
            <pc:sldMk cId="1909015952" sldId="257"/>
            <ac:spMk id="6" creationId="{5AEE278F-0B99-4345-A695-16CD99BD8DF4}"/>
          </ac:spMkLst>
        </pc:spChg>
      </pc:sldChg>
      <pc:sldChg chg="addSp delSp modSp add">
        <pc:chgData name="Jean-Pierre Duchesneau" userId="a41dad7d-4331-478d-884a-a37b1c6c6add" providerId="ADAL" clId="{F718D009-3E26-4F25-8075-BDEB98006EE2}" dt="2020-06-23T13:55:01.909" v="163" actId="255"/>
        <pc:sldMkLst>
          <pc:docMk/>
          <pc:sldMk cId="4122592469" sldId="258"/>
        </pc:sldMkLst>
        <pc:spChg chg="mod">
          <ac:chgData name="Jean-Pierre Duchesneau" userId="a41dad7d-4331-478d-884a-a37b1c6c6add" providerId="ADAL" clId="{F718D009-3E26-4F25-8075-BDEB98006EE2}" dt="2020-06-23T13:48:37.899" v="97" actId="27636"/>
          <ac:spMkLst>
            <pc:docMk/>
            <pc:sldMk cId="4122592469" sldId="258"/>
            <ac:spMk id="2" creationId="{BBA1F71A-0DEF-4E3C-A37C-89562B9E35BC}"/>
          </ac:spMkLst>
        </pc:spChg>
        <pc:spChg chg="mod">
          <ac:chgData name="Jean-Pierre Duchesneau" userId="a41dad7d-4331-478d-884a-a37b1c6c6add" providerId="ADAL" clId="{F718D009-3E26-4F25-8075-BDEB98006EE2}" dt="2020-06-23T13:54:02.313" v="152" actId="14100"/>
          <ac:spMkLst>
            <pc:docMk/>
            <pc:sldMk cId="4122592469" sldId="258"/>
            <ac:spMk id="3" creationId="{8C508B02-FB4D-4441-A711-56FACE11BA32}"/>
          </ac:spMkLst>
        </pc:spChg>
        <pc:spChg chg="add mod">
          <ac:chgData name="Jean-Pierre Duchesneau" userId="a41dad7d-4331-478d-884a-a37b1c6c6add" providerId="ADAL" clId="{F718D009-3E26-4F25-8075-BDEB98006EE2}" dt="2020-06-23T13:54:04.409" v="153" actId="1076"/>
          <ac:spMkLst>
            <pc:docMk/>
            <pc:sldMk cId="4122592469" sldId="258"/>
            <ac:spMk id="4" creationId="{0E7B65C8-A03E-487C-AEE2-AB9A3BF5B642}"/>
          </ac:spMkLst>
        </pc:spChg>
        <pc:spChg chg="add del mod">
          <ac:chgData name="Jean-Pierre Duchesneau" userId="a41dad7d-4331-478d-884a-a37b1c6c6add" providerId="ADAL" clId="{F718D009-3E26-4F25-8075-BDEB98006EE2}" dt="2020-06-23T13:50:00.091" v="112"/>
          <ac:spMkLst>
            <pc:docMk/>
            <pc:sldMk cId="4122592469" sldId="258"/>
            <ac:spMk id="5" creationId="{0365542B-E7D2-4AD7-BFF0-AFFC2BA87085}"/>
          </ac:spMkLst>
        </pc:spChg>
        <pc:spChg chg="add mod">
          <ac:chgData name="Jean-Pierre Duchesneau" userId="a41dad7d-4331-478d-884a-a37b1c6c6add" providerId="ADAL" clId="{F718D009-3E26-4F25-8075-BDEB98006EE2}" dt="2020-06-23T13:54:06.778" v="154" actId="1076"/>
          <ac:spMkLst>
            <pc:docMk/>
            <pc:sldMk cId="4122592469" sldId="258"/>
            <ac:spMk id="6" creationId="{3447F74B-586B-4EDB-9FC7-F94A793537A7}"/>
          </ac:spMkLst>
        </pc:spChg>
        <pc:spChg chg="add mod">
          <ac:chgData name="Jean-Pierre Duchesneau" userId="a41dad7d-4331-478d-884a-a37b1c6c6add" providerId="ADAL" clId="{F718D009-3E26-4F25-8075-BDEB98006EE2}" dt="2020-06-23T13:54:23.373" v="158" actId="1076"/>
          <ac:spMkLst>
            <pc:docMk/>
            <pc:sldMk cId="4122592469" sldId="258"/>
            <ac:spMk id="7" creationId="{6867937E-E482-489C-8257-A4E87E825E09}"/>
          </ac:spMkLst>
        </pc:spChg>
        <pc:spChg chg="add mod">
          <ac:chgData name="Jean-Pierre Duchesneau" userId="a41dad7d-4331-478d-884a-a37b1c6c6add" providerId="ADAL" clId="{F718D009-3E26-4F25-8075-BDEB98006EE2}" dt="2020-06-23T13:54:25.829" v="159" actId="1076"/>
          <ac:spMkLst>
            <pc:docMk/>
            <pc:sldMk cId="4122592469" sldId="258"/>
            <ac:spMk id="8" creationId="{6F239C3C-708E-4EDE-9F68-13959DE5797D}"/>
          </ac:spMkLst>
        </pc:spChg>
        <pc:spChg chg="add mod">
          <ac:chgData name="Jean-Pierre Duchesneau" userId="a41dad7d-4331-478d-884a-a37b1c6c6add" providerId="ADAL" clId="{F718D009-3E26-4F25-8075-BDEB98006EE2}" dt="2020-06-23T13:55:01.909" v="163" actId="255"/>
          <ac:spMkLst>
            <pc:docMk/>
            <pc:sldMk cId="4122592469" sldId="258"/>
            <ac:spMk id="9" creationId="{B59FCA12-95C2-4295-9C9C-D273C5735F26}"/>
          </ac:spMkLst>
        </pc:spChg>
      </pc:sldChg>
      <pc:sldChg chg="addSp delSp modSp add">
        <pc:chgData name="Jean-Pierre Duchesneau" userId="a41dad7d-4331-478d-884a-a37b1c6c6add" providerId="ADAL" clId="{F718D009-3E26-4F25-8075-BDEB98006EE2}" dt="2020-06-23T13:58:32.376" v="202" actId="20577"/>
        <pc:sldMkLst>
          <pc:docMk/>
          <pc:sldMk cId="2163504424" sldId="259"/>
        </pc:sldMkLst>
        <pc:spChg chg="mod">
          <ac:chgData name="Jean-Pierre Duchesneau" userId="a41dad7d-4331-478d-884a-a37b1c6c6add" providerId="ADAL" clId="{F718D009-3E26-4F25-8075-BDEB98006EE2}" dt="2020-06-23T13:55:43.545" v="165"/>
          <ac:spMkLst>
            <pc:docMk/>
            <pc:sldMk cId="2163504424" sldId="259"/>
            <ac:spMk id="2" creationId="{56C24839-A379-46E1-8FE1-249819505A8B}"/>
          </ac:spMkLst>
        </pc:spChg>
        <pc:spChg chg="mod">
          <ac:chgData name="Jean-Pierre Duchesneau" userId="a41dad7d-4331-478d-884a-a37b1c6c6add" providerId="ADAL" clId="{F718D009-3E26-4F25-8075-BDEB98006EE2}" dt="2020-06-23T13:58:32.376" v="202" actId="20577"/>
          <ac:spMkLst>
            <pc:docMk/>
            <pc:sldMk cId="2163504424" sldId="259"/>
            <ac:spMk id="3" creationId="{84D0DFD7-D320-4ECF-8E11-BA0102BFD127}"/>
          </ac:spMkLst>
        </pc:spChg>
        <pc:spChg chg="add mod">
          <ac:chgData name="Jean-Pierre Duchesneau" userId="a41dad7d-4331-478d-884a-a37b1c6c6add" providerId="ADAL" clId="{F718D009-3E26-4F25-8075-BDEB98006EE2}" dt="2020-06-23T13:57:48.232" v="195" actId="20577"/>
          <ac:spMkLst>
            <pc:docMk/>
            <pc:sldMk cId="2163504424" sldId="259"/>
            <ac:spMk id="4" creationId="{496FFEE7-42DF-40C7-9790-7F5686C5693E}"/>
          </ac:spMkLst>
        </pc:spChg>
        <pc:spChg chg="add del mod">
          <ac:chgData name="Jean-Pierre Duchesneau" userId="a41dad7d-4331-478d-884a-a37b1c6c6add" providerId="ADAL" clId="{F718D009-3E26-4F25-8075-BDEB98006EE2}" dt="2020-06-23T13:56:51.510" v="185"/>
          <ac:spMkLst>
            <pc:docMk/>
            <pc:sldMk cId="2163504424" sldId="259"/>
            <ac:spMk id="5" creationId="{B8D4C529-69E2-41E3-A901-69063D284919}"/>
          </ac:spMkLst>
        </pc:spChg>
        <pc:spChg chg="add del mod">
          <ac:chgData name="Jean-Pierre Duchesneau" userId="a41dad7d-4331-478d-884a-a37b1c6c6add" providerId="ADAL" clId="{F718D009-3E26-4F25-8075-BDEB98006EE2}" dt="2020-06-23T13:58:08.714" v="197"/>
          <ac:spMkLst>
            <pc:docMk/>
            <pc:sldMk cId="2163504424" sldId="259"/>
            <ac:spMk id="6" creationId="{5EB7916F-563B-4B7A-A5DD-B4E068EFA1EB}"/>
          </ac:spMkLst>
        </pc:spChg>
      </pc:sldChg>
      <pc:sldChg chg="addSp delSp modSp add">
        <pc:chgData name="Jean-Pierre Duchesneau" userId="a41dad7d-4331-478d-884a-a37b1c6c6add" providerId="ADAL" clId="{F718D009-3E26-4F25-8075-BDEB98006EE2}" dt="2020-06-23T14:04:05.410" v="246"/>
        <pc:sldMkLst>
          <pc:docMk/>
          <pc:sldMk cId="2829575429" sldId="260"/>
        </pc:sldMkLst>
        <pc:spChg chg="mod">
          <ac:chgData name="Jean-Pierre Duchesneau" userId="a41dad7d-4331-478d-884a-a37b1c6c6add" providerId="ADAL" clId="{F718D009-3E26-4F25-8075-BDEB98006EE2}" dt="2020-06-23T13:59:10.625" v="211" actId="6549"/>
          <ac:spMkLst>
            <pc:docMk/>
            <pc:sldMk cId="2829575429" sldId="260"/>
            <ac:spMk id="2" creationId="{BC3ADB30-5615-4FDE-ADB3-FBE1C4E470A1}"/>
          </ac:spMkLst>
        </pc:spChg>
        <pc:spChg chg="mod">
          <ac:chgData name="Jean-Pierre Duchesneau" userId="a41dad7d-4331-478d-884a-a37b1c6c6add" providerId="ADAL" clId="{F718D009-3E26-4F25-8075-BDEB98006EE2}" dt="2020-06-23T14:00:10.040" v="212"/>
          <ac:spMkLst>
            <pc:docMk/>
            <pc:sldMk cId="2829575429" sldId="260"/>
            <ac:spMk id="3" creationId="{930BA0BA-4746-467A-B087-8C22D5D543FB}"/>
          </ac:spMkLst>
        </pc:spChg>
        <pc:spChg chg="add mod">
          <ac:chgData name="Jean-Pierre Duchesneau" userId="a41dad7d-4331-478d-884a-a37b1c6c6add" providerId="ADAL" clId="{F718D009-3E26-4F25-8075-BDEB98006EE2}" dt="2020-06-23T14:01:32.884" v="226" actId="20577"/>
          <ac:spMkLst>
            <pc:docMk/>
            <pc:sldMk cId="2829575429" sldId="260"/>
            <ac:spMk id="4" creationId="{20897C29-91B0-4078-880C-A499C96A0D6D}"/>
          </ac:spMkLst>
        </pc:spChg>
        <pc:spChg chg="add del">
          <ac:chgData name="Jean-Pierre Duchesneau" userId="a41dad7d-4331-478d-884a-a37b1c6c6add" providerId="ADAL" clId="{F718D009-3E26-4F25-8075-BDEB98006EE2}" dt="2020-06-23T14:01:09.645" v="218"/>
          <ac:spMkLst>
            <pc:docMk/>
            <pc:sldMk cId="2829575429" sldId="260"/>
            <ac:spMk id="5" creationId="{58F61E88-6636-4102-A9AA-58C55843CD19}"/>
          </ac:spMkLst>
        </pc:spChg>
        <pc:spChg chg="add del mod">
          <ac:chgData name="Jean-Pierre Duchesneau" userId="a41dad7d-4331-478d-884a-a37b1c6c6add" providerId="ADAL" clId="{F718D009-3E26-4F25-8075-BDEB98006EE2}" dt="2020-06-23T14:01:40.778" v="228"/>
          <ac:spMkLst>
            <pc:docMk/>
            <pc:sldMk cId="2829575429" sldId="260"/>
            <ac:spMk id="6" creationId="{4A7D4FDC-0982-425B-8AE1-65C59D2A208B}"/>
          </ac:spMkLst>
        </pc:spChg>
        <pc:spChg chg="add mod">
          <ac:chgData name="Jean-Pierre Duchesneau" userId="a41dad7d-4331-478d-884a-a37b1c6c6add" providerId="ADAL" clId="{F718D009-3E26-4F25-8075-BDEB98006EE2}" dt="2020-06-23T14:02:48.115" v="239" actId="207"/>
          <ac:spMkLst>
            <pc:docMk/>
            <pc:sldMk cId="2829575429" sldId="260"/>
            <ac:spMk id="7" creationId="{EB8AAC2E-8C57-4E2A-BCE6-6B6F48A372A8}"/>
          </ac:spMkLst>
        </pc:spChg>
        <pc:spChg chg="add del mod">
          <ac:chgData name="Jean-Pierre Duchesneau" userId="a41dad7d-4331-478d-884a-a37b1c6c6add" providerId="ADAL" clId="{F718D009-3E26-4F25-8075-BDEB98006EE2}" dt="2020-06-23T14:02:48.814" v="241"/>
          <ac:spMkLst>
            <pc:docMk/>
            <pc:sldMk cId="2829575429" sldId="260"/>
            <ac:spMk id="8" creationId="{0DB03F8C-472E-4194-81C2-ABCD26E11FCC}"/>
          </ac:spMkLst>
        </pc:spChg>
        <pc:spChg chg="add mod">
          <ac:chgData name="Jean-Pierre Duchesneau" userId="a41dad7d-4331-478d-884a-a37b1c6c6add" providerId="ADAL" clId="{F718D009-3E26-4F25-8075-BDEB98006EE2}" dt="2020-06-23T14:03:31.463" v="245" actId="207"/>
          <ac:spMkLst>
            <pc:docMk/>
            <pc:sldMk cId="2829575429" sldId="260"/>
            <ac:spMk id="9" creationId="{729B6739-71AD-406A-B907-ED04679D5367}"/>
          </ac:spMkLst>
        </pc:spChg>
        <pc:spChg chg="del">
          <ac:chgData name="Jean-Pierre Duchesneau" userId="a41dad7d-4331-478d-884a-a37b1c6c6add" providerId="ADAL" clId="{F718D009-3E26-4F25-8075-BDEB98006EE2}" dt="2020-06-23T14:04:05.410" v="246"/>
          <ac:spMkLst>
            <pc:docMk/>
            <pc:sldMk cId="2829575429" sldId="260"/>
            <ac:spMk id="10" creationId="{EA3EAF8B-5312-4A05-9B55-880341D88F58}"/>
          </ac:spMkLst>
        </pc:spChg>
      </pc:sldChg>
      <pc:sldChg chg="addSp delSp modSp add">
        <pc:chgData name="Jean-Pierre Duchesneau" userId="a41dad7d-4331-478d-884a-a37b1c6c6add" providerId="ADAL" clId="{F718D009-3E26-4F25-8075-BDEB98006EE2}" dt="2020-06-23T14:09:13.341" v="304" actId="14100"/>
        <pc:sldMkLst>
          <pc:docMk/>
          <pc:sldMk cId="4052528879" sldId="261"/>
        </pc:sldMkLst>
        <pc:spChg chg="mod">
          <ac:chgData name="Jean-Pierre Duchesneau" userId="a41dad7d-4331-478d-884a-a37b1c6c6add" providerId="ADAL" clId="{F718D009-3E26-4F25-8075-BDEB98006EE2}" dt="2020-06-23T14:04:21.119" v="251" actId="27636"/>
          <ac:spMkLst>
            <pc:docMk/>
            <pc:sldMk cId="4052528879" sldId="261"/>
            <ac:spMk id="2" creationId="{525607CF-B33D-4234-8E24-85371EF7F071}"/>
          </ac:spMkLst>
        </pc:spChg>
        <pc:spChg chg="mod">
          <ac:chgData name="Jean-Pierre Duchesneau" userId="a41dad7d-4331-478d-884a-a37b1c6c6add" providerId="ADAL" clId="{F718D009-3E26-4F25-8075-BDEB98006EE2}" dt="2020-06-23T14:08:36.536" v="299" actId="14100"/>
          <ac:spMkLst>
            <pc:docMk/>
            <pc:sldMk cId="4052528879" sldId="261"/>
            <ac:spMk id="3" creationId="{BCA5A39C-86DC-4939-90AF-2B27994B5F68}"/>
          </ac:spMkLst>
        </pc:spChg>
        <pc:spChg chg="add del mod">
          <ac:chgData name="Jean-Pierre Duchesneau" userId="a41dad7d-4331-478d-884a-a37b1c6c6add" providerId="ADAL" clId="{F718D009-3E26-4F25-8075-BDEB98006EE2}" dt="2020-06-23T14:04:56.310" v="259"/>
          <ac:spMkLst>
            <pc:docMk/>
            <pc:sldMk cId="4052528879" sldId="261"/>
            <ac:spMk id="4" creationId="{72B48203-8956-4215-9078-94CAB0377DB3}"/>
          </ac:spMkLst>
        </pc:spChg>
        <pc:spChg chg="add mod">
          <ac:chgData name="Jean-Pierre Duchesneau" userId="a41dad7d-4331-478d-884a-a37b1c6c6add" providerId="ADAL" clId="{F718D009-3E26-4F25-8075-BDEB98006EE2}" dt="2020-06-23T14:07:34.943" v="289" actId="14100"/>
          <ac:spMkLst>
            <pc:docMk/>
            <pc:sldMk cId="4052528879" sldId="261"/>
            <ac:spMk id="5" creationId="{6DE9D8FF-80CF-4233-BE76-9E5309894F3E}"/>
          </ac:spMkLst>
        </pc:spChg>
        <pc:spChg chg="add mod">
          <ac:chgData name="Jean-Pierre Duchesneau" userId="a41dad7d-4331-478d-884a-a37b1c6c6add" providerId="ADAL" clId="{F718D009-3E26-4F25-8075-BDEB98006EE2}" dt="2020-06-23T14:08:40.948" v="300" actId="1076"/>
          <ac:spMkLst>
            <pc:docMk/>
            <pc:sldMk cId="4052528879" sldId="261"/>
            <ac:spMk id="6" creationId="{B2CC7D9E-9B76-4253-A1FF-7665436C53EC}"/>
          </ac:spMkLst>
        </pc:spChg>
        <pc:spChg chg="add mod">
          <ac:chgData name="Jean-Pierre Duchesneau" userId="a41dad7d-4331-478d-884a-a37b1c6c6add" providerId="ADAL" clId="{F718D009-3E26-4F25-8075-BDEB98006EE2}" dt="2020-06-23T14:08:44.958" v="301" actId="1076"/>
          <ac:spMkLst>
            <pc:docMk/>
            <pc:sldMk cId="4052528879" sldId="261"/>
            <ac:spMk id="7" creationId="{7ED3C855-64DB-4475-B11A-2A3D57D28A10}"/>
          </ac:spMkLst>
        </pc:spChg>
        <pc:spChg chg="add mod">
          <ac:chgData name="Jean-Pierre Duchesneau" userId="a41dad7d-4331-478d-884a-a37b1c6c6add" providerId="ADAL" clId="{F718D009-3E26-4F25-8075-BDEB98006EE2}" dt="2020-06-23T14:09:13.341" v="304" actId="14100"/>
          <ac:spMkLst>
            <pc:docMk/>
            <pc:sldMk cId="4052528879" sldId="261"/>
            <ac:spMk id="8" creationId="{AA411632-0939-4B13-AF5F-175998620F58}"/>
          </ac:spMkLst>
        </pc:spChg>
      </pc:sldChg>
      <pc:sldChg chg="addSp modSp add del">
        <pc:chgData name="Jean-Pierre Duchesneau" userId="a41dad7d-4331-478d-884a-a37b1c6c6add" providerId="ADAL" clId="{F718D009-3E26-4F25-8075-BDEB98006EE2}" dt="2020-06-23T14:25:08.490" v="336" actId="2696"/>
        <pc:sldMkLst>
          <pc:docMk/>
          <pc:sldMk cId="2906461646" sldId="262"/>
        </pc:sldMkLst>
        <pc:spChg chg="mod">
          <ac:chgData name="Jean-Pierre Duchesneau" userId="a41dad7d-4331-478d-884a-a37b1c6c6add" providerId="ADAL" clId="{F718D009-3E26-4F25-8075-BDEB98006EE2}" dt="2020-06-23T14:09:52.571" v="309" actId="27636"/>
          <ac:spMkLst>
            <pc:docMk/>
            <pc:sldMk cId="2906461646" sldId="262"/>
            <ac:spMk id="2" creationId="{45F83026-E2AC-4EE4-AB87-85B4BAA6D1D6}"/>
          </ac:spMkLst>
        </pc:spChg>
        <pc:spChg chg="mod">
          <ac:chgData name="Jean-Pierre Duchesneau" userId="a41dad7d-4331-478d-884a-a37b1c6c6add" providerId="ADAL" clId="{F718D009-3E26-4F25-8075-BDEB98006EE2}" dt="2020-06-23T14:10:41.775" v="315" actId="255"/>
          <ac:spMkLst>
            <pc:docMk/>
            <pc:sldMk cId="2906461646" sldId="262"/>
            <ac:spMk id="3" creationId="{737742D8-765D-4536-A5C9-119DD4573625}"/>
          </ac:spMkLst>
        </pc:spChg>
        <pc:spChg chg="add mod">
          <ac:chgData name="Jean-Pierre Duchesneau" userId="a41dad7d-4331-478d-884a-a37b1c6c6add" providerId="ADAL" clId="{F718D009-3E26-4F25-8075-BDEB98006EE2}" dt="2020-06-23T14:12:09.877" v="335" actId="255"/>
          <ac:spMkLst>
            <pc:docMk/>
            <pc:sldMk cId="2906461646" sldId="262"/>
            <ac:spMk id="4" creationId="{735007E7-E185-4033-AB81-5B408934A2BE}"/>
          </ac:spMkLst>
        </pc:spChg>
      </pc:sldChg>
      <pc:sldChg chg="addSp modSp add">
        <pc:chgData name="Jean-Pierre Duchesneau" userId="a41dad7d-4331-478d-884a-a37b1c6c6add" providerId="ADAL" clId="{F718D009-3E26-4F25-8075-BDEB98006EE2}" dt="2020-06-23T14:30:04.845" v="408" actId="1076"/>
        <pc:sldMkLst>
          <pc:docMk/>
          <pc:sldMk cId="3020876921" sldId="262"/>
        </pc:sldMkLst>
        <pc:spChg chg="mod">
          <ac:chgData name="Jean-Pierre Duchesneau" userId="a41dad7d-4331-478d-884a-a37b1c6c6add" providerId="ADAL" clId="{F718D009-3E26-4F25-8075-BDEB98006EE2}" dt="2020-06-23T14:29:01.743" v="368" actId="20577"/>
          <ac:spMkLst>
            <pc:docMk/>
            <pc:sldMk cId="3020876921" sldId="262"/>
            <ac:spMk id="2" creationId="{6E72C2FC-6A06-4DC7-B32B-92C136C14F88}"/>
          </ac:spMkLst>
        </pc:spChg>
        <pc:spChg chg="mod">
          <ac:chgData name="Jean-Pierre Duchesneau" userId="a41dad7d-4331-478d-884a-a37b1c6c6add" providerId="ADAL" clId="{F718D009-3E26-4F25-8075-BDEB98006EE2}" dt="2020-06-23T14:29:54.937" v="404"/>
          <ac:spMkLst>
            <pc:docMk/>
            <pc:sldMk cId="3020876921" sldId="262"/>
            <ac:spMk id="3" creationId="{765558C4-7D41-4B11-A671-7C592E98CBEB}"/>
          </ac:spMkLst>
        </pc:spChg>
        <pc:picChg chg="add mod">
          <ac:chgData name="Jean-Pierre Duchesneau" userId="a41dad7d-4331-478d-884a-a37b1c6c6add" providerId="ADAL" clId="{F718D009-3E26-4F25-8075-BDEB98006EE2}" dt="2020-06-23T14:30:04.845" v="408" actId="1076"/>
          <ac:picMkLst>
            <pc:docMk/>
            <pc:sldMk cId="3020876921" sldId="262"/>
            <ac:picMk id="5" creationId="{9F685776-94C6-4872-A6DA-B6661991B03B}"/>
          </ac:picMkLst>
        </pc:picChg>
      </pc:sldChg>
      <pc:sldChg chg="addSp delSp modSp add">
        <pc:chgData name="Jean-Pierre Duchesneau" userId="a41dad7d-4331-478d-884a-a37b1c6c6add" providerId="ADAL" clId="{F718D009-3E26-4F25-8075-BDEB98006EE2}" dt="2020-06-23T14:37:40.576" v="453" actId="14100"/>
        <pc:sldMkLst>
          <pc:docMk/>
          <pc:sldMk cId="3631348418" sldId="263"/>
        </pc:sldMkLst>
        <pc:spChg chg="mod">
          <ac:chgData name="Jean-Pierre Duchesneau" userId="a41dad7d-4331-478d-884a-a37b1c6c6add" providerId="ADAL" clId="{F718D009-3E26-4F25-8075-BDEB98006EE2}" dt="2020-06-23T14:32:42.182" v="413" actId="27636"/>
          <ac:spMkLst>
            <pc:docMk/>
            <pc:sldMk cId="3631348418" sldId="263"/>
            <ac:spMk id="2" creationId="{6EC7D8AF-6970-48BD-B8C0-0D7C22ADAF3B}"/>
          </ac:spMkLst>
        </pc:spChg>
        <pc:spChg chg="mod">
          <ac:chgData name="Jean-Pierre Duchesneau" userId="a41dad7d-4331-478d-884a-a37b1c6c6add" providerId="ADAL" clId="{F718D009-3E26-4F25-8075-BDEB98006EE2}" dt="2020-06-23T14:33:25.273" v="431" actId="14100"/>
          <ac:spMkLst>
            <pc:docMk/>
            <pc:sldMk cId="3631348418" sldId="263"/>
            <ac:spMk id="3" creationId="{4CEAC47B-9F26-4372-A5D1-706D1535C963}"/>
          </ac:spMkLst>
        </pc:spChg>
        <pc:spChg chg="add mod">
          <ac:chgData name="Jean-Pierre Duchesneau" userId="a41dad7d-4331-478d-884a-a37b1c6c6add" providerId="ADAL" clId="{F718D009-3E26-4F25-8075-BDEB98006EE2}" dt="2020-06-23T14:33:15.217" v="430" actId="1076"/>
          <ac:spMkLst>
            <pc:docMk/>
            <pc:sldMk cId="3631348418" sldId="263"/>
            <ac:spMk id="4" creationId="{0E92529A-0432-4440-B455-BC3F3260B9A2}"/>
          </ac:spMkLst>
        </pc:spChg>
        <pc:spChg chg="add mod">
          <ac:chgData name="Jean-Pierre Duchesneau" userId="a41dad7d-4331-478d-884a-a37b1c6c6add" providerId="ADAL" clId="{F718D009-3E26-4F25-8075-BDEB98006EE2}" dt="2020-06-23T14:34:34.688" v="434" actId="14100"/>
          <ac:spMkLst>
            <pc:docMk/>
            <pc:sldMk cId="3631348418" sldId="263"/>
            <ac:spMk id="5" creationId="{A2DC5498-DFAB-4D65-B751-3CCE23B2CCAD}"/>
          </ac:spMkLst>
        </pc:spChg>
        <pc:spChg chg="add mod">
          <ac:chgData name="Jean-Pierre Duchesneau" userId="a41dad7d-4331-478d-884a-a37b1c6c6add" providerId="ADAL" clId="{F718D009-3E26-4F25-8075-BDEB98006EE2}" dt="2020-06-23T14:35:48.758" v="446" actId="1076"/>
          <ac:spMkLst>
            <pc:docMk/>
            <pc:sldMk cId="3631348418" sldId="263"/>
            <ac:spMk id="6" creationId="{FFD314F4-C7F3-4C4C-BA92-3A89E1EFDEC7}"/>
          </ac:spMkLst>
        </pc:spChg>
        <pc:picChg chg="add del mod">
          <ac:chgData name="Jean-Pierre Duchesneau" userId="a41dad7d-4331-478d-884a-a37b1c6c6add" providerId="ADAL" clId="{F718D009-3E26-4F25-8075-BDEB98006EE2}" dt="2020-06-23T14:37:32.967" v="450" actId="478"/>
          <ac:picMkLst>
            <pc:docMk/>
            <pc:sldMk cId="3631348418" sldId="263"/>
            <ac:picMk id="7" creationId="{82C6B16A-AAFF-4474-9FDE-E76AAE701EF0}"/>
          </ac:picMkLst>
        </pc:picChg>
        <pc:picChg chg="add mod">
          <ac:chgData name="Jean-Pierre Duchesneau" userId="a41dad7d-4331-478d-884a-a37b1c6c6add" providerId="ADAL" clId="{F718D009-3E26-4F25-8075-BDEB98006EE2}" dt="2020-06-23T14:37:40.576" v="453" actId="14100"/>
          <ac:picMkLst>
            <pc:docMk/>
            <pc:sldMk cId="3631348418" sldId="263"/>
            <ac:picMk id="8" creationId="{EEB9CE5C-6417-46F5-85DB-A35A0663C7F1}"/>
          </ac:picMkLst>
        </pc:picChg>
      </pc:sldChg>
      <pc:sldChg chg="addSp modSp add">
        <pc:chgData name="Jean-Pierre Duchesneau" userId="a41dad7d-4331-478d-884a-a37b1c6c6add" providerId="ADAL" clId="{F718D009-3E26-4F25-8075-BDEB98006EE2}" dt="2020-06-23T14:41:05.426" v="508" actId="14100"/>
        <pc:sldMkLst>
          <pc:docMk/>
          <pc:sldMk cId="3111522578" sldId="264"/>
        </pc:sldMkLst>
        <pc:spChg chg="mod">
          <ac:chgData name="Jean-Pierre Duchesneau" userId="a41dad7d-4331-478d-884a-a37b1c6c6add" providerId="ADAL" clId="{F718D009-3E26-4F25-8075-BDEB98006EE2}" dt="2020-06-23T14:38:12.051" v="458" actId="27636"/>
          <ac:spMkLst>
            <pc:docMk/>
            <pc:sldMk cId="3111522578" sldId="264"/>
            <ac:spMk id="2" creationId="{C88B6476-9561-4199-942D-A5BA7D455135}"/>
          </ac:spMkLst>
        </pc:spChg>
        <pc:spChg chg="mod">
          <ac:chgData name="Jean-Pierre Duchesneau" userId="a41dad7d-4331-478d-884a-a37b1c6c6add" providerId="ADAL" clId="{F718D009-3E26-4F25-8075-BDEB98006EE2}" dt="2020-06-23T14:39:28.522" v="505" actId="14100"/>
          <ac:spMkLst>
            <pc:docMk/>
            <pc:sldMk cId="3111522578" sldId="264"/>
            <ac:spMk id="3" creationId="{08E75B66-7AEE-441F-BBE4-4F9FCB8D4997}"/>
          </ac:spMkLst>
        </pc:spChg>
        <pc:picChg chg="add mod">
          <ac:chgData name="Jean-Pierre Duchesneau" userId="a41dad7d-4331-478d-884a-a37b1c6c6add" providerId="ADAL" clId="{F718D009-3E26-4F25-8075-BDEB98006EE2}" dt="2020-06-23T14:41:05.426" v="508" actId="14100"/>
          <ac:picMkLst>
            <pc:docMk/>
            <pc:sldMk cId="3111522578" sldId="264"/>
            <ac:picMk id="4" creationId="{B12F74A5-E70B-4F73-A8EA-A51BBBF7E2ED}"/>
          </ac:picMkLst>
        </pc:picChg>
      </pc:sldChg>
      <pc:sldChg chg="addSp modSp add">
        <pc:chgData name="Jean-Pierre Duchesneau" userId="a41dad7d-4331-478d-884a-a37b1c6c6add" providerId="ADAL" clId="{F718D009-3E26-4F25-8075-BDEB98006EE2}" dt="2020-06-23T14:44:58.472" v="551" actId="1076"/>
        <pc:sldMkLst>
          <pc:docMk/>
          <pc:sldMk cId="3550582930" sldId="265"/>
        </pc:sldMkLst>
        <pc:spChg chg="mod">
          <ac:chgData name="Jean-Pierre Duchesneau" userId="a41dad7d-4331-478d-884a-a37b1c6c6add" providerId="ADAL" clId="{F718D009-3E26-4F25-8075-BDEB98006EE2}" dt="2020-06-23T14:41:23.596" v="513" actId="27636"/>
          <ac:spMkLst>
            <pc:docMk/>
            <pc:sldMk cId="3550582930" sldId="265"/>
            <ac:spMk id="2" creationId="{441218DD-5A98-47DF-B6D9-D494D1CF161F}"/>
          </ac:spMkLst>
        </pc:spChg>
        <pc:spChg chg="mod">
          <ac:chgData name="Jean-Pierre Duchesneau" userId="a41dad7d-4331-478d-884a-a37b1c6c6add" providerId="ADAL" clId="{F718D009-3E26-4F25-8075-BDEB98006EE2}" dt="2020-06-23T14:43:24.338" v="527" actId="27636"/>
          <ac:spMkLst>
            <pc:docMk/>
            <pc:sldMk cId="3550582930" sldId="265"/>
            <ac:spMk id="3" creationId="{1C333F63-BF2D-4232-AFEA-6AD9010F53D8}"/>
          </ac:spMkLst>
        </pc:spChg>
        <pc:spChg chg="add mod">
          <ac:chgData name="Jean-Pierre Duchesneau" userId="a41dad7d-4331-478d-884a-a37b1c6c6add" providerId="ADAL" clId="{F718D009-3E26-4F25-8075-BDEB98006EE2}" dt="2020-06-23T14:44:58.472" v="551" actId="1076"/>
          <ac:spMkLst>
            <pc:docMk/>
            <pc:sldMk cId="3550582930" sldId="265"/>
            <ac:spMk id="4" creationId="{FD804649-1800-4777-9E8B-3BC9DB6142BC}"/>
          </ac:spMkLst>
        </pc:spChg>
      </pc:sldChg>
      <pc:sldChg chg="addSp modSp add">
        <pc:chgData name="Jean-Pierre Duchesneau" userId="a41dad7d-4331-478d-884a-a37b1c6c6add" providerId="ADAL" clId="{F718D009-3E26-4F25-8075-BDEB98006EE2}" dt="2020-06-23T14:48:23.590" v="707" actId="1076"/>
        <pc:sldMkLst>
          <pc:docMk/>
          <pc:sldMk cId="2737644108" sldId="266"/>
        </pc:sldMkLst>
        <pc:spChg chg="mod">
          <ac:chgData name="Jean-Pierre Duchesneau" userId="a41dad7d-4331-478d-884a-a37b1c6c6add" providerId="ADAL" clId="{F718D009-3E26-4F25-8075-BDEB98006EE2}" dt="2020-06-23T14:45:36.774" v="556" actId="27636"/>
          <ac:spMkLst>
            <pc:docMk/>
            <pc:sldMk cId="2737644108" sldId="266"/>
            <ac:spMk id="2" creationId="{7C6BEA85-AE33-4720-ADA4-D173BE896211}"/>
          </ac:spMkLst>
        </pc:spChg>
        <pc:spChg chg="mod">
          <ac:chgData name="Jean-Pierre Duchesneau" userId="a41dad7d-4331-478d-884a-a37b1c6c6add" providerId="ADAL" clId="{F718D009-3E26-4F25-8075-BDEB98006EE2}" dt="2020-06-23T14:47:57.039" v="705" actId="207"/>
          <ac:spMkLst>
            <pc:docMk/>
            <pc:sldMk cId="2737644108" sldId="266"/>
            <ac:spMk id="3" creationId="{F4E301BF-DED8-43BA-9DBF-AECC906E2464}"/>
          </ac:spMkLst>
        </pc:spChg>
        <pc:picChg chg="add mod">
          <ac:chgData name="Jean-Pierre Duchesneau" userId="a41dad7d-4331-478d-884a-a37b1c6c6add" providerId="ADAL" clId="{F718D009-3E26-4F25-8075-BDEB98006EE2}" dt="2020-06-23T14:48:23.590" v="707" actId="1076"/>
          <ac:picMkLst>
            <pc:docMk/>
            <pc:sldMk cId="2737644108" sldId="266"/>
            <ac:picMk id="4" creationId="{7021623A-A96C-4C2D-8AD1-4247162DFA45}"/>
          </ac:picMkLst>
        </pc:picChg>
      </pc:sldChg>
      <pc:sldChg chg="addSp delSp modSp add">
        <pc:chgData name="Jean-Pierre Duchesneau" userId="a41dad7d-4331-478d-884a-a37b1c6c6add" providerId="ADAL" clId="{F718D009-3E26-4F25-8075-BDEB98006EE2}" dt="2020-06-23T14:52:01.042" v="766"/>
        <pc:sldMkLst>
          <pc:docMk/>
          <pc:sldMk cId="3298994918" sldId="267"/>
        </pc:sldMkLst>
        <pc:spChg chg="mod">
          <ac:chgData name="Jean-Pierre Duchesneau" userId="a41dad7d-4331-478d-884a-a37b1c6c6add" providerId="ADAL" clId="{F718D009-3E26-4F25-8075-BDEB98006EE2}" dt="2020-06-23T14:49:00.823" v="719" actId="20577"/>
          <ac:spMkLst>
            <pc:docMk/>
            <pc:sldMk cId="3298994918" sldId="267"/>
            <ac:spMk id="2" creationId="{064C53D6-3B51-4EB3-AF1C-961D4B2621F3}"/>
          </ac:spMkLst>
        </pc:spChg>
        <pc:spChg chg="mod">
          <ac:chgData name="Jean-Pierre Duchesneau" userId="a41dad7d-4331-478d-884a-a37b1c6c6add" providerId="ADAL" clId="{F718D009-3E26-4F25-8075-BDEB98006EE2}" dt="2020-06-23T14:51:32.042" v="762" actId="20577"/>
          <ac:spMkLst>
            <pc:docMk/>
            <pc:sldMk cId="3298994918" sldId="267"/>
            <ac:spMk id="3" creationId="{C93A5EFA-0878-44B2-82A8-5A8A7F76048D}"/>
          </ac:spMkLst>
        </pc:spChg>
        <pc:spChg chg="add del mod">
          <ac:chgData name="Jean-Pierre Duchesneau" userId="a41dad7d-4331-478d-884a-a37b1c6c6add" providerId="ADAL" clId="{F718D009-3E26-4F25-8075-BDEB98006EE2}" dt="2020-06-23T14:52:01.042" v="766"/>
          <ac:spMkLst>
            <pc:docMk/>
            <pc:sldMk cId="3298994918" sldId="267"/>
            <ac:spMk id="4" creationId="{D6C66C6B-570F-462C-9839-8B25BA388D40}"/>
          </ac:spMkLst>
        </pc:spChg>
        <pc:picChg chg="add mod">
          <ac:chgData name="Jean-Pierre Duchesneau" userId="a41dad7d-4331-478d-884a-a37b1c6c6add" providerId="ADAL" clId="{F718D009-3E26-4F25-8075-BDEB98006EE2}" dt="2020-06-23T14:52:00.711" v="764" actId="1076"/>
          <ac:picMkLst>
            <pc:docMk/>
            <pc:sldMk cId="3298994918" sldId="267"/>
            <ac:picMk id="5" creationId="{6B2C7E90-8BA9-449F-BD85-5F459CD88224}"/>
          </ac:picMkLst>
        </pc:picChg>
      </pc:sldChg>
      <pc:sldChg chg="modSp add">
        <pc:chgData name="Jean-Pierre Duchesneau" userId="a41dad7d-4331-478d-884a-a37b1c6c6add" providerId="ADAL" clId="{F718D009-3E26-4F25-8075-BDEB98006EE2}" dt="2020-06-23T14:54:54.556" v="808" actId="12"/>
        <pc:sldMkLst>
          <pc:docMk/>
          <pc:sldMk cId="731413041" sldId="268"/>
        </pc:sldMkLst>
        <pc:spChg chg="mod">
          <ac:chgData name="Jean-Pierre Duchesneau" userId="a41dad7d-4331-478d-884a-a37b1c6c6add" providerId="ADAL" clId="{F718D009-3E26-4F25-8075-BDEB98006EE2}" dt="2020-06-23T14:52:29.147" v="783" actId="20577"/>
          <ac:spMkLst>
            <pc:docMk/>
            <pc:sldMk cId="731413041" sldId="268"/>
            <ac:spMk id="2" creationId="{EF001183-9AFE-4CAC-9C4F-09C83E5226CE}"/>
          </ac:spMkLst>
        </pc:spChg>
        <pc:spChg chg="mod">
          <ac:chgData name="Jean-Pierre Duchesneau" userId="a41dad7d-4331-478d-884a-a37b1c6c6add" providerId="ADAL" clId="{F718D009-3E26-4F25-8075-BDEB98006EE2}" dt="2020-06-23T14:54:54.556" v="808" actId="12"/>
          <ac:spMkLst>
            <pc:docMk/>
            <pc:sldMk cId="731413041" sldId="268"/>
            <ac:spMk id="3" creationId="{B0B83DA1-DE82-4433-8CFB-23DBF57DE3CE}"/>
          </ac:spMkLst>
        </pc:spChg>
      </pc:sldChg>
      <pc:sldChg chg="addSp delSp modSp add">
        <pc:chgData name="Jean-Pierre Duchesneau" userId="a41dad7d-4331-478d-884a-a37b1c6c6add" providerId="ADAL" clId="{F718D009-3E26-4F25-8075-BDEB98006EE2}" dt="2020-06-23T14:56:52.574" v="834" actId="14100"/>
        <pc:sldMkLst>
          <pc:docMk/>
          <pc:sldMk cId="2165127463" sldId="269"/>
        </pc:sldMkLst>
        <pc:spChg chg="mod">
          <ac:chgData name="Jean-Pierre Duchesneau" userId="a41dad7d-4331-478d-884a-a37b1c6c6add" providerId="ADAL" clId="{F718D009-3E26-4F25-8075-BDEB98006EE2}" dt="2020-06-23T14:55:12.819" v="830" actId="20577"/>
          <ac:spMkLst>
            <pc:docMk/>
            <pc:sldMk cId="2165127463" sldId="269"/>
            <ac:spMk id="2" creationId="{1EAABA09-6EB3-4D47-BCE4-015BF20EEDAB}"/>
          </ac:spMkLst>
        </pc:spChg>
        <pc:picChg chg="add del">
          <ac:chgData name="Jean-Pierre Duchesneau" userId="a41dad7d-4331-478d-884a-a37b1c6c6add" providerId="ADAL" clId="{F718D009-3E26-4F25-8075-BDEB98006EE2}" dt="2020-06-23T14:56:39.399" v="832" actId="478"/>
          <ac:picMkLst>
            <pc:docMk/>
            <pc:sldMk cId="2165127463" sldId="269"/>
            <ac:picMk id="4" creationId="{21E10A62-37BE-434C-9222-594CA97F9313}"/>
          </ac:picMkLst>
        </pc:picChg>
        <pc:picChg chg="add mod">
          <ac:chgData name="Jean-Pierre Duchesneau" userId="a41dad7d-4331-478d-884a-a37b1c6c6add" providerId="ADAL" clId="{F718D009-3E26-4F25-8075-BDEB98006EE2}" dt="2020-06-23T14:56:52.574" v="834" actId="14100"/>
          <ac:picMkLst>
            <pc:docMk/>
            <pc:sldMk cId="2165127463" sldId="269"/>
            <ac:picMk id="5" creationId="{A7CBE0D7-0F2F-45B9-A8A5-229B613B4BD6}"/>
          </ac:picMkLst>
        </pc:picChg>
      </pc:sldChg>
      <pc:sldChg chg="addSp delSp modSp add">
        <pc:chgData name="Jean-Pierre Duchesneau" userId="a41dad7d-4331-478d-884a-a37b1c6c6add" providerId="ADAL" clId="{F718D009-3E26-4F25-8075-BDEB98006EE2}" dt="2020-06-23T14:59:26.404" v="865" actId="478"/>
        <pc:sldMkLst>
          <pc:docMk/>
          <pc:sldMk cId="1596108065" sldId="270"/>
        </pc:sldMkLst>
        <pc:spChg chg="mod">
          <ac:chgData name="Jean-Pierre Duchesneau" userId="a41dad7d-4331-478d-884a-a37b1c6c6add" providerId="ADAL" clId="{F718D009-3E26-4F25-8075-BDEB98006EE2}" dt="2020-06-23T14:57:21.168" v="839" actId="27636"/>
          <ac:spMkLst>
            <pc:docMk/>
            <pc:sldMk cId="1596108065" sldId="270"/>
            <ac:spMk id="2" creationId="{D4DCE72D-A078-49D3-A4E5-749122150C90}"/>
          </ac:spMkLst>
        </pc:spChg>
        <pc:spChg chg="add del mod">
          <ac:chgData name="Jean-Pierre Duchesneau" userId="a41dad7d-4331-478d-884a-a37b1c6c6add" providerId="ADAL" clId="{F718D009-3E26-4F25-8075-BDEB98006EE2}" dt="2020-06-23T14:59:12.738" v="862" actId="207"/>
          <ac:spMkLst>
            <pc:docMk/>
            <pc:sldMk cId="1596108065" sldId="270"/>
            <ac:spMk id="3" creationId="{3500C6F9-C34A-4DFD-884D-19E1FE4AE7C8}"/>
          </ac:spMkLst>
        </pc:spChg>
        <pc:spChg chg="add del">
          <ac:chgData name="Jean-Pierre Duchesneau" userId="a41dad7d-4331-478d-884a-a37b1c6c6add" providerId="ADAL" clId="{F718D009-3E26-4F25-8075-BDEB98006EE2}" dt="2020-06-23T14:57:34.067" v="841"/>
          <ac:spMkLst>
            <pc:docMk/>
            <pc:sldMk cId="1596108065" sldId="270"/>
            <ac:spMk id="4" creationId="{6B6C2F67-1F97-4337-A969-527B4EF83EC6}"/>
          </ac:spMkLst>
        </pc:spChg>
        <pc:spChg chg="add del mod">
          <ac:chgData name="Jean-Pierre Duchesneau" userId="a41dad7d-4331-478d-884a-a37b1c6c6add" providerId="ADAL" clId="{F718D009-3E26-4F25-8075-BDEB98006EE2}" dt="2020-06-23T14:57:47.880" v="847"/>
          <ac:spMkLst>
            <pc:docMk/>
            <pc:sldMk cId="1596108065" sldId="270"/>
            <ac:spMk id="5" creationId="{49FA2D49-DFA7-4BA3-B36B-4F695E5C98F0}"/>
          </ac:spMkLst>
        </pc:spChg>
        <pc:spChg chg="add del mod">
          <ac:chgData name="Jean-Pierre Duchesneau" userId="a41dad7d-4331-478d-884a-a37b1c6c6add" providerId="ADAL" clId="{F718D009-3E26-4F25-8075-BDEB98006EE2}" dt="2020-06-23T14:59:13.165" v="864"/>
          <ac:spMkLst>
            <pc:docMk/>
            <pc:sldMk cId="1596108065" sldId="270"/>
            <ac:spMk id="6" creationId="{E9928572-E697-4795-B378-6B96BA800A75}"/>
          </ac:spMkLst>
        </pc:spChg>
        <pc:spChg chg="add del mod">
          <ac:chgData name="Jean-Pierre Duchesneau" userId="a41dad7d-4331-478d-884a-a37b1c6c6add" providerId="ADAL" clId="{F718D009-3E26-4F25-8075-BDEB98006EE2}" dt="2020-06-23T14:59:26.404" v="865" actId="478"/>
          <ac:spMkLst>
            <pc:docMk/>
            <pc:sldMk cId="1596108065" sldId="270"/>
            <ac:spMk id="7" creationId="{50A4AEFD-7574-4A01-8432-9D6D29278585}"/>
          </ac:spMkLst>
        </pc:spChg>
      </pc:sldChg>
      <pc:sldChg chg="addSp modSp add">
        <pc:chgData name="Jean-Pierre Duchesneau" userId="a41dad7d-4331-478d-884a-a37b1c6c6add" providerId="ADAL" clId="{F718D009-3E26-4F25-8075-BDEB98006EE2}" dt="2020-06-23T15:00:58.052" v="892" actId="1076"/>
        <pc:sldMkLst>
          <pc:docMk/>
          <pc:sldMk cId="1605671386" sldId="271"/>
        </pc:sldMkLst>
        <pc:spChg chg="mod">
          <ac:chgData name="Jean-Pierre Duchesneau" userId="a41dad7d-4331-478d-884a-a37b1c6c6add" providerId="ADAL" clId="{F718D009-3E26-4F25-8075-BDEB98006EE2}" dt="2020-06-23T15:00:40.119" v="890" actId="20577"/>
          <ac:spMkLst>
            <pc:docMk/>
            <pc:sldMk cId="1605671386" sldId="271"/>
            <ac:spMk id="2" creationId="{A192FA8F-9A79-45D5-9898-3EB576BE0F84}"/>
          </ac:spMkLst>
        </pc:spChg>
        <pc:spChg chg="mod">
          <ac:chgData name="Jean-Pierre Duchesneau" userId="a41dad7d-4331-478d-884a-a37b1c6c6add" providerId="ADAL" clId="{F718D009-3E26-4F25-8075-BDEB98006EE2}" dt="2020-06-23T15:00:29.883" v="870"/>
          <ac:spMkLst>
            <pc:docMk/>
            <pc:sldMk cId="1605671386" sldId="271"/>
            <ac:spMk id="3" creationId="{FCC5C79D-5635-4EFC-8691-B29707780F9E}"/>
          </ac:spMkLst>
        </pc:spChg>
        <pc:picChg chg="add mod">
          <ac:chgData name="Jean-Pierre Duchesneau" userId="a41dad7d-4331-478d-884a-a37b1c6c6add" providerId="ADAL" clId="{F718D009-3E26-4F25-8075-BDEB98006EE2}" dt="2020-06-23T15:00:58.052" v="892" actId="1076"/>
          <ac:picMkLst>
            <pc:docMk/>
            <pc:sldMk cId="1605671386" sldId="271"/>
            <ac:picMk id="4" creationId="{7758DA32-0673-4290-B4FC-61B813FE2359}"/>
          </ac:picMkLst>
        </pc:picChg>
      </pc:sldChg>
      <pc:sldChg chg="addSp modSp add">
        <pc:chgData name="Jean-Pierre Duchesneau" userId="a41dad7d-4331-478d-884a-a37b1c6c6add" providerId="ADAL" clId="{F718D009-3E26-4F25-8075-BDEB98006EE2}" dt="2020-06-23T15:04:09.773" v="907" actId="14100"/>
        <pc:sldMkLst>
          <pc:docMk/>
          <pc:sldMk cId="3987632689" sldId="272"/>
        </pc:sldMkLst>
        <pc:spChg chg="mod">
          <ac:chgData name="Jean-Pierre Duchesneau" userId="a41dad7d-4331-478d-884a-a37b1c6c6add" providerId="ADAL" clId="{F718D009-3E26-4F25-8075-BDEB98006EE2}" dt="2020-06-23T15:03:48.273" v="902"/>
          <ac:spMkLst>
            <pc:docMk/>
            <pc:sldMk cId="3987632689" sldId="272"/>
            <ac:spMk id="2" creationId="{53107361-3943-471D-BBC2-DC3CADDCFEEA}"/>
          </ac:spMkLst>
        </pc:spChg>
        <pc:spChg chg="mod">
          <ac:chgData name="Jean-Pierre Duchesneau" userId="a41dad7d-4331-478d-884a-a37b1c6c6add" providerId="ADAL" clId="{F718D009-3E26-4F25-8075-BDEB98006EE2}" dt="2020-06-23T15:03:55.039" v="905" actId="14100"/>
          <ac:spMkLst>
            <pc:docMk/>
            <pc:sldMk cId="3987632689" sldId="272"/>
            <ac:spMk id="3" creationId="{7009C63E-D3AB-4CEF-B406-0044863E5565}"/>
          </ac:spMkLst>
        </pc:spChg>
        <pc:picChg chg="add mod">
          <ac:chgData name="Jean-Pierre Duchesneau" userId="a41dad7d-4331-478d-884a-a37b1c6c6add" providerId="ADAL" clId="{F718D009-3E26-4F25-8075-BDEB98006EE2}" dt="2020-06-23T15:04:09.773" v="907" actId="14100"/>
          <ac:picMkLst>
            <pc:docMk/>
            <pc:sldMk cId="3987632689" sldId="272"/>
            <ac:picMk id="6" creationId="{BE439362-29AA-4C3C-8C55-FD747F0091F7}"/>
          </ac:picMkLst>
        </pc:picChg>
      </pc:sldChg>
      <pc:sldChg chg="addSp add">
        <pc:chgData name="Jean-Pierre Duchesneau" userId="a41dad7d-4331-478d-884a-a37b1c6c6add" providerId="ADAL" clId="{F718D009-3E26-4F25-8075-BDEB98006EE2}" dt="2020-06-23T15:06:29.672" v="909"/>
        <pc:sldMkLst>
          <pc:docMk/>
          <pc:sldMk cId="247443476" sldId="273"/>
        </pc:sldMkLst>
        <pc:picChg chg="add">
          <ac:chgData name="Jean-Pierre Duchesneau" userId="a41dad7d-4331-478d-884a-a37b1c6c6add" providerId="ADAL" clId="{F718D009-3E26-4F25-8075-BDEB98006EE2}" dt="2020-06-23T15:06:29.672" v="909"/>
          <ac:picMkLst>
            <pc:docMk/>
            <pc:sldMk cId="247443476" sldId="273"/>
            <ac:picMk id="4" creationId="{85ECF112-63E1-4C5D-9797-10AC24A93D5F}"/>
          </ac:picMkLst>
        </pc:picChg>
      </pc:sldChg>
      <pc:sldChg chg="addSp delSp modSp add">
        <pc:chgData name="Jean-Pierre Duchesneau" userId="a41dad7d-4331-478d-884a-a37b1c6c6add" providerId="ADAL" clId="{F718D009-3E26-4F25-8075-BDEB98006EE2}" dt="2020-06-23T15:21:58.403" v="974" actId="1076"/>
        <pc:sldMkLst>
          <pc:docMk/>
          <pc:sldMk cId="133157977" sldId="274"/>
        </pc:sldMkLst>
        <pc:spChg chg="mod">
          <ac:chgData name="Jean-Pierre Duchesneau" userId="a41dad7d-4331-478d-884a-a37b1c6c6add" providerId="ADAL" clId="{F718D009-3E26-4F25-8075-BDEB98006EE2}" dt="2020-06-23T15:13:15.878" v="911"/>
          <ac:spMkLst>
            <pc:docMk/>
            <pc:sldMk cId="133157977" sldId="274"/>
            <ac:spMk id="2" creationId="{AFF1DA62-61FA-4209-A39C-A804928177E5}"/>
          </ac:spMkLst>
        </pc:spChg>
        <pc:spChg chg="mod">
          <ac:chgData name="Jean-Pierre Duchesneau" userId="a41dad7d-4331-478d-884a-a37b1c6c6add" providerId="ADAL" clId="{F718D009-3E26-4F25-8075-BDEB98006EE2}" dt="2020-06-23T15:21:15.269" v="964"/>
          <ac:spMkLst>
            <pc:docMk/>
            <pc:sldMk cId="133157977" sldId="274"/>
            <ac:spMk id="3" creationId="{909280BE-31DB-4F05-A633-A023CB51F4C0}"/>
          </ac:spMkLst>
        </pc:spChg>
        <pc:spChg chg="add del mod">
          <ac:chgData name="Jean-Pierre Duchesneau" userId="a41dad7d-4331-478d-884a-a37b1c6c6add" providerId="ADAL" clId="{F718D009-3E26-4F25-8075-BDEB98006EE2}" dt="2020-06-23T15:15:15.919" v="931"/>
          <ac:spMkLst>
            <pc:docMk/>
            <pc:sldMk cId="133157977" sldId="274"/>
            <ac:spMk id="4" creationId="{46E12A03-3569-43AE-959D-91715E02348E}"/>
          </ac:spMkLst>
        </pc:spChg>
        <pc:spChg chg="add mod">
          <ac:chgData name="Jean-Pierre Duchesneau" userId="a41dad7d-4331-478d-884a-a37b1c6c6add" providerId="ADAL" clId="{F718D009-3E26-4F25-8075-BDEB98006EE2}" dt="2020-06-23T15:21:07.345" v="962" actId="1076"/>
          <ac:spMkLst>
            <pc:docMk/>
            <pc:sldMk cId="133157977" sldId="274"/>
            <ac:spMk id="5" creationId="{826407C1-03F4-4E41-B407-758BEA8D2875}"/>
          </ac:spMkLst>
        </pc:spChg>
        <pc:spChg chg="add mod">
          <ac:chgData name="Jean-Pierre Duchesneau" userId="a41dad7d-4331-478d-884a-a37b1c6c6add" providerId="ADAL" clId="{F718D009-3E26-4F25-8075-BDEB98006EE2}" dt="2020-06-23T15:21:58.403" v="974" actId="1076"/>
          <ac:spMkLst>
            <pc:docMk/>
            <pc:sldMk cId="133157977" sldId="274"/>
            <ac:spMk id="9" creationId="{CA4F467F-C104-474B-80E4-9827D57E4CDC}"/>
          </ac:spMkLst>
        </pc:spChg>
        <pc:picChg chg="add mod">
          <ac:chgData name="Jean-Pierre Duchesneau" userId="a41dad7d-4331-478d-884a-a37b1c6c6add" providerId="ADAL" clId="{F718D009-3E26-4F25-8075-BDEB98006EE2}" dt="2020-06-23T15:21:39.758" v="970" actId="1076"/>
          <ac:picMkLst>
            <pc:docMk/>
            <pc:sldMk cId="133157977" sldId="274"/>
            <ac:picMk id="6" creationId="{0EAFA702-3862-411D-B594-D991920CE843}"/>
          </ac:picMkLst>
        </pc:picChg>
        <pc:picChg chg="add mod">
          <ac:chgData name="Jean-Pierre Duchesneau" userId="a41dad7d-4331-478d-884a-a37b1c6c6add" providerId="ADAL" clId="{F718D009-3E26-4F25-8075-BDEB98006EE2}" dt="2020-06-23T15:21:43.585" v="971" actId="1076"/>
          <ac:picMkLst>
            <pc:docMk/>
            <pc:sldMk cId="133157977" sldId="274"/>
            <ac:picMk id="7" creationId="{0B6A2211-2C89-42A6-A935-63B26E8E53B1}"/>
          </ac:picMkLst>
        </pc:picChg>
        <pc:picChg chg="add mod">
          <ac:chgData name="Jean-Pierre Duchesneau" userId="a41dad7d-4331-478d-884a-a37b1c6c6add" providerId="ADAL" clId="{F718D009-3E26-4F25-8075-BDEB98006EE2}" dt="2020-06-23T15:21:46.599" v="972" actId="1076"/>
          <ac:picMkLst>
            <pc:docMk/>
            <pc:sldMk cId="133157977" sldId="274"/>
            <ac:picMk id="8" creationId="{1CB173BF-9606-446B-95A0-33EFB6455F9A}"/>
          </ac:picMkLst>
        </pc:picChg>
      </pc:sldChg>
    </pc:docChg>
  </pc:docChgLst>
  <pc:docChgLst>
    <pc:chgData name="Jean-Pierre Duchesneau" userId="a41dad7d-4331-478d-884a-a37b1c6c6add" providerId="ADAL" clId="{3FF3863B-A108-4389-ACE7-CDD37C5FA080}"/>
    <pc:docChg chg="undo custSel modSld">
      <pc:chgData name="Jean-Pierre Duchesneau" userId="a41dad7d-4331-478d-884a-a37b1c6c6add" providerId="ADAL" clId="{3FF3863B-A108-4389-ACE7-CDD37C5FA080}" dt="2021-06-02T17:26:22.338" v="43" actId="14100"/>
      <pc:docMkLst>
        <pc:docMk/>
      </pc:docMkLst>
      <pc:sldChg chg="addSp delSp modSp mod">
        <pc:chgData name="Jean-Pierre Duchesneau" userId="a41dad7d-4331-478d-884a-a37b1c6c6add" providerId="ADAL" clId="{3FF3863B-A108-4389-ACE7-CDD37C5FA080}" dt="2021-06-02T17:25:35.145" v="33" actId="21"/>
        <pc:sldMkLst>
          <pc:docMk/>
          <pc:sldMk cId="1371179424" sldId="269"/>
        </pc:sldMkLst>
        <pc:spChg chg="add mod">
          <ac:chgData name="Jean-Pierre Duchesneau" userId="a41dad7d-4331-478d-884a-a37b1c6c6add" providerId="ADAL" clId="{3FF3863B-A108-4389-ACE7-CDD37C5FA080}" dt="2021-06-02T17:25:28.860" v="31" actId="1076"/>
          <ac:spMkLst>
            <pc:docMk/>
            <pc:sldMk cId="1371179424" sldId="269"/>
            <ac:spMk id="9" creationId="{6D6A9658-D4F4-4F67-86FA-407F7C035CD7}"/>
          </ac:spMkLst>
        </pc:spChg>
        <pc:spChg chg="add del mod">
          <ac:chgData name="Jean-Pierre Duchesneau" userId="a41dad7d-4331-478d-884a-a37b1c6c6add" providerId="ADAL" clId="{3FF3863B-A108-4389-ACE7-CDD37C5FA080}" dt="2021-06-02T17:25:35.145" v="33" actId="21"/>
          <ac:spMkLst>
            <pc:docMk/>
            <pc:sldMk cId="1371179424" sldId="269"/>
            <ac:spMk id="11" creationId="{22663C99-FBE5-4D7A-9C78-B981A8220B08}"/>
          </ac:spMkLst>
        </pc:spChg>
        <pc:picChg chg="mod">
          <ac:chgData name="Jean-Pierre Duchesneau" userId="a41dad7d-4331-478d-884a-a37b1c6c6add" providerId="ADAL" clId="{3FF3863B-A108-4389-ACE7-CDD37C5FA080}" dt="2021-06-02T17:25:19.670" v="28" actId="1076"/>
          <ac:picMkLst>
            <pc:docMk/>
            <pc:sldMk cId="1371179424" sldId="269"/>
            <ac:picMk id="6" creationId="{2D13018D-048D-4573-A68E-083A257C47CF}"/>
          </ac:picMkLst>
        </pc:picChg>
        <pc:picChg chg="add del mod">
          <ac:chgData name="Jean-Pierre Duchesneau" userId="a41dad7d-4331-478d-884a-a37b1c6c6add" providerId="ADAL" clId="{3FF3863B-A108-4389-ACE7-CDD37C5FA080}" dt="2021-06-02T17:25:23.225" v="30"/>
          <ac:picMkLst>
            <pc:docMk/>
            <pc:sldMk cId="1371179424" sldId="269"/>
            <ac:picMk id="10" creationId="{E91A2F72-23A1-4A6F-9EF1-4C3332D63174}"/>
          </ac:picMkLst>
        </pc:picChg>
      </pc:sldChg>
      <pc:sldChg chg="addSp delSp modSp mod">
        <pc:chgData name="Jean-Pierre Duchesneau" userId="a41dad7d-4331-478d-884a-a37b1c6c6add" providerId="ADAL" clId="{3FF3863B-A108-4389-ACE7-CDD37C5FA080}" dt="2021-06-02T17:26:22.338" v="43" actId="14100"/>
        <pc:sldMkLst>
          <pc:docMk/>
          <pc:sldMk cId="683642893" sldId="270"/>
        </pc:sldMkLst>
        <pc:spChg chg="add del mod">
          <ac:chgData name="Jean-Pierre Duchesneau" userId="a41dad7d-4331-478d-884a-a37b1c6c6add" providerId="ADAL" clId="{3FF3863B-A108-4389-ACE7-CDD37C5FA080}" dt="2021-06-02T17:26:11.110" v="40" actId="478"/>
          <ac:spMkLst>
            <pc:docMk/>
            <pc:sldMk cId="683642893" sldId="270"/>
            <ac:spMk id="10" creationId="{5B707C25-1E51-4E04-B199-6642F9D88C8C}"/>
          </ac:spMkLst>
        </pc:spChg>
        <pc:spChg chg="add del mod">
          <ac:chgData name="Jean-Pierre Duchesneau" userId="a41dad7d-4331-478d-884a-a37b1c6c6add" providerId="ADAL" clId="{3FF3863B-A108-4389-ACE7-CDD37C5FA080}" dt="2021-06-02T17:25:12.750" v="25"/>
          <ac:spMkLst>
            <pc:docMk/>
            <pc:sldMk cId="683642893" sldId="270"/>
            <ac:spMk id="11" creationId="{945C902E-8055-4257-8DB6-D848E7CE8637}"/>
          </ac:spMkLst>
        </pc:spChg>
        <pc:spChg chg="add mod">
          <ac:chgData name="Jean-Pierre Duchesneau" userId="a41dad7d-4331-478d-884a-a37b1c6c6add" providerId="ADAL" clId="{3FF3863B-A108-4389-ACE7-CDD37C5FA080}" dt="2021-06-02T17:26:22.338" v="43" actId="14100"/>
          <ac:spMkLst>
            <pc:docMk/>
            <pc:sldMk cId="683642893" sldId="270"/>
            <ac:spMk id="13" creationId="{CA0FEA62-AC41-4427-9015-2B86BB6F3799}"/>
          </ac:spMkLst>
        </pc:spChg>
        <pc:picChg chg="add del mod">
          <ac:chgData name="Jean-Pierre Duchesneau" userId="a41dad7d-4331-478d-884a-a37b1c6c6add" providerId="ADAL" clId="{3FF3863B-A108-4389-ACE7-CDD37C5FA080}" dt="2021-06-02T17:25:15.786" v="27"/>
          <ac:picMkLst>
            <pc:docMk/>
            <pc:sldMk cId="683642893" sldId="270"/>
            <ac:picMk id="12" creationId="{89DCF419-EF16-45D9-AE80-EC245F27892D}"/>
          </ac:picMkLst>
        </pc:picChg>
      </pc:sldChg>
    </pc:docChg>
  </pc:docChgLst>
  <pc:docChgLst>
    <pc:chgData name="Jean-Pierre Duchesneau" userId="a41dad7d-4331-478d-884a-a37b1c6c6add" providerId="ADAL" clId="{58FF4DF6-3293-43E3-A611-D977B1158226}"/>
    <pc:docChg chg="undo custSel addSld delSld modSection">
      <pc:chgData name="Jean-Pierre Duchesneau" userId="a41dad7d-4331-478d-884a-a37b1c6c6add" providerId="ADAL" clId="{58FF4DF6-3293-43E3-A611-D977B1158226}" dt="2020-11-11T16:06:04.970" v="35" actId="2696"/>
      <pc:docMkLst>
        <pc:docMk/>
      </pc:docMkLst>
      <pc:sldChg chg="add del">
        <pc:chgData name="Jean-Pierre Duchesneau" userId="a41dad7d-4331-478d-884a-a37b1c6c6add" providerId="ADAL" clId="{58FF4DF6-3293-43E3-A611-D977B1158226}" dt="2020-11-11T16:06:04.970" v="34" actId="2696"/>
        <pc:sldMkLst>
          <pc:docMk/>
          <pc:sldMk cId="1909015952" sldId="257"/>
        </pc:sldMkLst>
      </pc:sldChg>
      <pc:sldChg chg="add del">
        <pc:chgData name="Jean-Pierre Duchesneau" userId="a41dad7d-4331-478d-884a-a37b1c6c6add" providerId="ADAL" clId="{58FF4DF6-3293-43E3-A611-D977B1158226}" dt="2020-11-11T16:06:04.968" v="33" actId="2696"/>
        <pc:sldMkLst>
          <pc:docMk/>
          <pc:sldMk cId="4122592469" sldId="258"/>
        </pc:sldMkLst>
      </pc:sldChg>
      <pc:sldChg chg="add del">
        <pc:chgData name="Jean-Pierre Duchesneau" userId="a41dad7d-4331-478d-884a-a37b1c6c6add" providerId="ADAL" clId="{58FF4DF6-3293-43E3-A611-D977B1158226}" dt="2020-11-11T16:06:04.949" v="32" actId="2696"/>
        <pc:sldMkLst>
          <pc:docMk/>
          <pc:sldMk cId="2163504424" sldId="259"/>
        </pc:sldMkLst>
      </pc:sldChg>
      <pc:sldChg chg="add del">
        <pc:chgData name="Jean-Pierre Duchesneau" userId="a41dad7d-4331-478d-884a-a37b1c6c6add" providerId="ADAL" clId="{58FF4DF6-3293-43E3-A611-D977B1158226}" dt="2020-11-11T16:06:04.949" v="31" actId="2696"/>
        <pc:sldMkLst>
          <pc:docMk/>
          <pc:sldMk cId="2829575429" sldId="260"/>
        </pc:sldMkLst>
      </pc:sldChg>
      <pc:sldChg chg="add del">
        <pc:chgData name="Jean-Pierre Duchesneau" userId="a41dad7d-4331-478d-884a-a37b1c6c6add" providerId="ADAL" clId="{58FF4DF6-3293-43E3-A611-D977B1158226}" dt="2020-11-11T16:06:04.949" v="30" actId="2696"/>
        <pc:sldMkLst>
          <pc:docMk/>
          <pc:sldMk cId="4052528879" sldId="261"/>
        </pc:sldMkLst>
      </pc:sldChg>
      <pc:sldChg chg="add del">
        <pc:chgData name="Jean-Pierre Duchesneau" userId="a41dad7d-4331-478d-884a-a37b1c6c6add" providerId="ADAL" clId="{58FF4DF6-3293-43E3-A611-D977B1158226}" dt="2020-11-11T16:06:04.939" v="29" actId="2696"/>
        <pc:sldMkLst>
          <pc:docMk/>
          <pc:sldMk cId="3020876921" sldId="262"/>
        </pc:sldMkLst>
      </pc:sldChg>
      <pc:sldChg chg="add del">
        <pc:chgData name="Jean-Pierre Duchesneau" userId="a41dad7d-4331-478d-884a-a37b1c6c6add" providerId="ADAL" clId="{58FF4DF6-3293-43E3-A611-D977B1158226}" dt="2020-11-11T16:06:04.937" v="28" actId="2696"/>
        <pc:sldMkLst>
          <pc:docMk/>
          <pc:sldMk cId="3631348418" sldId="263"/>
        </pc:sldMkLst>
      </pc:sldChg>
      <pc:sldChg chg="add del">
        <pc:chgData name="Jean-Pierre Duchesneau" userId="a41dad7d-4331-478d-884a-a37b1c6c6add" providerId="ADAL" clId="{58FF4DF6-3293-43E3-A611-D977B1158226}" dt="2020-11-11T16:06:04.929" v="27" actId="2696"/>
        <pc:sldMkLst>
          <pc:docMk/>
          <pc:sldMk cId="3111522578" sldId="264"/>
        </pc:sldMkLst>
      </pc:sldChg>
      <pc:sldChg chg="add del">
        <pc:chgData name="Jean-Pierre Duchesneau" userId="a41dad7d-4331-478d-884a-a37b1c6c6add" providerId="ADAL" clId="{58FF4DF6-3293-43E3-A611-D977B1158226}" dt="2020-11-11T16:06:04.919" v="26" actId="2696"/>
        <pc:sldMkLst>
          <pc:docMk/>
          <pc:sldMk cId="3550582930" sldId="265"/>
        </pc:sldMkLst>
      </pc:sldChg>
      <pc:sldChg chg="add del">
        <pc:chgData name="Jean-Pierre Duchesneau" userId="a41dad7d-4331-478d-884a-a37b1c6c6add" providerId="ADAL" clId="{58FF4DF6-3293-43E3-A611-D977B1158226}" dt="2020-11-11T16:06:04.919" v="25" actId="2696"/>
        <pc:sldMkLst>
          <pc:docMk/>
          <pc:sldMk cId="2737644108" sldId="266"/>
        </pc:sldMkLst>
      </pc:sldChg>
      <pc:sldChg chg="add del">
        <pc:chgData name="Jean-Pierre Duchesneau" userId="a41dad7d-4331-478d-884a-a37b1c6c6add" providerId="ADAL" clId="{58FF4DF6-3293-43E3-A611-D977B1158226}" dt="2020-11-11T16:06:04.919" v="24" actId="2696"/>
        <pc:sldMkLst>
          <pc:docMk/>
          <pc:sldMk cId="3298994918" sldId="267"/>
        </pc:sldMkLst>
      </pc:sldChg>
      <pc:sldChg chg="add del">
        <pc:chgData name="Jean-Pierre Duchesneau" userId="a41dad7d-4331-478d-884a-a37b1c6c6add" providerId="ADAL" clId="{58FF4DF6-3293-43E3-A611-D977B1158226}" dt="2020-11-11T16:06:04.899" v="23" actId="2696"/>
        <pc:sldMkLst>
          <pc:docMk/>
          <pc:sldMk cId="731413041" sldId="268"/>
        </pc:sldMkLst>
      </pc:sldChg>
      <pc:sldChg chg="add del">
        <pc:chgData name="Jean-Pierre Duchesneau" userId="a41dad7d-4331-478d-884a-a37b1c6c6add" providerId="ADAL" clId="{58FF4DF6-3293-43E3-A611-D977B1158226}" dt="2020-11-11T16:06:04.899" v="22" actId="2696"/>
        <pc:sldMkLst>
          <pc:docMk/>
          <pc:sldMk cId="2165127463" sldId="269"/>
        </pc:sldMkLst>
      </pc:sldChg>
      <pc:sldChg chg="add del">
        <pc:chgData name="Jean-Pierre Duchesneau" userId="a41dad7d-4331-478d-884a-a37b1c6c6add" providerId="ADAL" clId="{58FF4DF6-3293-43E3-A611-D977B1158226}" dt="2020-11-11T16:06:04.899" v="21" actId="2696"/>
        <pc:sldMkLst>
          <pc:docMk/>
          <pc:sldMk cId="1596108065" sldId="270"/>
        </pc:sldMkLst>
      </pc:sldChg>
      <pc:sldChg chg="add del">
        <pc:chgData name="Jean-Pierre Duchesneau" userId="a41dad7d-4331-478d-884a-a37b1c6c6add" providerId="ADAL" clId="{58FF4DF6-3293-43E3-A611-D977B1158226}" dt="2020-11-11T16:06:04.888" v="20" actId="2696"/>
        <pc:sldMkLst>
          <pc:docMk/>
          <pc:sldMk cId="1605671386" sldId="271"/>
        </pc:sldMkLst>
      </pc:sldChg>
      <pc:sldChg chg="add del">
        <pc:chgData name="Jean-Pierre Duchesneau" userId="a41dad7d-4331-478d-884a-a37b1c6c6add" providerId="ADAL" clId="{58FF4DF6-3293-43E3-A611-D977B1158226}" dt="2020-11-11T16:06:04.888" v="19" actId="2696"/>
        <pc:sldMkLst>
          <pc:docMk/>
          <pc:sldMk cId="3987632689" sldId="272"/>
        </pc:sldMkLst>
      </pc:sldChg>
      <pc:sldChg chg="add del">
        <pc:chgData name="Jean-Pierre Duchesneau" userId="a41dad7d-4331-478d-884a-a37b1c6c6add" providerId="ADAL" clId="{58FF4DF6-3293-43E3-A611-D977B1158226}" dt="2020-11-11T16:06:04.888" v="18" actId="2696"/>
        <pc:sldMkLst>
          <pc:docMk/>
          <pc:sldMk cId="247443476" sldId="273"/>
        </pc:sldMkLst>
      </pc:sldChg>
      <pc:sldChg chg="add del">
        <pc:chgData name="Jean-Pierre Duchesneau" userId="a41dad7d-4331-478d-884a-a37b1c6c6add" providerId="ADAL" clId="{58FF4DF6-3293-43E3-A611-D977B1158226}" dt="2020-11-11T16:06:04.970" v="35" actId="2696"/>
        <pc:sldMkLst>
          <pc:docMk/>
          <pc:sldMk cId="133157977" sldId="274"/>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6E1D18-F6C6-4ABA-8756-6FA8562617E2}"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FD54935-5AB1-4CC8-9B2F-931E3C68A424}">
      <dgm:prSet/>
      <dgm:spPr/>
      <dgm:t>
        <a:bodyPr/>
        <a:lstStyle/>
        <a:p>
          <a:pPr>
            <a:lnSpc>
              <a:spcPct val="100000"/>
            </a:lnSpc>
          </a:pPr>
          <a:r>
            <a:rPr lang="fr-CA"/>
            <a:t>Votre serveur peut se trouver n'importe où dans le monde et vous pouvez vous y connecter à partir de votre machine locale. </a:t>
          </a:r>
          <a:endParaRPr lang="en-US"/>
        </a:p>
      </dgm:t>
    </dgm:pt>
    <dgm:pt modelId="{E6659A4A-FF53-4C09-B9EF-35DABBA689D4}" type="parTrans" cxnId="{074A0C00-775B-4F9E-9816-6A4916121FCB}">
      <dgm:prSet/>
      <dgm:spPr/>
      <dgm:t>
        <a:bodyPr/>
        <a:lstStyle/>
        <a:p>
          <a:endParaRPr lang="en-US"/>
        </a:p>
      </dgm:t>
    </dgm:pt>
    <dgm:pt modelId="{1BD58BB5-8302-4E3D-8268-0A179133FA15}" type="sibTrans" cxnId="{074A0C00-775B-4F9E-9816-6A4916121FCB}">
      <dgm:prSet/>
      <dgm:spPr/>
      <dgm:t>
        <a:bodyPr/>
        <a:lstStyle/>
        <a:p>
          <a:endParaRPr lang="en-US"/>
        </a:p>
      </dgm:t>
    </dgm:pt>
    <dgm:pt modelId="{D18AA642-21CD-4E02-99BC-05133AEB455D}">
      <dgm:prSet/>
      <dgm:spPr/>
      <dgm:t>
        <a:bodyPr/>
        <a:lstStyle/>
        <a:p>
          <a:pPr>
            <a:lnSpc>
              <a:spcPct val="100000"/>
            </a:lnSpc>
          </a:pPr>
          <a:r>
            <a:rPr lang="fr-CA" dirty="0" err="1"/>
            <a:t>ssh</a:t>
          </a:r>
          <a:r>
            <a:rPr lang="fr-CA" dirty="0"/>
            <a:t> est le moyen le plus populaire de se connecter de manière sécurisée à des systèmes distants.</a:t>
          </a:r>
          <a:endParaRPr lang="en-US" dirty="0"/>
        </a:p>
      </dgm:t>
    </dgm:pt>
    <dgm:pt modelId="{E444FBAB-195E-467B-B77D-F4B2DC16BEF6}" type="parTrans" cxnId="{27CF9EA7-DADE-4A96-9844-447388C11771}">
      <dgm:prSet/>
      <dgm:spPr/>
      <dgm:t>
        <a:bodyPr/>
        <a:lstStyle/>
        <a:p>
          <a:endParaRPr lang="en-US"/>
        </a:p>
      </dgm:t>
    </dgm:pt>
    <dgm:pt modelId="{B3567696-037A-4E30-B7F9-C44F17A38ED2}" type="sibTrans" cxnId="{27CF9EA7-DADE-4A96-9844-447388C11771}">
      <dgm:prSet/>
      <dgm:spPr/>
      <dgm:t>
        <a:bodyPr/>
        <a:lstStyle/>
        <a:p>
          <a:endParaRPr lang="en-US"/>
        </a:p>
      </dgm:t>
    </dgm:pt>
    <dgm:pt modelId="{52E21C9C-9825-42EA-9984-EECA8372DF1A}">
      <dgm:prSet/>
      <dgm:spPr/>
      <dgm:t>
        <a:bodyPr/>
        <a:lstStyle/>
        <a:p>
          <a:pPr>
            <a:lnSpc>
              <a:spcPct val="100000"/>
            </a:lnSpc>
          </a:pPr>
          <a:r>
            <a:rPr lang="fr-CA" dirty="0"/>
            <a:t>Il stocke </a:t>
          </a:r>
          <a:r>
            <a:rPr lang="fr-CA" b="1" dirty="0"/>
            <a:t>une clé publique dans le système distant</a:t>
          </a:r>
          <a:r>
            <a:rPr lang="fr-CA" dirty="0"/>
            <a:t> et </a:t>
          </a:r>
          <a:r>
            <a:rPr lang="fr-CA" b="1" dirty="0"/>
            <a:t>une clé privée dans le système client</a:t>
          </a:r>
          <a:r>
            <a:rPr lang="fr-CA" dirty="0"/>
            <a:t>. Ces clés sont produites sous la forme d'une paire mathématique. Lorsque les deux sont appliquées à une fonction </a:t>
          </a:r>
          <a:r>
            <a:rPr lang="fr-CA" dirty="0" err="1"/>
            <a:t>bivariable</a:t>
          </a:r>
          <a:r>
            <a:rPr lang="fr-CA" dirty="0"/>
            <a:t>, il en résulte une valeur qui sera utilisée pour vérifier si la paire est valide ou non</a:t>
          </a:r>
          <a:endParaRPr lang="en-US" dirty="0"/>
        </a:p>
      </dgm:t>
    </dgm:pt>
    <dgm:pt modelId="{8E14F7E2-6156-4A98-A336-2C5C5D2FB96F}" type="parTrans" cxnId="{3503CB13-761F-4BC2-8E93-A94A78B2DE94}">
      <dgm:prSet/>
      <dgm:spPr/>
      <dgm:t>
        <a:bodyPr/>
        <a:lstStyle/>
        <a:p>
          <a:endParaRPr lang="fr-CA"/>
        </a:p>
      </dgm:t>
    </dgm:pt>
    <dgm:pt modelId="{ABDC69D7-F44B-4AC7-BAB2-AF421B1D3927}" type="sibTrans" cxnId="{3503CB13-761F-4BC2-8E93-A94A78B2DE94}">
      <dgm:prSet/>
      <dgm:spPr/>
      <dgm:t>
        <a:bodyPr/>
        <a:lstStyle/>
        <a:p>
          <a:endParaRPr lang="fr-CA"/>
        </a:p>
      </dgm:t>
    </dgm:pt>
    <dgm:pt modelId="{3DC4E5FE-87E5-42F2-B2C3-BDCFF6C92AC1}" type="pres">
      <dgm:prSet presAssocID="{E86E1D18-F6C6-4ABA-8756-6FA8562617E2}" presName="root" presStyleCnt="0">
        <dgm:presLayoutVars>
          <dgm:dir/>
          <dgm:resizeHandles val="exact"/>
        </dgm:presLayoutVars>
      </dgm:prSet>
      <dgm:spPr/>
    </dgm:pt>
    <dgm:pt modelId="{4C1352E8-3A8F-4854-B00B-982650733FB2}" type="pres">
      <dgm:prSet presAssocID="{2FD54935-5AB1-4CC8-9B2F-931E3C68A424}" presName="compNode" presStyleCnt="0"/>
      <dgm:spPr/>
    </dgm:pt>
    <dgm:pt modelId="{3F88B171-0692-4D4C-9A33-E7B32D51B638}" type="pres">
      <dgm:prSet presAssocID="{2FD54935-5AB1-4CC8-9B2F-931E3C68A424}" presName="bgRect" presStyleLbl="bgShp" presStyleIdx="0" presStyleCnt="3"/>
      <dgm:spPr/>
    </dgm:pt>
    <dgm:pt modelId="{FDA71ED2-6995-4C71-B490-4DFCCF3CE6C0}" type="pres">
      <dgm:prSet presAssocID="{2FD54935-5AB1-4CC8-9B2F-931E3C68A42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eur"/>
        </a:ext>
      </dgm:extLst>
    </dgm:pt>
    <dgm:pt modelId="{C1947937-14A3-44F2-BB15-CA6BB0DF8C8E}" type="pres">
      <dgm:prSet presAssocID="{2FD54935-5AB1-4CC8-9B2F-931E3C68A424}" presName="spaceRect" presStyleCnt="0"/>
      <dgm:spPr/>
    </dgm:pt>
    <dgm:pt modelId="{09308CC5-6C9E-4D0F-B379-C6BCE50E5FED}" type="pres">
      <dgm:prSet presAssocID="{2FD54935-5AB1-4CC8-9B2F-931E3C68A424}" presName="parTx" presStyleLbl="revTx" presStyleIdx="0" presStyleCnt="3">
        <dgm:presLayoutVars>
          <dgm:chMax val="0"/>
          <dgm:chPref val="0"/>
        </dgm:presLayoutVars>
      </dgm:prSet>
      <dgm:spPr/>
    </dgm:pt>
    <dgm:pt modelId="{D7009DFC-0BB3-4C2F-AE03-97F168BE084A}" type="pres">
      <dgm:prSet presAssocID="{1BD58BB5-8302-4E3D-8268-0A179133FA15}" presName="sibTrans" presStyleCnt="0"/>
      <dgm:spPr/>
    </dgm:pt>
    <dgm:pt modelId="{52C05A29-5A2E-48B2-8B7F-2387F5E662AD}" type="pres">
      <dgm:prSet presAssocID="{D18AA642-21CD-4E02-99BC-05133AEB455D}" presName="compNode" presStyleCnt="0"/>
      <dgm:spPr/>
    </dgm:pt>
    <dgm:pt modelId="{67513D22-D554-4A7E-B852-61851A50DFFB}" type="pres">
      <dgm:prSet presAssocID="{D18AA642-21CD-4E02-99BC-05133AEB455D}" presName="bgRect" presStyleLbl="bgShp" presStyleIdx="1" presStyleCnt="3"/>
      <dgm:spPr/>
    </dgm:pt>
    <dgm:pt modelId="{BD75DB13-23A5-4437-A59D-AA5D23657002}" type="pres">
      <dgm:prSet presAssocID="{D18AA642-21CD-4E02-99BC-05133AEB455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errou"/>
        </a:ext>
      </dgm:extLst>
    </dgm:pt>
    <dgm:pt modelId="{CD782DB2-D560-4004-9A57-1631C70F3DFB}" type="pres">
      <dgm:prSet presAssocID="{D18AA642-21CD-4E02-99BC-05133AEB455D}" presName="spaceRect" presStyleCnt="0"/>
      <dgm:spPr/>
    </dgm:pt>
    <dgm:pt modelId="{BBEC9160-34E0-4206-97EC-94AAF6C2D737}" type="pres">
      <dgm:prSet presAssocID="{D18AA642-21CD-4E02-99BC-05133AEB455D}" presName="parTx" presStyleLbl="revTx" presStyleIdx="1" presStyleCnt="3">
        <dgm:presLayoutVars>
          <dgm:chMax val="0"/>
          <dgm:chPref val="0"/>
        </dgm:presLayoutVars>
      </dgm:prSet>
      <dgm:spPr/>
    </dgm:pt>
    <dgm:pt modelId="{3AEDACE6-ECDB-491E-A400-6944DAE761AC}" type="pres">
      <dgm:prSet presAssocID="{B3567696-037A-4E30-B7F9-C44F17A38ED2}" presName="sibTrans" presStyleCnt="0"/>
      <dgm:spPr/>
    </dgm:pt>
    <dgm:pt modelId="{5DCAFF72-4A9E-403E-8273-9B45C57B9FE6}" type="pres">
      <dgm:prSet presAssocID="{52E21C9C-9825-42EA-9984-EECA8372DF1A}" presName="compNode" presStyleCnt="0"/>
      <dgm:spPr/>
    </dgm:pt>
    <dgm:pt modelId="{DBBBDEC3-4E60-4B3E-AD42-51CDA2B5203D}" type="pres">
      <dgm:prSet presAssocID="{52E21C9C-9825-42EA-9984-EECA8372DF1A}" presName="bgRect" presStyleLbl="bgShp" presStyleIdx="2" presStyleCnt="3"/>
      <dgm:spPr/>
    </dgm:pt>
    <dgm:pt modelId="{FAC04658-7389-45F1-BBD1-E1A2BE495A19}" type="pres">
      <dgm:prSet presAssocID="{52E21C9C-9825-42EA-9984-EECA8372DF1A}" presName="iconRect" presStyleLbl="node1" presStyleIdx="2" presStyleCnt="3"/>
      <dgm:spPr/>
    </dgm:pt>
    <dgm:pt modelId="{CBF0FB4F-7F65-4CDF-9072-A9EA04071978}" type="pres">
      <dgm:prSet presAssocID="{52E21C9C-9825-42EA-9984-EECA8372DF1A}" presName="spaceRect" presStyleCnt="0"/>
      <dgm:spPr/>
    </dgm:pt>
    <dgm:pt modelId="{359325C6-5ECC-45B0-8A9E-BDBEA0FA8555}" type="pres">
      <dgm:prSet presAssocID="{52E21C9C-9825-42EA-9984-EECA8372DF1A}" presName="parTx" presStyleLbl="revTx" presStyleIdx="2" presStyleCnt="3">
        <dgm:presLayoutVars>
          <dgm:chMax val="0"/>
          <dgm:chPref val="0"/>
        </dgm:presLayoutVars>
      </dgm:prSet>
      <dgm:spPr/>
    </dgm:pt>
  </dgm:ptLst>
  <dgm:cxnLst>
    <dgm:cxn modelId="{074A0C00-775B-4F9E-9816-6A4916121FCB}" srcId="{E86E1D18-F6C6-4ABA-8756-6FA8562617E2}" destId="{2FD54935-5AB1-4CC8-9B2F-931E3C68A424}" srcOrd="0" destOrd="0" parTransId="{E6659A4A-FF53-4C09-B9EF-35DABBA689D4}" sibTransId="{1BD58BB5-8302-4E3D-8268-0A179133FA15}"/>
    <dgm:cxn modelId="{3503CB13-761F-4BC2-8E93-A94A78B2DE94}" srcId="{E86E1D18-F6C6-4ABA-8756-6FA8562617E2}" destId="{52E21C9C-9825-42EA-9984-EECA8372DF1A}" srcOrd="2" destOrd="0" parTransId="{8E14F7E2-6156-4A98-A336-2C5C5D2FB96F}" sibTransId="{ABDC69D7-F44B-4AC7-BAB2-AF421B1D3927}"/>
    <dgm:cxn modelId="{E387FC82-7FC0-4616-AD6C-2EAB15776627}" type="presOf" srcId="{D18AA642-21CD-4E02-99BC-05133AEB455D}" destId="{BBEC9160-34E0-4206-97EC-94AAF6C2D737}" srcOrd="0" destOrd="0" presId="urn:microsoft.com/office/officeart/2018/2/layout/IconVerticalSolidList"/>
    <dgm:cxn modelId="{E97C3F91-9C12-4B26-8F47-58AAF2890EAD}" type="presOf" srcId="{2FD54935-5AB1-4CC8-9B2F-931E3C68A424}" destId="{09308CC5-6C9E-4D0F-B379-C6BCE50E5FED}" srcOrd="0" destOrd="0" presId="urn:microsoft.com/office/officeart/2018/2/layout/IconVerticalSolidList"/>
    <dgm:cxn modelId="{27CF9EA7-DADE-4A96-9844-447388C11771}" srcId="{E86E1D18-F6C6-4ABA-8756-6FA8562617E2}" destId="{D18AA642-21CD-4E02-99BC-05133AEB455D}" srcOrd="1" destOrd="0" parTransId="{E444FBAB-195E-467B-B77D-F4B2DC16BEF6}" sibTransId="{B3567696-037A-4E30-B7F9-C44F17A38ED2}"/>
    <dgm:cxn modelId="{C23B48AE-CB31-48B2-9117-EC2A1C981EEE}" type="presOf" srcId="{E86E1D18-F6C6-4ABA-8756-6FA8562617E2}" destId="{3DC4E5FE-87E5-42F2-B2C3-BDCFF6C92AC1}" srcOrd="0" destOrd="0" presId="urn:microsoft.com/office/officeart/2018/2/layout/IconVerticalSolidList"/>
    <dgm:cxn modelId="{9FE092FC-85FE-4E0F-A389-F0A15EE18180}" type="presOf" srcId="{52E21C9C-9825-42EA-9984-EECA8372DF1A}" destId="{359325C6-5ECC-45B0-8A9E-BDBEA0FA8555}" srcOrd="0" destOrd="0" presId="urn:microsoft.com/office/officeart/2018/2/layout/IconVerticalSolidList"/>
    <dgm:cxn modelId="{C46727C4-35E5-47E8-80CF-56012054E7BA}" type="presParOf" srcId="{3DC4E5FE-87E5-42F2-B2C3-BDCFF6C92AC1}" destId="{4C1352E8-3A8F-4854-B00B-982650733FB2}" srcOrd="0" destOrd="0" presId="urn:microsoft.com/office/officeart/2018/2/layout/IconVerticalSolidList"/>
    <dgm:cxn modelId="{22972A13-2BD9-4872-A4DA-B5A3DF7F4DF3}" type="presParOf" srcId="{4C1352E8-3A8F-4854-B00B-982650733FB2}" destId="{3F88B171-0692-4D4C-9A33-E7B32D51B638}" srcOrd="0" destOrd="0" presId="urn:microsoft.com/office/officeart/2018/2/layout/IconVerticalSolidList"/>
    <dgm:cxn modelId="{CC6601FA-6DE1-49D7-98D0-EE23C58813C2}" type="presParOf" srcId="{4C1352E8-3A8F-4854-B00B-982650733FB2}" destId="{FDA71ED2-6995-4C71-B490-4DFCCF3CE6C0}" srcOrd="1" destOrd="0" presId="urn:microsoft.com/office/officeart/2018/2/layout/IconVerticalSolidList"/>
    <dgm:cxn modelId="{40943985-FF21-4B12-BFB0-0AB10F67505A}" type="presParOf" srcId="{4C1352E8-3A8F-4854-B00B-982650733FB2}" destId="{C1947937-14A3-44F2-BB15-CA6BB0DF8C8E}" srcOrd="2" destOrd="0" presId="urn:microsoft.com/office/officeart/2018/2/layout/IconVerticalSolidList"/>
    <dgm:cxn modelId="{103BCDAD-8EDE-427B-B808-DD0A65F1ADAC}" type="presParOf" srcId="{4C1352E8-3A8F-4854-B00B-982650733FB2}" destId="{09308CC5-6C9E-4D0F-B379-C6BCE50E5FED}" srcOrd="3" destOrd="0" presId="urn:microsoft.com/office/officeart/2018/2/layout/IconVerticalSolidList"/>
    <dgm:cxn modelId="{06BEEE65-F999-4840-AB2F-4CAF3F9FF6E4}" type="presParOf" srcId="{3DC4E5FE-87E5-42F2-B2C3-BDCFF6C92AC1}" destId="{D7009DFC-0BB3-4C2F-AE03-97F168BE084A}" srcOrd="1" destOrd="0" presId="urn:microsoft.com/office/officeart/2018/2/layout/IconVerticalSolidList"/>
    <dgm:cxn modelId="{88406FE0-F1E4-4AFB-8EB5-5DC3F2AC8E9E}" type="presParOf" srcId="{3DC4E5FE-87E5-42F2-B2C3-BDCFF6C92AC1}" destId="{52C05A29-5A2E-48B2-8B7F-2387F5E662AD}" srcOrd="2" destOrd="0" presId="urn:microsoft.com/office/officeart/2018/2/layout/IconVerticalSolidList"/>
    <dgm:cxn modelId="{B4B4012E-CD7D-4847-8046-BBC8D1415958}" type="presParOf" srcId="{52C05A29-5A2E-48B2-8B7F-2387F5E662AD}" destId="{67513D22-D554-4A7E-B852-61851A50DFFB}" srcOrd="0" destOrd="0" presId="urn:microsoft.com/office/officeart/2018/2/layout/IconVerticalSolidList"/>
    <dgm:cxn modelId="{C86B6D60-FBAA-415C-AC69-79E68FCD38EC}" type="presParOf" srcId="{52C05A29-5A2E-48B2-8B7F-2387F5E662AD}" destId="{BD75DB13-23A5-4437-A59D-AA5D23657002}" srcOrd="1" destOrd="0" presId="urn:microsoft.com/office/officeart/2018/2/layout/IconVerticalSolidList"/>
    <dgm:cxn modelId="{EFA5D39A-A756-42F7-A805-90BBA04303BF}" type="presParOf" srcId="{52C05A29-5A2E-48B2-8B7F-2387F5E662AD}" destId="{CD782DB2-D560-4004-9A57-1631C70F3DFB}" srcOrd="2" destOrd="0" presId="urn:microsoft.com/office/officeart/2018/2/layout/IconVerticalSolidList"/>
    <dgm:cxn modelId="{F0BE7F1A-D893-430A-8817-DC5B2582D030}" type="presParOf" srcId="{52C05A29-5A2E-48B2-8B7F-2387F5E662AD}" destId="{BBEC9160-34E0-4206-97EC-94AAF6C2D737}" srcOrd="3" destOrd="0" presId="urn:microsoft.com/office/officeart/2018/2/layout/IconVerticalSolidList"/>
    <dgm:cxn modelId="{98FBB6C3-F00F-4E02-8774-660255CFE466}" type="presParOf" srcId="{3DC4E5FE-87E5-42F2-B2C3-BDCFF6C92AC1}" destId="{3AEDACE6-ECDB-491E-A400-6944DAE761AC}" srcOrd="3" destOrd="0" presId="urn:microsoft.com/office/officeart/2018/2/layout/IconVerticalSolidList"/>
    <dgm:cxn modelId="{8D691EF6-0ED3-4711-9E87-1334136937ED}" type="presParOf" srcId="{3DC4E5FE-87E5-42F2-B2C3-BDCFF6C92AC1}" destId="{5DCAFF72-4A9E-403E-8273-9B45C57B9FE6}" srcOrd="4" destOrd="0" presId="urn:microsoft.com/office/officeart/2018/2/layout/IconVerticalSolidList"/>
    <dgm:cxn modelId="{B94EC6CD-0420-4D75-8DF8-B03109A060DA}" type="presParOf" srcId="{5DCAFF72-4A9E-403E-8273-9B45C57B9FE6}" destId="{DBBBDEC3-4E60-4B3E-AD42-51CDA2B5203D}" srcOrd="0" destOrd="0" presId="urn:microsoft.com/office/officeart/2018/2/layout/IconVerticalSolidList"/>
    <dgm:cxn modelId="{6CB2B8C7-8BA4-4E98-BDA8-C17684F3CE19}" type="presParOf" srcId="{5DCAFF72-4A9E-403E-8273-9B45C57B9FE6}" destId="{FAC04658-7389-45F1-BBD1-E1A2BE495A19}" srcOrd="1" destOrd="0" presId="urn:microsoft.com/office/officeart/2018/2/layout/IconVerticalSolidList"/>
    <dgm:cxn modelId="{E7BB0F4C-5227-4C44-9CB2-2969591FE07F}" type="presParOf" srcId="{5DCAFF72-4A9E-403E-8273-9B45C57B9FE6}" destId="{CBF0FB4F-7F65-4CDF-9072-A9EA04071978}" srcOrd="2" destOrd="0" presId="urn:microsoft.com/office/officeart/2018/2/layout/IconVerticalSolidList"/>
    <dgm:cxn modelId="{07037A86-7426-4D49-BA8F-87660115DF69}" type="presParOf" srcId="{5DCAFF72-4A9E-403E-8273-9B45C57B9FE6}" destId="{359325C6-5ECC-45B0-8A9E-BDBEA0FA855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8E3B34-EC2C-4C7D-9786-B43F2FA6944F}" type="doc">
      <dgm:prSet loTypeId="urn:microsoft.com/office/officeart/2008/layout/LinedList" loCatId="list" qsTypeId="urn:microsoft.com/office/officeart/2005/8/quickstyle/simple5" qsCatId="simple" csTypeId="urn:microsoft.com/office/officeart/2005/8/colors/accent1_2" csCatId="accent1" phldr="1"/>
      <dgm:spPr/>
      <dgm:t>
        <a:bodyPr/>
        <a:lstStyle/>
        <a:p>
          <a:endParaRPr lang="en-US"/>
        </a:p>
      </dgm:t>
    </dgm:pt>
    <dgm:pt modelId="{727EDD78-32ED-41CB-BFAC-A76345603B05}">
      <dgm:prSet/>
      <dgm:spPr/>
      <dgm:t>
        <a:bodyPr/>
        <a:lstStyle/>
        <a:p>
          <a:r>
            <a:rPr lang="fr-CA" dirty="0"/>
            <a:t>Le programme  vous demandera un emplacement de clé (où la clé sera enregistrée) et une phrase de passe (c'est-à-dire un mot de passe). La phrase de passe est facultative.</a:t>
          </a:r>
          <a:endParaRPr lang="en-US" dirty="0"/>
        </a:p>
      </dgm:t>
    </dgm:pt>
    <dgm:pt modelId="{44C365D8-9F91-4F90-898C-41A59DB2D179}" type="parTrans" cxnId="{6EA0A399-34F5-4D93-B7C0-464695981137}">
      <dgm:prSet/>
      <dgm:spPr/>
      <dgm:t>
        <a:bodyPr/>
        <a:lstStyle/>
        <a:p>
          <a:endParaRPr lang="en-US"/>
        </a:p>
      </dgm:t>
    </dgm:pt>
    <dgm:pt modelId="{353B28A4-1F3D-4E65-9413-79719D01ADB7}" type="sibTrans" cxnId="{6EA0A399-34F5-4D93-B7C0-464695981137}">
      <dgm:prSet/>
      <dgm:spPr/>
      <dgm:t>
        <a:bodyPr/>
        <a:lstStyle/>
        <a:p>
          <a:endParaRPr lang="en-US"/>
        </a:p>
      </dgm:t>
    </dgm:pt>
    <dgm:pt modelId="{419736D3-DE37-4C2B-8503-691764452AB0}">
      <dgm:prSet/>
      <dgm:spPr/>
      <dgm:t>
        <a:bodyPr/>
        <a:lstStyle/>
        <a:p>
          <a:r>
            <a:rPr lang="fr-CA" dirty="0"/>
            <a:t>Par défaut, les clés </a:t>
          </a:r>
          <a:r>
            <a:rPr lang="fr-CA" dirty="0" err="1"/>
            <a:t>ssh</a:t>
          </a:r>
          <a:r>
            <a:rPr lang="fr-CA" dirty="0"/>
            <a:t> sont stockées dans le répertoire .</a:t>
          </a:r>
          <a:r>
            <a:rPr lang="fr-CA" dirty="0" err="1"/>
            <a:t>ssh</a:t>
          </a:r>
          <a:r>
            <a:rPr lang="fr-CA" dirty="0"/>
            <a:t> sous votre répertoire personnel.</a:t>
          </a:r>
          <a:endParaRPr lang="en-US" dirty="0"/>
        </a:p>
      </dgm:t>
    </dgm:pt>
    <dgm:pt modelId="{0888FC5B-1E83-401A-8314-F635BD02E1A3}" type="parTrans" cxnId="{FF621747-248E-427A-A766-9AF52697E1B9}">
      <dgm:prSet/>
      <dgm:spPr/>
      <dgm:t>
        <a:bodyPr/>
        <a:lstStyle/>
        <a:p>
          <a:endParaRPr lang="en-US"/>
        </a:p>
      </dgm:t>
    </dgm:pt>
    <dgm:pt modelId="{9108C4D8-AADA-4A00-BB66-5CF292959066}" type="sibTrans" cxnId="{FF621747-248E-427A-A766-9AF52697E1B9}">
      <dgm:prSet/>
      <dgm:spPr/>
      <dgm:t>
        <a:bodyPr/>
        <a:lstStyle/>
        <a:p>
          <a:endParaRPr lang="en-US"/>
        </a:p>
      </dgm:t>
    </dgm:pt>
    <dgm:pt modelId="{4870D652-2749-4657-886A-6DDEF6AC26C6}">
      <dgm:prSet/>
      <dgm:spPr/>
      <dgm:t>
        <a:bodyPr/>
        <a:lstStyle/>
        <a:p>
          <a:r>
            <a:rPr lang="fr-CA" dirty="0"/>
            <a:t>Le fichier de la clé privée que vous ne devez partager avec personne 	</a:t>
          </a:r>
          <a:r>
            <a:rPr lang="fr-CA" b="1" dirty="0"/>
            <a:t>DIR_PATH/</a:t>
          </a:r>
          <a:r>
            <a:rPr lang="fr-CA" b="1" dirty="0" err="1"/>
            <a:t>keypairforssh</a:t>
          </a:r>
          <a:endParaRPr lang="en-US" dirty="0"/>
        </a:p>
      </dgm:t>
    </dgm:pt>
    <dgm:pt modelId="{B85E7834-61E9-4C26-AA47-9E5A5528FC86}" type="parTrans" cxnId="{BFA19786-63DB-418D-8689-95F338D0746B}">
      <dgm:prSet/>
      <dgm:spPr/>
      <dgm:t>
        <a:bodyPr/>
        <a:lstStyle/>
        <a:p>
          <a:endParaRPr lang="en-US"/>
        </a:p>
      </dgm:t>
    </dgm:pt>
    <dgm:pt modelId="{1A3F5499-061A-4B96-8AC0-095069A6D0A2}" type="sibTrans" cxnId="{BFA19786-63DB-418D-8689-95F338D0746B}">
      <dgm:prSet/>
      <dgm:spPr/>
      <dgm:t>
        <a:bodyPr/>
        <a:lstStyle/>
        <a:p>
          <a:endParaRPr lang="en-US"/>
        </a:p>
      </dgm:t>
    </dgm:pt>
    <dgm:pt modelId="{361008D8-D442-4262-80DE-4B69A78E7AC8}">
      <dgm:prSet/>
      <dgm:spPr/>
      <dgm:t>
        <a:bodyPr/>
        <a:lstStyle/>
        <a:p>
          <a:r>
            <a:rPr lang="fr-CA" dirty="0"/>
            <a:t>Le fichier de clé publique  </a:t>
          </a:r>
          <a:r>
            <a:rPr lang="fr-CA" b="1" dirty="0"/>
            <a:t>DIR_PATH/keypairforssh.pub</a:t>
          </a:r>
          <a:br>
            <a:rPr lang="fr-CA" b="1" dirty="0"/>
          </a:br>
          <a:r>
            <a:rPr lang="fr-CA" dirty="0"/>
            <a:t>Ce fichier peut être partagé avec des systèmes distants (par le biais d'autres moyens de communication fiables tels que le courrier, le transfert physique et d'autres outils de communication sécurisés) </a:t>
          </a:r>
          <a:endParaRPr lang="en-US" dirty="0"/>
        </a:p>
      </dgm:t>
    </dgm:pt>
    <dgm:pt modelId="{CFF718BD-F987-454D-B4C4-B3E17328C6EF}" type="parTrans" cxnId="{589F2285-995A-4FC8-BD15-D176115EC373}">
      <dgm:prSet/>
      <dgm:spPr/>
      <dgm:t>
        <a:bodyPr/>
        <a:lstStyle/>
        <a:p>
          <a:endParaRPr lang="en-US"/>
        </a:p>
      </dgm:t>
    </dgm:pt>
    <dgm:pt modelId="{BCAAF32B-6B17-45E0-BEC0-CD605524259F}" type="sibTrans" cxnId="{589F2285-995A-4FC8-BD15-D176115EC373}">
      <dgm:prSet/>
      <dgm:spPr/>
      <dgm:t>
        <a:bodyPr/>
        <a:lstStyle/>
        <a:p>
          <a:endParaRPr lang="en-US"/>
        </a:p>
      </dgm:t>
    </dgm:pt>
    <dgm:pt modelId="{A545F889-4DEF-4507-94F9-E3BE33ECCF31}" type="pres">
      <dgm:prSet presAssocID="{A78E3B34-EC2C-4C7D-9786-B43F2FA6944F}" presName="vert0" presStyleCnt="0">
        <dgm:presLayoutVars>
          <dgm:dir/>
          <dgm:animOne val="branch"/>
          <dgm:animLvl val="lvl"/>
        </dgm:presLayoutVars>
      </dgm:prSet>
      <dgm:spPr/>
    </dgm:pt>
    <dgm:pt modelId="{D0FAEAFB-DA78-40D2-85BF-7FEB5D143F0C}" type="pres">
      <dgm:prSet presAssocID="{727EDD78-32ED-41CB-BFAC-A76345603B05}" presName="thickLine" presStyleLbl="alignNode1" presStyleIdx="0" presStyleCnt="4"/>
      <dgm:spPr/>
    </dgm:pt>
    <dgm:pt modelId="{BBB50D1F-0A7F-4FE5-A491-91A52981B70F}" type="pres">
      <dgm:prSet presAssocID="{727EDD78-32ED-41CB-BFAC-A76345603B05}" presName="horz1" presStyleCnt="0"/>
      <dgm:spPr/>
    </dgm:pt>
    <dgm:pt modelId="{7F5DA926-E54F-4627-B602-C478A91B7BA1}" type="pres">
      <dgm:prSet presAssocID="{727EDD78-32ED-41CB-BFAC-A76345603B05}" presName="tx1" presStyleLbl="revTx" presStyleIdx="0" presStyleCnt="4"/>
      <dgm:spPr/>
    </dgm:pt>
    <dgm:pt modelId="{DA10B581-553A-44CF-B10B-BC67BFE4CECE}" type="pres">
      <dgm:prSet presAssocID="{727EDD78-32ED-41CB-BFAC-A76345603B05}" presName="vert1" presStyleCnt="0"/>
      <dgm:spPr/>
    </dgm:pt>
    <dgm:pt modelId="{F9AF4CC7-A19B-4444-8AE8-6CF61395F6DB}" type="pres">
      <dgm:prSet presAssocID="{419736D3-DE37-4C2B-8503-691764452AB0}" presName="thickLine" presStyleLbl="alignNode1" presStyleIdx="1" presStyleCnt="4"/>
      <dgm:spPr/>
    </dgm:pt>
    <dgm:pt modelId="{6F033DC5-E0E8-4672-8E01-CC0207C6D5E0}" type="pres">
      <dgm:prSet presAssocID="{419736D3-DE37-4C2B-8503-691764452AB0}" presName="horz1" presStyleCnt="0"/>
      <dgm:spPr/>
    </dgm:pt>
    <dgm:pt modelId="{1E8B2CF1-C60B-4723-BD05-E5BA75036F0A}" type="pres">
      <dgm:prSet presAssocID="{419736D3-DE37-4C2B-8503-691764452AB0}" presName="tx1" presStyleLbl="revTx" presStyleIdx="1" presStyleCnt="4"/>
      <dgm:spPr/>
    </dgm:pt>
    <dgm:pt modelId="{84CC271B-A211-47A5-83ED-CF91A99E0A0A}" type="pres">
      <dgm:prSet presAssocID="{419736D3-DE37-4C2B-8503-691764452AB0}" presName="vert1" presStyleCnt="0"/>
      <dgm:spPr/>
    </dgm:pt>
    <dgm:pt modelId="{EA37C55E-26CD-4B57-AE4A-67626328FB95}" type="pres">
      <dgm:prSet presAssocID="{4870D652-2749-4657-886A-6DDEF6AC26C6}" presName="thickLine" presStyleLbl="alignNode1" presStyleIdx="2" presStyleCnt="4"/>
      <dgm:spPr/>
    </dgm:pt>
    <dgm:pt modelId="{C81CF29C-8281-415F-8C04-106E3ADF68D5}" type="pres">
      <dgm:prSet presAssocID="{4870D652-2749-4657-886A-6DDEF6AC26C6}" presName="horz1" presStyleCnt="0"/>
      <dgm:spPr/>
    </dgm:pt>
    <dgm:pt modelId="{91A8CEE3-A12A-4E12-A1DE-E31C811BB1E9}" type="pres">
      <dgm:prSet presAssocID="{4870D652-2749-4657-886A-6DDEF6AC26C6}" presName="tx1" presStyleLbl="revTx" presStyleIdx="2" presStyleCnt="4"/>
      <dgm:spPr/>
    </dgm:pt>
    <dgm:pt modelId="{2BBF00E9-7972-4935-8A2A-08AD6FB97F84}" type="pres">
      <dgm:prSet presAssocID="{4870D652-2749-4657-886A-6DDEF6AC26C6}" presName="vert1" presStyleCnt="0"/>
      <dgm:spPr/>
    </dgm:pt>
    <dgm:pt modelId="{CEC3B9CD-2F5C-4EBA-8DFF-00785AFD083E}" type="pres">
      <dgm:prSet presAssocID="{361008D8-D442-4262-80DE-4B69A78E7AC8}" presName="thickLine" presStyleLbl="alignNode1" presStyleIdx="3" presStyleCnt="4"/>
      <dgm:spPr/>
    </dgm:pt>
    <dgm:pt modelId="{02E2FC6C-1781-4CA2-80D1-6D088BD25472}" type="pres">
      <dgm:prSet presAssocID="{361008D8-D442-4262-80DE-4B69A78E7AC8}" presName="horz1" presStyleCnt="0"/>
      <dgm:spPr/>
    </dgm:pt>
    <dgm:pt modelId="{05496A5C-D70F-4DD6-B4C2-DE8D915150B4}" type="pres">
      <dgm:prSet presAssocID="{361008D8-D442-4262-80DE-4B69A78E7AC8}" presName="tx1" presStyleLbl="revTx" presStyleIdx="3" presStyleCnt="4"/>
      <dgm:spPr/>
    </dgm:pt>
    <dgm:pt modelId="{E1A99544-3ECA-466D-B2EB-69C5443E0732}" type="pres">
      <dgm:prSet presAssocID="{361008D8-D442-4262-80DE-4B69A78E7AC8}" presName="vert1" presStyleCnt="0"/>
      <dgm:spPr/>
    </dgm:pt>
  </dgm:ptLst>
  <dgm:cxnLst>
    <dgm:cxn modelId="{D9417862-3A57-462D-8156-FEF71AF56F9D}" type="presOf" srcId="{361008D8-D442-4262-80DE-4B69A78E7AC8}" destId="{05496A5C-D70F-4DD6-B4C2-DE8D915150B4}" srcOrd="0" destOrd="0" presId="urn:microsoft.com/office/officeart/2008/layout/LinedList"/>
    <dgm:cxn modelId="{D2AC2363-FC5C-4F9B-BCD9-93B86E19C8A8}" type="presOf" srcId="{A78E3B34-EC2C-4C7D-9786-B43F2FA6944F}" destId="{A545F889-4DEF-4507-94F9-E3BE33ECCF31}" srcOrd="0" destOrd="0" presId="urn:microsoft.com/office/officeart/2008/layout/LinedList"/>
    <dgm:cxn modelId="{FF621747-248E-427A-A766-9AF52697E1B9}" srcId="{A78E3B34-EC2C-4C7D-9786-B43F2FA6944F}" destId="{419736D3-DE37-4C2B-8503-691764452AB0}" srcOrd="1" destOrd="0" parTransId="{0888FC5B-1E83-401A-8314-F635BD02E1A3}" sibTransId="{9108C4D8-AADA-4A00-BB66-5CF292959066}"/>
    <dgm:cxn modelId="{589F2285-995A-4FC8-BD15-D176115EC373}" srcId="{A78E3B34-EC2C-4C7D-9786-B43F2FA6944F}" destId="{361008D8-D442-4262-80DE-4B69A78E7AC8}" srcOrd="3" destOrd="0" parTransId="{CFF718BD-F987-454D-B4C4-B3E17328C6EF}" sibTransId="{BCAAF32B-6B17-45E0-BEC0-CD605524259F}"/>
    <dgm:cxn modelId="{BFA19786-63DB-418D-8689-95F338D0746B}" srcId="{A78E3B34-EC2C-4C7D-9786-B43F2FA6944F}" destId="{4870D652-2749-4657-886A-6DDEF6AC26C6}" srcOrd="2" destOrd="0" parTransId="{B85E7834-61E9-4C26-AA47-9E5A5528FC86}" sibTransId="{1A3F5499-061A-4B96-8AC0-095069A6D0A2}"/>
    <dgm:cxn modelId="{EB8A9195-F134-44D7-A36E-3D7C57A331E1}" type="presOf" srcId="{419736D3-DE37-4C2B-8503-691764452AB0}" destId="{1E8B2CF1-C60B-4723-BD05-E5BA75036F0A}" srcOrd="0" destOrd="0" presId="urn:microsoft.com/office/officeart/2008/layout/LinedList"/>
    <dgm:cxn modelId="{6EA0A399-34F5-4D93-B7C0-464695981137}" srcId="{A78E3B34-EC2C-4C7D-9786-B43F2FA6944F}" destId="{727EDD78-32ED-41CB-BFAC-A76345603B05}" srcOrd="0" destOrd="0" parTransId="{44C365D8-9F91-4F90-898C-41A59DB2D179}" sibTransId="{353B28A4-1F3D-4E65-9413-79719D01ADB7}"/>
    <dgm:cxn modelId="{A7FC5EC6-71C1-4B47-A83A-54B59AE3928F}" type="presOf" srcId="{727EDD78-32ED-41CB-BFAC-A76345603B05}" destId="{7F5DA926-E54F-4627-B602-C478A91B7BA1}" srcOrd="0" destOrd="0" presId="urn:microsoft.com/office/officeart/2008/layout/LinedList"/>
    <dgm:cxn modelId="{6AC42BE5-75DB-418A-BD4B-D9CFA147BA26}" type="presOf" srcId="{4870D652-2749-4657-886A-6DDEF6AC26C6}" destId="{91A8CEE3-A12A-4E12-A1DE-E31C811BB1E9}" srcOrd="0" destOrd="0" presId="urn:microsoft.com/office/officeart/2008/layout/LinedList"/>
    <dgm:cxn modelId="{33D7A0E9-9767-46F5-9EF6-CE35E1B7B4AE}" type="presParOf" srcId="{A545F889-4DEF-4507-94F9-E3BE33ECCF31}" destId="{D0FAEAFB-DA78-40D2-85BF-7FEB5D143F0C}" srcOrd="0" destOrd="0" presId="urn:microsoft.com/office/officeart/2008/layout/LinedList"/>
    <dgm:cxn modelId="{B073EA5C-55C1-437D-A50D-53AAE32D16CB}" type="presParOf" srcId="{A545F889-4DEF-4507-94F9-E3BE33ECCF31}" destId="{BBB50D1F-0A7F-4FE5-A491-91A52981B70F}" srcOrd="1" destOrd="0" presId="urn:microsoft.com/office/officeart/2008/layout/LinedList"/>
    <dgm:cxn modelId="{D20BDDFD-2EB4-4C6E-9364-B7E4219983F3}" type="presParOf" srcId="{BBB50D1F-0A7F-4FE5-A491-91A52981B70F}" destId="{7F5DA926-E54F-4627-B602-C478A91B7BA1}" srcOrd="0" destOrd="0" presId="urn:microsoft.com/office/officeart/2008/layout/LinedList"/>
    <dgm:cxn modelId="{FF704F15-70B2-4331-AD29-5F4BF8443636}" type="presParOf" srcId="{BBB50D1F-0A7F-4FE5-A491-91A52981B70F}" destId="{DA10B581-553A-44CF-B10B-BC67BFE4CECE}" srcOrd="1" destOrd="0" presId="urn:microsoft.com/office/officeart/2008/layout/LinedList"/>
    <dgm:cxn modelId="{C7A563ED-6956-49A2-80AC-982974ED0294}" type="presParOf" srcId="{A545F889-4DEF-4507-94F9-E3BE33ECCF31}" destId="{F9AF4CC7-A19B-4444-8AE8-6CF61395F6DB}" srcOrd="2" destOrd="0" presId="urn:microsoft.com/office/officeart/2008/layout/LinedList"/>
    <dgm:cxn modelId="{24AC0E44-1C37-416C-9A65-AA4F6C49A676}" type="presParOf" srcId="{A545F889-4DEF-4507-94F9-E3BE33ECCF31}" destId="{6F033DC5-E0E8-4672-8E01-CC0207C6D5E0}" srcOrd="3" destOrd="0" presId="urn:microsoft.com/office/officeart/2008/layout/LinedList"/>
    <dgm:cxn modelId="{3039F2A1-4548-4211-9C45-AE1089ED00BD}" type="presParOf" srcId="{6F033DC5-E0E8-4672-8E01-CC0207C6D5E0}" destId="{1E8B2CF1-C60B-4723-BD05-E5BA75036F0A}" srcOrd="0" destOrd="0" presId="urn:microsoft.com/office/officeart/2008/layout/LinedList"/>
    <dgm:cxn modelId="{855D309B-FEE0-42A7-BB2A-D446C63844A7}" type="presParOf" srcId="{6F033DC5-E0E8-4672-8E01-CC0207C6D5E0}" destId="{84CC271B-A211-47A5-83ED-CF91A99E0A0A}" srcOrd="1" destOrd="0" presId="urn:microsoft.com/office/officeart/2008/layout/LinedList"/>
    <dgm:cxn modelId="{E5A49688-9873-4711-B38B-92E54CEB075B}" type="presParOf" srcId="{A545F889-4DEF-4507-94F9-E3BE33ECCF31}" destId="{EA37C55E-26CD-4B57-AE4A-67626328FB95}" srcOrd="4" destOrd="0" presId="urn:microsoft.com/office/officeart/2008/layout/LinedList"/>
    <dgm:cxn modelId="{94086455-61AC-4D27-B0A2-8EB389EC0846}" type="presParOf" srcId="{A545F889-4DEF-4507-94F9-E3BE33ECCF31}" destId="{C81CF29C-8281-415F-8C04-106E3ADF68D5}" srcOrd="5" destOrd="0" presId="urn:microsoft.com/office/officeart/2008/layout/LinedList"/>
    <dgm:cxn modelId="{E4AFA2F4-0AA8-4C14-A9DF-582B4E0410AC}" type="presParOf" srcId="{C81CF29C-8281-415F-8C04-106E3ADF68D5}" destId="{91A8CEE3-A12A-4E12-A1DE-E31C811BB1E9}" srcOrd="0" destOrd="0" presId="urn:microsoft.com/office/officeart/2008/layout/LinedList"/>
    <dgm:cxn modelId="{C4DFD249-3A44-4A59-A416-63BC98BB9F33}" type="presParOf" srcId="{C81CF29C-8281-415F-8C04-106E3ADF68D5}" destId="{2BBF00E9-7972-4935-8A2A-08AD6FB97F84}" srcOrd="1" destOrd="0" presId="urn:microsoft.com/office/officeart/2008/layout/LinedList"/>
    <dgm:cxn modelId="{128DE2A2-EBC6-4D69-B1F4-4CD0DC471C74}" type="presParOf" srcId="{A545F889-4DEF-4507-94F9-E3BE33ECCF31}" destId="{CEC3B9CD-2F5C-4EBA-8DFF-00785AFD083E}" srcOrd="6" destOrd="0" presId="urn:microsoft.com/office/officeart/2008/layout/LinedList"/>
    <dgm:cxn modelId="{E0E1F6FD-F393-49E6-AAB9-078BB5CC98BC}" type="presParOf" srcId="{A545F889-4DEF-4507-94F9-E3BE33ECCF31}" destId="{02E2FC6C-1781-4CA2-80D1-6D088BD25472}" srcOrd="7" destOrd="0" presId="urn:microsoft.com/office/officeart/2008/layout/LinedList"/>
    <dgm:cxn modelId="{532B77C8-C7BE-4244-BA05-B5ECBD41988B}" type="presParOf" srcId="{02E2FC6C-1781-4CA2-80D1-6D088BD25472}" destId="{05496A5C-D70F-4DD6-B4C2-DE8D915150B4}" srcOrd="0" destOrd="0" presId="urn:microsoft.com/office/officeart/2008/layout/LinedList"/>
    <dgm:cxn modelId="{D64607B2-5AE7-4676-A245-A5C11B22AFE6}" type="presParOf" srcId="{02E2FC6C-1781-4CA2-80D1-6D088BD25472}" destId="{E1A99544-3ECA-466D-B2EB-69C5443E0732}"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88B171-0692-4D4C-9A33-E7B32D51B638}">
      <dsp:nvSpPr>
        <dsp:cNvPr id="0" name=""/>
        <dsp:cNvSpPr/>
      </dsp:nvSpPr>
      <dsp:spPr>
        <a:xfrm>
          <a:off x="0" y="3609"/>
          <a:ext cx="9445752" cy="113822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A71ED2-6995-4C71-B490-4DFCCF3CE6C0}">
      <dsp:nvSpPr>
        <dsp:cNvPr id="0" name=""/>
        <dsp:cNvSpPr/>
      </dsp:nvSpPr>
      <dsp:spPr>
        <a:xfrm>
          <a:off x="344313" y="259710"/>
          <a:ext cx="626635" cy="6260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308CC5-6C9E-4D0F-B379-C6BCE50E5FED}">
      <dsp:nvSpPr>
        <dsp:cNvPr id="0" name=""/>
        <dsp:cNvSpPr/>
      </dsp:nvSpPr>
      <dsp:spPr>
        <a:xfrm>
          <a:off x="1315262" y="3609"/>
          <a:ext cx="8078958" cy="1139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580" tIns="120580" rIns="120580" bIns="120580" numCol="1" spcCol="1270" anchor="ctr" anchorCtr="0">
          <a:noAutofit/>
        </a:bodyPr>
        <a:lstStyle/>
        <a:p>
          <a:pPr marL="0" lvl="0" indent="0" algn="l" defTabSz="622300">
            <a:lnSpc>
              <a:spcPct val="100000"/>
            </a:lnSpc>
            <a:spcBef>
              <a:spcPct val="0"/>
            </a:spcBef>
            <a:spcAft>
              <a:spcPct val="35000"/>
            </a:spcAft>
            <a:buNone/>
          </a:pPr>
          <a:r>
            <a:rPr lang="fr-CA" sz="1400" kern="1200"/>
            <a:t>Votre serveur peut se trouver n'importe où dans le monde et vous pouvez vous y connecter à partir de votre machine locale. </a:t>
          </a:r>
          <a:endParaRPr lang="en-US" sz="1400" kern="1200"/>
        </a:p>
      </dsp:txBody>
      <dsp:txXfrm>
        <a:off x="1315262" y="3609"/>
        <a:ext cx="8078958" cy="1139338"/>
      </dsp:txXfrm>
    </dsp:sp>
    <dsp:sp modelId="{67513D22-D554-4A7E-B852-61851A50DFFB}">
      <dsp:nvSpPr>
        <dsp:cNvPr id="0" name=""/>
        <dsp:cNvSpPr/>
      </dsp:nvSpPr>
      <dsp:spPr>
        <a:xfrm>
          <a:off x="0" y="1419150"/>
          <a:ext cx="9445752" cy="113822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75DB13-23A5-4437-A59D-AA5D23657002}">
      <dsp:nvSpPr>
        <dsp:cNvPr id="0" name=""/>
        <dsp:cNvSpPr/>
      </dsp:nvSpPr>
      <dsp:spPr>
        <a:xfrm>
          <a:off x="344313" y="1675251"/>
          <a:ext cx="626635" cy="6260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EC9160-34E0-4206-97EC-94AAF6C2D737}">
      <dsp:nvSpPr>
        <dsp:cNvPr id="0" name=""/>
        <dsp:cNvSpPr/>
      </dsp:nvSpPr>
      <dsp:spPr>
        <a:xfrm>
          <a:off x="1315262" y="1419150"/>
          <a:ext cx="8078958" cy="1139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580" tIns="120580" rIns="120580" bIns="120580" numCol="1" spcCol="1270" anchor="ctr" anchorCtr="0">
          <a:noAutofit/>
        </a:bodyPr>
        <a:lstStyle/>
        <a:p>
          <a:pPr marL="0" lvl="0" indent="0" algn="l" defTabSz="622300">
            <a:lnSpc>
              <a:spcPct val="100000"/>
            </a:lnSpc>
            <a:spcBef>
              <a:spcPct val="0"/>
            </a:spcBef>
            <a:spcAft>
              <a:spcPct val="35000"/>
            </a:spcAft>
            <a:buNone/>
          </a:pPr>
          <a:r>
            <a:rPr lang="fr-CA" sz="1400" kern="1200" dirty="0" err="1"/>
            <a:t>ssh</a:t>
          </a:r>
          <a:r>
            <a:rPr lang="fr-CA" sz="1400" kern="1200" dirty="0"/>
            <a:t> est le moyen le plus populaire de se connecter de manière sécurisée à des systèmes distants.</a:t>
          </a:r>
          <a:endParaRPr lang="en-US" sz="1400" kern="1200" dirty="0"/>
        </a:p>
      </dsp:txBody>
      <dsp:txXfrm>
        <a:off x="1315262" y="1419150"/>
        <a:ext cx="8078958" cy="1139338"/>
      </dsp:txXfrm>
    </dsp:sp>
    <dsp:sp modelId="{DBBBDEC3-4E60-4B3E-AD42-51CDA2B5203D}">
      <dsp:nvSpPr>
        <dsp:cNvPr id="0" name=""/>
        <dsp:cNvSpPr/>
      </dsp:nvSpPr>
      <dsp:spPr>
        <a:xfrm>
          <a:off x="0" y="2834692"/>
          <a:ext cx="9445752" cy="113822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C04658-7389-45F1-BBD1-E1A2BE495A19}">
      <dsp:nvSpPr>
        <dsp:cNvPr id="0" name=""/>
        <dsp:cNvSpPr/>
      </dsp:nvSpPr>
      <dsp:spPr>
        <a:xfrm>
          <a:off x="344649" y="3090792"/>
          <a:ext cx="626635" cy="62602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9325C6-5ECC-45B0-8A9E-BDBEA0FA8555}">
      <dsp:nvSpPr>
        <dsp:cNvPr id="0" name=""/>
        <dsp:cNvSpPr/>
      </dsp:nvSpPr>
      <dsp:spPr>
        <a:xfrm>
          <a:off x="1315935" y="2834692"/>
          <a:ext cx="8078958" cy="1139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580" tIns="120580" rIns="120580" bIns="120580" numCol="1" spcCol="1270" anchor="ctr" anchorCtr="0">
          <a:noAutofit/>
        </a:bodyPr>
        <a:lstStyle/>
        <a:p>
          <a:pPr marL="0" lvl="0" indent="0" algn="l" defTabSz="622300">
            <a:lnSpc>
              <a:spcPct val="100000"/>
            </a:lnSpc>
            <a:spcBef>
              <a:spcPct val="0"/>
            </a:spcBef>
            <a:spcAft>
              <a:spcPct val="35000"/>
            </a:spcAft>
            <a:buNone/>
          </a:pPr>
          <a:r>
            <a:rPr lang="fr-CA" sz="1400" kern="1200" dirty="0"/>
            <a:t>Il stocke </a:t>
          </a:r>
          <a:r>
            <a:rPr lang="fr-CA" sz="1400" b="1" kern="1200" dirty="0"/>
            <a:t>une clé publique dans le système distant</a:t>
          </a:r>
          <a:r>
            <a:rPr lang="fr-CA" sz="1400" kern="1200" dirty="0"/>
            <a:t> et </a:t>
          </a:r>
          <a:r>
            <a:rPr lang="fr-CA" sz="1400" b="1" kern="1200" dirty="0"/>
            <a:t>une clé privée dans le système client</a:t>
          </a:r>
          <a:r>
            <a:rPr lang="fr-CA" sz="1400" kern="1200" dirty="0"/>
            <a:t>. Ces clés sont produites sous la forme d'une paire mathématique. Lorsque les deux sont appliquées à une fonction </a:t>
          </a:r>
          <a:r>
            <a:rPr lang="fr-CA" sz="1400" kern="1200" dirty="0" err="1"/>
            <a:t>bivariable</a:t>
          </a:r>
          <a:r>
            <a:rPr lang="fr-CA" sz="1400" kern="1200" dirty="0"/>
            <a:t>, il en résulte une valeur qui sera utilisée pour vérifier si la paire est valide ou non</a:t>
          </a:r>
          <a:endParaRPr lang="en-US" sz="1400" kern="1200" dirty="0"/>
        </a:p>
      </dsp:txBody>
      <dsp:txXfrm>
        <a:off x="1315935" y="2834692"/>
        <a:ext cx="8078958" cy="11393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FAEAFB-DA78-40D2-85BF-7FEB5D143F0C}">
      <dsp:nvSpPr>
        <dsp:cNvPr id="0" name=""/>
        <dsp:cNvSpPr/>
      </dsp:nvSpPr>
      <dsp:spPr>
        <a:xfrm>
          <a:off x="0" y="0"/>
          <a:ext cx="1043330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F5DA926-E54F-4627-B602-C478A91B7BA1}">
      <dsp:nvSpPr>
        <dsp:cNvPr id="0" name=""/>
        <dsp:cNvSpPr/>
      </dsp:nvSpPr>
      <dsp:spPr>
        <a:xfrm>
          <a:off x="0" y="0"/>
          <a:ext cx="10433304" cy="994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fr-CA" sz="1700" kern="1200" dirty="0"/>
            <a:t>Le programme  vous demandera un emplacement de clé (où la clé sera enregistrée) et une phrase de passe (c'est-à-dire un mot de passe). La phrase de passe est facultative.</a:t>
          </a:r>
          <a:endParaRPr lang="en-US" sz="1700" kern="1200" dirty="0"/>
        </a:p>
      </dsp:txBody>
      <dsp:txXfrm>
        <a:off x="0" y="0"/>
        <a:ext cx="10433304" cy="994410"/>
      </dsp:txXfrm>
    </dsp:sp>
    <dsp:sp modelId="{F9AF4CC7-A19B-4444-8AE8-6CF61395F6DB}">
      <dsp:nvSpPr>
        <dsp:cNvPr id="0" name=""/>
        <dsp:cNvSpPr/>
      </dsp:nvSpPr>
      <dsp:spPr>
        <a:xfrm>
          <a:off x="0" y="994410"/>
          <a:ext cx="1043330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E8B2CF1-C60B-4723-BD05-E5BA75036F0A}">
      <dsp:nvSpPr>
        <dsp:cNvPr id="0" name=""/>
        <dsp:cNvSpPr/>
      </dsp:nvSpPr>
      <dsp:spPr>
        <a:xfrm>
          <a:off x="0" y="994410"/>
          <a:ext cx="10433304" cy="994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fr-CA" sz="1700" kern="1200" dirty="0"/>
            <a:t>Par défaut, les clés </a:t>
          </a:r>
          <a:r>
            <a:rPr lang="fr-CA" sz="1700" kern="1200" dirty="0" err="1"/>
            <a:t>ssh</a:t>
          </a:r>
          <a:r>
            <a:rPr lang="fr-CA" sz="1700" kern="1200" dirty="0"/>
            <a:t> sont stockées dans le répertoire .</a:t>
          </a:r>
          <a:r>
            <a:rPr lang="fr-CA" sz="1700" kern="1200" dirty="0" err="1"/>
            <a:t>ssh</a:t>
          </a:r>
          <a:r>
            <a:rPr lang="fr-CA" sz="1700" kern="1200" dirty="0"/>
            <a:t> sous votre répertoire personnel.</a:t>
          </a:r>
          <a:endParaRPr lang="en-US" sz="1700" kern="1200" dirty="0"/>
        </a:p>
      </dsp:txBody>
      <dsp:txXfrm>
        <a:off x="0" y="994410"/>
        <a:ext cx="10433304" cy="994410"/>
      </dsp:txXfrm>
    </dsp:sp>
    <dsp:sp modelId="{EA37C55E-26CD-4B57-AE4A-67626328FB95}">
      <dsp:nvSpPr>
        <dsp:cNvPr id="0" name=""/>
        <dsp:cNvSpPr/>
      </dsp:nvSpPr>
      <dsp:spPr>
        <a:xfrm>
          <a:off x="0" y="1988820"/>
          <a:ext cx="1043330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1A8CEE3-A12A-4E12-A1DE-E31C811BB1E9}">
      <dsp:nvSpPr>
        <dsp:cNvPr id="0" name=""/>
        <dsp:cNvSpPr/>
      </dsp:nvSpPr>
      <dsp:spPr>
        <a:xfrm>
          <a:off x="0" y="1988820"/>
          <a:ext cx="10433304" cy="994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fr-CA" sz="1700" kern="1200" dirty="0"/>
            <a:t>Le fichier de la clé privée que vous ne devez partager avec personne 	</a:t>
          </a:r>
          <a:r>
            <a:rPr lang="fr-CA" sz="1700" b="1" kern="1200" dirty="0"/>
            <a:t>DIR_PATH/</a:t>
          </a:r>
          <a:r>
            <a:rPr lang="fr-CA" sz="1700" b="1" kern="1200" dirty="0" err="1"/>
            <a:t>keypairforssh</a:t>
          </a:r>
          <a:endParaRPr lang="en-US" sz="1700" kern="1200" dirty="0"/>
        </a:p>
      </dsp:txBody>
      <dsp:txXfrm>
        <a:off x="0" y="1988820"/>
        <a:ext cx="10433304" cy="994410"/>
      </dsp:txXfrm>
    </dsp:sp>
    <dsp:sp modelId="{CEC3B9CD-2F5C-4EBA-8DFF-00785AFD083E}">
      <dsp:nvSpPr>
        <dsp:cNvPr id="0" name=""/>
        <dsp:cNvSpPr/>
      </dsp:nvSpPr>
      <dsp:spPr>
        <a:xfrm>
          <a:off x="0" y="2983230"/>
          <a:ext cx="1043330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5496A5C-D70F-4DD6-B4C2-DE8D915150B4}">
      <dsp:nvSpPr>
        <dsp:cNvPr id="0" name=""/>
        <dsp:cNvSpPr/>
      </dsp:nvSpPr>
      <dsp:spPr>
        <a:xfrm>
          <a:off x="0" y="2983229"/>
          <a:ext cx="10433304" cy="994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fr-CA" sz="1700" kern="1200" dirty="0"/>
            <a:t>Le fichier de clé publique  </a:t>
          </a:r>
          <a:r>
            <a:rPr lang="fr-CA" sz="1700" b="1" kern="1200" dirty="0"/>
            <a:t>DIR_PATH/keypairforssh.pub</a:t>
          </a:r>
          <a:br>
            <a:rPr lang="fr-CA" sz="1700" b="1" kern="1200" dirty="0"/>
          </a:br>
          <a:r>
            <a:rPr lang="fr-CA" sz="1700" kern="1200" dirty="0"/>
            <a:t>Ce fichier peut être partagé avec des systèmes distants (par le biais d'autres moyens de communication fiables tels que le courrier, le transfert physique et d'autres outils de communication sécurisés) </a:t>
          </a:r>
          <a:endParaRPr lang="en-US" sz="1700" kern="1200" dirty="0"/>
        </a:p>
      </dsp:txBody>
      <dsp:txXfrm>
        <a:off x="0" y="2983229"/>
        <a:ext cx="10433304" cy="9944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53B9F70-C9FE-45FE-8BA2-11B9BDB0807C}" type="datetime1">
              <a:rPr lang="fr-FR" smtClean="0"/>
              <a:t>02/06/2021</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fr-FR" smtClean="0"/>
              <a:t>‹N°›</a:t>
            </a:fld>
            <a:endParaRPr lang="fr-FR"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22DDE82-2D54-4AB2-8114-EB06BAB63866}" type="datetime1">
              <a:rPr lang="fr-FR" noProof="0" smtClean="0"/>
              <a:t>02/06/2021</a:t>
            </a:fld>
            <a:endParaRPr lang="fr-FR" noProof="0" dirty="0"/>
          </a:p>
        </p:txBody>
      </p:sp>
      <p:sp>
        <p:nvSpPr>
          <p:cNvPr id="4" name="Espace réservé d’image de diapositiv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r>
              <a:rPr lang="en-US" noProof="0" dirty="0"/>
              <a:t>+</a:t>
            </a:r>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fr-FR" noProof="0" smtClean="0"/>
              <a:t>‹N°›</a:t>
            </a:fld>
            <a:endParaRPr lang="fr-FR" noProof="0"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1</a:t>
            </a:fld>
            <a:endParaRPr lang="fr-FR"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0" smtClean="0"/>
              <a:t>2</a:t>
            </a:fld>
            <a:endParaRPr lang="fr-FR" noProof="0" dirty="0"/>
          </a:p>
        </p:txBody>
      </p:sp>
    </p:spTree>
    <p:extLst>
      <p:ext uri="{BB962C8B-B14F-4D97-AF65-F5344CB8AC3E}">
        <p14:creationId xmlns:p14="http://schemas.microsoft.com/office/powerpoint/2010/main" val="1114704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0" smtClean="0"/>
              <a:t>11</a:t>
            </a:fld>
            <a:endParaRPr lang="fr-FR" noProof="0" dirty="0"/>
          </a:p>
        </p:txBody>
      </p:sp>
    </p:spTree>
    <p:extLst>
      <p:ext uri="{BB962C8B-B14F-4D97-AF65-F5344CB8AC3E}">
        <p14:creationId xmlns:p14="http://schemas.microsoft.com/office/powerpoint/2010/main" val="3244106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dirty="0"/>
          </a:p>
        </p:txBody>
      </p:sp>
      <p:sp>
        <p:nvSpPr>
          <p:cNvPr id="2" name="Titre 1"/>
          <p:cNvSpPr>
            <a:spLocks noGrp="1"/>
          </p:cNvSpPr>
          <p:nvPr>
            <p:ph type="title"/>
          </p:nvPr>
        </p:nvSpPr>
        <p:spPr/>
        <p:txBody>
          <a:bodyPr rtlCol="0"/>
          <a:lstStyle/>
          <a:p>
            <a:pPr rtl="0"/>
            <a:r>
              <a:rPr lang="fr-FR" noProof="0"/>
              <a:t>Modifiez le style du titre</a:t>
            </a:r>
            <a:endParaRPr lang="fr-FR" noProof="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dirty="0"/>
          </a:p>
        </p:txBody>
      </p:sp>
      <p:cxnSp>
        <p:nvCxnSpPr>
          <p:cNvPr id="12" name="Connecteur droit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fr-FR" noProof="0"/>
              <a:t>Modifiez le style du titre</a:t>
            </a:r>
            <a:endParaRPr lang="fr-FR" noProof="0" dirty="0"/>
          </a:p>
        </p:txBody>
      </p:sp>
      <p:sp>
        <p:nvSpPr>
          <p:cNvPr id="3" name="Espace réservé du contenu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Cliquez pour modifier les styles du texte du masque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endParaRPr lang="fr-FR" noProof="0" dirty="0"/>
          </a:p>
        </p:txBody>
      </p:sp>
      <p:sp>
        <p:nvSpPr>
          <p:cNvPr id="6"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4F100C82-D502-454B-9D54-D5DEB14EB94C}" type="datetime1">
              <a:rPr lang="fr-FR" noProof="0" smtClean="0"/>
              <a:t>02/06/2021</a:t>
            </a:fld>
            <a:endParaRPr lang="fr-FR" noProof="0" dirty="0"/>
          </a:p>
        </p:txBody>
      </p:sp>
      <p:sp>
        <p:nvSpPr>
          <p:cNvPr id="7"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dirty="0"/>
          </a:p>
        </p:txBody>
      </p:sp>
      <p:sp>
        <p:nvSpPr>
          <p:cNvPr id="8" name="Espace réservé du numéro de diapositive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rtl="0"/>
              <a:t>‹N°›</a:t>
            </a:fld>
            <a:endParaRPr lang="fr-FR" noProof="0"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dirty="0"/>
          </a:p>
        </p:txBody>
      </p:sp>
      <p:sp>
        <p:nvSpPr>
          <p:cNvPr id="2" name="Titre 1"/>
          <p:cNvSpPr>
            <a:spLocks noGrp="1"/>
          </p:cNvSpPr>
          <p:nvPr>
            <p:ph type="title"/>
          </p:nvPr>
        </p:nvSpPr>
        <p:spPr>
          <a:xfrm>
            <a:off x="521208" y="1536192"/>
            <a:ext cx="6876288" cy="640080"/>
          </a:xfrm>
        </p:spPr>
        <p:txBody>
          <a:bodyPr rtlCol="0">
            <a:normAutofit/>
          </a:bodyPr>
          <a:lstStyle>
            <a:lvl1pPr>
              <a:defRPr sz="3600">
                <a:solidFill>
                  <a:schemeClr val="bg1"/>
                </a:solidFill>
              </a:defRPr>
            </a:lvl1pPr>
          </a:lstStyle>
          <a:p>
            <a:pPr rtl="0"/>
            <a:r>
              <a:rPr lang="fr-FR" noProof="0"/>
              <a:t>Modifiez le style du titre</a:t>
            </a:r>
            <a:endParaRPr lang="fr-FR" noProof="0" dirty="0"/>
          </a:p>
        </p:txBody>
      </p:sp>
      <p:sp>
        <p:nvSpPr>
          <p:cNvPr id="7" name="Espace réservé du contenu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Cliquez pour modifier les styles du texte du masque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endParaRPr lang="fr-FR" noProof="0"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dirty="0"/>
          </a:p>
        </p:txBody>
      </p:sp>
      <p:sp>
        <p:nvSpPr>
          <p:cNvPr id="2" name="Espace réservé du titre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fr-FR" noProof="0" dirty="0"/>
              <a:t>Modifiez le style du titre</a:t>
            </a:r>
          </a:p>
        </p:txBody>
      </p:sp>
      <p:sp>
        <p:nvSpPr>
          <p:cNvPr id="3" name="Espace réservé du texte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fr-FR" noProof="0" dirty="0"/>
              <a:t>Modifiez les styles du texte du masque</a:t>
            </a:r>
          </a:p>
          <a:p>
            <a:pPr marL="228600" lvl="0" indent="-228600" algn="l" defTabSz="914400" rtl="0" eaLnBrk="1" latinLnBrk="0" hangingPunct="1">
              <a:lnSpc>
                <a:spcPct val="90000"/>
              </a:lnSpc>
              <a:spcBef>
                <a:spcPct val="30000"/>
              </a:spcBef>
              <a:buFont typeface="Arial" panose="020B0604020202020204" pitchFamily="34" charset="0"/>
              <a:buChar char="•"/>
            </a:pPr>
            <a:r>
              <a:rPr lang="fr-FR" noProof="0" dirty="0"/>
              <a:t>Deuxième niveau</a:t>
            </a:r>
          </a:p>
          <a:p>
            <a:pPr marL="685800" lvl="1" indent="-228600" algn="l" defTabSz="914400" rtl="0" eaLnBrk="1" latinLnBrk="0" hangingPunct="1">
              <a:lnSpc>
                <a:spcPct val="90000"/>
              </a:lnSpc>
              <a:spcBef>
                <a:spcPct val="30000"/>
              </a:spcBef>
              <a:buFont typeface="Arial" panose="020B0604020202020204" pitchFamily="34" charset="0"/>
              <a:buChar char="•"/>
            </a:pPr>
            <a:r>
              <a:rPr lang="fr-FR" noProof="0" dirty="0"/>
              <a:t>Troisième niveau</a:t>
            </a:r>
          </a:p>
          <a:p>
            <a:pPr marL="1143000" lvl="2" indent="-228600" algn="l" defTabSz="914400" rtl="0" eaLnBrk="1" latinLnBrk="0" hangingPunct="1">
              <a:lnSpc>
                <a:spcPct val="90000"/>
              </a:lnSpc>
              <a:spcBef>
                <a:spcPct val="30000"/>
              </a:spcBef>
              <a:buFont typeface="Arial" panose="020B0604020202020204" pitchFamily="34" charset="0"/>
              <a:buChar char="•"/>
            </a:pPr>
            <a:r>
              <a:rPr lang="fr-FR" noProof="0" dirty="0"/>
              <a:t>Quatrième niveau</a:t>
            </a:r>
          </a:p>
          <a:p>
            <a:pPr marL="1600200" lvl="3" indent="-228600" algn="l" defTabSz="914400" rtl="0" eaLnBrk="1" latinLnBrk="0" hangingPunct="1">
              <a:lnSpc>
                <a:spcPct val="90000"/>
              </a:lnSpc>
              <a:spcBef>
                <a:spcPct val="30000"/>
              </a:spcBef>
              <a:buFont typeface="Arial" panose="020B0604020202020204" pitchFamily="34" charset="0"/>
              <a:buChar char="•"/>
            </a:pPr>
            <a:r>
              <a:rPr lang="fr-FR" noProof="0" dirty="0"/>
              <a:t>Cinquième niveau</a:t>
            </a:r>
          </a:p>
        </p:txBody>
      </p:sp>
      <p:sp>
        <p:nvSpPr>
          <p:cNvPr id="4"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2E4A3FCC-7018-480A-9973-FBF3BF4CEEDD}" type="datetime1">
              <a:rPr lang="fr-FR" noProof="0" smtClean="0"/>
              <a:t>02/06/2021</a:t>
            </a:fld>
            <a:endParaRPr lang="fr-FR" noProof="0" dirty="0"/>
          </a:p>
        </p:txBody>
      </p:sp>
      <p:sp>
        <p:nvSpPr>
          <p:cNvPr id="5"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dirty="0"/>
          </a:p>
        </p:txBody>
      </p:sp>
      <p:sp>
        <p:nvSpPr>
          <p:cNvPr id="6" name="Espace réservé du numéro de diapositive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dirty="0"/>
          </a:p>
        </p:txBody>
      </p:sp>
      <p:cxnSp>
        <p:nvCxnSpPr>
          <p:cNvPr id="8" name="Connecteur droit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3.xml"/><Relationship Id="rId7"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6.png"/><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7.png"/><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8.png"/><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9.png"/><Relationship Id="rId4"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image" Target="../media/image11.png"/><Relationship Id="rId4" Type="http://schemas.openxmlformats.org/officeDocument/2006/relationships/tags" Target="../tags/tag47.xml"/><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tags" Target="../tags/tag58.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image" Target="../media/image13.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image" Target="../media/image12.png"/><Relationship Id="rId5" Type="http://schemas.openxmlformats.org/officeDocument/2006/relationships/tags" Target="../tags/tag55.xml"/><Relationship Id="rId10" Type="http://schemas.openxmlformats.org/officeDocument/2006/relationships/slideLayout" Target="../slideLayouts/slideLayout3.xml"/><Relationship Id="rId4" Type="http://schemas.openxmlformats.org/officeDocument/2006/relationships/tags" Target="../tags/tag54.xml"/><Relationship Id="rId9" Type="http://schemas.openxmlformats.org/officeDocument/2006/relationships/tags" Target="../tags/tag59.xml"/></Relationships>
</file>

<file path=ppt/slides/_rels/slide2.xml.rels><?xml version="1.0" encoding="UTF-8" standalone="yes"?>
<Relationships xmlns="http://schemas.openxmlformats.org/package/2006/relationships"><Relationship Id="rId8" Type="http://schemas.openxmlformats.org/officeDocument/2006/relationships/hyperlink" Target="https://fr.wikipedia.org/wiki/Site_web" TargetMode="External"/><Relationship Id="rId3" Type="http://schemas.openxmlformats.org/officeDocument/2006/relationships/tags" Target="../tags/tag9.xml"/><Relationship Id="rId7" Type="http://schemas.openxmlformats.org/officeDocument/2006/relationships/notesSlide" Target="../notesSlides/notesSlide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Layout" Target="../slideLayouts/slideLayout2.xml"/><Relationship Id="rId5" Type="http://schemas.openxmlformats.org/officeDocument/2006/relationships/tags" Target="../tags/tag11.xml"/><Relationship Id="rId4" Type="http://schemas.openxmlformats.org/officeDocument/2006/relationships/tags" Target="../tags/tag10.xml"/><Relationship Id="rId9" Type="http://schemas.openxmlformats.org/officeDocument/2006/relationships/hyperlink" Target="https://fr.wikipedia.org/wiki/H%C3%A9bergeur_web" TargetMode="Externa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slideLayout" Target="../slideLayouts/slideLayout3.xml"/><Relationship Id="rId7" Type="http://schemas.openxmlformats.org/officeDocument/2006/relationships/diagramColors" Target="../diagrams/colors1.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slideLayout" Target="../slideLayouts/slideLayout3.xml"/><Relationship Id="rId7" Type="http://schemas.openxmlformats.org/officeDocument/2006/relationships/diagramColors" Target="../diagrams/colors2.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slideLayout" Target="../slideLayouts/slideLayout3.xml"/><Relationship Id="rId4" Type="http://schemas.openxmlformats.org/officeDocument/2006/relationships/tags" Target="../tags/tag19.xml"/></Relationships>
</file>

<file path=ppt/slides/_rels/slide6.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slideLayout" Target="../slideLayouts/slideLayout3.xml"/><Relationship Id="rId4" Type="http://schemas.openxmlformats.org/officeDocument/2006/relationships/tags" Target="../tags/tag23.xml"/></Relationships>
</file>

<file path=ppt/slides/_rels/slide7.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8.xml"/><Relationship Id="rId1" Type="http://schemas.openxmlformats.org/officeDocument/2006/relationships/tags" Target="../tags/tag27.xml"/></Relationships>
</file>

<file path=ppt/slides/_rels/slide9.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5.png"/><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838200" y="1164324"/>
            <a:ext cx="10515600" cy="1320258"/>
          </a:xfrm>
        </p:spPr>
        <p:txBody>
          <a:bodyPr rtlCol="0" anchor="ctr" anchorCtr="0">
            <a:normAutofit/>
          </a:bodyPr>
          <a:lstStyle/>
          <a:p>
            <a:pPr rtl="0"/>
            <a:r>
              <a:rPr lang="fr-FR" sz="3200" dirty="0">
                <a:solidFill>
                  <a:schemeClr val="bg1"/>
                </a:solidFill>
              </a:rPr>
              <a:t>Infrastructure technologique et virtualisation</a:t>
            </a:r>
          </a:p>
        </p:txBody>
      </p:sp>
      <p:sp>
        <p:nvSpPr>
          <p:cNvPr id="3" name="Sous-titre 2"/>
          <p:cNvSpPr>
            <a:spLocks noGrp="1"/>
          </p:cNvSpPr>
          <p:nvPr>
            <p:ph type="subTitle" idx="4294967295"/>
            <p:custDataLst>
              <p:tags r:id="rId2"/>
            </p:custDataLst>
          </p:nvPr>
        </p:nvSpPr>
        <p:spPr>
          <a:xfrm>
            <a:off x="838200" y="2933700"/>
            <a:ext cx="9528175" cy="2274888"/>
          </a:xfrm>
        </p:spPr>
        <p:txBody>
          <a:bodyPr rtlCol="0">
            <a:normAutofit/>
          </a:bodyPr>
          <a:lstStyle/>
          <a:p>
            <a:r>
              <a:rPr lang="fr-CA" sz="2000" dirty="0">
                <a:solidFill>
                  <a:schemeClr val="bg1"/>
                </a:solidFill>
                <a:latin typeface="+mj-lt"/>
                <a:ea typeface="+mj-ea"/>
                <a:cs typeface="+mj-cs"/>
              </a:rPr>
              <a:t>Module 5 : Accès distant</a:t>
            </a:r>
          </a:p>
        </p:txBody>
      </p:sp>
      <p:sp>
        <p:nvSpPr>
          <p:cNvPr id="4" name="ZoneTexte 3">
            <a:extLst>
              <a:ext uri="{FF2B5EF4-FFF2-40B4-BE49-F238E27FC236}">
                <a16:creationId xmlns:a16="http://schemas.microsoft.com/office/drawing/2014/main" id="{EF9C7A84-84F5-4853-ACED-FDF66A3F32BC}"/>
              </a:ext>
            </a:extLst>
          </p:cNvPr>
          <p:cNvSpPr txBox="1"/>
          <p:nvPr>
            <p:custDataLst>
              <p:tags r:id="rId3"/>
            </p:custDataLst>
          </p:nvPr>
        </p:nvSpPr>
        <p:spPr>
          <a:xfrm>
            <a:off x="838200" y="5791200"/>
            <a:ext cx="10365509" cy="369332"/>
          </a:xfrm>
          <a:prstGeom prst="rect">
            <a:avLst/>
          </a:prstGeom>
          <a:noFill/>
        </p:spPr>
        <p:txBody>
          <a:bodyPr wrap="square" rtlCol="0">
            <a:spAutoFit/>
          </a:bodyPr>
          <a:lstStyle/>
          <a:p>
            <a:r>
              <a:rPr lang="fr-FR" dirty="0">
                <a:solidFill>
                  <a:schemeClr val="bg1"/>
                </a:solidFill>
              </a:rPr>
              <a:t>Source sur SSH : https://linuxhandbook.com/ssh-basics</a:t>
            </a:r>
            <a:endParaRPr lang="fr-CA" dirty="0"/>
          </a:p>
        </p:txBody>
      </p:sp>
      <p:sp>
        <p:nvSpPr>
          <p:cNvPr id="5" name="ZoneTexte 4">
            <a:extLst>
              <a:ext uri="{FF2B5EF4-FFF2-40B4-BE49-F238E27FC236}">
                <a16:creationId xmlns:a16="http://schemas.microsoft.com/office/drawing/2014/main" id="{125248BF-4B06-4B31-8FFC-4B0BC4152512}"/>
              </a:ext>
            </a:extLst>
          </p:cNvPr>
          <p:cNvSpPr txBox="1"/>
          <p:nvPr>
            <p:custDataLst>
              <p:tags r:id="rId4"/>
            </p:custDataLst>
          </p:nvPr>
        </p:nvSpPr>
        <p:spPr>
          <a:xfrm>
            <a:off x="0" y="0"/>
            <a:ext cx="3810000" cy="1270000"/>
          </a:xfrm>
          <a:prstGeom prst="rect">
            <a:avLst/>
          </a:prstGeom>
          <a:noFill/>
        </p:spPr>
        <p:txBody>
          <a:bodyPr vert="horz" rtlCol="0">
            <a:spAutoFit/>
          </a:bodyPr>
          <a:lstStyle/>
          <a:p>
            <a:endParaRPr lang="fr-CA"/>
          </a:p>
        </p:txBody>
      </p:sp>
      <p:sp>
        <p:nvSpPr>
          <p:cNvPr id="6" name="ZoneTexte 5">
            <a:extLst>
              <a:ext uri="{FF2B5EF4-FFF2-40B4-BE49-F238E27FC236}">
                <a16:creationId xmlns:a16="http://schemas.microsoft.com/office/drawing/2014/main" id="{9CC8EAB1-08CF-4C9F-9830-58B49DBD30B0}"/>
              </a:ext>
            </a:extLst>
          </p:cNvPr>
          <p:cNvSpPr txBox="1"/>
          <p:nvPr>
            <p:custDataLst>
              <p:tags r:id="rId5"/>
            </p:custDataLst>
          </p:nvPr>
        </p:nvSpPr>
        <p:spPr>
          <a:xfrm>
            <a:off x="0" y="0"/>
            <a:ext cx="3810000" cy="1270000"/>
          </a:xfrm>
          <a:prstGeom prst="rect">
            <a:avLst/>
          </a:prstGeom>
          <a:noFill/>
        </p:spPr>
        <p:txBody>
          <a:bodyPr vert="horz" rtlCol="0">
            <a:spAutoFit/>
          </a:bodyPr>
          <a:lstStyle/>
          <a:p>
            <a:endParaRPr lang="fr-CA"/>
          </a:p>
        </p:txBody>
      </p:sp>
      <p:sp>
        <p:nvSpPr>
          <p:cNvPr id="7" name="ZoneTexte 6">
            <a:extLst>
              <a:ext uri="{FF2B5EF4-FFF2-40B4-BE49-F238E27FC236}">
                <a16:creationId xmlns:a16="http://schemas.microsoft.com/office/drawing/2014/main" id="{47D42A16-CD8F-48F0-A2B3-A504B3E4CB6A}"/>
              </a:ext>
            </a:extLst>
          </p:cNvPr>
          <p:cNvSpPr txBox="1"/>
          <p:nvPr>
            <p:custDataLst>
              <p:tags r:id="rId6"/>
            </p:custDataLst>
          </p:nvPr>
        </p:nvSpPr>
        <p:spPr>
          <a:xfrm>
            <a:off x="0" y="0"/>
            <a:ext cx="3810000" cy="1270000"/>
          </a:xfrm>
          <a:prstGeom prst="rect">
            <a:avLst/>
          </a:prstGeom>
          <a:noFill/>
        </p:spPr>
        <p:txBody>
          <a:bodyPr vert="horz" rtlCol="0">
            <a:spAutoFit/>
          </a:bodyPr>
          <a:lstStyle/>
          <a:p>
            <a:endParaRPr lang="fr-CA"/>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4F003B-D428-46AB-AEB1-C33F887EAA50}"/>
              </a:ext>
            </a:extLst>
          </p:cNvPr>
          <p:cNvSpPr>
            <a:spLocks noGrp="1"/>
          </p:cNvSpPr>
          <p:nvPr>
            <p:ph type="title"/>
            <p:custDataLst>
              <p:tags r:id="rId1"/>
            </p:custDataLst>
          </p:nvPr>
        </p:nvSpPr>
        <p:spPr/>
        <p:txBody>
          <a:bodyPr>
            <a:normAutofit fontScale="90000"/>
          </a:bodyPr>
          <a:lstStyle/>
          <a:p>
            <a:r>
              <a:rPr lang="fr-CA" dirty="0"/>
              <a:t>Utilisation d’un fichier de configuration </a:t>
            </a:r>
          </a:p>
        </p:txBody>
      </p:sp>
      <p:sp>
        <p:nvSpPr>
          <p:cNvPr id="3" name="Espace réservé du contenu 2">
            <a:extLst>
              <a:ext uri="{FF2B5EF4-FFF2-40B4-BE49-F238E27FC236}">
                <a16:creationId xmlns:a16="http://schemas.microsoft.com/office/drawing/2014/main" id="{B1BCAF1B-8F5E-4962-8C91-6E2F24E5AAF2}"/>
              </a:ext>
            </a:extLst>
          </p:cNvPr>
          <p:cNvSpPr>
            <a:spLocks noGrp="1"/>
          </p:cNvSpPr>
          <p:nvPr>
            <p:ph sz="quarter" idx="13"/>
            <p:custDataLst>
              <p:tags r:id="rId2"/>
            </p:custDataLst>
          </p:nvPr>
        </p:nvSpPr>
        <p:spPr/>
        <p:txBody>
          <a:bodyPr/>
          <a:lstStyle/>
          <a:p>
            <a:endParaRPr lang="fr-CA" dirty="0"/>
          </a:p>
        </p:txBody>
      </p:sp>
      <p:pic>
        <p:nvPicPr>
          <p:cNvPr id="4" name="Image 3">
            <a:extLst>
              <a:ext uri="{FF2B5EF4-FFF2-40B4-BE49-F238E27FC236}">
                <a16:creationId xmlns:a16="http://schemas.microsoft.com/office/drawing/2014/main" id="{7696D6FF-A750-4055-8EA5-209FC63070CB}"/>
              </a:ext>
            </a:extLst>
          </p:cNvPr>
          <p:cNvPicPr>
            <a:picLocks noChangeAspect="1"/>
          </p:cNvPicPr>
          <p:nvPr>
            <p:custDataLst>
              <p:tags r:id="rId3"/>
            </p:custDataLst>
          </p:nvPr>
        </p:nvPicPr>
        <p:blipFill>
          <a:blip r:embed="rId5"/>
          <a:stretch>
            <a:fillRect/>
          </a:stretch>
        </p:blipFill>
        <p:spPr>
          <a:xfrm>
            <a:off x="4820167" y="2281529"/>
            <a:ext cx="7059010" cy="4086795"/>
          </a:xfrm>
          <a:prstGeom prst="rect">
            <a:avLst/>
          </a:prstGeom>
        </p:spPr>
      </p:pic>
    </p:spTree>
    <p:extLst>
      <p:ext uri="{BB962C8B-B14F-4D97-AF65-F5344CB8AC3E}">
        <p14:creationId xmlns:p14="http://schemas.microsoft.com/office/powerpoint/2010/main" val="643500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6E0CFB-F911-4613-8855-9328237D2EE6}"/>
              </a:ext>
            </a:extLst>
          </p:cNvPr>
          <p:cNvSpPr>
            <a:spLocks noGrp="1"/>
          </p:cNvSpPr>
          <p:nvPr>
            <p:ph type="title"/>
            <p:custDataLst>
              <p:tags r:id="rId1"/>
            </p:custDataLst>
          </p:nvPr>
        </p:nvSpPr>
        <p:spPr>
          <a:xfrm>
            <a:off x="521208" y="1536192"/>
            <a:ext cx="3640245" cy="640080"/>
          </a:xfrm>
        </p:spPr>
        <p:txBody>
          <a:bodyPr>
            <a:normAutofit fontScale="90000"/>
          </a:bodyPr>
          <a:lstStyle/>
          <a:p>
            <a:r>
              <a:rPr lang="fr-CA" dirty="0"/>
              <a:t>Exemple de clé non reconnu :</a:t>
            </a:r>
          </a:p>
        </p:txBody>
      </p:sp>
      <p:sp>
        <p:nvSpPr>
          <p:cNvPr id="4" name="Espace réservé du contenu 3">
            <a:extLst>
              <a:ext uri="{FF2B5EF4-FFF2-40B4-BE49-F238E27FC236}">
                <a16:creationId xmlns:a16="http://schemas.microsoft.com/office/drawing/2014/main" id="{96BA4AEE-6145-41D6-B599-8B36EBCA14CB}"/>
              </a:ext>
            </a:extLst>
          </p:cNvPr>
          <p:cNvSpPr>
            <a:spLocks noGrp="1"/>
          </p:cNvSpPr>
          <p:nvPr>
            <p:ph sz="quarter" idx="13"/>
            <p:custDataLst>
              <p:tags r:id="rId2"/>
            </p:custDataLst>
          </p:nvPr>
        </p:nvSpPr>
        <p:spPr/>
        <p:txBody>
          <a:bodyPr/>
          <a:lstStyle/>
          <a:p>
            <a:endParaRPr lang="fr-CA"/>
          </a:p>
        </p:txBody>
      </p:sp>
      <p:pic>
        <p:nvPicPr>
          <p:cNvPr id="6" name="Image 5">
            <a:extLst>
              <a:ext uri="{FF2B5EF4-FFF2-40B4-BE49-F238E27FC236}">
                <a16:creationId xmlns:a16="http://schemas.microsoft.com/office/drawing/2014/main" id="{E8726B0E-7C19-4971-BB67-8F46AD6A5AE6}"/>
              </a:ext>
            </a:extLst>
          </p:cNvPr>
          <p:cNvPicPr>
            <a:picLocks noChangeAspect="1"/>
          </p:cNvPicPr>
          <p:nvPr>
            <p:custDataLst>
              <p:tags r:id="rId3"/>
            </p:custDataLst>
          </p:nvPr>
        </p:nvPicPr>
        <p:blipFill>
          <a:blip r:embed="rId6"/>
          <a:stretch>
            <a:fillRect/>
          </a:stretch>
        </p:blipFill>
        <p:spPr>
          <a:xfrm>
            <a:off x="4109419" y="320039"/>
            <a:ext cx="7814738" cy="6320906"/>
          </a:xfrm>
          <a:prstGeom prst="rect">
            <a:avLst/>
          </a:prstGeom>
        </p:spPr>
      </p:pic>
    </p:spTree>
    <p:extLst>
      <p:ext uri="{BB962C8B-B14F-4D97-AF65-F5344CB8AC3E}">
        <p14:creationId xmlns:p14="http://schemas.microsoft.com/office/powerpoint/2010/main" val="3228696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6E44C4-EABC-4E03-ADD9-57A94F664AD8}"/>
              </a:ext>
            </a:extLst>
          </p:cNvPr>
          <p:cNvSpPr>
            <a:spLocks noGrp="1"/>
          </p:cNvSpPr>
          <p:nvPr>
            <p:ph type="title"/>
            <p:custDataLst>
              <p:tags r:id="rId1"/>
            </p:custDataLst>
          </p:nvPr>
        </p:nvSpPr>
        <p:spPr/>
        <p:txBody>
          <a:bodyPr/>
          <a:lstStyle/>
          <a:p>
            <a:r>
              <a:rPr lang="fr-CA" dirty="0"/>
              <a:t>Commande utiles : </a:t>
            </a:r>
          </a:p>
        </p:txBody>
      </p:sp>
      <p:sp>
        <p:nvSpPr>
          <p:cNvPr id="3" name="Espace réservé du contenu 2">
            <a:extLst>
              <a:ext uri="{FF2B5EF4-FFF2-40B4-BE49-F238E27FC236}">
                <a16:creationId xmlns:a16="http://schemas.microsoft.com/office/drawing/2014/main" id="{481E7386-96A9-4091-9C2F-C027BD6CBFFE}"/>
              </a:ext>
            </a:extLst>
          </p:cNvPr>
          <p:cNvSpPr>
            <a:spLocks noGrp="1"/>
          </p:cNvSpPr>
          <p:nvPr>
            <p:ph sz="quarter" idx="13"/>
            <p:custDataLst>
              <p:tags r:id="rId2"/>
            </p:custDataLst>
          </p:nvPr>
        </p:nvSpPr>
        <p:spPr>
          <a:xfrm>
            <a:off x="539496" y="2560320"/>
            <a:ext cx="3801595" cy="3977640"/>
          </a:xfrm>
        </p:spPr>
        <p:txBody>
          <a:bodyPr/>
          <a:lstStyle/>
          <a:p>
            <a:r>
              <a:rPr lang="fr-CA" sz="1400" b="1" dirty="0"/>
              <a:t>$</a:t>
            </a:r>
            <a:r>
              <a:rPr lang="fr-CA" sz="1400" b="1" dirty="0" err="1"/>
              <a:t>sudo</a:t>
            </a:r>
            <a:r>
              <a:rPr lang="fr-CA" sz="1400" b="1" dirty="0"/>
              <a:t> </a:t>
            </a:r>
            <a:r>
              <a:rPr lang="fr-CA" sz="1400" b="1" dirty="0" err="1"/>
              <a:t>journalctl</a:t>
            </a:r>
            <a:r>
              <a:rPr lang="fr-CA" sz="1400" b="1" dirty="0"/>
              <a:t> –t </a:t>
            </a:r>
            <a:r>
              <a:rPr lang="fr-CA" sz="1400" b="1" dirty="0" err="1"/>
              <a:t>sshd</a:t>
            </a:r>
            <a:endParaRPr lang="fr-CA" sz="1400" b="1" dirty="0"/>
          </a:p>
          <a:p>
            <a:endParaRPr lang="fr-CA" dirty="0"/>
          </a:p>
          <a:p>
            <a:endParaRPr lang="fr-CA" dirty="0"/>
          </a:p>
        </p:txBody>
      </p:sp>
      <p:pic>
        <p:nvPicPr>
          <p:cNvPr id="5" name="Image 4">
            <a:extLst>
              <a:ext uri="{FF2B5EF4-FFF2-40B4-BE49-F238E27FC236}">
                <a16:creationId xmlns:a16="http://schemas.microsoft.com/office/drawing/2014/main" id="{0D12C34D-CF3C-4B48-8226-5CC63BF05AC2}"/>
              </a:ext>
            </a:extLst>
          </p:cNvPr>
          <p:cNvPicPr>
            <a:picLocks noChangeAspect="1"/>
          </p:cNvPicPr>
          <p:nvPr>
            <p:custDataLst>
              <p:tags r:id="rId3"/>
            </p:custDataLst>
          </p:nvPr>
        </p:nvPicPr>
        <p:blipFill>
          <a:blip r:embed="rId5"/>
          <a:stretch>
            <a:fillRect/>
          </a:stretch>
        </p:blipFill>
        <p:spPr>
          <a:xfrm>
            <a:off x="4193310" y="1536192"/>
            <a:ext cx="7816058" cy="4763165"/>
          </a:xfrm>
          <a:prstGeom prst="rect">
            <a:avLst/>
          </a:prstGeom>
        </p:spPr>
      </p:pic>
    </p:spTree>
    <p:extLst>
      <p:ext uri="{BB962C8B-B14F-4D97-AF65-F5344CB8AC3E}">
        <p14:creationId xmlns:p14="http://schemas.microsoft.com/office/powerpoint/2010/main" val="334105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6E44C4-EABC-4E03-ADD9-57A94F664AD8}"/>
              </a:ext>
            </a:extLst>
          </p:cNvPr>
          <p:cNvSpPr>
            <a:spLocks noGrp="1"/>
          </p:cNvSpPr>
          <p:nvPr>
            <p:ph type="title"/>
            <p:custDataLst>
              <p:tags r:id="rId1"/>
            </p:custDataLst>
          </p:nvPr>
        </p:nvSpPr>
        <p:spPr/>
        <p:txBody>
          <a:bodyPr/>
          <a:lstStyle/>
          <a:p>
            <a:r>
              <a:rPr lang="fr-CA" dirty="0"/>
              <a:t>Commande utiles : </a:t>
            </a:r>
          </a:p>
        </p:txBody>
      </p:sp>
      <p:sp>
        <p:nvSpPr>
          <p:cNvPr id="3" name="Espace réservé du contenu 2">
            <a:extLst>
              <a:ext uri="{FF2B5EF4-FFF2-40B4-BE49-F238E27FC236}">
                <a16:creationId xmlns:a16="http://schemas.microsoft.com/office/drawing/2014/main" id="{481E7386-96A9-4091-9C2F-C027BD6CBFFE}"/>
              </a:ext>
            </a:extLst>
          </p:cNvPr>
          <p:cNvSpPr>
            <a:spLocks noGrp="1"/>
          </p:cNvSpPr>
          <p:nvPr>
            <p:ph sz="quarter" idx="13"/>
            <p:custDataLst>
              <p:tags r:id="rId2"/>
            </p:custDataLst>
          </p:nvPr>
        </p:nvSpPr>
        <p:spPr>
          <a:xfrm>
            <a:off x="539496" y="2560320"/>
            <a:ext cx="3801595" cy="3977640"/>
          </a:xfrm>
        </p:spPr>
        <p:txBody>
          <a:bodyPr/>
          <a:lstStyle/>
          <a:p>
            <a:r>
              <a:rPr lang="fr-CA" sz="1400" b="1" dirty="0"/>
              <a:t>$</a:t>
            </a:r>
            <a:r>
              <a:rPr lang="fr-CA" sz="1400" b="1" dirty="0" err="1"/>
              <a:t>tail</a:t>
            </a:r>
            <a:r>
              <a:rPr lang="fr-CA" sz="1400" b="1" dirty="0"/>
              <a:t> –f –n 500 /var/log/auth.log | </a:t>
            </a:r>
            <a:r>
              <a:rPr lang="fr-CA" sz="1400" b="1" dirty="0" err="1"/>
              <a:t>grep</a:t>
            </a:r>
            <a:r>
              <a:rPr lang="fr-CA" sz="1400" b="1" dirty="0"/>
              <a:t> </a:t>
            </a:r>
            <a:r>
              <a:rPr lang="fr-CA" sz="1400" b="1" dirty="0" err="1"/>
              <a:t>sshd</a:t>
            </a:r>
            <a:endParaRPr lang="fr-CA" sz="1400" b="1" dirty="0"/>
          </a:p>
          <a:p>
            <a:endParaRPr lang="fr-CA" dirty="0"/>
          </a:p>
          <a:p>
            <a:endParaRPr lang="fr-CA" dirty="0"/>
          </a:p>
        </p:txBody>
      </p:sp>
      <p:pic>
        <p:nvPicPr>
          <p:cNvPr id="4" name="Image 3">
            <a:extLst>
              <a:ext uri="{FF2B5EF4-FFF2-40B4-BE49-F238E27FC236}">
                <a16:creationId xmlns:a16="http://schemas.microsoft.com/office/drawing/2014/main" id="{6795CC2F-194F-41B0-BC70-5A4D1172BE2F}"/>
              </a:ext>
            </a:extLst>
          </p:cNvPr>
          <p:cNvPicPr>
            <a:picLocks noChangeAspect="1"/>
          </p:cNvPicPr>
          <p:nvPr>
            <p:custDataLst>
              <p:tags r:id="rId3"/>
            </p:custDataLst>
          </p:nvPr>
        </p:nvPicPr>
        <p:blipFill>
          <a:blip r:embed="rId5"/>
          <a:stretch>
            <a:fillRect/>
          </a:stretch>
        </p:blipFill>
        <p:spPr>
          <a:xfrm>
            <a:off x="998296" y="3403600"/>
            <a:ext cx="9659698" cy="2257740"/>
          </a:xfrm>
          <a:prstGeom prst="rect">
            <a:avLst/>
          </a:prstGeom>
        </p:spPr>
      </p:pic>
    </p:spTree>
    <p:extLst>
      <p:ext uri="{BB962C8B-B14F-4D97-AF65-F5344CB8AC3E}">
        <p14:creationId xmlns:p14="http://schemas.microsoft.com/office/powerpoint/2010/main" val="282074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EDF541-4B29-442E-8F5F-F791C223A885}"/>
              </a:ext>
            </a:extLst>
          </p:cNvPr>
          <p:cNvSpPr>
            <a:spLocks noGrp="1"/>
          </p:cNvSpPr>
          <p:nvPr>
            <p:ph type="title"/>
            <p:custDataLst>
              <p:tags r:id="rId1"/>
            </p:custDataLst>
          </p:nvPr>
        </p:nvSpPr>
        <p:spPr>
          <a:xfrm>
            <a:off x="521208" y="526473"/>
            <a:ext cx="4660392" cy="1649799"/>
          </a:xfrm>
        </p:spPr>
        <p:txBody>
          <a:bodyPr>
            <a:normAutofit/>
          </a:bodyPr>
          <a:lstStyle/>
          <a:p>
            <a:r>
              <a:rPr lang="fr-CA" dirty="0"/>
              <a:t>Modification de la </a:t>
            </a:r>
            <a:br>
              <a:rPr lang="fr-CA" dirty="0"/>
            </a:br>
            <a:r>
              <a:rPr lang="fr-CA" dirty="0"/>
              <a:t>configuration </a:t>
            </a:r>
            <a:r>
              <a:rPr lang="fr-CA" dirty="0" err="1"/>
              <a:t>sshd</a:t>
            </a:r>
            <a:endParaRPr lang="fr-CA" dirty="0"/>
          </a:p>
        </p:txBody>
      </p:sp>
      <p:pic>
        <p:nvPicPr>
          <p:cNvPr id="5" name="Image 4" descr="Une image contenant texte&#10;&#10;Description générée automatiquement">
            <a:extLst>
              <a:ext uri="{FF2B5EF4-FFF2-40B4-BE49-F238E27FC236}">
                <a16:creationId xmlns:a16="http://schemas.microsoft.com/office/drawing/2014/main" id="{1CDA411E-C155-4617-8865-B9445210561D}"/>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354778" y="2346397"/>
            <a:ext cx="5048495" cy="4448796"/>
          </a:xfrm>
          <a:prstGeom prst="rect">
            <a:avLst/>
          </a:prstGeom>
        </p:spPr>
      </p:pic>
      <p:pic>
        <p:nvPicPr>
          <p:cNvPr id="6" name="Image 5">
            <a:extLst>
              <a:ext uri="{FF2B5EF4-FFF2-40B4-BE49-F238E27FC236}">
                <a16:creationId xmlns:a16="http://schemas.microsoft.com/office/drawing/2014/main" id="{2D13018D-048D-4573-A68E-083A257C47CF}"/>
              </a:ext>
            </a:extLst>
          </p:cNvPr>
          <p:cNvPicPr>
            <a:picLocks noChangeAspect="1"/>
          </p:cNvPicPr>
          <p:nvPr>
            <p:custDataLst>
              <p:tags r:id="rId3"/>
            </p:custDataLst>
          </p:nvPr>
        </p:nvPicPr>
        <p:blipFill>
          <a:blip r:embed="rId10"/>
          <a:stretch>
            <a:fillRect/>
          </a:stretch>
        </p:blipFill>
        <p:spPr>
          <a:xfrm>
            <a:off x="6096000" y="146308"/>
            <a:ext cx="5932714" cy="6858000"/>
          </a:xfrm>
          <a:prstGeom prst="rect">
            <a:avLst/>
          </a:prstGeom>
        </p:spPr>
      </p:pic>
      <p:cxnSp>
        <p:nvCxnSpPr>
          <p:cNvPr id="8" name="Connecteur droit avec flèche 7">
            <a:extLst>
              <a:ext uri="{FF2B5EF4-FFF2-40B4-BE49-F238E27FC236}">
                <a16:creationId xmlns:a16="http://schemas.microsoft.com/office/drawing/2014/main" id="{A824C00A-B2E1-45C5-B087-AD218F522015}"/>
              </a:ext>
            </a:extLst>
          </p:cNvPr>
          <p:cNvCxnSpPr>
            <a:cxnSpLocks/>
          </p:cNvCxnSpPr>
          <p:nvPr>
            <p:custDataLst>
              <p:tags r:id="rId4"/>
            </p:custDataLst>
          </p:nvPr>
        </p:nvCxnSpPr>
        <p:spPr>
          <a:xfrm flipV="1">
            <a:off x="4535055" y="4922983"/>
            <a:ext cx="1560945" cy="106218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Flèche : gauche 12">
            <a:extLst>
              <a:ext uri="{FF2B5EF4-FFF2-40B4-BE49-F238E27FC236}">
                <a16:creationId xmlns:a16="http://schemas.microsoft.com/office/drawing/2014/main" id="{BC27F137-0663-4E8D-B491-085AC5FD7AC4}"/>
              </a:ext>
            </a:extLst>
          </p:cNvPr>
          <p:cNvSpPr/>
          <p:nvPr>
            <p:custDataLst>
              <p:tags r:id="rId5"/>
            </p:custDataLst>
          </p:nvPr>
        </p:nvSpPr>
        <p:spPr>
          <a:xfrm>
            <a:off x="6936509" y="2613891"/>
            <a:ext cx="1209964" cy="175491"/>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CA"/>
          </a:p>
        </p:txBody>
      </p:sp>
      <p:sp>
        <p:nvSpPr>
          <p:cNvPr id="14" name="Flèche : gauche 13">
            <a:extLst>
              <a:ext uri="{FF2B5EF4-FFF2-40B4-BE49-F238E27FC236}">
                <a16:creationId xmlns:a16="http://schemas.microsoft.com/office/drawing/2014/main" id="{1399D7D2-2A39-4E67-8990-E10BC771279B}"/>
              </a:ext>
            </a:extLst>
          </p:cNvPr>
          <p:cNvSpPr/>
          <p:nvPr>
            <p:custDataLst>
              <p:tags r:id="rId6"/>
            </p:custDataLst>
          </p:nvPr>
        </p:nvSpPr>
        <p:spPr>
          <a:xfrm>
            <a:off x="8834582" y="5454073"/>
            <a:ext cx="1209964" cy="175491"/>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CA"/>
          </a:p>
        </p:txBody>
      </p:sp>
      <p:sp>
        <p:nvSpPr>
          <p:cNvPr id="9" name="Flèche : gauche 8">
            <a:extLst>
              <a:ext uri="{FF2B5EF4-FFF2-40B4-BE49-F238E27FC236}">
                <a16:creationId xmlns:a16="http://schemas.microsoft.com/office/drawing/2014/main" id="{6D6A9658-D4F4-4F67-86FA-407F7C035CD7}"/>
              </a:ext>
            </a:extLst>
          </p:cNvPr>
          <p:cNvSpPr/>
          <p:nvPr>
            <p:custDataLst>
              <p:tags r:id="rId7"/>
            </p:custDataLst>
          </p:nvPr>
        </p:nvSpPr>
        <p:spPr>
          <a:xfrm>
            <a:off x="8054502" y="5985164"/>
            <a:ext cx="2422187" cy="332313"/>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CA" sz="1200" dirty="0"/>
              <a:t>Décommenter</a:t>
            </a:r>
          </a:p>
        </p:txBody>
      </p:sp>
    </p:spTree>
    <p:extLst>
      <p:ext uri="{BB962C8B-B14F-4D97-AF65-F5344CB8AC3E}">
        <p14:creationId xmlns:p14="http://schemas.microsoft.com/office/powerpoint/2010/main" val="1371179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311C69-DB19-499C-AD40-45A7632B173B}"/>
              </a:ext>
            </a:extLst>
          </p:cNvPr>
          <p:cNvSpPr>
            <a:spLocks noGrp="1"/>
          </p:cNvSpPr>
          <p:nvPr>
            <p:ph type="title"/>
            <p:custDataLst>
              <p:tags r:id="rId1"/>
            </p:custDataLst>
          </p:nvPr>
        </p:nvSpPr>
        <p:spPr/>
        <p:txBody>
          <a:bodyPr/>
          <a:lstStyle/>
          <a:p>
            <a:endParaRPr lang="fr-CA" dirty="0"/>
          </a:p>
        </p:txBody>
      </p:sp>
      <p:sp>
        <p:nvSpPr>
          <p:cNvPr id="3" name="Espace réservé du contenu 2">
            <a:extLst>
              <a:ext uri="{FF2B5EF4-FFF2-40B4-BE49-F238E27FC236}">
                <a16:creationId xmlns:a16="http://schemas.microsoft.com/office/drawing/2014/main" id="{521E7954-81A9-4954-AADE-822298B968A2}"/>
              </a:ext>
            </a:extLst>
          </p:cNvPr>
          <p:cNvSpPr>
            <a:spLocks noGrp="1"/>
          </p:cNvSpPr>
          <p:nvPr>
            <p:ph sz="quarter" idx="13"/>
            <p:custDataLst>
              <p:tags r:id="rId2"/>
            </p:custDataLst>
          </p:nvPr>
        </p:nvSpPr>
        <p:spPr/>
        <p:txBody>
          <a:bodyPr/>
          <a:lstStyle/>
          <a:p>
            <a:endParaRPr lang="fr-CA" dirty="0"/>
          </a:p>
        </p:txBody>
      </p:sp>
      <p:pic>
        <p:nvPicPr>
          <p:cNvPr id="4" name="Image 3">
            <a:extLst>
              <a:ext uri="{FF2B5EF4-FFF2-40B4-BE49-F238E27FC236}">
                <a16:creationId xmlns:a16="http://schemas.microsoft.com/office/drawing/2014/main" id="{A70E77EC-91DB-46E4-A39D-B9524752913F}"/>
              </a:ext>
            </a:extLst>
          </p:cNvPr>
          <p:cNvPicPr>
            <a:picLocks noChangeAspect="1"/>
          </p:cNvPicPr>
          <p:nvPr>
            <p:custDataLst>
              <p:tags r:id="rId3"/>
            </p:custDataLst>
          </p:nvPr>
        </p:nvPicPr>
        <p:blipFill>
          <a:blip r:embed="rId11"/>
          <a:stretch>
            <a:fillRect/>
          </a:stretch>
        </p:blipFill>
        <p:spPr>
          <a:xfrm>
            <a:off x="150090" y="80495"/>
            <a:ext cx="6059528" cy="6523505"/>
          </a:xfrm>
          <a:prstGeom prst="rect">
            <a:avLst/>
          </a:prstGeom>
        </p:spPr>
      </p:pic>
      <p:pic>
        <p:nvPicPr>
          <p:cNvPr id="5" name="Image 4">
            <a:extLst>
              <a:ext uri="{FF2B5EF4-FFF2-40B4-BE49-F238E27FC236}">
                <a16:creationId xmlns:a16="http://schemas.microsoft.com/office/drawing/2014/main" id="{55F7A84D-8AF3-4D3F-967A-166A74124E2B}"/>
              </a:ext>
            </a:extLst>
          </p:cNvPr>
          <p:cNvPicPr>
            <a:picLocks noChangeAspect="1"/>
          </p:cNvPicPr>
          <p:nvPr>
            <p:custDataLst>
              <p:tags r:id="rId4"/>
            </p:custDataLst>
          </p:nvPr>
        </p:nvPicPr>
        <p:blipFill>
          <a:blip r:embed="rId12"/>
          <a:stretch>
            <a:fillRect/>
          </a:stretch>
        </p:blipFill>
        <p:spPr>
          <a:xfrm>
            <a:off x="6209618" y="80495"/>
            <a:ext cx="5985087" cy="6471826"/>
          </a:xfrm>
          <a:prstGeom prst="rect">
            <a:avLst/>
          </a:prstGeom>
        </p:spPr>
      </p:pic>
      <p:sp>
        <p:nvSpPr>
          <p:cNvPr id="6" name="Flèche : gauche 5">
            <a:extLst>
              <a:ext uri="{FF2B5EF4-FFF2-40B4-BE49-F238E27FC236}">
                <a16:creationId xmlns:a16="http://schemas.microsoft.com/office/drawing/2014/main" id="{7D56AB75-9031-44FD-AE57-2CDA7A2ACD4A}"/>
              </a:ext>
            </a:extLst>
          </p:cNvPr>
          <p:cNvSpPr/>
          <p:nvPr>
            <p:custDataLst>
              <p:tags r:id="rId5"/>
            </p:custDataLst>
          </p:nvPr>
        </p:nvSpPr>
        <p:spPr>
          <a:xfrm>
            <a:off x="7869380" y="1401433"/>
            <a:ext cx="2355273" cy="251876"/>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CA" dirty="0"/>
              <a:t>no</a:t>
            </a:r>
          </a:p>
        </p:txBody>
      </p:sp>
      <p:sp>
        <p:nvSpPr>
          <p:cNvPr id="7" name="Flèche : gauche 6">
            <a:extLst>
              <a:ext uri="{FF2B5EF4-FFF2-40B4-BE49-F238E27FC236}">
                <a16:creationId xmlns:a16="http://schemas.microsoft.com/office/drawing/2014/main" id="{B9BB7395-9588-4D50-A8DB-0D5A4778BB1C}"/>
              </a:ext>
            </a:extLst>
          </p:cNvPr>
          <p:cNvSpPr/>
          <p:nvPr>
            <p:custDataLst>
              <p:tags r:id="rId6"/>
            </p:custDataLst>
          </p:nvPr>
        </p:nvSpPr>
        <p:spPr>
          <a:xfrm>
            <a:off x="8132616" y="2722371"/>
            <a:ext cx="2355273" cy="251876"/>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CA" dirty="0"/>
              <a:t>300</a:t>
            </a:r>
          </a:p>
        </p:txBody>
      </p:sp>
      <p:sp>
        <p:nvSpPr>
          <p:cNvPr id="8" name="Flèche : gauche 7">
            <a:extLst>
              <a:ext uri="{FF2B5EF4-FFF2-40B4-BE49-F238E27FC236}">
                <a16:creationId xmlns:a16="http://schemas.microsoft.com/office/drawing/2014/main" id="{A52E06A9-4D02-4492-943C-F8C3C4114ADF}"/>
              </a:ext>
            </a:extLst>
          </p:cNvPr>
          <p:cNvSpPr/>
          <p:nvPr>
            <p:custDataLst>
              <p:tags r:id="rId7"/>
            </p:custDataLst>
          </p:nvPr>
        </p:nvSpPr>
        <p:spPr>
          <a:xfrm>
            <a:off x="8455889" y="6200347"/>
            <a:ext cx="2355273" cy="251876"/>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CA" dirty="0"/>
              <a:t>no</a:t>
            </a:r>
          </a:p>
        </p:txBody>
      </p:sp>
      <p:sp>
        <p:nvSpPr>
          <p:cNvPr id="9" name="Flèche : gauche 8">
            <a:extLst>
              <a:ext uri="{FF2B5EF4-FFF2-40B4-BE49-F238E27FC236}">
                <a16:creationId xmlns:a16="http://schemas.microsoft.com/office/drawing/2014/main" id="{2F3C7780-FC5A-4E8D-8FF9-5DC91D364ED3}"/>
              </a:ext>
            </a:extLst>
          </p:cNvPr>
          <p:cNvSpPr/>
          <p:nvPr>
            <p:custDataLst>
              <p:tags r:id="rId8"/>
            </p:custDataLst>
          </p:nvPr>
        </p:nvSpPr>
        <p:spPr>
          <a:xfrm>
            <a:off x="8132616" y="5454072"/>
            <a:ext cx="3034148" cy="251876"/>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CA" dirty="0" err="1"/>
              <a:t>AllowGroups</a:t>
            </a:r>
            <a:r>
              <a:rPr lang="fr-CA" dirty="0"/>
              <a:t> </a:t>
            </a:r>
            <a:r>
              <a:rPr lang="fr-CA" dirty="0" err="1"/>
              <a:t>ssh_group</a:t>
            </a:r>
            <a:endParaRPr lang="fr-CA" dirty="0"/>
          </a:p>
        </p:txBody>
      </p:sp>
      <p:sp>
        <p:nvSpPr>
          <p:cNvPr id="13" name="Flèche : gauche 12">
            <a:extLst>
              <a:ext uri="{FF2B5EF4-FFF2-40B4-BE49-F238E27FC236}">
                <a16:creationId xmlns:a16="http://schemas.microsoft.com/office/drawing/2014/main" id="{CA0FEA62-AC41-4427-9015-2B86BB6F3799}"/>
              </a:ext>
            </a:extLst>
          </p:cNvPr>
          <p:cNvSpPr/>
          <p:nvPr>
            <p:custDataLst>
              <p:tags r:id="rId9"/>
            </p:custDataLst>
          </p:nvPr>
        </p:nvSpPr>
        <p:spPr>
          <a:xfrm>
            <a:off x="5408578" y="262279"/>
            <a:ext cx="594041" cy="332313"/>
          </a:xfrm>
          <a:prstGeom prst="leftArrow">
            <a:avLst>
              <a:gd name="adj1" fmla="val 50000"/>
              <a:gd name="adj2" fmla="val 3829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CA" sz="1200" dirty="0"/>
              <a:t>Décommenter</a:t>
            </a:r>
          </a:p>
        </p:txBody>
      </p:sp>
    </p:spTree>
    <p:extLst>
      <p:ext uri="{BB962C8B-B14F-4D97-AF65-F5344CB8AC3E}">
        <p14:creationId xmlns:p14="http://schemas.microsoft.com/office/powerpoint/2010/main" val="683642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41E880-A9CE-494C-8954-35563234BCD9}"/>
              </a:ext>
            </a:extLst>
          </p:cNvPr>
          <p:cNvSpPr>
            <a:spLocks noGrp="1"/>
          </p:cNvSpPr>
          <p:nvPr>
            <p:ph type="title"/>
            <p:custDataLst>
              <p:tags r:id="rId1"/>
            </p:custDataLst>
          </p:nvPr>
        </p:nvSpPr>
        <p:spPr/>
        <p:txBody>
          <a:bodyPr>
            <a:normAutofit/>
          </a:bodyPr>
          <a:lstStyle/>
          <a:p>
            <a:r>
              <a:rPr lang="fr-CA" dirty="0"/>
              <a:t>Comment accéder à distance un serveur </a:t>
            </a:r>
          </a:p>
        </p:txBody>
      </p:sp>
      <p:sp>
        <p:nvSpPr>
          <p:cNvPr id="3" name="Espace réservé du contenu 2">
            <a:extLst>
              <a:ext uri="{FF2B5EF4-FFF2-40B4-BE49-F238E27FC236}">
                <a16:creationId xmlns:a16="http://schemas.microsoft.com/office/drawing/2014/main" id="{940C2D49-6682-4B00-B4B6-8607EC530C17}"/>
              </a:ext>
            </a:extLst>
          </p:cNvPr>
          <p:cNvSpPr>
            <a:spLocks noGrp="1"/>
          </p:cNvSpPr>
          <p:nvPr>
            <p:ph sz="quarter" idx="10"/>
            <p:custDataLst>
              <p:tags r:id="rId2"/>
            </p:custDataLst>
          </p:nvPr>
        </p:nvSpPr>
        <p:spPr>
          <a:xfrm>
            <a:off x="539495" y="1435607"/>
            <a:ext cx="11105109" cy="5048319"/>
          </a:xfrm>
        </p:spPr>
        <p:txBody>
          <a:bodyPr>
            <a:noAutofit/>
          </a:bodyPr>
          <a:lstStyle/>
          <a:p>
            <a:pPr marL="171450" indent="-171450">
              <a:lnSpc>
                <a:spcPct val="100000"/>
              </a:lnSpc>
              <a:buFontTx/>
              <a:buChar char="-"/>
            </a:pPr>
            <a:r>
              <a:rPr lang="fr-CA" sz="1400" b="1" dirty="0"/>
              <a:t>Telnet </a:t>
            </a:r>
            <a:r>
              <a:rPr lang="fr-CA" sz="1400" dirty="0"/>
              <a:t>: terminal network(Port TCP 23) </a:t>
            </a:r>
            <a:r>
              <a:rPr lang="fr-CA" sz="1400" b="1" dirty="0">
                <a:solidFill>
                  <a:srgbClr val="FF0000"/>
                </a:solidFill>
              </a:rPr>
              <a:t>à</a:t>
            </a:r>
            <a:r>
              <a:rPr lang="fr-CA" sz="1400" dirty="0">
                <a:solidFill>
                  <a:srgbClr val="FF0000"/>
                </a:solidFill>
              </a:rPr>
              <a:t> </a:t>
            </a:r>
            <a:r>
              <a:rPr lang="fr-CA" sz="1400" b="1" dirty="0">
                <a:solidFill>
                  <a:srgbClr val="FF0000"/>
                </a:solidFill>
              </a:rPr>
              <a:t>proscrire</a:t>
            </a:r>
            <a:r>
              <a:rPr lang="fr-CA" sz="1400" dirty="0"/>
              <a:t>.</a:t>
            </a:r>
          </a:p>
          <a:p>
            <a:pPr marL="400050" lvl="1" indent="-171450">
              <a:lnSpc>
                <a:spcPct val="100000"/>
              </a:lnSpc>
              <a:buFontTx/>
              <a:buChar char="-"/>
            </a:pPr>
            <a:r>
              <a:rPr lang="fr-CA" sz="1100" dirty="0"/>
              <a:t> Échange des lignes de textes et reçois également sous forme de texte. S’utilise en mode console (terminal). </a:t>
            </a:r>
          </a:p>
          <a:p>
            <a:pPr marL="400050" lvl="1" indent="-171450">
              <a:lnSpc>
                <a:spcPct val="100000"/>
              </a:lnSpc>
              <a:buFontTx/>
              <a:buChar char="-"/>
            </a:pPr>
            <a:r>
              <a:rPr lang="fr-CA" sz="1100" dirty="0"/>
              <a:t>Était notamment utilisé pour administrer des serveurs UNIX distants ou de l'équipement réseau, avant de tomber en désuétude par défaut de sécurisation (le texte étant échangé en clair) et l'adoption de </a:t>
            </a:r>
            <a:r>
              <a:rPr lang="fr-CA" sz="1100" b="1" dirty="0"/>
              <a:t>SSH</a:t>
            </a:r>
            <a:r>
              <a:rPr lang="fr-CA" sz="1100" dirty="0"/>
              <a:t>. </a:t>
            </a:r>
          </a:p>
          <a:p>
            <a:pPr marL="171450" indent="-171450">
              <a:lnSpc>
                <a:spcPct val="100000"/>
              </a:lnSpc>
              <a:buFontTx/>
              <a:buChar char="-"/>
            </a:pPr>
            <a:r>
              <a:rPr lang="fr-CA" sz="1800" b="1" dirty="0"/>
              <a:t>SSH</a:t>
            </a:r>
            <a:r>
              <a:rPr lang="fr-CA" sz="1800" dirty="0"/>
              <a:t> : </a:t>
            </a:r>
            <a:r>
              <a:rPr lang="fr-CA" sz="1800" dirty="0" err="1"/>
              <a:t>secure</a:t>
            </a:r>
            <a:r>
              <a:rPr lang="fr-CA" sz="1800" dirty="0"/>
              <a:t> </a:t>
            </a:r>
            <a:r>
              <a:rPr lang="fr-CA" sz="1800" dirty="0" err="1"/>
              <a:t>shell</a:t>
            </a:r>
            <a:r>
              <a:rPr lang="fr-CA" sz="1800" dirty="0"/>
              <a:t> (Port  TCP 22)</a:t>
            </a:r>
          </a:p>
          <a:p>
            <a:pPr marL="400050" lvl="1" indent="-171450">
              <a:lnSpc>
                <a:spcPct val="100000"/>
              </a:lnSpc>
              <a:buFontTx/>
              <a:buChar char="-"/>
            </a:pPr>
            <a:r>
              <a:rPr lang="fr-CA" sz="1400" dirty="0"/>
              <a:t>Un programme informatique et un protocole de communication sécurisé.</a:t>
            </a:r>
          </a:p>
          <a:p>
            <a:pPr marL="400050" lvl="1" indent="-171450">
              <a:lnSpc>
                <a:spcPct val="100000"/>
              </a:lnSpc>
              <a:buFontTx/>
              <a:buChar char="-"/>
            </a:pPr>
            <a:r>
              <a:rPr lang="fr-CA" sz="1400" dirty="0"/>
              <a:t>L'authentification peut se faire sans l'utilisation de mot de passe ou de phrase secrète en utilisant la cryptographie asymétrique.</a:t>
            </a:r>
          </a:p>
          <a:p>
            <a:pPr marL="171450" indent="-171450">
              <a:lnSpc>
                <a:spcPct val="100000"/>
              </a:lnSpc>
              <a:buFontTx/>
              <a:buChar char="-"/>
            </a:pPr>
            <a:r>
              <a:rPr lang="fr-CA" sz="1800" b="1" dirty="0"/>
              <a:t>FTP</a:t>
            </a:r>
            <a:r>
              <a:rPr lang="fr-CA" sz="1800" dirty="0"/>
              <a:t> : File Transfert Protocol (Port TCP 20 donnés , TCP  21 écoute et gestion)</a:t>
            </a:r>
            <a:br>
              <a:rPr lang="fr-CA" sz="1800" dirty="0"/>
            </a:br>
            <a:r>
              <a:rPr lang="fr-CA" sz="1400" dirty="0"/>
              <a:t>Il permet, depuis un ordinateur, de copier des fichiers vers un autre ordinateur du réseau, ou encore de supprimer ou de modifier des fichiers sur cet ordinateur.</a:t>
            </a:r>
          </a:p>
          <a:p>
            <a:pPr marL="171450" indent="-171450">
              <a:lnSpc>
                <a:spcPct val="100000"/>
              </a:lnSpc>
              <a:buFontTx/>
              <a:buChar char="-"/>
            </a:pPr>
            <a:r>
              <a:rPr lang="fr-CA" sz="1400" dirty="0"/>
              <a:t> Ce mécanisme de copie est souvent utilisé pour alimenter un </a:t>
            </a:r>
            <a:r>
              <a:rPr lang="fr-CA" sz="1400" dirty="0">
                <a:hlinkClick r:id="rId8" tooltip="Site web"/>
              </a:rPr>
              <a:t>site web</a:t>
            </a:r>
            <a:r>
              <a:rPr lang="fr-CA" sz="1400" dirty="0"/>
              <a:t> </a:t>
            </a:r>
            <a:r>
              <a:rPr lang="fr-CA" sz="1400" dirty="0">
                <a:hlinkClick r:id="rId9" tooltip="Hébergeur web"/>
              </a:rPr>
              <a:t>hébergé</a:t>
            </a:r>
            <a:r>
              <a:rPr lang="fr-CA" sz="1400" dirty="0"/>
              <a:t> chez un tiers. </a:t>
            </a:r>
          </a:p>
          <a:p>
            <a:pPr marL="171450" indent="-171450">
              <a:lnSpc>
                <a:spcPct val="100000"/>
              </a:lnSpc>
              <a:buFontTx/>
              <a:buChar char="-"/>
            </a:pPr>
            <a:r>
              <a:rPr lang="fr-CA" sz="1400" b="1" dirty="0"/>
              <a:t>Autres</a:t>
            </a:r>
            <a:r>
              <a:rPr lang="fr-CA" sz="1400" dirty="0"/>
              <a:t>  (VNC, </a:t>
            </a:r>
            <a:r>
              <a:rPr lang="fr-CA" sz="1400" dirty="0" err="1"/>
              <a:t>Remote</a:t>
            </a:r>
            <a:r>
              <a:rPr lang="fr-CA" sz="1400" dirty="0"/>
              <a:t> Desktop, etc.) ne font pas partie des services utilisés dans le cours.</a:t>
            </a:r>
          </a:p>
        </p:txBody>
      </p:sp>
      <p:sp>
        <p:nvSpPr>
          <p:cNvPr id="4" name="ZoneTexte 3">
            <a:extLst>
              <a:ext uri="{FF2B5EF4-FFF2-40B4-BE49-F238E27FC236}">
                <a16:creationId xmlns:a16="http://schemas.microsoft.com/office/drawing/2014/main" id="{91245206-A260-4FEA-B579-F575B01A1E20}"/>
              </a:ext>
            </a:extLst>
          </p:cNvPr>
          <p:cNvSpPr txBox="1"/>
          <p:nvPr>
            <p:custDataLst>
              <p:tags r:id="rId3"/>
            </p:custDataLst>
          </p:nvPr>
        </p:nvSpPr>
        <p:spPr>
          <a:xfrm>
            <a:off x="0" y="0"/>
            <a:ext cx="3810000" cy="1270000"/>
          </a:xfrm>
          <a:prstGeom prst="rect">
            <a:avLst/>
          </a:prstGeom>
          <a:noFill/>
        </p:spPr>
        <p:txBody>
          <a:bodyPr vert="horz" rtlCol="0">
            <a:spAutoFit/>
          </a:bodyPr>
          <a:lstStyle/>
          <a:p>
            <a:endParaRPr lang="fr-CA"/>
          </a:p>
        </p:txBody>
      </p:sp>
      <p:sp>
        <p:nvSpPr>
          <p:cNvPr id="5" name="ZoneTexte 4">
            <a:extLst>
              <a:ext uri="{FF2B5EF4-FFF2-40B4-BE49-F238E27FC236}">
                <a16:creationId xmlns:a16="http://schemas.microsoft.com/office/drawing/2014/main" id="{44D8AA59-83BE-4737-A040-FA3763FF15AB}"/>
              </a:ext>
            </a:extLst>
          </p:cNvPr>
          <p:cNvSpPr txBox="1"/>
          <p:nvPr>
            <p:custDataLst>
              <p:tags r:id="rId4"/>
            </p:custDataLst>
          </p:nvPr>
        </p:nvSpPr>
        <p:spPr>
          <a:xfrm>
            <a:off x="0" y="0"/>
            <a:ext cx="3810000" cy="1270000"/>
          </a:xfrm>
          <a:prstGeom prst="rect">
            <a:avLst/>
          </a:prstGeom>
          <a:noFill/>
        </p:spPr>
        <p:txBody>
          <a:bodyPr vert="horz" rtlCol="0">
            <a:spAutoFit/>
          </a:bodyPr>
          <a:lstStyle/>
          <a:p>
            <a:endParaRPr lang="fr-CA"/>
          </a:p>
        </p:txBody>
      </p:sp>
      <p:sp>
        <p:nvSpPr>
          <p:cNvPr id="6" name="ZoneTexte 5">
            <a:extLst>
              <a:ext uri="{FF2B5EF4-FFF2-40B4-BE49-F238E27FC236}">
                <a16:creationId xmlns:a16="http://schemas.microsoft.com/office/drawing/2014/main" id="{8DBD436A-4430-4936-B03A-450AFD77AF58}"/>
              </a:ext>
            </a:extLst>
          </p:cNvPr>
          <p:cNvSpPr txBox="1"/>
          <p:nvPr>
            <p:custDataLst>
              <p:tags r:id="rId5"/>
            </p:custDataLst>
          </p:nvPr>
        </p:nvSpPr>
        <p:spPr>
          <a:xfrm>
            <a:off x="0" y="0"/>
            <a:ext cx="10769600" cy="1270000"/>
          </a:xfrm>
          <a:prstGeom prst="rect">
            <a:avLst/>
          </a:prstGeom>
          <a:noFill/>
        </p:spPr>
        <p:txBody>
          <a:bodyPr vert="horz" wrap="square" rtlCol="0">
            <a:spAutoFit/>
          </a:bodyPr>
          <a:lstStyle/>
          <a:p>
            <a:endParaRPr lang="fr-CA"/>
          </a:p>
        </p:txBody>
      </p:sp>
    </p:spTree>
    <p:extLst>
      <p:ext uri="{BB962C8B-B14F-4D97-AF65-F5344CB8AC3E}">
        <p14:creationId xmlns:p14="http://schemas.microsoft.com/office/powerpoint/2010/main" val="210028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BF2C4B-E8E7-4A81-9F5B-31EF7F9C7B32}"/>
              </a:ext>
            </a:extLst>
          </p:cNvPr>
          <p:cNvSpPr>
            <a:spLocks noGrp="1"/>
          </p:cNvSpPr>
          <p:nvPr>
            <p:ph type="title"/>
            <p:custDataLst>
              <p:tags r:id="rId1"/>
            </p:custDataLst>
          </p:nvPr>
        </p:nvSpPr>
        <p:spPr>
          <a:xfrm>
            <a:off x="521208" y="1536192"/>
            <a:ext cx="6876288" cy="640080"/>
          </a:xfrm>
        </p:spPr>
        <p:txBody>
          <a:bodyPr anchor="b">
            <a:normAutofit/>
          </a:bodyPr>
          <a:lstStyle/>
          <a:p>
            <a:r>
              <a:rPr lang="fr-CA"/>
              <a:t>SSH</a:t>
            </a:r>
            <a:endParaRPr lang="fr-CA" dirty="0"/>
          </a:p>
        </p:txBody>
      </p:sp>
      <p:graphicFrame>
        <p:nvGraphicFramePr>
          <p:cNvPr id="5" name="Espace réservé du contenu 2">
            <a:extLst>
              <a:ext uri="{FF2B5EF4-FFF2-40B4-BE49-F238E27FC236}">
                <a16:creationId xmlns:a16="http://schemas.microsoft.com/office/drawing/2014/main" id="{8BA81B75-D338-412D-9F45-20F15F93ADD3}"/>
              </a:ext>
            </a:extLst>
          </p:cNvPr>
          <p:cNvGraphicFramePr>
            <a:graphicFrameLocks noGrp="1"/>
          </p:cNvGraphicFramePr>
          <p:nvPr>
            <p:ph sz="quarter" idx="13"/>
            <p:custDataLst>
              <p:tags r:id="rId2"/>
            </p:custDataLst>
            <p:extLst>
              <p:ext uri="{D42A27DB-BD31-4B8C-83A1-F6EECF244321}">
                <p14:modId xmlns:p14="http://schemas.microsoft.com/office/powerpoint/2010/main" val="3706176183"/>
              </p:ext>
            </p:extLst>
          </p:nvPr>
        </p:nvGraphicFramePr>
        <p:xfrm>
          <a:off x="539496" y="2560320"/>
          <a:ext cx="9445752" cy="39776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0333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6CF6CC-8D57-4529-AEEE-B7490B0D01DD}"/>
              </a:ext>
            </a:extLst>
          </p:cNvPr>
          <p:cNvSpPr>
            <a:spLocks noGrp="1"/>
          </p:cNvSpPr>
          <p:nvPr>
            <p:ph type="title"/>
            <p:custDataLst>
              <p:tags r:id="rId1"/>
            </p:custDataLst>
          </p:nvPr>
        </p:nvSpPr>
        <p:spPr>
          <a:xfrm>
            <a:off x="521208" y="1536192"/>
            <a:ext cx="6876288" cy="640080"/>
          </a:xfrm>
        </p:spPr>
        <p:txBody>
          <a:bodyPr anchor="b">
            <a:normAutofit/>
          </a:bodyPr>
          <a:lstStyle/>
          <a:p>
            <a:r>
              <a:rPr lang="fr-CA" dirty="0"/>
              <a:t>Générer les clés SSH : </a:t>
            </a:r>
            <a:r>
              <a:rPr lang="fr-CA" dirty="0" err="1"/>
              <a:t>ssh</a:t>
            </a:r>
            <a:r>
              <a:rPr lang="fr-CA" dirty="0"/>
              <a:t>-keygen</a:t>
            </a:r>
          </a:p>
        </p:txBody>
      </p:sp>
      <p:graphicFrame>
        <p:nvGraphicFramePr>
          <p:cNvPr id="12" name="Rectangle 2">
            <a:extLst>
              <a:ext uri="{FF2B5EF4-FFF2-40B4-BE49-F238E27FC236}">
                <a16:creationId xmlns:a16="http://schemas.microsoft.com/office/drawing/2014/main" id="{763EDEF0-B4F2-41F7-AEA6-ED427F6C4E9E}"/>
              </a:ext>
            </a:extLst>
          </p:cNvPr>
          <p:cNvGraphicFramePr>
            <a:graphicFrameLocks noGrp="1"/>
          </p:cNvGraphicFramePr>
          <p:nvPr>
            <p:ph sz="quarter" idx="13"/>
            <p:custDataLst>
              <p:tags r:id="rId2"/>
            </p:custDataLst>
            <p:extLst>
              <p:ext uri="{D42A27DB-BD31-4B8C-83A1-F6EECF244321}">
                <p14:modId xmlns:p14="http://schemas.microsoft.com/office/powerpoint/2010/main" val="1316812024"/>
              </p:ext>
            </p:extLst>
          </p:nvPr>
        </p:nvGraphicFramePr>
        <p:xfrm>
          <a:off x="539496" y="2560320"/>
          <a:ext cx="10433304" cy="39776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8039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80E18A-6768-452D-89D0-4A439AEB7740}"/>
              </a:ext>
            </a:extLst>
          </p:cNvPr>
          <p:cNvSpPr>
            <a:spLocks noGrp="1"/>
          </p:cNvSpPr>
          <p:nvPr>
            <p:ph type="title"/>
            <p:custDataLst>
              <p:tags r:id="rId1"/>
            </p:custDataLst>
          </p:nvPr>
        </p:nvSpPr>
        <p:spPr/>
        <p:txBody>
          <a:bodyPr/>
          <a:lstStyle/>
          <a:p>
            <a:r>
              <a:rPr lang="fr-CA" dirty="0"/>
              <a:t>Connexion distante avec SSH</a:t>
            </a:r>
          </a:p>
        </p:txBody>
      </p:sp>
      <p:sp>
        <p:nvSpPr>
          <p:cNvPr id="3" name="Espace réservé du contenu 2">
            <a:extLst>
              <a:ext uri="{FF2B5EF4-FFF2-40B4-BE49-F238E27FC236}">
                <a16:creationId xmlns:a16="http://schemas.microsoft.com/office/drawing/2014/main" id="{6772C476-2A74-471D-9AAD-0D493BADACC6}"/>
              </a:ext>
            </a:extLst>
          </p:cNvPr>
          <p:cNvSpPr>
            <a:spLocks noGrp="1"/>
          </p:cNvSpPr>
          <p:nvPr>
            <p:ph sz="quarter" idx="13"/>
            <p:custDataLst>
              <p:tags r:id="rId2"/>
            </p:custDataLst>
          </p:nvPr>
        </p:nvSpPr>
        <p:spPr>
          <a:xfrm>
            <a:off x="539496" y="2560320"/>
            <a:ext cx="9445752" cy="2391690"/>
          </a:xfrm>
        </p:spPr>
        <p:txBody>
          <a:bodyPr>
            <a:normAutofit fontScale="92500" lnSpcReduction="20000"/>
          </a:bodyPr>
          <a:lstStyle/>
          <a:p>
            <a:r>
              <a:rPr lang="fr-CA" dirty="0" err="1"/>
              <a:t>ssh</a:t>
            </a:r>
            <a:r>
              <a:rPr lang="fr-CA" dirty="0"/>
              <a:t> [nom d'utilisateur]@hostname</a:t>
            </a:r>
          </a:p>
          <a:p>
            <a:pPr marL="342900" indent="-342900">
              <a:buFont typeface="Arial" panose="020B0604020202020204" pitchFamily="34" charset="0"/>
              <a:buChar char="•"/>
            </a:pPr>
            <a:r>
              <a:rPr lang="fr-CA" dirty="0"/>
              <a:t>Où le nom d'utilisateur doit être un utilisateur valide sur le système distant</a:t>
            </a:r>
          </a:p>
          <a:p>
            <a:pPr marL="342900" indent="-342900">
              <a:buFont typeface="Arial" panose="020B0604020202020204" pitchFamily="34" charset="0"/>
              <a:buChar char="•"/>
            </a:pPr>
            <a:r>
              <a:rPr lang="fr-CA" dirty="0"/>
              <a:t>Le nom d'hôte est reconnaissable par DNS ou une adresse IP afin que </a:t>
            </a:r>
            <a:r>
              <a:rPr lang="fr-CA" dirty="0" err="1"/>
              <a:t>ssh</a:t>
            </a:r>
            <a:r>
              <a:rPr lang="fr-CA" dirty="0"/>
              <a:t> puisse contacter le système distant et demander une connexion.</a:t>
            </a:r>
          </a:p>
        </p:txBody>
      </p:sp>
      <p:sp>
        <p:nvSpPr>
          <p:cNvPr id="5" name="ZoneTexte 4">
            <a:extLst>
              <a:ext uri="{FF2B5EF4-FFF2-40B4-BE49-F238E27FC236}">
                <a16:creationId xmlns:a16="http://schemas.microsoft.com/office/drawing/2014/main" id="{F014BD2C-5939-4188-850C-1F07091D8D56}"/>
              </a:ext>
            </a:extLst>
          </p:cNvPr>
          <p:cNvSpPr txBox="1"/>
          <p:nvPr>
            <p:custDataLst>
              <p:tags r:id="rId3"/>
            </p:custDataLst>
          </p:nvPr>
        </p:nvSpPr>
        <p:spPr>
          <a:xfrm>
            <a:off x="985652" y="5336058"/>
            <a:ext cx="9642763" cy="646331"/>
          </a:xfrm>
          <a:prstGeom prst="rect">
            <a:avLst/>
          </a:prstGeom>
          <a:solidFill>
            <a:schemeClr val="accent2">
              <a:lumMod val="40000"/>
              <a:lumOff val="60000"/>
            </a:schemeClr>
          </a:solidFill>
        </p:spPr>
        <p:txBody>
          <a:bodyPr wrap="square" rtlCol="0">
            <a:spAutoFit/>
          </a:bodyPr>
          <a:lstStyle/>
          <a:p>
            <a:r>
              <a:rPr lang="fr-CA" dirty="0"/>
              <a:t>Elle autorise la connexion si et seulement si la paire de clés est valide et génère un Shell (le type dépend de la configuration de l'utilisateur sur le système distant) pour votre utilisation. </a:t>
            </a:r>
          </a:p>
        </p:txBody>
      </p:sp>
      <p:sp>
        <p:nvSpPr>
          <p:cNvPr id="4" name="ZoneTexte 3">
            <a:extLst>
              <a:ext uri="{FF2B5EF4-FFF2-40B4-BE49-F238E27FC236}">
                <a16:creationId xmlns:a16="http://schemas.microsoft.com/office/drawing/2014/main" id="{C78D66F1-1235-490E-9B44-371DD3838E15}"/>
              </a:ext>
            </a:extLst>
          </p:cNvPr>
          <p:cNvSpPr txBox="1"/>
          <p:nvPr>
            <p:custDataLst>
              <p:tags r:id="rId4"/>
            </p:custDataLst>
          </p:nvPr>
        </p:nvSpPr>
        <p:spPr>
          <a:xfrm>
            <a:off x="0" y="0"/>
            <a:ext cx="3810000" cy="1270000"/>
          </a:xfrm>
          <a:prstGeom prst="rect">
            <a:avLst/>
          </a:prstGeom>
          <a:noFill/>
        </p:spPr>
        <p:txBody>
          <a:bodyPr vert="horz" rtlCol="0">
            <a:spAutoFit/>
          </a:bodyPr>
          <a:lstStyle/>
          <a:p>
            <a:endParaRPr lang="fr-CA"/>
          </a:p>
        </p:txBody>
      </p:sp>
    </p:spTree>
    <p:extLst>
      <p:ext uri="{BB962C8B-B14F-4D97-AF65-F5344CB8AC3E}">
        <p14:creationId xmlns:p14="http://schemas.microsoft.com/office/powerpoint/2010/main" val="2490107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807A00-72B8-4920-A8E2-281C8B8129E8}"/>
              </a:ext>
            </a:extLst>
          </p:cNvPr>
          <p:cNvSpPr>
            <a:spLocks noGrp="1"/>
          </p:cNvSpPr>
          <p:nvPr>
            <p:ph type="title"/>
            <p:custDataLst>
              <p:tags r:id="rId1"/>
            </p:custDataLst>
          </p:nvPr>
        </p:nvSpPr>
        <p:spPr>
          <a:xfrm>
            <a:off x="521207" y="1536192"/>
            <a:ext cx="9727197" cy="640080"/>
          </a:xfrm>
        </p:spPr>
        <p:txBody>
          <a:bodyPr>
            <a:normAutofit fontScale="90000"/>
          </a:bodyPr>
          <a:lstStyle/>
          <a:p>
            <a:r>
              <a:rPr lang="fr-CA" dirty="0"/>
              <a:t>Copie de fichiers entre un client et un système distant</a:t>
            </a:r>
          </a:p>
        </p:txBody>
      </p:sp>
      <p:sp>
        <p:nvSpPr>
          <p:cNvPr id="3" name="Espace réservé du contenu 2">
            <a:extLst>
              <a:ext uri="{FF2B5EF4-FFF2-40B4-BE49-F238E27FC236}">
                <a16:creationId xmlns:a16="http://schemas.microsoft.com/office/drawing/2014/main" id="{E7B8E368-6673-462F-8840-32D3817E4660}"/>
              </a:ext>
            </a:extLst>
          </p:cNvPr>
          <p:cNvSpPr>
            <a:spLocks noGrp="1"/>
          </p:cNvSpPr>
          <p:nvPr>
            <p:ph sz="quarter" idx="13"/>
            <p:custDataLst>
              <p:tags r:id="rId2"/>
            </p:custDataLst>
          </p:nvPr>
        </p:nvSpPr>
        <p:spPr/>
        <p:txBody>
          <a:bodyPr/>
          <a:lstStyle/>
          <a:p>
            <a:r>
              <a:rPr lang="fr-CA" dirty="0"/>
              <a:t>La commande </a:t>
            </a:r>
            <a:r>
              <a:rPr lang="fr-CA" b="1" dirty="0" err="1"/>
              <a:t>scp</a:t>
            </a:r>
            <a:r>
              <a:rPr lang="fr-CA" dirty="0"/>
              <a:t> est un outil construit sur le dessus de </a:t>
            </a:r>
            <a:r>
              <a:rPr lang="fr-CA" dirty="0" err="1"/>
              <a:t>ssh</a:t>
            </a:r>
            <a:r>
              <a:rPr lang="fr-CA" dirty="0"/>
              <a:t>. Elle permet aux utilisateurs de copier des fichiers et des répertoires d'un système distant vers un système client et vice versa.</a:t>
            </a:r>
          </a:p>
          <a:p>
            <a:endParaRPr lang="fr-CA" dirty="0"/>
          </a:p>
          <a:p>
            <a:r>
              <a:rPr lang="fr-CA" dirty="0"/>
              <a:t>Pour copier le même fichier en sens inverse :</a:t>
            </a:r>
          </a:p>
        </p:txBody>
      </p:sp>
      <p:sp>
        <p:nvSpPr>
          <p:cNvPr id="4" name="Rectangle 1">
            <a:extLst>
              <a:ext uri="{FF2B5EF4-FFF2-40B4-BE49-F238E27FC236}">
                <a16:creationId xmlns:a16="http://schemas.microsoft.com/office/drawing/2014/main" id="{F1586887-43E0-4FC0-9BA5-21B69521B124}"/>
              </a:ext>
            </a:extLst>
          </p:cNvPr>
          <p:cNvSpPr>
            <a:spLocks noChangeArrowheads="1"/>
          </p:cNvSpPr>
          <p:nvPr>
            <p:custDataLst>
              <p:tags r:id="rId3"/>
            </p:custDataLst>
          </p:nvPr>
        </p:nvSpPr>
        <p:spPr bwMode="auto">
          <a:xfrm>
            <a:off x="676892" y="4574271"/>
            <a:ext cx="10592791" cy="400110"/>
          </a:xfrm>
          <a:prstGeom prst="rect">
            <a:avLst/>
          </a:prstGeom>
          <a:solidFill>
            <a:schemeClr val="bg1">
              <a:lumMod val="7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err="1">
                <a:ln>
                  <a:noFill/>
                </a:ln>
                <a:solidFill>
                  <a:schemeClr val="tx1"/>
                </a:solidFill>
                <a:effectLst/>
                <a:latin typeface="Arial Unicode MS"/>
              </a:rPr>
              <a:t>scp</a:t>
            </a:r>
            <a:r>
              <a:rPr kumimoji="0" lang="fr-FR" altLang="fr-FR" sz="2000" b="0" i="0" u="none" strike="noStrike" cap="none" normalizeH="0" baseline="0" dirty="0">
                <a:ln>
                  <a:noFill/>
                </a:ln>
                <a:solidFill>
                  <a:schemeClr val="tx1"/>
                </a:solidFill>
                <a:effectLst/>
                <a:latin typeface="Arial Unicode MS"/>
              </a:rPr>
              <a:t> ~/Documents/documentForLinux.txt jpduches@10.100.2.450:~/Documents</a:t>
            </a:r>
            <a:r>
              <a:rPr kumimoji="0" lang="fr-FR" altLang="fr-FR" sz="2000" b="0" i="0" u="none" strike="noStrike" cap="none" normalizeH="0" baseline="0" dirty="0">
                <a:ln>
                  <a:noFill/>
                </a:ln>
                <a:solidFill>
                  <a:schemeClr val="tx1"/>
                </a:solidFill>
                <a:effectLst/>
              </a:rPr>
              <a:t> </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6979FA50-DDB8-4002-BD05-AE2A6FD3D7FD}"/>
              </a:ext>
            </a:extLst>
          </p:cNvPr>
          <p:cNvSpPr>
            <a:spLocks noChangeArrowheads="1"/>
          </p:cNvSpPr>
          <p:nvPr>
            <p:custDataLst>
              <p:tags r:id="rId4"/>
            </p:custDataLst>
          </p:nvPr>
        </p:nvSpPr>
        <p:spPr bwMode="auto">
          <a:xfrm>
            <a:off x="676892" y="6137850"/>
            <a:ext cx="10592791" cy="400110"/>
          </a:xfrm>
          <a:prstGeom prst="rect">
            <a:avLst/>
          </a:prstGeom>
          <a:solidFill>
            <a:schemeClr val="bg1">
              <a:lumMod val="75000"/>
            </a:schemeClr>
          </a:solidFill>
          <a:ln>
            <a:noFill/>
          </a:ln>
          <a:effec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fr-FR" altLang="fr-FR" sz="2000" b="0" i="0" u="none" strike="noStrike" cap="none" normalizeH="0" baseline="0" dirty="0" err="1">
                <a:ln>
                  <a:noFill/>
                </a:ln>
                <a:solidFill>
                  <a:schemeClr val="tx1"/>
                </a:solidFill>
                <a:effectLst/>
                <a:latin typeface="Arial Unicode MS"/>
              </a:rPr>
              <a:t>scp</a:t>
            </a:r>
            <a:r>
              <a:rPr kumimoji="0" lang="fr-FR" altLang="fr-FR" sz="2000" b="0" i="0" u="none" strike="noStrike" cap="none" normalizeH="0" baseline="0" dirty="0">
                <a:ln>
                  <a:noFill/>
                </a:ln>
                <a:solidFill>
                  <a:schemeClr val="tx1"/>
                </a:solidFill>
                <a:effectLst/>
                <a:latin typeface="Arial Unicode MS"/>
              </a:rPr>
              <a:t> jpduches@10.100.2.450:~/Documents</a:t>
            </a:r>
            <a:r>
              <a:rPr lang="fr-FR" altLang="fr-FR" sz="2000" dirty="0">
                <a:latin typeface="Arial Unicode MS"/>
              </a:rPr>
              <a:t>/documentForLinux.txt</a:t>
            </a:r>
            <a:r>
              <a:rPr lang="fr-FR" altLang="fr-FR" sz="2000" dirty="0"/>
              <a:t> </a:t>
            </a:r>
            <a:r>
              <a:rPr kumimoji="0" lang="fr-FR" altLang="fr-FR" sz="2000" b="0" i="0" u="none" strike="noStrike" cap="none" normalizeH="0" baseline="0" dirty="0">
                <a:ln>
                  <a:noFill/>
                </a:ln>
                <a:solidFill>
                  <a:schemeClr val="tx1"/>
                </a:solidFill>
                <a:effectLst/>
                <a:latin typeface="Arial Unicode MS"/>
              </a:rPr>
              <a:t> </a:t>
            </a:r>
            <a:r>
              <a:rPr lang="fr-FR" altLang="fr-FR" sz="2000" dirty="0">
                <a:latin typeface="Arial Unicode MS"/>
              </a:rPr>
              <a:t>~/Documents</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5556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D754AB-7EEA-4EE9-8615-956D7F7C6D3C}"/>
              </a:ext>
            </a:extLst>
          </p:cNvPr>
          <p:cNvSpPr>
            <a:spLocks noGrp="1"/>
          </p:cNvSpPr>
          <p:nvPr>
            <p:ph type="title"/>
            <p:custDataLst>
              <p:tags r:id="rId1"/>
            </p:custDataLst>
          </p:nvPr>
        </p:nvSpPr>
        <p:spPr>
          <a:xfrm>
            <a:off x="521207" y="1536192"/>
            <a:ext cx="11092861" cy="640080"/>
          </a:xfrm>
        </p:spPr>
        <p:txBody>
          <a:bodyPr>
            <a:normAutofit fontScale="90000"/>
          </a:bodyPr>
          <a:lstStyle/>
          <a:p>
            <a:r>
              <a:rPr lang="fr-CA" dirty="0"/>
              <a:t>Montage d'un système de fichiers ou d'un répertoire distant</a:t>
            </a:r>
          </a:p>
        </p:txBody>
      </p:sp>
      <p:sp>
        <p:nvSpPr>
          <p:cNvPr id="3" name="Espace réservé du contenu 2">
            <a:extLst>
              <a:ext uri="{FF2B5EF4-FFF2-40B4-BE49-F238E27FC236}">
                <a16:creationId xmlns:a16="http://schemas.microsoft.com/office/drawing/2014/main" id="{0AD0128B-F675-4D65-A8D7-5A328C8258EE}"/>
              </a:ext>
            </a:extLst>
          </p:cNvPr>
          <p:cNvSpPr>
            <a:spLocks noGrp="1"/>
          </p:cNvSpPr>
          <p:nvPr>
            <p:ph sz="quarter" idx="13"/>
            <p:custDataLst>
              <p:tags r:id="rId2"/>
            </p:custDataLst>
          </p:nvPr>
        </p:nvSpPr>
        <p:spPr>
          <a:xfrm>
            <a:off x="539495" y="2560320"/>
            <a:ext cx="10682685" cy="3977640"/>
          </a:xfrm>
        </p:spPr>
        <p:txBody>
          <a:bodyPr>
            <a:normAutofit lnSpcReduction="10000"/>
          </a:bodyPr>
          <a:lstStyle/>
          <a:p>
            <a:r>
              <a:rPr lang="fr-CA" dirty="0"/>
              <a:t>Pour monter les répertoires du système distant sur le client, </a:t>
            </a:r>
            <a:r>
              <a:rPr lang="fr-CA" b="1" dirty="0" err="1"/>
              <a:t>sshfs</a:t>
            </a:r>
            <a:r>
              <a:rPr lang="fr-CA" dirty="0"/>
              <a:t> est l'outil développé dans ce but précis.</a:t>
            </a:r>
          </a:p>
          <a:p>
            <a:endParaRPr lang="fr-CA" dirty="0"/>
          </a:p>
          <a:p>
            <a:endParaRPr lang="fr-CA" dirty="0"/>
          </a:p>
          <a:p>
            <a:r>
              <a:rPr lang="fr-CA" dirty="0"/>
              <a:t>Dans certains systèmes, </a:t>
            </a:r>
            <a:r>
              <a:rPr lang="fr-CA" dirty="0" err="1"/>
              <a:t>sshfs</a:t>
            </a:r>
            <a:r>
              <a:rPr lang="fr-CA" dirty="0"/>
              <a:t> peut ne pas être disponible, installez-le si vous en avez besoin.</a:t>
            </a:r>
          </a:p>
        </p:txBody>
      </p:sp>
      <p:sp>
        <p:nvSpPr>
          <p:cNvPr id="4" name="Rectangle 1">
            <a:extLst>
              <a:ext uri="{FF2B5EF4-FFF2-40B4-BE49-F238E27FC236}">
                <a16:creationId xmlns:a16="http://schemas.microsoft.com/office/drawing/2014/main" id="{B43DBE71-9B09-49F5-97C9-5F939DEAB245}"/>
              </a:ext>
            </a:extLst>
          </p:cNvPr>
          <p:cNvSpPr>
            <a:spLocks noChangeArrowheads="1"/>
          </p:cNvSpPr>
          <p:nvPr>
            <p:custDataLst>
              <p:tags r:id="rId3"/>
            </p:custDataLst>
          </p:nvPr>
        </p:nvSpPr>
        <p:spPr bwMode="auto">
          <a:xfrm>
            <a:off x="629391" y="4149030"/>
            <a:ext cx="8158350" cy="400110"/>
          </a:xfrm>
          <a:prstGeom prst="rect">
            <a:avLst/>
          </a:prstGeom>
          <a:solidFill>
            <a:schemeClr val="bg1">
              <a:lumMod val="75000"/>
            </a:schemeClr>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2000" dirty="0" err="1">
                <a:latin typeface="Arial Unicode MS"/>
              </a:rPr>
              <a:t>sshfs</a:t>
            </a:r>
            <a:r>
              <a:rPr lang="fr-FR" altLang="fr-FR" sz="2000" dirty="0">
                <a:latin typeface="Arial Unicode MS"/>
              </a:rPr>
              <a:t> </a:t>
            </a:r>
            <a:r>
              <a:rPr lang="fr-FR" altLang="fr-FR" sz="2000" dirty="0" err="1">
                <a:latin typeface="Arial Unicode MS"/>
              </a:rPr>
              <a:t>name@server</a:t>
            </a:r>
            <a:r>
              <a:rPr lang="fr-FR" altLang="fr-FR" sz="2000" dirty="0">
                <a:latin typeface="Arial Unicode MS"/>
              </a:rPr>
              <a:t>:/</a:t>
            </a:r>
            <a:r>
              <a:rPr lang="fr-FR" altLang="fr-FR" sz="2000" dirty="0" err="1">
                <a:latin typeface="Arial Unicode MS"/>
              </a:rPr>
              <a:t>path</a:t>
            </a:r>
            <a:r>
              <a:rPr lang="fr-FR" altLang="fr-FR" sz="2000" dirty="0">
                <a:latin typeface="Arial Unicode MS"/>
              </a:rPr>
              <a:t>/to/</a:t>
            </a:r>
            <a:r>
              <a:rPr lang="fr-FR" altLang="fr-FR" sz="2000" dirty="0" err="1">
                <a:latin typeface="Arial Unicode MS"/>
              </a:rPr>
              <a:t>remote</a:t>
            </a:r>
            <a:r>
              <a:rPr lang="fr-FR" altLang="fr-FR" sz="2000" dirty="0">
                <a:latin typeface="Arial Unicode MS"/>
              </a:rPr>
              <a:t>/folder /</a:t>
            </a:r>
            <a:r>
              <a:rPr lang="fr-FR" altLang="fr-FR" sz="2000" dirty="0" err="1">
                <a:latin typeface="Arial Unicode MS"/>
              </a:rPr>
              <a:t>path</a:t>
            </a:r>
            <a:r>
              <a:rPr lang="fr-FR" altLang="fr-FR" sz="2000" dirty="0">
                <a:latin typeface="Arial Unicode MS"/>
              </a:rPr>
              <a:t>/to/local/</a:t>
            </a:r>
            <a:r>
              <a:rPr lang="fr-FR" altLang="fr-FR" sz="2000" dirty="0" err="1">
                <a:latin typeface="Arial Unicode MS"/>
              </a:rPr>
              <a:t>mount</a:t>
            </a:r>
            <a:r>
              <a:rPr lang="fr-FR" altLang="fr-FR" sz="2000" dirty="0">
                <a:latin typeface="Arial Unicode MS"/>
              </a:rPr>
              <a:t>/point</a:t>
            </a:r>
            <a:r>
              <a:rPr lang="fr-FR" altLang="fr-FR" sz="1600" dirty="0"/>
              <a:t> </a:t>
            </a:r>
            <a:endParaRPr lang="fr-FR" altLang="fr-FR" sz="4400" dirty="0">
              <a:latin typeface="Arial" panose="020B0604020202020204" pitchFamily="34" charset="0"/>
            </a:endParaRPr>
          </a:p>
        </p:txBody>
      </p:sp>
    </p:spTree>
    <p:extLst>
      <p:ext uri="{BB962C8B-B14F-4D97-AF65-F5344CB8AC3E}">
        <p14:creationId xmlns:p14="http://schemas.microsoft.com/office/powerpoint/2010/main" val="1675013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68CEFE-8099-4D8B-837B-DBD899019AF9}"/>
              </a:ext>
            </a:extLst>
          </p:cNvPr>
          <p:cNvSpPr>
            <a:spLocks noGrp="1"/>
          </p:cNvSpPr>
          <p:nvPr>
            <p:ph type="title"/>
            <p:custDataLst>
              <p:tags r:id="rId1"/>
            </p:custDataLst>
          </p:nvPr>
        </p:nvSpPr>
        <p:spPr/>
        <p:txBody>
          <a:bodyPr/>
          <a:lstStyle/>
          <a:p>
            <a:r>
              <a:rPr lang="fr-CA" dirty="0"/>
              <a:t>Quitter SSH</a:t>
            </a:r>
          </a:p>
        </p:txBody>
      </p:sp>
      <p:sp>
        <p:nvSpPr>
          <p:cNvPr id="3" name="Espace réservé du contenu 2">
            <a:extLst>
              <a:ext uri="{FF2B5EF4-FFF2-40B4-BE49-F238E27FC236}">
                <a16:creationId xmlns:a16="http://schemas.microsoft.com/office/drawing/2014/main" id="{F8F37365-9CCF-49DD-B056-EC8237974D07}"/>
              </a:ext>
            </a:extLst>
          </p:cNvPr>
          <p:cNvSpPr>
            <a:spLocks noGrp="1"/>
          </p:cNvSpPr>
          <p:nvPr>
            <p:ph sz="quarter" idx="13"/>
            <p:custDataLst>
              <p:tags r:id="rId2"/>
            </p:custDataLst>
          </p:nvPr>
        </p:nvSpPr>
        <p:spPr/>
        <p:txBody>
          <a:bodyPr>
            <a:normAutofit/>
          </a:bodyPr>
          <a:lstStyle/>
          <a:p>
            <a:r>
              <a:rPr lang="fr-CA" dirty="0"/>
              <a:t>Si vous êtes connecté à un système Linux distant via SSH, il vous suffit d'utiliser la commande </a:t>
            </a:r>
            <a:r>
              <a:rPr lang="fr-CA" b="1" dirty="0">
                <a:solidFill>
                  <a:srgbClr val="FF9B45"/>
                </a:solidFill>
              </a:rPr>
              <a:t>exit</a:t>
            </a:r>
            <a:r>
              <a:rPr lang="fr-CA" dirty="0"/>
              <a:t> pour vous déconnecter de SSH.</a:t>
            </a:r>
          </a:p>
        </p:txBody>
      </p:sp>
    </p:spTree>
    <p:extLst>
      <p:ext uri="{BB962C8B-B14F-4D97-AF65-F5344CB8AC3E}">
        <p14:creationId xmlns:p14="http://schemas.microsoft.com/office/powerpoint/2010/main" val="4256874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7AC09D-E228-418C-8FE1-DF936ABBA677}"/>
              </a:ext>
            </a:extLst>
          </p:cNvPr>
          <p:cNvSpPr>
            <a:spLocks noGrp="1"/>
          </p:cNvSpPr>
          <p:nvPr>
            <p:ph type="title"/>
            <p:custDataLst>
              <p:tags r:id="rId1"/>
            </p:custDataLst>
          </p:nvPr>
        </p:nvSpPr>
        <p:spPr/>
        <p:txBody>
          <a:bodyPr>
            <a:normAutofit fontScale="90000"/>
          </a:bodyPr>
          <a:lstStyle/>
          <a:p>
            <a:r>
              <a:rPr lang="fr-CA" dirty="0"/>
              <a:t>Fichier de configuration des machines</a:t>
            </a:r>
          </a:p>
        </p:txBody>
      </p:sp>
      <p:sp>
        <p:nvSpPr>
          <p:cNvPr id="3" name="Espace réservé du contenu 2">
            <a:extLst>
              <a:ext uri="{FF2B5EF4-FFF2-40B4-BE49-F238E27FC236}">
                <a16:creationId xmlns:a16="http://schemas.microsoft.com/office/drawing/2014/main" id="{BA6DFDE9-EB22-42ED-BC2F-5E441B20CA66}"/>
              </a:ext>
            </a:extLst>
          </p:cNvPr>
          <p:cNvSpPr>
            <a:spLocks noGrp="1"/>
          </p:cNvSpPr>
          <p:nvPr>
            <p:ph sz="quarter" idx="13"/>
            <p:custDataLst>
              <p:tags r:id="rId2"/>
            </p:custDataLst>
          </p:nvPr>
        </p:nvSpPr>
        <p:spPr/>
        <p:txBody>
          <a:bodyPr/>
          <a:lstStyle/>
          <a:p>
            <a:endParaRPr lang="fr-CA" dirty="0"/>
          </a:p>
        </p:txBody>
      </p:sp>
      <p:pic>
        <p:nvPicPr>
          <p:cNvPr id="4" name="Image 3">
            <a:extLst>
              <a:ext uri="{FF2B5EF4-FFF2-40B4-BE49-F238E27FC236}">
                <a16:creationId xmlns:a16="http://schemas.microsoft.com/office/drawing/2014/main" id="{FDE59116-3120-4407-9DDE-332D35FA354F}"/>
              </a:ext>
            </a:extLst>
          </p:cNvPr>
          <p:cNvPicPr>
            <a:picLocks noChangeAspect="1"/>
          </p:cNvPicPr>
          <p:nvPr>
            <p:custDataLst>
              <p:tags r:id="rId3"/>
            </p:custDataLst>
          </p:nvPr>
        </p:nvPicPr>
        <p:blipFill>
          <a:blip r:embed="rId5"/>
          <a:stretch>
            <a:fillRect/>
          </a:stretch>
        </p:blipFill>
        <p:spPr>
          <a:xfrm>
            <a:off x="2985286" y="2529558"/>
            <a:ext cx="5059587" cy="3182886"/>
          </a:xfrm>
          <a:prstGeom prst="rect">
            <a:avLst/>
          </a:prstGeom>
        </p:spPr>
      </p:pic>
    </p:spTree>
    <p:extLst>
      <p:ext uri="{BB962C8B-B14F-4D97-AF65-F5344CB8AC3E}">
        <p14:creationId xmlns:p14="http://schemas.microsoft.com/office/powerpoint/2010/main" val="15238831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4"/>
</p:tagLst>
</file>

<file path=ppt/tags/tag11.xml><?xml version="1.0" encoding="utf-8"?>
<p:tagLst xmlns:a="http://schemas.openxmlformats.org/drawingml/2006/main" xmlns:r="http://schemas.openxmlformats.org/officeDocument/2006/relationships" xmlns:p="http://schemas.openxmlformats.org/presentationml/2006/main">
  <p:tag name="NUM" val="5"/>
</p:tagLst>
</file>

<file path=ppt/tags/tag12.xml><?xml version="1.0" encoding="utf-8"?>
<p:tagLst xmlns:a="http://schemas.openxmlformats.org/drawingml/2006/main" xmlns:r="http://schemas.openxmlformats.org/officeDocument/2006/relationships" xmlns:p="http://schemas.openxmlformats.org/presentationml/2006/main">
  <p:tag name="NUM" val="1"/>
</p:tagLst>
</file>

<file path=ppt/tags/tag13.xml><?xml version="1.0" encoding="utf-8"?>
<p:tagLst xmlns:a="http://schemas.openxmlformats.org/drawingml/2006/main" xmlns:r="http://schemas.openxmlformats.org/officeDocument/2006/relationships" xmlns:p="http://schemas.openxmlformats.org/presentationml/2006/main">
  <p:tag name="NUM" val="2"/>
</p:tagLst>
</file>

<file path=ppt/tags/tag14.xml><?xml version="1.0" encoding="utf-8"?>
<p:tagLst xmlns:a="http://schemas.openxmlformats.org/drawingml/2006/main" xmlns:r="http://schemas.openxmlformats.org/officeDocument/2006/relationships" xmlns:p="http://schemas.openxmlformats.org/presentationml/2006/main">
  <p:tag name="NUM" val="1"/>
</p:tagLst>
</file>

<file path=ppt/tags/tag15.xml><?xml version="1.0" encoding="utf-8"?>
<p:tagLst xmlns:a="http://schemas.openxmlformats.org/drawingml/2006/main" xmlns:r="http://schemas.openxmlformats.org/officeDocument/2006/relationships" xmlns:p="http://schemas.openxmlformats.org/presentationml/2006/main">
  <p:tag name="NUM" val="2"/>
</p:tagLst>
</file>

<file path=ppt/tags/tag16.xml><?xml version="1.0" encoding="utf-8"?>
<p:tagLst xmlns:a="http://schemas.openxmlformats.org/drawingml/2006/main" xmlns:r="http://schemas.openxmlformats.org/officeDocument/2006/relationships" xmlns:p="http://schemas.openxmlformats.org/presentationml/2006/main">
  <p:tag name="NUM" val="1"/>
</p:tagLst>
</file>

<file path=ppt/tags/tag17.xml><?xml version="1.0" encoding="utf-8"?>
<p:tagLst xmlns:a="http://schemas.openxmlformats.org/drawingml/2006/main" xmlns:r="http://schemas.openxmlformats.org/officeDocument/2006/relationships" xmlns:p="http://schemas.openxmlformats.org/presentationml/2006/main">
  <p:tag name="NUM" val="2"/>
</p:tagLst>
</file>

<file path=ppt/tags/tag18.xml><?xml version="1.0" encoding="utf-8"?>
<p:tagLst xmlns:a="http://schemas.openxmlformats.org/drawingml/2006/main" xmlns:r="http://schemas.openxmlformats.org/officeDocument/2006/relationships" xmlns:p="http://schemas.openxmlformats.org/presentationml/2006/main">
  <p:tag name="NUM" val="3"/>
</p:tagLst>
</file>

<file path=ppt/tags/tag19.xml><?xml version="1.0" encoding="utf-8"?>
<p:tagLst xmlns:a="http://schemas.openxmlformats.org/drawingml/2006/main" xmlns:r="http://schemas.openxmlformats.org/officeDocument/2006/relationships" xmlns:p="http://schemas.openxmlformats.org/presentationml/2006/main">
  <p:tag name="NUM" val="4"/>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1"/>
</p:tagLst>
</file>

<file path=ppt/tags/tag21.xml><?xml version="1.0" encoding="utf-8"?>
<p:tagLst xmlns:a="http://schemas.openxmlformats.org/drawingml/2006/main" xmlns:r="http://schemas.openxmlformats.org/officeDocument/2006/relationships" xmlns:p="http://schemas.openxmlformats.org/presentationml/2006/main">
  <p:tag name="NUM" val="2"/>
</p:tagLst>
</file>

<file path=ppt/tags/tag22.xml><?xml version="1.0" encoding="utf-8"?>
<p:tagLst xmlns:a="http://schemas.openxmlformats.org/drawingml/2006/main" xmlns:r="http://schemas.openxmlformats.org/officeDocument/2006/relationships" xmlns:p="http://schemas.openxmlformats.org/presentationml/2006/main">
  <p:tag name="NUM" val="3"/>
</p:tagLst>
</file>

<file path=ppt/tags/tag23.xml><?xml version="1.0" encoding="utf-8"?>
<p:tagLst xmlns:a="http://schemas.openxmlformats.org/drawingml/2006/main" xmlns:r="http://schemas.openxmlformats.org/officeDocument/2006/relationships" xmlns:p="http://schemas.openxmlformats.org/presentationml/2006/main">
  <p:tag name="NUM" val="4"/>
</p:tagLst>
</file>

<file path=ppt/tags/tag24.xml><?xml version="1.0" encoding="utf-8"?>
<p:tagLst xmlns:a="http://schemas.openxmlformats.org/drawingml/2006/main" xmlns:r="http://schemas.openxmlformats.org/officeDocument/2006/relationships" xmlns:p="http://schemas.openxmlformats.org/presentationml/2006/main">
  <p:tag name="NUM" val="1"/>
</p:tagLst>
</file>

<file path=ppt/tags/tag25.xml><?xml version="1.0" encoding="utf-8"?>
<p:tagLst xmlns:a="http://schemas.openxmlformats.org/drawingml/2006/main" xmlns:r="http://schemas.openxmlformats.org/officeDocument/2006/relationships" xmlns:p="http://schemas.openxmlformats.org/presentationml/2006/main">
  <p:tag name="NUM" val="2"/>
</p:tagLst>
</file>

<file path=ppt/tags/tag26.xml><?xml version="1.0" encoding="utf-8"?>
<p:tagLst xmlns:a="http://schemas.openxmlformats.org/drawingml/2006/main" xmlns:r="http://schemas.openxmlformats.org/officeDocument/2006/relationships" xmlns:p="http://schemas.openxmlformats.org/presentationml/2006/main">
  <p:tag name="NUM" val="3"/>
</p:tagLst>
</file>

<file path=ppt/tags/tag27.xml><?xml version="1.0" encoding="utf-8"?>
<p:tagLst xmlns:a="http://schemas.openxmlformats.org/drawingml/2006/main" xmlns:r="http://schemas.openxmlformats.org/officeDocument/2006/relationships" xmlns:p="http://schemas.openxmlformats.org/presentationml/2006/main">
  <p:tag name="NUM" val="1"/>
</p:tagLst>
</file>

<file path=ppt/tags/tag28.xml><?xml version="1.0" encoding="utf-8"?>
<p:tagLst xmlns:a="http://schemas.openxmlformats.org/drawingml/2006/main" xmlns:r="http://schemas.openxmlformats.org/officeDocument/2006/relationships" xmlns:p="http://schemas.openxmlformats.org/presentationml/2006/main">
  <p:tag name="NUM" val="2"/>
</p:tagLst>
</file>

<file path=ppt/tags/tag29.xml><?xml version="1.0" encoding="utf-8"?>
<p:tagLst xmlns:a="http://schemas.openxmlformats.org/drawingml/2006/main" xmlns:r="http://schemas.openxmlformats.org/officeDocument/2006/relationships" xmlns:p="http://schemas.openxmlformats.org/presentationml/2006/main">
  <p:tag name="NUM" val="1"/>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30.xml><?xml version="1.0" encoding="utf-8"?>
<p:tagLst xmlns:a="http://schemas.openxmlformats.org/drawingml/2006/main" xmlns:r="http://schemas.openxmlformats.org/officeDocument/2006/relationships" xmlns:p="http://schemas.openxmlformats.org/presentationml/2006/main">
  <p:tag name="NUM" val="2"/>
</p:tagLst>
</file>

<file path=ppt/tags/tag31.xml><?xml version="1.0" encoding="utf-8"?>
<p:tagLst xmlns:a="http://schemas.openxmlformats.org/drawingml/2006/main" xmlns:r="http://schemas.openxmlformats.org/officeDocument/2006/relationships" xmlns:p="http://schemas.openxmlformats.org/presentationml/2006/main">
  <p:tag name="NUM" val="3"/>
</p:tagLst>
</file>

<file path=ppt/tags/tag32.xml><?xml version="1.0" encoding="utf-8"?>
<p:tagLst xmlns:a="http://schemas.openxmlformats.org/drawingml/2006/main" xmlns:r="http://schemas.openxmlformats.org/officeDocument/2006/relationships" xmlns:p="http://schemas.openxmlformats.org/presentationml/2006/main">
  <p:tag name="NUM" val="1"/>
</p:tagLst>
</file>

<file path=ppt/tags/tag33.xml><?xml version="1.0" encoding="utf-8"?>
<p:tagLst xmlns:a="http://schemas.openxmlformats.org/drawingml/2006/main" xmlns:r="http://schemas.openxmlformats.org/officeDocument/2006/relationships" xmlns:p="http://schemas.openxmlformats.org/presentationml/2006/main">
  <p:tag name="NUM" val="2"/>
</p:tagLst>
</file>

<file path=ppt/tags/tag34.xml><?xml version="1.0" encoding="utf-8"?>
<p:tagLst xmlns:a="http://schemas.openxmlformats.org/drawingml/2006/main" xmlns:r="http://schemas.openxmlformats.org/officeDocument/2006/relationships" xmlns:p="http://schemas.openxmlformats.org/presentationml/2006/main">
  <p:tag name="NUM" val="3"/>
</p:tagLst>
</file>

<file path=ppt/tags/tag35.xml><?xml version="1.0" encoding="utf-8"?>
<p:tagLst xmlns:a="http://schemas.openxmlformats.org/drawingml/2006/main" xmlns:r="http://schemas.openxmlformats.org/officeDocument/2006/relationships" xmlns:p="http://schemas.openxmlformats.org/presentationml/2006/main">
  <p:tag name="NUM" val="1"/>
</p:tagLst>
</file>

<file path=ppt/tags/tag36.xml><?xml version="1.0" encoding="utf-8"?>
<p:tagLst xmlns:a="http://schemas.openxmlformats.org/drawingml/2006/main" xmlns:r="http://schemas.openxmlformats.org/officeDocument/2006/relationships" xmlns:p="http://schemas.openxmlformats.org/presentationml/2006/main">
  <p:tag name="NUM" val="2"/>
</p:tagLst>
</file>

<file path=ppt/tags/tag37.xml><?xml version="1.0" encoding="utf-8"?>
<p:tagLst xmlns:a="http://schemas.openxmlformats.org/drawingml/2006/main" xmlns:r="http://schemas.openxmlformats.org/officeDocument/2006/relationships" xmlns:p="http://schemas.openxmlformats.org/presentationml/2006/main">
  <p:tag name="NUM" val="3"/>
</p:tagLst>
</file>

<file path=ppt/tags/tag38.xml><?xml version="1.0" encoding="utf-8"?>
<p:tagLst xmlns:a="http://schemas.openxmlformats.org/drawingml/2006/main" xmlns:r="http://schemas.openxmlformats.org/officeDocument/2006/relationships" xmlns:p="http://schemas.openxmlformats.org/presentationml/2006/main">
  <p:tag name="NUM" val="1"/>
</p:tagLst>
</file>

<file path=ppt/tags/tag39.xml><?xml version="1.0" encoding="utf-8"?>
<p:tagLst xmlns:a="http://schemas.openxmlformats.org/drawingml/2006/main" xmlns:r="http://schemas.openxmlformats.org/officeDocument/2006/relationships" xmlns:p="http://schemas.openxmlformats.org/presentationml/2006/main">
  <p:tag name="NUM" val="2"/>
</p:tagLst>
</file>

<file path=ppt/tags/tag4.xml><?xml version="1.0" encoding="utf-8"?>
<p:tagLst xmlns:a="http://schemas.openxmlformats.org/drawingml/2006/main" xmlns:r="http://schemas.openxmlformats.org/officeDocument/2006/relationships" xmlns:p="http://schemas.openxmlformats.org/presentationml/2006/main">
  <p:tag name="NUM" val="4"/>
</p:tagLst>
</file>

<file path=ppt/tags/tag40.xml><?xml version="1.0" encoding="utf-8"?>
<p:tagLst xmlns:a="http://schemas.openxmlformats.org/drawingml/2006/main" xmlns:r="http://schemas.openxmlformats.org/officeDocument/2006/relationships" xmlns:p="http://schemas.openxmlformats.org/presentationml/2006/main">
  <p:tag name="NUM" val="3"/>
</p:tagLst>
</file>

<file path=ppt/tags/tag41.xml><?xml version="1.0" encoding="utf-8"?>
<p:tagLst xmlns:a="http://schemas.openxmlformats.org/drawingml/2006/main" xmlns:r="http://schemas.openxmlformats.org/officeDocument/2006/relationships" xmlns:p="http://schemas.openxmlformats.org/presentationml/2006/main">
  <p:tag name="NUM" val="1"/>
</p:tagLst>
</file>

<file path=ppt/tags/tag42.xml><?xml version="1.0" encoding="utf-8"?>
<p:tagLst xmlns:a="http://schemas.openxmlformats.org/drawingml/2006/main" xmlns:r="http://schemas.openxmlformats.org/officeDocument/2006/relationships" xmlns:p="http://schemas.openxmlformats.org/presentationml/2006/main">
  <p:tag name="NUM" val="2"/>
</p:tagLst>
</file>

<file path=ppt/tags/tag43.xml><?xml version="1.0" encoding="utf-8"?>
<p:tagLst xmlns:a="http://schemas.openxmlformats.org/drawingml/2006/main" xmlns:r="http://schemas.openxmlformats.org/officeDocument/2006/relationships" xmlns:p="http://schemas.openxmlformats.org/presentationml/2006/main">
  <p:tag name="NUM" val="3"/>
</p:tagLst>
</file>

<file path=ppt/tags/tag44.xml><?xml version="1.0" encoding="utf-8"?>
<p:tagLst xmlns:a="http://schemas.openxmlformats.org/drawingml/2006/main" xmlns:r="http://schemas.openxmlformats.org/officeDocument/2006/relationships" xmlns:p="http://schemas.openxmlformats.org/presentationml/2006/main">
  <p:tag name="NUM" val="1"/>
</p:tagLst>
</file>

<file path=ppt/tags/tag45.xml><?xml version="1.0" encoding="utf-8"?>
<p:tagLst xmlns:a="http://schemas.openxmlformats.org/drawingml/2006/main" xmlns:r="http://schemas.openxmlformats.org/officeDocument/2006/relationships" xmlns:p="http://schemas.openxmlformats.org/presentationml/2006/main">
  <p:tag name="NUM" val="2"/>
</p:tagLst>
</file>

<file path=ppt/tags/tag46.xml><?xml version="1.0" encoding="utf-8"?>
<p:tagLst xmlns:a="http://schemas.openxmlformats.org/drawingml/2006/main" xmlns:r="http://schemas.openxmlformats.org/officeDocument/2006/relationships" xmlns:p="http://schemas.openxmlformats.org/presentationml/2006/main">
  <p:tag name="NUM" val="3"/>
</p:tagLst>
</file>

<file path=ppt/tags/tag47.xml><?xml version="1.0" encoding="utf-8"?>
<p:tagLst xmlns:a="http://schemas.openxmlformats.org/drawingml/2006/main" xmlns:r="http://schemas.openxmlformats.org/officeDocument/2006/relationships" xmlns:p="http://schemas.openxmlformats.org/presentationml/2006/main">
  <p:tag name="NUM" val="4"/>
</p:tagLst>
</file>

<file path=ppt/tags/tag48.xml><?xml version="1.0" encoding="utf-8"?>
<p:tagLst xmlns:a="http://schemas.openxmlformats.org/drawingml/2006/main" xmlns:r="http://schemas.openxmlformats.org/officeDocument/2006/relationships" xmlns:p="http://schemas.openxmlformats.org/presentationml/2006/main">
  <p:tag name="NUM" val="5"/>
</p:tagLst>
</file>

<file path=ppt/tags/tag49.xml><?xml version="1.0" encoding="utf-8"?>
<p:tagLst xmlns:a="http://schemas.openxmlformats.org/drawingml/2006/main" xmlns:r="http://schemas.openxmlformats.org/officeDocument/2006/relationships" xmlns:p="http://schemas.openxmlformats.org/presentationml/2006/main">
  <p:tag name="NUM" val="6"/>
</p:tagLst>
</file>

<file path=ppt/tags/tag5.xml><?xml version="1.0" encoding="utf-8"?>
<p:tagLst xmlns:a="http://schemas.openxmlformats.org/drawingml/2006/main" xmlns:r="http://schemas.openxmlformats.org/officeDocument/2006/relationships" xmlns:p="http://schemas.openxmlformats.org/presentationml/2006/main">
  <p:tag name="NUM" val="5"/>
</p:tagLst>
</file>

<file path=ppt/tags/tag50.xml><?xml version="1.0" encoding="utf-8"?>
<p:tagLst xmlns:a="http://schemas.openxmlformats.org/drawingml/2006/main" xmlns:r="http://schemas.openxmlformats.org/officeDocument/2006/relationships" xmlns:p="http://schemas.openxmlformats.org/presentationml/2006/main">
  <p:tag name="NUM" val="6"/>
</p:tagLst>
</file>

<file path=ppt/tags/tag51.xml><?xml version="1.0" encoding="utf-8"?>
<p:tagLst xmlns:a="http://schemas.openxmlformats.org/drawingml/2006/main" xmlns:r="http://schemas.openxmlformats.org/officeDocument/2006/relationships" xmlns:p="http://schemas.openxmlformats.org/presentationml/2006/main">
  <p:tag name="NUM" val="1"/>
</p:tagLst>
</file>

<file path=ppt/tags/tag52.xml><?xml version="1.0" encoding="utf-8"?>
<p:tagLst xmlns:a="http://schemas.openxmlformats.org/drawingml/2006/main" xmlns:r="http://schemas.openxmlformats.org/officeDocument/2006/relationships" xmlns:p="http://schemas.openxmlformats.org/presentationml/2006/main">
  <p:tag name="NUM" val="2"/>
</p:tagLst>
</file>

<file path=ppt/tags/tag53.xml><?xml version="1.0" encoding="utf-8"?>
<p:tagLst xmlns:a="http://schemas.openxmlformats.org/drawingml/2006/main" xmlns:r="http://schemas.openxmlformats.org/officeDocument/2006/relationships" xmlns:p="http://schemas.openxmlformats.org/presentationml/2006/main">
  <p:tag name="NUM" val="3"/>
</p:tagLst>
</file>

<file path=ppt/tags/tag54.xml><?xml version="1.0" encoding="utf-8"?>
<p:tagLst xmlns:a="http://schemas.openxmlformats.org/drawingml/2006/main" xmlns:r="http://schemas.openxmlformats.org/officeDocument/2006/relationships" xmlns:p="http://schemas.openxmlformats.org/presentationml/2006/main">
  <p:tag name="NUM" val="4"/>
</p:tagLst>
</file>

<file path=ppt/tags/tag55.xml><?xml version="1.0" encoding="utf-8"?>
<p:tagLst xmlns:a="http://schemas.openxmlformats.org/drawingml/2006/main" xmlns:r="http://schemas.openxmlformats.org/officeDocument/2006/relationships" xmlns:p="http://schemas.openxmlformats.org/presentationml/2006/main">
  <p:tag name="NUM" val="5"/>
</p:tagLst>
</file>

<file path=ppt/tags/tag56.xml><?xml version="1.0" encoding="utf-8"?>
<p:tagLst xmlns:a="http://schemas.openxmlformats.org/drawingml/2006/main" xmlns:r="http://schemas.openxmlformats.org/officeDocument/2006/relationships" xmlns:p="http://schemas.openxmlformats.org/presentationml/2006/main">
  <p:tag name="NUM" val="6"/>
</p:tagLst>
</file>

<file path=ppt/tags/tag57.xml><?xml version="1.0" encoding="utf-8"?>
<p:tagLst xmlns:a="http://schemas.openxmlformats.org/drawingml/2006/main" xmlns:r="http://schemas.openxmlformats.org/officeDocument/2006/relationships" xmlns:p="http://schemas.openxmlformats.org/presentationml/2006/main">
  <p:tag name="NUM" val="7"/>
</p:tagLst>
</file>

<file path=ppt/tags/tag58.xml><?xml version="1.0" encoding="utf-8"?>
<p:tagLst xmlns:a="http://schemas.openxmlformats.org/drawingml/2006/main" xmlns:r="http://schemas.openxmlformats.org/officeDocument/2006/relationships" xmlns:p="http://schemas.openxmlformats.org/presentationml/2006/main">
  <p:tag name="NUM" val="8"/>
</p:tagLst>
</file>

<file path=ppt/tags/tag59.xml><?xml version="1.0" encoding="utf-8"?>
<p:tagLst xmlns:a="http://schemas.openxmlformats.org/drawingml/2006/main" xmlns:r="http://schemas.openxmlformats.org/officeDocument/2006/relationships" xmlns:p="http://schemas.openxmlformats.org/presentationml/2006/main">
  <p:tag name="NUM" val="6"/>
</p:tagLst>
</file>

<file path=ppt/tags/tag6.xml><?xml version="1.0" encoding="utf-8"?>
<p:tagLst xmlns:a="http://schemas.openxmlformats.org/drawingml/2006/main" xmlns:r="http://schemas.openxmlformats.org/officeDocument/2006/relationships" xmlns:p="http://schemas.openxmlformats.org/presentationml/2006/main">
  <p:tag name="NUM" val="6"/>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9.xml><?xml version="1.0" encoding="utf-8"?>
<p:tagLst xmlns:a="http://schemas.openxmlformats.org/drawingml/2006/main" xmlns:r="http://schemas.openxmlformats.org/officeDocument/2006/relationships" xmlns:p="http://schemas.openxmlformats.org/presentationml/2006/main">
  <p:tag name="NUM" val="3"/>
</p:tagLst>
</file>

<file path=ppt/theme/theme1.xml><?xml version="1.0" encoding="utf-8"?>
<a:theme xmlns:a="http://schemas.openxmlformats.org/drawingml/2006/main" name="DocBienvenu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684340_TF10001108" id="{21D781BD-D87E-410F-98B2-1F83A9D33089}" vid="{EAAC1C9A-8D2C-4710-8D5B-945A6982405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E94F1FE8E305F419C7807E7F814B081" ma:contentTypeVersion="11" ma:contentTypeDescription="Crée un document." ma:contentTypeScope="" ma:versionID="a1c1b26f24d7e58a1fc6e7fb7515f4b1">
  <xsd:schema xmlns:xsd="http://www.w3.org/2001/XMLSchema" xmlns:xs="http://www.w3.org/2001/XMLSchema" xmlns:p="http://schemas.microsoft.com/office/2006/metadata/properties" xmlns:ns3="bf44742c-fc46-4616-8725-dff710699ae5" xmlns:ns4="634a623b-b5c2-41f0-818c-5d787e90d776" targetNamespace="http://schemas.microsoft.com/office/2006/metadata/properties" ma:root="true" ma:fieldsID="94009b71cd5c58320ccdc7de25da8ac1" ns3:_="" ns4:_="">
    <xsd:import namespace="bf44742c-fc46-4616-8725-dff710699ae5"/>
    <xsd:import namespace="634a623b-b5c2-41f0-818c-5d787e90d776"/>
    <xsd:element name="properties">
      <xsd:complexType>
        <xsd:sequence>
          <xsd:element name="documentManagement">
            <xsd:complexType>
              <xsd:all>
                <xsd:element ref="ns3:SharedWithUsers"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44742c-fc46-4616-8725-dff710699ae5" elementFormDefault="qualified">
    <xsd:import namespace="http://schemas.microsoft.com/office/2006/documentManagement/types"/>
    <xsd:import namespace="http://schemas.microsoft.com/office/infopath/2007/PartnerControls"/>
    <xsd:element name="SharedWithUsers" ma:index="8" nillable="true" ma:displayName="Partagé avec"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Partagé avec détails" ma:internalName="SharedWithDetails" ma:readOnly="true">
      <xsd:simpleType>
        <xsd:restriction base="dms:Note">
          <xsd:maxLength value="255"/>
        </xsd:restriction>
      </xsd:simpleType>
    </xsd:element>
    <xsd:element name="SharingHintHash" ma:index="18" nillable="true" ma:displayName="Partage du hachage d’indicateu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4a623b-b5c2-41f0-818c-5d787e90d776" elementFormDefault="qualified">
    <xsd:import namespace="http://schemas.microsoft.com/office/2006/documentManagement/types"/>
    <xsd:import namespace="http://schemas.microsoft.com/office/infopath/2007/PartnerControls"/>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780DE2-F02B-441B-A6E9-690F74AB081C}">
  <ds:schemaRefs>
    <ds:schemaRef ds:uri="http://purl.org/dc/terms/"/>
    <ds:schemaRef ds:uri="http://schemas.microsoft.com/office/2006/documentManagement/types"/>
    <ds:schemaRef ds:uri="http://www.w3.org/XML/1998/namespace"/>
    <ds:schemaRef ds:uri="http://schemas.microsoft.com/office/infopath/2007/PartnerControls"/>
    <ds:schemaRef ds:uri="bf44742c-fc46-4616-8725-dff710699ae5"/>
    <ds:schemaRef ds:uri="http://purl.org/dc/dcmitype/"/>
    <ds:schemaRef ds:uri="http://purl.org/dc/elements/1.1/"/>
    <ds:schemaRef ds:uri="http://schemas.openxmlformats.org/package/2006/metadata/core-properties"/>
    <ds:schemaRef ds:uri="634a623b-b5c2-41f0-818c-5d787e90d776"/>
    <ds:schemaRef ds:uri="http://schemas.microsoft.com/office/2006/metadata/properties"/>
  </ds:schemaRefs>
</ds:datastoreItem>
</file>

<file path=customXml/itemProps2.xml><?xml version="1.0" encoding="utf-8"?>
<ds:datastoreItem xmlns:ds="http://schemas.openxmlformats.org/officeDocument/2006/customXml" ds:itemID="{4B3038B5-F14F-41B0-90D3-5CD11A5D16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44742c-fc46-4616-8725-dff710699ae5"/>
    <ds:schemaRef ds:uri="634a623b-b5c2-41f0-818c-5d787e90d7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F2025D-B737-41D8-9334-EE8F2C2382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1972</TotalTime>
  <Words>763</Words>
  <Application>Microsoft Office PowerPoint</Application>
  <PresentationFormat>Grand écran</PresentationFormat>
  <Paragraphs>58</Paragraphs>
  <Slides>15</Slides>
  <Notes>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Arial</vt:lpstr>
      <vt:lpstr>Arial Unicode MS</vt:lpstr>
      <vt:lpstr>Calibri</vt:lpstr>
      <vt:lpstr>Segoe UI</vt:lpstr>
      <vt:lpstr>Segoe UI Light</vt:lpstr>
      <vt:lpstr>DocBienvenue</vt:lpstr>
      <vt:lpstr>Infrastructure technologique et virtualisation</vt:lpstr>
      <vt:lpstr>Comment accéder à distance un serveur </vt:lpstr>
      <vt:lpstr>SSH</vt:lpstr>
      <vt:lpstr>Générer les clés SSH : ssh-keygen</vt:lpstr>
      <vt:lpstr>Connexion distante avec SSH</vt:lpstr>
      <vt:lpstr>Copie de fichiers entre un client et un système distant</vt:lpstr>
      <vt:lpstr>Montage d'un système de fichiers ou d'un répertoire distant</vt:lpstr>
      <vt:lpstr>Quitter SSH</vt:lpstr>
      <vt:lpstr>Fichier de configuration des machines</vt:lpstr>
      <vt:lpstr>Utilisation d’un fichier de configuration </vt:lpstr>
      <vt:lpstr>Exemple de clé non reconnu :</vt:lpstr>
      <vt:lpstr>Commande utiles : </vt:lpstr>
      <vt:lpstr>Commande utiles : </vt:lpstr>
      <vt:lpstr>Modification de la  configuration sshd</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technologique et virualisation</dc:title>
  <dc:creator>Jean-Pierre Duchesneau</dc:creator>
  <cp:keywords/>
  <cp:lastModifiedBy>Jean-Pierre Duchesneau</cp:lastModifiedBy>
  <cp:revision>5</cp:revision>
  <cp:lastPrinted>2021-05-22T20:39:02Z</cp:lastPrinted>
  <dcterms:created xsi:type="dcterms:W3CDTF">2020-06-16T17:56:09Z</dcterms:created>
  <dcterms:modified xsi:type="dcterms:W3CDTF">2021-06-02T17:26:31Z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0x0101009E94F1FE8E305F419C7807E7F814B081</vt:lpwstr>
  </property>
</Properties>
</file>